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42" y="60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0B20CA-ED31-CD9D-14FB-5D49B031DC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E6C6D1C-E4DE-E80D-A4C6-B027C64C0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3562A2-916F-5C6E-972F-F839E8D39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713ED2-C8F5-06AC-0E41-32BD3608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FCC51E-5EF3-5ADF-EAE3-343B4CA88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523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FB1EE1-B4BA-0EE9-DB8E-693664DC2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FE31B6-0909-DBA1-54B0-86E88443AB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DC2288-C302-E017-3617-8CDA61D31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07371D-C032-A43F-8BD8-33E2869CE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245605-2416-594B-057A-42D5FFF8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79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543C451-ED17-ED3F-A034-D92A114C6D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D23881-BE94-F71C-E630-EF19B482A7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79CE70-C36A-AD95-04F3-DE3E38CCA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EF8EFD-DDAF-DFE4-E3AE-C77E8D911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4DD229-053A-AC51-6900-1E925E294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81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43FC17-422A-7BBF-2FB2-BBB62273E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B6AB2E-181E-7432-D6D9-70AEE17E6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F8B294-E357-319E-2D7F-F31BB6E2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C86CF6-C5AB-F1A6-2612-A1BCD132B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B3A841-8E5F-E999-75AF-5E0EFD939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6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5A791C-7234-2E30-1F35-1CED42BF2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E4B14E-2AC2-08F0-9D5E-655FC2BFB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42E6C3-34D9-DFFE-79B9-D40E02339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1C749D-1D6C-D3FC-ACE2-2C8C78BBE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40A7D9-C7BF-8CB3-AD40-B2A8EB44A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28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375E32-BB77-600E-1C95-FBF4A3EE6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D1A44D-8FFF-B825-1BBF-BE8CC083C8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AA0D100-4C71-F059-FACB-D593ABD0C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7BB50E4-F56C-C0E8-B1FC-A14EA0A8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9BEDEE-7074-D6DD-0655-5734873A8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CA4C7E-4186-3CAA-D36A-121E8B7F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910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6A9E19-555F-237A-1D65-231E84366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C25C3B-8C53-498B-BDE1-6AD5CBD02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3D67F5-25E1-A3D8-741E-9002FA47F7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4FD9E9-9950-744E-531F-72A0C101A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9247304-C244-4F31-D397-04DDC06F8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2FBCCA1-1092-DA4B-05B9-9CD6552DF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5313CD-829F-A999-6C32-45410FB90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EF38F80-5764-79B1-DBAE-A4433780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04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D3727-4844-E23C-5EA9-1454F5E8D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A3EDD99-518E-654E-CCDB-537DF0E97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549D51E-E1CB-1064-DB31-67FA2826A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CFA1BC-8BD2-A94C-DBA6-B15FE5A60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57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639998C-1F6B-4627-FA2D-3AD22B70A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C598A5-C446-1244-293D-BDE22E73A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267920-65DB-F3D8-9759-9B9DFE302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3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77F58D-CD33-66CE-FBBE-A7F5BFB3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423128-587E-441B-8A6C-385F7C3DC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32D3BE-CFED-A10D-6E6A-90EE4CADF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637C6C-4957-8FC4-F020-EE68BE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1B8837-14CB-1E11-9CE9-FE1F9E611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E67995-0596-9181-2B21-BCEB6A055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295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D8F026-5A34-901C-72B0-C50C009B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B5FFC3-6A83-8DD7-0F02-736D780329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09C1473-7C27-824D-586E-9D3DBA645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F6B398-4554-EBF9-5276-8F39F7A19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16EBDB8-0A36-AFBA-AC30-F1A2651E6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A91408-D414-07F1-C99F-92BA43E1D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145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D0DB88-3C83-5E5C-FEDC-3288279DC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89E87A-A6EB-B3B5-E5C2-2283AAFA0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5D1B55-0F3B-DF8A-246D-A50D865070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8EADB-7BF5-400E-8391-1F75F656101E}" type="datetimeFigureOut">
              <a:rPr lang="zh-CN" altLang="en-US" smtClean="0"/>
              <a:t>2023/6/18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2A743F-E614-5FAC-F6D8-3A00D5F12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596164-4885-EEBF-A36F-95CF1BBDF8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EBF66-9717-4760-80F7-C86216DF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82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4">
            <a:extLst>
              <a:ext uri="{FF2B5EF4-FFF2-40B4-BE49-F238E27FC236}">
                <a16:creationId xmlns:a16="http://schemas.microsoft.com/office/drawing/2014/main" id="{447BCC14-7BF8-BCD0-2554-ADA6FE1E1E41}"/>
              </a:ext>
            </a:extLst>
          </p:cNvPr>
          <p:cNvGrpSpPr/>
          <p:nvPr/>
        </p:nvGrpSpPr>
        <p:grpSpPr>
          <a:xfrm>
            <a:off x="982663" y="1174069"/>
            <a:ext cx="5205889" cy="1402301"/>
            <a:chOff x="1129934" y="1238455"/>
            <a:chExt cx="8124694" cy="218853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458748E-0555-DD2B-FB2C-03EE05A48C11}"/>
                </a:ext>
              </a:extLst>
            </p:cNvPr>
            <p:cNvSpPr/>
            <p:nvPr/>
          </p:nvSpPr>
          <p:spPr>
            <a:xfrm>
              <a:off x="1129934" y="1238455"/>
              <a:ext cx="8124694" cy="2188534"/>
            </a:xfrm>
            <a:custGeom>
              <a:avLst/>
              <a:gdLst>
                <a:gd name="connsiteX0" fmla="*/ 2211922 w 8124694"/>
                <a:gd name="connsiteY0" fmla="*/ 1011993 h 2188534"/>
                <a:gd name="connsiteX1" fmla="*/ 1749878 w 8124694"/>
                <a:gd name="connsiteY1" fmla="*/ 1191988 h 2188534"/>
                <a:gd name="connsiteX2" fmla="*/ 1613540 w 8124694"/>
                <a:gd name="connsiteY2" fmla="*/ 1266988 h 2188534"/>
                <a:gd name="connsiteX3" fmla="*/ 1335819 w 8124694"/>
                <a:gd name="connsiteY3" fmla="*/ 849487 h 2188534"/>
                <a:gd name="connsiteX4" fmla="*/ 1148986 w 8124694"/>
                <a:gd name="connsiteY4" fmla="*/ 689491 h 2188534"/>
                <a:gd name="connsiteX5" fmla="*/ 901557 w 8124694"/>
                <a:gd name="connsiteY5" fmla="*/ 716991 h 2188534"/>
                <a:gd name="connsiteX6" fmla="*/ 846013 w 8124694"/>
                <a:gd name="connsiteY6" fmla="*/ 611995 h 2188534"/>
                <a:gd name="connsiteX7" fmla="*/ 495072 w 8124694"/>
                <a:gd name="connsiteY7" fmla="*/ 169502 h 2188534"/>
                <a:gd name="connsiteX8" fmla="*/ 383982 w 8124694"/>
                <a:gd name="connsiteY8" fmla="*/ 39505 h 2188534"/>
                <a:gd name="connsiteX9" fmla="*/ 343586 w 8124694"/>
                <a:gd name="connsiteY9" fmla="*/ -494 h 2188534"/>
                <a:gd name="connsiteX10" fmla="*/ 406704 w 8124694"/>
                <a:gd name="connsiteY10" fmla="*/ 234501 h 2188534"/>
                <a:gd name="connsiteX11" fmla="*/ 457199 w 8124694"/>
                <a:gd name="connsiteY11" fmla="*/ 476996 h 2188534"/>
                <a:gd name="connsiteX12" fmla="*/ 255218 w 8124694"/>
                <a:gd name="connsiteY12" fmla="*/ 371996 h 2188534"/>
                <a:gd name="connsiteX13" fmla="*/ 222 w 8124694"/>
                <a:gd name="connsiteY13" fmla="*/ 329498 h 2188534"/>
                <a:gd name="connsiteX14" fmla="*/ 81013 w 8124694"/>
                <a:gd name="connsiteY14" fmla="*/ 401995 h 2188534"/>
                <a:gd name="connsiteX15" fmla="*/ 366301 w 8124694"/>
                <a:gd name="connsiteY15" fmla="*/ 869483 h 2188534"/>
                <a:gd name="connsiteX16" fmla="*/ 717242 w 8124694"/>
                <a:gd name="connsiteY16" fmla="*/ 1421976 h 2188534"/>
                <a:gd name="connsiteX17" fmla="*/ 888926 w 8124694"/>
                <a:gd name="connsiteY17" fmla="*/ 1549473 h 2188534"/>
                <a:gd name="connsiteX18" fmla="*/ 1108581 w 8124694"/>
                <a:gd name="connsiteY18" fmla="*/ 1516974 h 2188534"/>
                <a:gd name="connsiteX19" fmla="*/ 1386302 w 8124694"/>
                <a:gd name="connsiteY19" fmla="*/ 1916965 h 2188534"/>
                <a:gd name="connsiteX20" fmla="*/ 1467096 w 8124694"/>
                <a:gd name="connsiteY20" fmla="*/ 2006963 h 2188534"/>
                <a:gd name="connsiteX21" fmla="*/ 2103349 w 8124694"/>
                <a:gd name="connsiteY21" fmla="*/ 2166958 h 2188534"/>
                <a:gd name="connsiteX22" fmla="*/ 2345726 w 8124694"/>
                <a:gd name="connsiteY22" fmla="*/ 2069461 h 2188534"/>
                <a:gd name="connsiteX23" fmla="*/ 2464391 w 8124694"/>
                <a:gd name="connsiteY23" fmla="*/ 1631980 h 2188534"/>
                <a:gd name="connsiteX24" fmla="*/ 3071111 w 8124694"/>
                <a:gd name="connsiteY24" fmla="*/ 1463517 h 2188534"/>
                <a:gd name="connsiteX25" fmla="*/ 4992457 w 8124694"/>
                <a:gd name="connsiteY25" fmla="*/ 1446017 h 2188534"/>
                <a:gd name="connsiteX26" fmla="*/ 5667108 w 8124694"/>
                <a:gd name="connsiteY26" fmla="*/ 1637062 h 2188534"/>
                <a:gd name="connsiteX27" fmla="*/ 5621484 w 8124694"/>
                <a:gd name="connsiteY27" fmla="*/ 1767593 h 2188534"/>
                <a:gd name="connsiteX28" fmla="*/ 5616815 w 8124694"/>
                <a:gd name="connsiteY28" fmla="*/ 1881154 h 2188534"/>
                <a:gd name="connsiteX29" fmla="*/ 5781919 w 8124694"/>
                <a:gd name="connsiteY29" fmla="*/ 2069468 h 2188534"/>
                <a:gd name="connsiteX30" fmla="*/ 6024296 w 8124694"/>
                <a:gd name="connsiteY30" fmla="*/ 2166967 h 2188534"/>
                <a:gd name="connsiteX31" fmla="*/ 6329787 w 8124694"/>
                <a:gd name="connsiteY31" fmla="*/ 2179466 h 2188534"/>
                <a:gd name="connsiteX32" fmla="*/ 6743858 w 8124694"/>
                <a:gd name="connsiteY32" fmla="*/ 1911973 h 2188534"/>
                <a:gd name="connsiteX33" fmla="*/ 6822127 w 8124694"/>
                <a:gd name="connsiteY33" fmla="*/ 1819477 h 2188534"/>
                <a:gd name="connsiteX34" fmla="*/ 6892820 w 8124694"/>
                <a:gd name="connsiteY34" fmla="*/ 1721979 h 2188534"/>
                <a:gd name="connsiteX35" fmla="*/ 7019059 w 8124694"/>
                <a:gd name="connsiteY35" fmla="*/ 1514483 h 2188534"/>
                <a:gd name="connsiteX36" fmla="*/ 7092715 w 8124694"/>
                <a:gd name="connsiteY36" fmla="*/ 1564462 h 2188534"/>
                <a:gd name="connsiteX37" fmla="*/ 7241239 w 8124694"/>
                <a:gd name="connsiteY37" fmla="*/ 1546983 h 2188534"/>
                <a:gd name="connsiteX38" fmla="*/ 7410399 w 8124694"/>
                <a:gd name="connsiteY38" fmla="*/ 1416986 h 2188534"/>
                <a:gd name="connsiteX39" fmla="*/ 7761339 w 8124694"/>
                <a:gd name="connsiteY39" fmla="*/ 859503 h 2188534"/>
                <a:gd name="connsiteX40" fmla="*/ 8124916 w 8124694"/>
                <a:gd name="connsiteY40" fmla="*/ 329509 h 2188534"/>
                <a:gd name="connsiteX41" fmla="*/ 7994719 w 8124694"/>
                <a:gd name="connsiteY41" fmla="*/ 340674 h 2188534"/>
                <a:gd name="connsiteX42" fmla="*/ 7867388 w 8124694"/>
                <a:gd name="connsiteY42" fmla="*/ 374507 h 2188534"/>
                <a:gd name="connsiteX43" fmla="*/ 7766398 w 8124694"/>
                <a:gd name="connsiteY43" fmla="*/ 422007 h 2188534"/>
                <a:gd name="connsiteX44" fmla="*/ 7670459 w 8124694"/>
                <a:gd name="connsiteY44" fmla="*/ 477006 h 2188534"/>
                <a:gd name="connsiteX45" fmla="*/ 7720953 w 8124694"/>
                <a:gd name="connsiteY45" fmla="*/ 232013 h 2188534"/>
                <a:gd name="connsiteX46" fmla="*/ 7781547 w 8124694"/>
                <a:gd name="connsiteY46" fmla="*/ -481 h 2188534"/>
                <a:gd name="connsiteX47" fmla="*/ 7703280 w 8124694"/>
                <a:gd name="connsiteY47" fmla="*/ 84517 h 2188534"/>
                <a:gd name="connsiteX48" fmla="*/ 7554318 w 8124694"/>
                <a:gd name="connsiteY48" fmla="*/ 259513 h 2188534"/>
                <a:gd name="connsiteX49" fmla="*/ 7481101 w 8124694"/>
                <a:gd name="connsiteY49" fmla="*/ 342011 h 2188534"/>
                <a:gd name="connsiteX50" fmla="*/ 7339713 w 8124694"/>
                <a:gd name="connsiteY50" fmla="*/ 517008 h 2188534"/>
                <a:gd name="connsiteX51" fmla="*/ 7279120 w 8124694"/>
                <a:gd name="connsiteY51" fmla="*/ 617006 h 2188534"/>
                <a:gd name="connsiteX52" fmla="*/ 7226100 w 8124694"/>
                <a:gd name="connsiteY52" fmla="*/ 717003 h 2188534"/>
                <a:gd name="connsiteX53" fmla="*/ 6514105 w 8124694"/>
                <a:gd name="connsiteY53" fmla="*/ 1261988 h 2188534"/>
                <a:gd name="connsiteX54" fmla="*/ 5935938 w 8124694"/>
                <a:gd name="connsiteY54" fmla="*/ 1016995 h 2188534"/>
                <a:gd name="connsiteX55" fmla="*/ 5726383 w 8124694"/>
                <a:gd name="connsiteY55" fmla="*/ 959496 h 2188534"/>
                <a:gd name="connsiteX56" fmla="*/ 5234047 w 8124694"/>
                <a:gd name="connsiteY56" fmla="*/ 861999 h 2188534"/>
                <a:gd name="connsiteX57" fmla="*/ 4933601 w 8124694"/>
                <a:gd name="connsiteY57" fmla="*/ 824498 h 2188534"/>
                <a:gd name="connsiteX58" fmla="*/ 3009733 w 8124694"/>
                <a:gd name="connsiteY58" fmla="*/ 846998 h 2188534"/>
                <a:gd name="connsiteX59" fmla="*/ 2719376 w 8124694"/>
                <a:gd name="connsiteY59" fmla="*/ 891996 h 2188534"/>
                <a:gd name="connsiteX60" fmla="*/ 2211906 w 8124694"/>
                <a:gd name="connsiteY60" fmla="*/ 1011993 h 21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124694" h="2188534">
                  <a:moveTo>
                    <a:pt x="2211922" y="1011993"/>
                  </a:moveTo>
                  <a:cubicBezTo>
                    <a:pt x="2055386" y="1066992"/>
                    <a:pt x="1896318" y="1116989"/>
                    <a:pt x="1749878" y="1191988"/>
                  </a:cubicBezTo>
                  <a:cubicBezTo>
                    <a:pt x="1709483" y="1211988"/>
                    <a:pt x="1648889" y="1254486"/>
                    <a:pt x="1613540" y="1266988"/>
                  </a:cubicBezTo>
                  <a:cubicBezTo>
                    <a:pt x="1530224" y="1141989"/>
                    <a:pt x="1416608" y="956993"/>
                    <a:pt x="1335819" y="849487"/>
                  </a:cubicBezTo>
                  <a:cubicBezTo>
                    <a:pt x="1290374" y="791988"/>
                    <a:pt x="1227253" y="729490"/>
                    <a:pt x="1148986" y="689491"/>
                  </a:cubicBezTo>
                  <a:cubicBezTo>
                    <a:pt x="1025274" y="631992"/>
                    <a:pt x="979827" y="649493"/>
                    <a:pt x="901557" y="716991"/>
                  </a:cubicBezTo>
                  <a:lnTo>
                    <a:pt x="846013" y="611995"/>
                  </a:lnTo>
                  <a:cubicBezTo>
                    <a:pt x="734922" y="416999"/>
                    <a:pt x="618784" y="326994"/>
                    <a:pt x="495072" y="169502"/>
                  </a:cubicBezTo>
                  <a:lnTo>
                    <a:pt x="383982" y="39505"/>
                  </a:lnTo>
                  <a:cubicBezTo>
                    <a:pt x="368833" y="22004"/>
                    <a:pt x="363784" y="9505"/>
                    <a:pt x="343586" y="-494"/>
                  </a:cubicBezTo>
                  <a:lnTo>
                    <a:pt x="406704" y="234501"/>
                  </a:lnTo>
                  <a:lnTo>
                    <a:pt x="457199" y="476996"/>
                  </a:lnTo>
                  <a:cubicBezTo>
                    <a:pt x="389031" y="439495"/>
                    <a:pt x="325913" y="401998"/>
                    <a:pt x="255218" y="371996"/>
                  </a:cubicBezTo>
                  <a:cubicBezTo>
                    <a:pt x="202198" y="351997"/>
                    <a:pt x="65860" y="321998"/>
                    <a:pt x="222" y="329498"/>
                  </a:cubicBezTo>
                  <a:lnTo>
                    <a:pt x="81013" y="401995"/>
                  </a:lnTo>
                  <a:cubicBezTo>
                    <a:pt x="219876" y="524493"/>
                    <a:pt x="310767" y="686997"/>
                    <a:pt x="366301" y="869483"/>
                  </a:cubicBezTo>
                  <a:cubicBezTo>
                    <a:pt x="426895" y="1066979"/>
                    <a:pt x="568282" y="1276980"/>
                    <a:pt x="717242" y="1421976"/>
                  </a:cubicBezTo>
                  <a:cubicBezTo>
                    <a:pt x="747539" y="1451974"/>
                    <a:pt x="833382" y="1529473"/>
                    <a:pt x="888926" y="1549473"/>
                  </a:cubicBezTo>
                  <a:cubicBezTo>
                    <a:pt x="1055561" y="1609471"/>
                    <a:pt x="1047987" y="1546973"/>
                    <a:pt x="1108581" y="1516974"/>
                  </a:cubicBezTo>
                  <a:cubicBezTo>
                    <a:pt x="1204523" y="1681971"/>
                    <a:pt x="1262592" y="1764461"/>
                    <a:pt x="1386302" y="1916965"/>
                  </a:cubicBezTo>
                  <a:lnTo>
                    <a:pt x="1467096" y="2006963"/>
                  </a:lnTo>
                  <a:cubicBezTo>
                    <a:pt x="1626157" y="2174459"/>
                    <a:pt x="1876098" y="2219460"/>
                    <a:pt x="2103349" y="2166958"/>
                  </a:cubicBezTo>
                  <a:cubicBezTo>
                    <a:pt x="2204341" y="2141958"/>
                    <a:pt x="2267459" y="2114461"/>
                    <a:pt x="2345726" y="2069461"/>
                  </a:cubicBezTo>
                  <a:cubicBezTo>
                    <a:pt x="2641127" y="1899465"/>
                    <a:pt x="2499737" y="1766973"/>
                    <a:pt x="2464391" y="1631980"/>
                  </a:cubicBezTo>
                  <a:cubicBezTo>
                    <a:pt x="2560331" y="1601981"/>
                    <a:pt x="2936034" y="1488484"/>
                    <a:pt x="3071111" y="1463517"/>
                  </a:cubicBezTo>
                  <a:cubicBezTo>
                    <a:pt x="3546844" y="1375597"/>
                    <a:pt x="4428567" y="1364014"/>
                    <a:pt x="4992457" y="1446017"/>
                  </a:cubicBezTo>
                  <a:cubicBezTo>
                    <a:pt x="5042976" y="1453364"/>
                    <a:pt x="5611568" y="1604565"/>
                    <a:pt x="5667108" y="1637062"/>
                  </a:cubicBezTo>
                  <a:cubicBezTo>
                    <a:pt x="5667108" y="1637062"/>
                    <a:pt x="5630390" y="1727999"/>
                    <a:pt x="5621484" y="1767593"/>
                  </a:cubicBezTo>
                  <a:cubicBezTo>
                    <a:pt x="5612016" y="1809685"/>
                    <a:pt x="5616815" y="1881154"/>
                    <a:pt x="5616815" y="1881154"/>
                  </a:cubicBezTo>
                  <a:cubicBezTo>
                    <a:pt x="5626442" y="1976892"/>
                    <a:pt x="5708702" y="2026970"/>
                    <a:pt x="5781919" y="2069468"/>
                  </a:cubicBezTo>
                  <a:cubicBezTo>
                    <a:pt x="5860189" y="2114468"/>
                    <a:pt x="5923307" y="2141965"/>
                    <a:pt x="6024296" y="2166967"/>
                  </a:cubicBezTo>
                  <a:cubicBezTo>
                    <a:pt x="6122764" y="2189465"/>
                    <a:pt x="6228803" y="2194466"/>
                    <a:pt x="6329787" y="2179466"/>
                  </a:cubicBezTo>
                  <a:cubicBezTo>
                    <a:pt x="6541867" y="2144466"/>
                    <a:pt x="6652959" y="2021968"/>
                    <a:pt x="6743858" y="1911973"/>
                  </a:cubicBezTo>
                  <a:cubicBezTo>
                    <a:pt x="6771631" y="1879476"/>
                    <a:pt x="6794353" y="1851976"/>
                    <a:pt x="6822127" y="1819477"/>
                  </a:cubicBezTo>
                  <a:cubicBezTo>
                    <a:pt x="6844850" y="1789478"/>
                    <a:pt x="6870098" y="1754477"/>
                    <a:pt x="6892820" y="1721979"/>
                  </a:cubicBezTo>
                  <a:cubicBezTo>
                    <a:pt x="6933216" y="1661980"/>
                    <a:pt x="6991285" y="1551982"/>
                    <a:pt x="7019059" y="1514483"/>
                  </a:cubicBezTo>
                  <a:cubicBezTo>
                    <a:pt x="7019059" y="1514483"/>
                    <a:pt x="7062086" y="1554482"/>
                    <a:pt x="7092715" y="1564462"/>
                  </a:cubicBezTo>
                  <a:cubicBezTo>
                    <a:pt x="7121592" y="1573872"/>
                    <a:pt x="7215991" y="1556983"/>
                    <a:pt x="7241239" y="1546983"/>
                  </a:cubicBezTo>
                  <a:cubicBezTo>
                    <a:pt x="7314456" y="1519483"/>
                    <a:pt x="7359904" y="1464486"/>
                    <a:pt x="7410399" y="1416986"/>
                  </a:cubicBezTo>
                  <a:cubicBezTo>
                    <a:pt x="7566935" y="1266990"/>
                    <a:pt x="7698233" y="1071995"/>
                    <a:pt x="7761339" y="859503"/>
                  </a:cubicBezTo>
                  <a:cubicBezTo>
                    <a:pt x="7837082" y="609498"/>
                    <a:pt x="7940598" y="492014"/>
                    <a:pt x="8124916" y="329509"/>
                  </a:cubicBezTo>
                  <a:cubicBezTo>
                    <a:pt x="8124916" y="329509"/>
                    <a:pt x="8037642" y="333173"/>
                    <a:pt x="7994719" y="340674"/>
                  </a:cubicBezTo>
                  <a:cubicBezTo>
                    <a:pt x="7951799" y="348173"/>
                    <a:pt x="7867388" y="374507"/>
                    <a:pt x="7867388" y="374507"/>
                  </a:cubicBezTo>
                  <a:cubicBezTo>
                    <a:pt x="7828079" y="391044"/>
                    <a:pt x="7801745" y="404506"/>
                    <a:pt x="7766398" y="422007"/>
                  </a:cubicBezTo>
                  <a:cubicBezTo>
                    <a:pt x="7738627" y="439507"/>
                    <a:pt x="7695706" y="467007"/>
                    <a:pt x="7670459" y="477006"/>
                  </a:cubicBezTo>
                  <a:lnTo>
                    <a:pt x="7720953" y="232013"/>
                  </a:lnTo>
                  <a:cubicBezTo>
                    <a:pt x="7736101" y="164515"/>
                    <a:pt x="7773973" y="64517"/>
                    <a:pt x="7781547" y="-481"/>
                  </a:cubicBezTo>
                  <a:lnTo>
                    <a:pt x="7703280" y="84517"/>
                  </a:lnTo>
                  <a:cubicBezTo>
                    <a:pt x="7655310" y="144515"/>
                    <a:pt x="7599764" y="199515"/>
                    <a:pt x="7554318" y="259513"/>
                  </a:cubicBezTo>
                  <a:cubicBezTo>
                    <a:pt x="7531595" y="287013"/>
                    <a:pt x="7503823" y="312012"/>
                    <a:pt x="7481101" y="342011"/>
                  </a:cubicBezTo>
                  <a:cubicBezTo>
                    <a:pt x="7435656" y="402009"/>
                    <a:pt x="7385161" y="452009"/>
                    <a:pt x="7339713" y="517008"/>
                  </a:cubicBezTo>
                  <a:cubicBezTo>
                    <a:pt x="7316990" y="552006"/>
                    <a:pt x="7301842" y="579506"/>
                    <a:pt x="7279120" y="617006"/>
                  </a:cubicBezTo>
                  <a:cubicBezTo>
                    <a:pt x="7263971" y="642003"/>
                    <a:pt x="7241248" y="699503"/>
                    <a:pt x="7226100" y="717003"/>
                  </a:cubicBezTo>
                  <a:cubicBezTo>
                    <a:pt x="6890930" y="531088"/>
                    <a:pt x="6740376" y="984005"/>
                    <a:pt x="6514105" y="1261988"/>
                  </a:cubicBezTo>
                  <a:cubicBezTo>
                    <a:pt x="6302025" y="1149491"/>
                    <a:pt x="6175776" y="1091992"/>
                    <a:pt x="5935938" y="1016995"/>
                  </a:cubicBezTo>
                  <a:cubicBezTo>
                    <a:pt x="5890493" y="1004496"/>
                    <a:pt x="5754155" y="974497"/>
                    <a:pt x="5726383" y="959496"/>
                  </a:cubicBezTo>
                  <a:cubicBezTo>
                    <a:pt x="5713191" y="958778"/>
                    <a:pt x="5234047" y="861999"/>
                    <a:pt x="5234047" y="861999"/>
                  </a:cubicBezTo>
                  <a:cubicBezTo>
                    <a:pt x="5150728" y="859499"/>
                    <a:pt x="5024491" y="834498"/>
                    <a:pt x="4933601" y="824498"/>
                  </a:cubicBezTo>
                  <a:cubicBezTo>
                    <a:pt x="4312506" y="752001"/>
                    <a:pt x="3628305" y="754499"/>
                    <a:pt x="3009733" y="846998"/>
                  </a:cubicBezTo>
                  <a:lnTo>
                    <a:pt x="2719376" y="891996"/>
                  </a:lnTo>
                  <a:cubicBezTo>
                    <a:pt x="2719376" y="891996"/>
                    <a:pt x="2209898" y="1015402"/>
                    <a:pt x="2211906" y="1011993"/>
                  </a:cubicBezTo>
                  <a:close/>
                </a:path>
              </a:pathLst>
            </a:custGeom>
            <a:solidFill>
              <a:srgbClr val="000000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F3F52FF-BD7D-84E8-E87D-A64C0EA466F7}"/>
                </a:ext>
              </a:extLst>
            </p:cNvPr>
            <p:cNvSpPr/>
            <p:nvPr/>
          </p:nvSpPr>
          <p:spPr>
            <a:xfrm>
              <a:off x="2605271" y="2050314"/>
              <a:ext cx="5180681" cy="1165642"/>
            </a:xfrm>
            <a:custGeom>
              <a:avLst/>
              <a:gdLst>
                <a:gd name="connsiteX0" fmla="*/ 304735 w 5180681"/>
                <a:gd name="connsiteY0" fmla="*/ 1165155 h 1165642"/>
                <a:gd name="connsiteX1" fmla="*/ 329983 w 5180681"/>
                <a:gd name="connsiteY1" fmla="*/ 1105157 h 1165642"/>
                <a:gd name="connsiteX2" fmla="*/ 486519 w 5180681"/>
                <a:gd name="connsiteY2" fmla="*/ 985160 h 1165642"/>
                <a:gd name="connsiteX3" fmla="*/ 1291912 w 5180681"/>
                <a:gd name="connsiteY3" fmla="*/ 695169 h 1165642"/>
                <a:gd name="connsiteX4" fmla="*/ 1905440 w 5180681"/>
                <a:gd name="connsiteY4" fmla="*/ 580174 h 1165642"/>
                <a:gd name="connsiteX5" fmla="*/ 2062505 w 5180681"/>
                <a:gd name="connsiteY5" fmla="*/ 560689 h 1165642"/>
                <a:gd name="connsiteX6" fmla="*/ 2226086 w 5180681"/>
                <a:gd name="connsiteY6" fmla="*/ 550173 h 1165642"/>
                <a:gd name="connsiteX7" fmla="*/ 2943126 w 5180681"/>
                <a:gd name="connsiteY7" fmla="*/ 550173 h 1165642"/>
                <a:gd name="connsiteX8" fmla="*/ 3106222 w 5180681"/>
                <a:gd name="connsiteY8" fmla="*/ 558686 h 1165642"/>
                <a:gd name="connsiteX9" fmla="*/ 3189538 w 5180681"/>
                <a:gd name="connsiteY9" fmla="*/ 569182 h 1165642"/>
                <a:gd name="connsiteX10" fmla="*/ 3263770 w 5180681"/>
                <a:gd name="connsiteY10" fmla="*/ 580174 h 1165642"/>
                <a:gd name="connsiteX11" fmla="*/ 3884864 w 5180681"/>
                <a:gd name="connsiteY11" fmla="*/ 695169 h 1165642"/>
                <a:gd name="connsiteX12" fmla="*/ 4687735 w 5180681"/>
                <a:gd name="connsiteY12" fmla="*/ 982666 h 1165642"/>
                <a:gd name="connsiteX13" fmla="*/ 4872043 w 5180681"/>
                <a:gd name="connsiteY13" fmla="*/ 1162661 h 1165642"/>
                <a:gd name="connsiteX14" fmla="*/ 5086649 w 5180681"/>
                <a:gd name="connsiteY14" fmla="*/ 875165 h 1165642"/>
                <a:gd name="connsiteX15" fmla="*/ 5172492 w 5180681"/>
                <a:gd name="connsiteY15" fmla="*/ 707668 h 1165642"/>
                <a:gd name="connsiteX16" fmla="*/ 5101800 w 5180681"/>
                <a:gd name="connsiteY16" fmla="*/ 550172 h 1165642"/>
                <a:gd name="connsiteX17" fmla="*/ 4402441 w 5180681"/>
                <a:gd name="connsiteY17" fmla="*/ 227680 h 1165642"/>
                <a:gd name="connsiteX18" fmla="*/ 781856 w 5180681"/>
                <a:gd name="connsiteY18" fmla="*/ 225181 h 1165642"/>
                <a:gd name="connsiteX19" fmla="*/ 85020 w 5180681"/>
                <a:gd name="connsiteY19" fmla="*/ 542683 h 1165642"/>
                <a:gd name="connsiteX20" fmla="*/ 19376 w 5180681"/>
                <a:gd name="connsiteY20" fmla="*/ 602682 h 1165642"/>
                <a:gd name="connsiteX21" fmla="*/ 90071 w 5180681"/>
                <a:gd name="connsiteY21" fmla="*/ 870174 h 1165642"/>
                <a:gd name="connsiteX22" fmla="*/ 180962 w 5180681"/>
                <a:gd name="connsiteY22" fmla="*/ 1030169 h 1165642"/>
                <a:gd name="connsiteX23" fmla="*/ 304676 w 5180681"/>
                <a:gd name="connsiteY23" fmla="*/ 1165165 h 116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80681" h="1165642">
                  <a:moveTo>
                    <a:pt x="304735" y="1165155"/>
                  </a:moveTo>
                  <a:cubicBezTo>
                    <a:pt x="314835" y="1150157"/>
                    <a:pt x="319885" y="1125157"/>
                    <a:pt x="329983" y="1105157"/>
                  </a:cubicBezTo>
                  <a:cubicBezTo>
                    <a:pt x="360279" y="1052658"/>
                    <a:pt x="428447" y="1010160"/>
                    <a:pt x="486519" y="985160"/>
                  </a:cubicBezTo>
                  <a:cubicBezTo>
                    <a:pt x="792009" y="845163"/>
                    <a:pt x="943493" y="787664"/>
                    <a:pt x="1291912" y="695169"/>
                  </a:cubicBezTo>
                  <a:cubicBezTo>
                    <a:pt x="1481270" y="645170"/>
                    <a:pt x="1705983" y="602672"/>
                    <a:pt x="1905440" y="580174"/>
                  </a:cubicBezTo>
                  <a:cubicBezTo>
                    <a:pt x="1978657" y="572673"/>
                    <a:pt x="1957761" y="566500"/>
                    <a:pt x="2062505" y="560689"/>
                  </a:cubicBezTo>
                  <a:cubicBezTo>
                    <a:pt x="2139770" y="556403"/>
                    <a:pt x="2157916" y="555173"/>
                    <a:pt x="2226086" y="550173"/>
                  </a:cubicBezTo>
                  <a:cubicBezTo>
                    <a:pt x="2503807" y="535174"/>
                    <a:pt x="2665405" y="535174"/>
                    <a:pt x="2943126" y="550173"/>
                  </a:cubicBezTo>
                  <a:cubicBezTo>
                    <a:pt x="3008769" y="552673"/>
                    <a:pt x="3043434" y="551839"/>
                    <a:pt x="3106222" y="558686"/>
                  </a:cubicBezTo>
                  <a:cubicBezTo>
                    <a:pt x="3144130" y="562820"/>
                    <a:pt x="3159242" y="563199"/>
                    <a:pt x="3189538" y="569182"/>
                  </a:cubicBezTo>
                  <a:cubicBezTo>
                    <a:pt x="3217225" y="574649"/>
                    <a:pt x="3230948" y="575173"/>
                    <a:pt x="3263770" y="580174"/>
                  </a:cubicBezTo>
                  <a:cubicBezTo>
                    <a:pt x="3470801" y="605174"/>
                    <a:pt x="3690452" y="642671"/>
                    <a:pt x="3884864" y="695169"/>
                  </a:cubicBezTo>
                  <a:cubicBezTo>
                    <a:pt x="4197947" y="775168"/>
                    <a:pt x="4404970" y="850167"/>
                    <a:pt x="4687735" y="982666"/>
                  </a:cubicBezTo>
                  <a:cubicBezTo>
                    <a:pt x="4816499" y="1042664"/>
                    <a:pt x="4798826" y="1045164"/>
                    <a:pt x="4872043" y="1162661"/>
                  </a:cubicBezTo>
                  <a:cubicBezTo>
                    <a:pt x="4965459" y="1100163"/>
                    <a:pt x="5033629" y="965165"/>
                    <a:pt x="5086649" y="875165"/>
                  </a:cubicBezTo>
                  <a:cubicBezTo>
                    <a:pt x="5114421" y="827665"/>
                    <a:pt x="5154819" y="762666"/>
                    <a:pt x="5172492" y="707668"/>
                  </a:cubicBezTo>
                  <a:cubicBezTo>
                    <a:pt x="5202789" y="615171"/>
                    <a:pt x="5144720" y="585172"/>
                    <a:pt x="5101800" y="550172"/>
                  </a:cubicBezTo>
                  <a:cubicBezTo>
                    <a:pt x="4945264" y="415177"/>
                    <a:pt x="4652391" y="297671"/>
                    <a:pt x="4402441" y="227680"/>
                  </a:cubicBezTo>
                  <a:cubicBezTo>
                    <a:pt x="3329415" y="-69818"/>
                    <a:pt x="1852482" y="-82314"/>
                    <a:pt x="781856" y="225181"/>
                  </a:cubicBezTo>
                  <a:cubicBezTo>
                    <a:pt x="521816" y="300180"/>
                    <a:pt x="256706" y="405176"/>
                    <a:pt x="85020" y="542683"/>
                  </a:cubicBezTo>
                  <a:cubicBezTo>
                    <a:pt x="62297" y="560183"/>
                    <a:pt x="39574" y="580183"/>
                    <a:pt x="19376" y="602682"/>
                  </a:cubicBezTo>
                  <a:cubicBezTo>
                    <a:pt x="-41217" y="672681"/>
                    <a:pt x="58511" y="811427"/>
                    <a:pt x="90071" y="870174"/>
                  </a:cubicBezTo>
                  <a:cubicBezTo>
                    <a:pt x="121632" y="928922"/>
                    <a:pt x="148902" y="986383"/>
                    <a:pt x="180962" y="1030169"/>
                  </a:cubicBezTo>
                  <a:cubicBezTo>
                    <a:pt x="222163" y="1086441"/>
                    <a:pt x="256704" y="1120167"/>
                    <a:pt x="304676" y="1165165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EE8FFB3-B0AE-9DCB-8106-63BF3DD98879}"/>
                </a:ext>
              </a:extLst>
            </p:cNvPr>
            <p:cNvSpPr/>
            <p:nvPr/>
          </p:nvSpPr>
          <p:spPr>
            <a:xfrm>
              <a:off x="1849366" y="1932894"/>
              <a:ext cx="1767332" cy="1457609"/>
            </a:xfrm>
            <a:custGeom>
              <a:avLst/>
              <a:gdLst>
                <a:gd name="connsiteX0" fmla="*/ 85 w 1767332"/>
                <a:gd name="connsiteY0" fmla="*/ 327599 h 1457609"/>
                <a:gd name="connsiteX1" fmla="*/ 242462 w 1767332"/>
                <a:gd name="connsiteY1" fmla="*/ 490094 h 1457609"/>
                <a:gd name="connsiteX2" fmla="*/ 719640 w 1767332"/>
                <a:gd name="connsiteY2" fmla="*/ 1225073 h 1457609"/>
                <a:gd name="connsiteX3" fmla="*/ 941819 w 1767332"/>
                <a:gd name="connsiteY3" fmla="*/ 1405069 h 1457609"/>
                <a:gd name="connsiteX4" fmla="*/ 1292759 w 1767332"/>
                <a:gd name="connsiteY4" fmla="*/ 1450066 h 1457609"/>
                <a:gd name="connsiteX5" fmla="*/ 1595728 w 1767332"/>
                <a:gd name="connsiteY5" fmla="*/ 1350069 h 1457609"/>
                <a:gd name="connsiteX6" fmla="*/ 1733138 w 1767332"/>
                <a:gd name="connsiteY6" fmla="*/ 1249240 h 1457609"/>
                <a:gd name="connsiteX7" fmla="*/ 1767412 w 1767332"/>
                <a:gd name="connsiteY7" fmla="*/ 1120072 h 1457609"/>
                <a:gd name="connsiteX8" fmla="*/ 1416472 w 1767332"/>
                <a:gd name="connsiteY8" fmla="*/ 1332566 h 1457609"/>
                <a:gd name="connsiteX9" fmla="*/ 1020081 w 1767332"/>
                <a:gd name="connsiteY9" fmla="*/ 1295067 h 1457609"/>
                <a:gd name="connsiteX10" fmla="*/ 785278 w 1767332"/>
                <a:gd name="connsiteY10" fmla="*/ 957585 h 1457609"/>
                <a:gd name="connsiteX11" fmla="*/ 719635 w 1767332"/>
                <a:gd name="connsiteY11" fmla="*/ 742588 h 1457609"/>
                <a:gd name="connsiteX12" fmla="*/ 861022 w 1767332"/>
                <a:gd name="connsiteY12" fmla="*/ 597592 h 1457609"/>
                <a:gd name="connsiteX13" fmla="*/ 772657 w 1767332"/>
                <a:gd name="connsiteY13" fmla="*/ 462595 h 1457609"/>
                <a:gd name="connsiteX14" fmla="*/ 684291 w 1767332"/>
                <a:gd name="connsiteY14" fmla="*/ 325097 h 1457609"/>
                <a:gd name="connsiteX15" fmla="*/ 482309 w 1767332"/>
                <a:gd name="connsiteY15" fmla="*/ 75116 h 1457609"/>
                <a:gd name="connsiteX16" fmla="*/ 247507 w 1767332"/>
                <a:gd name="connsiteY16" fmla="*/ 15117 h 1457609"/>
                <a:gd name="connsiteX17" fmla="*/ 186913 w 1767332"/>
                <a:gd name="connsiteY17" fmla="*/ 70117 h 1457609"/>
                <a:gd name="connsiteX18" fmla="*/ 83396 w 1767332"/>
                <a:gd name="connsiteY18" fmla="*/ 190114 h 1457609"/>
                <a:gd name="connsiteX19" fmla="*/ 80 w 1767332"/>
                <a:gd name="connsiteY19" fmla="*/ 327611 h 14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7332" h="1457609">
                  <a:moveTo>
                    <a:pt x="85" y="327599"/>
                  </a:moveTo>
                  <a:cubicBezTo>
                    <a:pt x="121275" y="350099"/>
                    <a:pt x="164195" y="385098"/>
                    <a:pt x="242462" y="490094"/>
                  </a:cubicBezTo>
                  <a:cubicBezTo>
                    <a:pt x="416671" y="730088"/>
                    <a:pt x="424245" y="900087"/>
                    <a:pt x="719640" y="1225073"/>
                  </a:cubicBezTo>
                  <a:cubicBezTo>
                    <a:pt x="787807" y="1300073"/>
                    <a:pt x="838305" y="1360071"/>
                    <a:pt x="941819" y="1405069"/>
                  </a:cubicBezTo>
                  <a:cubicBezTo>
                    <a:pt x="1050385" y="1452568"/>
                    <a:pt x="1163998" y="1467567"/>
                    <a:pt x="1292759" y="1450066"/>
                  </a:cubicBezTo>
                  <a:cubicBezTo>
                    <a:pt x="1413949" y="1435067"/>
                    <a:pt x="1504840" y="1402566"/>
                    <a:pt x="1595728" y="1350069"/>
                  </a:cubicBezTo>
                  <a:cubicBezTo>
                    <a:pt x="1595728" y="1350069"/>
                    <a:pt x="1704524" y="1287574"/>
                    <a:pt x="1733138" y="1249240"/>
                  </a:cubicBezTo>
                  <a:cubicBezTo>
                    <a:pt x="1761753" y="1210908"/>
                    <a:pt x="1767412" y="1120072"/>
                    <a:pt x="1767412" y="1120072"/>
                  </a:cubicBezTo>
                  <a:cubicBezTo>
                    <a:pt x="1679046" y="1092572"/>
                    <a:pt x="1519983" y="1265070"/>
                    <a:pt x="1416472" y="1332566"/>
                  </a:cubicBezTo>
                  <a:cubicBezTo>
                    <a:pt x="1227114" y="1457564"/>
                    <a:pt x="1153884" y="1412564"/>
                    <a:pt x="1020081" y="1295067"/>
                  </a:cubicBezTo>
                  <a:cubicBezTo>
                    <a:pt x="903940" y="1195070"/>
                    <a:pt x="861020" y="1087570"/>
                    <a:pt x="785278" y="957585"/>
                  </a:cubicBezTo>
                  <a:cubicBezTo>
                    <a:pt x="754981" y="905086"/>
                    <a:pt x="699437" y="825088"/>
                    <a:pt x="719635" y="742588"/>
                  </a:cubicBezTo>
                  <a:lnTo>
                    <a:pt x="861022" y="597592"/>
                  </a:lnTo>
                  <a:cubicBezTo>
                    <a:pt x="848398" y="565094"/>
                    <a:pt x="795379" y="495096"/>
                    <a:pt x="772657" y="462595"/>
                  </a:cubicBezTo>
                  <a:cubicBezTo>
                    <a:pt x="742360" y="415095"/>
                    <a:pt x="717112" y="375096"/>
                    <a:pt x="684291" y="325097"/>
                  </a:cubicBezTo>
                  <a:cubicBezTo>
                    <a:pt x="613598" y="217599"/>
                    <a:pt x="573200" y="145102"/>
                    <a:pt x="482309" y="75116"/>
                  </a:cubicBezTo>
                  <a:cubicBezTo>
                    <a:pt x="429290" y="32618"/>
                    <a:pt x="323249" y="-29883"/>
                    <a:pt x="247507" y="15117"/>
                  </a:cubicBezTo>
                  <a:cubicBezTo>
                    <a:pt x="217210" y="35116"/>
                    <a:pt x="212160" y="47616"/>
                    <a:pt x="186913" y="70117"/>
                  </a:cubicBezTo>
                  <a:cubicBezTo>
                    <a:pt x="161666" y="92617"/>
                    <a:pt x="108646" y="160115"/>
                    <a:pt x="83396" y="190114"/>
                  </a:cubicBezTo>
                  <a:cubicBezTo>
                    <a:pt x="53099" y="225115"/>
                    <a:pt x="17753" y="275111"/>
                    <a:pt x="80" y="327611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5CAF7C-ACED-C08A-6B30-A1D292BA228C}"/>
                </a:ext>
              </a:extLst>
            </p:cNvPr>
            <p:cNvSpPr/>
            <p:nvPr/>
          </p:nvSpPr>
          <p:spPr>
            <a:xfrm>
              <a:off x="1243429" y="1388481"/>
              <a:ext cx="935527" cy="1385414"/>
            </a:xfrm>
            <a:custGeom>
              <a:avLst/>
              <a:gdLst>
                <a:gd name="connsiteX0" fmla="*/ 403984 w 935527"/>
                <a:gd name="connsiteY0" fmla="*/ 411975 h 1385414"/>
                <a:gd name="connsiteX1" fmla="*/ 222200 w 935527"/>
                <a:gd name="connsiteY1" fmla="*/ 301979 h 1385414"/>
                <a:gd name="connsiteX2" fmla="*/ 21 w 935527"/>
                <a:gd name="connsiteY2" fmla="*/ 226979 h 1385414"/>
                <a:gd name="connsiteX3" fmla="*/ 121211 w 935527"/>
                <a:gd name="connsiteY3" fmla="*/ 361977 h 1385414"/>
                <a:gd name="connsiteX4" fmla="*/ 373685 w 935527"/>
                <a:gd name="connsiteY4" fmla="*/ 901973 h 1385414"/>
                <a:gd name="connsiteX5" fmla="*/ 532745 w 935527"/>
                <a:gd name="connsiteY5" fmla="*/ 1134467 h 1385414"/>
                <a:gd name="connsiteX6" fmla="*/ 732202 w 935527"/>
                <a:gd name="connsiteY6" fmla="*/ 1331963 h 1385414"/>
                <a:gd name="connsiteX7" fmla="*/ 847857 w 935527"/>
                <a:gd name="connsiteY7" fmla="*/ 1383136 h 1385414"/>
                <a:gd name="connsiteX8" fmla="*/ 934864 w 935527"/>
                <a:gd name="connsiteY8" fmla="*/ 1352124 h 1385414"/>
                <a:gd name="connsiteX9" fmla="*/ 787746 w 935527"/>
                <a:gd name="connsiteY9" fmla="*/ 1219463 h 1385414"/>
                <a:gd name="connsiteX10" fmla="*/ 611012 w 935527"/>
                <a:gd name="connsiteY10" fmla="*/ 1096968 h 1385414"/>
                <a:gd name="connsiteX11" fmla="*/ 681705 w 935527"/>
                <a:gd name="connsiteY11" fmla="*/ 686975 h 1385414"/>
                <a:gd name="connsiteX12" fmla="*/ 749873 w 935527"/>
                <a:gd name="connsiteY12" fmla="*/ 606977 h 1385414"/>
                <a:gd name="connsiteX13" fmla="*/ 714526 w 935527"/>
                <a:gd name="connsiteY13" fmla="*/ 509479 h 1385414"/>
                <a:gd name="connsiteX14" fmla="*/ 595861 w 935527"/>
                <a:gd name="connsiteY14" fmla="*/ 321983 h 1385414"/>
                <a:gd name="connsiteX15" fmla="*/ 313096 w 935527"/>
                <a:gd name="connsiteY15" fmla="*/ -509 h 1385414"/>
                <a:gd name="connsiteX16" fmla="*/ 356016 w 935527"/>
                <a:gd name="connsiteY16" fmla="*/ 211985 h 1385414"/>
                <a:gd name="connsiteX17" fmla="*/ 403986 w 935527"/>
                <a:gd name="connsiteY17" fmla="*/ 411980 h 138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35527" h="1385414">
                  <a:moveTo>
                    <a:pt x="403984" y="411975"/>
                  </a:moveTo>
                  <a:cubicBezTo>
                    <a:pt x="376212" y="401976"/>
                    <a:pt x="275220" y="324477"/>
                    <a:pt x="222200" y="301979"/>
                  </a:cubicBezTo>
                  <a:lnTo>
                    <a:pt x="21" y="226979"/>
                  </a:lnTo>
                  <a:cubicBezTo>
                    <a:pt x="30318" y="264478"/>
                    <a:pt x="60615" y="286978"/>
                    <a:pt x="121211" y="361977"/>
                  </a:cubicBezTo>
                  <a:cubicBezTo>
                    <a:pt x="262599" y="541973"/>
                    <a:pt x="262599" y="686963"/>
                    <a:pt x="373685" y="901973"/>
                  </a:cubicBezTo>
                  <a:cubicBezTo>
                    <a:pt x="411555" y="974472"/>
                    <a:pt x="477201" y="1069470"/>
                    <a:pt x="532745" y="1134467"/>
                  </a:cubicBezTo>
                  <a:cubicBezTo>
                    <a:pt x="570616" y="1181967"/>
                    <a:pt x="698562" y="1303757"/>
                    <a:pt x="732202" y="1331963"/>
                  </a:cubicBezTo>
                  <a:cubicBezTo>
                    <a:pt x="786857" y="1377794"/>
                    <a:pt x="792115" y="1373634"/>
                    <a:pt x="847857" y="1383136"/>
                  </a:cubicBezTo>
                  <a:cubicBezTo>
                    <a:pt x="880877" y="1388763"/>
                    <a:pt x="927099" y="1381635"/>
                    <a:pt x="934864" y="1352124"/>
                  </a:cubicBezTo>
                  <a:cubicBezTo>
                    <a:pt x="944844" y="1314196"/>
                    <a:pt x="843293" y="1246964"/>
                    <a:pt x="787746" y="1219463"/>
                  </a:cubicBezTo>
                  <a:cubicBezTo>
                    <a:pt x="719578" y="1181964"/>
                    <a:pt x="658982" y="1141966"/>
                    <a:pt x="611012" y="1096968"/>
                  </a:cubicBezTo>
                  <a:cubicBezTo>
                    <a:pt x="479723" y="964471"/>
                    <a:pt x="580715" y="801964"/>
                    <a:pt x="681705" y="686975"/>
                  </a:cubicBezTo>
                  <a:lnTo>
                    <a:pt x="749873" y="606977"/>
                  </a:lnTo>
                  <a:cubicBezTo>
                    <a:pt x="762497" y="584477"/>
                    <a:pt x="727150" y="534480"/>
                    <a:pt x="714526" y="509479"/>
                  </a:cubicBezTo>
                  <a:cubicBezTo>
                    <a:pt x="676655" y="439480"/>
                    <a:pt x="636259" y="374481"/>
                    <a:pt x="595861" y="321983"/>
                  </a:cubicBezTo>
                  <a:cubicBezTo>
                    <a:pt x="535268" y="249485"/>
                    <a:pt x="381256" y="76990"/>
                    <a:pt x="313096" y="-509"/>
                  </a:cubicBezTo>
                  <a:cubicBezTo>
                    <a:pt x="323195" y="61989"/>
                    <a:pt x="343393" y="146989"/>
                    <a:pt x="356016" y="211985"/>
                  </a:cubicBezTo>
                  <a:cubicBezTo>
                    <a:pt x="366115" y="256985"/>
                    <a:pt x="401462" y="376982"/>
                    <a:pt x="403986" y="411980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5C477B5-90CB-B75B-CF40-EAD0386C8263}"/>
                </a:ext>
              </a:extLst>
            </p:cNvPr>
            <p:cNvSpPr/>
            <p:nvPr/>
          </p:nvSpPr>
          <p:spPr>
            <a:xfrm>
              <a:off x="2949944" y="2888458"/>
              <a:ext cx="659101" cy="413401"/>
            </a:xfrm>
            <a:custGeom>
              <a:avLst/>
              <a:gdLst>
                <a:gd name="connsiteX0" fmla="*/ 659213 w 659101"/>
                <a:gd name="connsiteY0" fmla="*/ 124549 h 413401"/>
                <a:gd name="connsiteX1" fmla="*/ 606194 w 659101"/>
                <a:gd name="connsiteY1" fmla="*/ -450 h 413401"/>
                <a:gd name="connsiteX2" fmla="*/ 91133 w 659101"/>
                <a:gd name="connsiteY2" fmla="*/ 217046 h 413401"/>
                <a:gd name="connsiteX3" fmla="*/ 12866 w 659101"/>
                <a:gd name="connsiteY3" fmla="*/ 362043 h 413401"/>
                <a:gd name="connsiteX4" fmla="*/ 484999 w 659101"/>
                <a:gd name="connsiteY4" fmla="*/ 197046 h 413401"/>
                <a:gd name="connsiteX5" fmla="*/ 659208 w 659101"/>
                <a:gd name="connsiteY5" fmla="*/ 124549 h 41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101" h="413401">
                  <a:moveTo>
                    <a:pt x="659213" y="124549"/>
                  </a:moveTo>
                  <a:lnTo>
                    <a:pt x="606194" y="-450"/>
                  </a:lnTo>
                  <a:cubicBezTo>
                    <a:pt x="532976" y="7050"/>
                    <a:pt x="174466" y="164548"/>
                    <a:pt x="91133" y="217046"/>
                  </a:cubicBezTo>
                  <a:cubicBezTo>
                    <a:pt x="65886" y="232047"/>
                    <a:pt x="-35106" y="312044"/>
                    <a:pt x="12866" y="362043"/>
                  </a:cubicBezTo>
                  <a:cubicBezTo>
                    <a:pt x="151729" y="512040"/>
                    <a:pt x="361285" y="292046"/>
                    <a:pt x="484999" y="197046"/>
                  </a:cubicBezTo>
                  <a:cubicBezTo>
                    <a:pt x="527920" y="162045"/>
                    <a:pt x="583466" y="122047"/>
                    <a:pt x="659208" y="124549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21AE130-412F-7CEF-C246-BBB0FD8DA717}"/>
                </a:ext>
              </a:extLst>
            </p:cNvPr>
            <p:cNvSpPr/>
            <p:nvPr/>
          </p:nvSpPr>
          <p:spPr>
            <a:xfrm>
              <a:off x="1826524" y="2296663"/>
              <a:ext cx="396310" cy="427502"/>
            </a:xfrm>
            <a:custGeom>
              <a:avLst/>
              <a:gdLst>
                <a:gd name="connsiteX0" fmla="*/ 396135 w 396310"/>
                <a:gd name="connsiteY0" fmla="*/ 427004 h 427502"/>
                <a:gd name="connsiteX1" fmla="*/ 297671 w 396310"/>
                <a:gd name="connsiteY1" fmla="*/ 314508 h 427502"/>
                <a:gd name="connsiteX2" fmla="*/ 53298 w 396310"/>
                <a:gd name="connsiteY2" fmla="*/ 159552 h 427502"/>
                <a:gd name="connsiteX3" fmla="*/ 626 w 396310"/>
                <a:gd name="connsiteY3" fmla="*/ 55487 h 427502"/>
                <a:gd name="connsiteX4" fmla="*/ 45195 w 396310"/>
                <a:gd name="connsiteY4" fmla="*/ -484 h 427502"/>
                <a:gd name="connsiteX5" fmla="*/ 396135 w 396310"/>
                <a:gd name="connsiteY5" fmla="*/ 427019 h 42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310" h="427502">
                  <a:moveTo>
                    <a:pt x="396135" y="427004"/>
                  </a:moveTo>
                  <a:cubicBezTo>
                    <a:pt x="373413" y="419505"/>
                    <a:pt x="378462" y="374504"/>
                    <a:pt x="297671" y="314508"/>
                  </a:cubicBezTo>
                  <a:cubicBezTo>
                    <a:pt x="267374" y="289509"/>
                    <a:pt x="84653" y="194530"/>
                    <a:pt x="53298" y="159552"/>
                  </a:cubicBezTo>
                  <a:cubicBezTo>
                    <a:pt x="53298" y="159552"/>
                    <a:pt x="-6480" y="116873"/>
                    <a:pt x="626" y="55487"/>
                  </a:cubicBezTo>
                  <a:cubicBezTo>
                    <a:pt x="6080" y="8375"/>
                    <a:pt x="45195" y="-484"/>
                    <a:pt x="45195" y="-484"/>
                  </a:cubicBezTo>
                  <a:cubicBezTo>
                    <a:pt x="209305" y="4516"/>
                    <a:pt x="403702" y="407015"/>
                    <a:pt x="396135" y="427019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AC725C-D5FE-8771-986A-0D39A50EDEF8}"/>
                </a:ext>
              </a:extLst>
            </p:cNvPr>
            <p:cNvSpPr/>
            <p:nvPr/>
          </p:nvSpPr>
          <p:spPr>
            <a:xfrm>
              <a:off x="6774136" y="1940475"/>
              <a:ext cx="1767334" cy="1457609"/>
            </a:xfrm>
            <a:custGeom>
              <a:avLst/>
              <a:gdLst>
                <a:gd name="connsiteX0" fmla="*/ 1767691 w 1767334"/>
                <a:gd name="connsiteY0" fmla="*/ 327599 h 1457609"/>
                <a:gd name="connsiteX1" fmla="*/ 1525314 w 1767334"/>
                <a:gd name="connsiteY1" fmla="*/ 490095 h 1457609"/>
                <a:gd name="connsiteX2" fmla="*/ 1048136 w 1767334"/>
                <a:gd name="connsiteY2" fmla="*/ 1225073 h 1457609"/>
                <a:gd name="connsiteX3" fmla="*/ 825958 w 1767334"/>
                <a:gd name="connsiteY3" fmla="*/ 1405070 h 1457609"/>
                <a:gd name="connsiteX4" fmla="*/ 475016 w 1767334"/>
                <a:gd name="connsiteY4" fmla="*/ 1450067 h 1457609"/>
                <a:gd name="connsiteX5" fmla="*/ 172048 w 1767334"/>
                <a:gd name="connsiteY5" fmla="*/ 1350069 h 1457609"/>
                <a:gd name="connsiteX6" fmla="*/ 34637 w 1767334"/>
                <a:gd name="connsiteY6" fmla="*/ 1249241 h 1457609"/>
                <a:gd name="connsiteX7" fmla="*/ 364 w 1767334"/>
                <a:gd name="connsiteY7" fmla="*/ 1120073 h 1457609"/>
                <a:gd name="connsiteX8" fmla="*/ 351305 w 1767334"/>
                <a:gd name="connsiteY8" fmla="*/ 1332567 h 1457609"/>
                <a:gd name="connsiteX9" fmla="*/ 747695 w 1767334"/>
                <a:gd name="connsiteY9" fmla="*/ 1295067 h 1457609"/>
                <a:gd name="connsiteX10" fmla="*/ 982498 w 1767334"/>
                <a:gd name="connsiteY10" fmla="*/ 957585 h 1457609"/>
                <a:gd name="connsiteX11" fmla="*/ 1048141 w 1767334"/>
                <a:gd name="connsiteY11" fmla="*/ 742588 h 1457609"/>
                <a:gd name="connsiteX12" fmla="*/ 906754 w 1767334"/>
                <a:gd name="connsiteY12" fmla="*/ 597594 h 1457609"/>
                <a:gd name="connsiteX13" fmla="*/ 995120 w 1767334"/>
                <a:gd name="connsiteY13" fmla="*/ 462596 h 1457609"/>
                <a:gd name="connsiteX14" fmla="*/ 1083488 w 1767334"/>
                <a:gd name="connsiteY14" fmla="*/ 325098 h 1457609"/>
                <a:gd name="connsiteX15" fmla="*/ 1285469 w 1767334"/>
                <a:gd name="connsiteY15" fmla="*/ 75116 h 1457609"/>
                <a:gd name="connsiteX16" fmla="*/ 1520272 w 1767334"/>
                <a:gd name="connsiteY16" fmla="*/ 15117 h 1457609"/>
                <a:gd name="connsiteX17" fmla="*/ 1580866 w 1767334"/>
                <a:gd name="connsiteY17" fmla="*/ 70118 h 1457609"/>
                <a:gd name="connsiteX18" fmla="*/ 1684382 w 1767334"/>
                <a:gd name="connsiteY18" fmla="*/ 190115 h 1457609"/>
                <a:gd name="connsiteX19" fmla="*/ 1767698 w 1767334"/>
                <a:gd name="connsiteY19" fmla="*/ 327611 h 14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7334" h="1457609">
                  <a:moveTo>
                    <a:pt x="1767691" y="327599"/>
                  </a:moveTo>
                  <a:cubicBezTo>
                    <a:pt x="1646501" y="350099"/>
                    <a:pt x="1603581" y="385098"/>
                    <a:pt x="1525314" y="490095"/>
                  </a:cubicBezTo>
                  <a:cubicBezTo>
                    <a:pt x="1351105" y="730089"/>
                    <a:pt x="1343531" y="900087"/>
                    <a:pt x="1048136" y="1225073"/>
                  </a:cubicBezTo>
                  <a:cubicBezTo>
                    <a:pt x="979969" y="1300074"/>
                    <a:pt x="929471" y="1360071"/>
                    <a:pt x="825958" y="1405070"/>
                  </a:cubicBezTo>
                  <a:cubicBezTo>
                    <a:pt x="717391" y="1452568"/>
                    <a:pt x="603778" y="1467568"/>
                    <a:pt x="475016" y="1450067"/>
                  </a:cubicBezTo>
                  <a:cubicBezTo>
                    <a:pt x="353827" y="1435067"/>
                    <a:pt x="262936" y="1402568"/>
                    <a:pt x="172048" y="1350069"/>
                  </a:cubicBezTo>
                  <a:cubicBezTo>
                    <a:pt x="172048" y="1350069"/>
                    <a:pt x="63252" y="1287574"/>
                    <a:pt x="34637" y="1249241"/>
                  </a:cubicBezTo>
                  <a:cubicBezTo>
                    <a:pt x="6023" y="1210908"/>
                    <a:pt x="364" y="1120073"/>
                    <a:pt x="364" y="1120073"/>
                  </a:cubicBezTo>
                  <a:cubicBezTo>
                    <a:pt x="88730" y="1092573"/>
                    <a:pt x="247793" y="1265070"/>
                    <a:pt x="351305" y="1332567"/>
                  </a:cubicBezTo>
                  <a:cubicBezTo>
                    <a:pt x="540663" y="1457566"/>
                    <a:pt x="613892" y="1412564"/>
                    <a:pt x="747695" y="1295067"/>
                  </a:cubicBezTo>
                  <a:cubicBezTo>
                    <a:pt x="863833" y="1195070"/>
                    <a:pt x="906757" y="1087571"/>
                    <a:pt x="982498" y="957585"/>
                  </a:cubicBezTo>
                  <a:cubicBezTo>
                    <a:pt x="1012795" y="905086"/>
                    <a:pt x="1068339" y="825089"/>
                    <a:pt x="1048141" y="742588"/>
                  </a:cubicBezTo>
                  <a:lnTo>
                    <a:pt x="906754" y="597594"/>
                  </a:lnTo>
                  <a:cubicBezTo>
                    <a:pt x="919377" y="565095"/>
                    <a:pt x="972397" y="495096"/>
                    <a:pt x="995120" y="462596"/>
                  </a:cubicBezTo>
                  <a:cubicBezTo>
                    <a:pt x="1025416" y="415096"/>
                    <a:pt x="1050664" y="375096"/>
                    <a:pt x="1083488" y="325098"/>
                  </a:cubicBezTo>
                  <a:cubicBezTo>
                    <a:pt x="1154180" y="217600"/>
                    <a:pt x="1194578" y="145103"/>
                    <a:pt x="1285469" y="75116"/>
                  </a:cubicBezTo>
                  <a:cubicBezTo>
                    <a:pt x="1338489" y="32618"/>
                    <a:pt x="1444530" y="-29883"/>
                    <a:pt x="1520272" y="15117"/>
                  </a:cubicBezTo>
                  <a:cubicBezTo>
                    <a:pt x="1550569" y="35117"/>
                    <a:pt x="1555618" y="47616"/>
                    <a:pt x="1580866" y="70118"/>
                  </a:cubicBezTo>
                  <a:cubicBezTo>
                    <a:pt x="1606113" y="92617"/>
                    <a:pt x="1659133" y="160116"/>
                    <a:pt x="1684382" y="190115"/>
                  </a:cubicBezTo>
                  <a:cubicBezTo>
                    <a:pt x="1714679" y="225115"/>
                    <a:pt x="1750026" y="275111"/>
                    <a:pt x="1767698" y="327611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7604DFE-FFAF-7071-2644-F7B6F0081B04}"/>
                </a:ext>
              </a:extLst>
            </p:cNvPr>
            <p:cNvSpPr/>
            <p:nvPr/>
          </p:nvSpPr>
          <p:spPr>
            <a:xfrm>
              <a:off x="8211926" y="1396062"/>
              <a:ext cx="935527" cy="1385414"/>
            </a:xfrm>
            <a:custGeom>
              <a:avLst/>
              <a:gdLst>
                <a:gd name="connsiteX0" fmla="*/ 531987 w 935527"/>
                <a:gd name="connsiteY0" fmla="*/ 411976 h 1385414"/>
                <a:gd name="connsiteX1" fmla="*/ 713771 w 935527"/>
                <a:gd name="connsiteY1" fmla="*/ 301979 h 1385414"/>
                <a:gd name="connsiteX2" fmla="*/ 935950 w 935527"/>
                <a:gd name="connsiteY2" fmla="*/ 226979 h 1385414"/>
                <a:gd name="connsiteX3" fmla="*/ 814760 w 935527"/>
                <a:gd name="connsiteY3" fmla="*/ 361977 h 1385414"/>
                <a:gd name="connsiteX4" fmla="*/ 562287 w 935527"/>
                <a:gd name="connsiteY4" fmla="*/ 901974 h 1385414"/>
                <a:gd name="connsiteX5" fmla="*/ 403226 w 935527"/>
                <a:gd name="connsiteY5" fmla="*/ 1134467 h 1385414"/>
                <a:gd name="connsiteX6" fmla="*/ 203770 w 935527"/>
                <a:gd name="connsiteY6" fmla="*/ 1331963 h 1385414"/>
                <a:gd name="connsiteX7" fmla="*/ 88114 w 935527"/>
                <a:gd name="connsiteY7" fmla="*/ 1383137 h 1385414"/>
                <a:gd name="connsiteX8" fmla="*/ 1107 w 935527"/>
                <a:gd name="connsiteY8" fmla="*/ 1352124 h 1385414"/>
                <a:gd name="connsiteX9" fmla="*/ 148225 w 935527"/>
                <a:gd name="connsiteY9" fmla="*/ 1219464 h 1385414"/>
                <a:gd name="connsiteX10" fmla="*/ 324959 w 935527"/>
                <a:gd name="connsiteY10" fmla="*/ 1096968 h 1385414"/>
                <a:gd name="connsiteX11" fmla="*/ 254267 w 935527"/>
                <a:gd name="connsiteY11" fmla="*/ 686975 h 1385414"/>
                <a:gd name="connsiteX12" fmla="*/ 186099 w 935527"/>
                <a:gd name="connsiteY12" fmla="*/ 606978 h 1385414"/>
                <a:gd name="connsiteX13" fmla="*/ 221445 w 935527"/>
                <a:gd name="connsiteY13" fmla="*/ 509479 h 1385414"/>
                <a:gd name="connsiteX14" fmla="*/ 340110 w 935527"/>
                <a:gd name="connsiteY14" fmla="*/ 321984 h 1385414"/>
                <a:gd name="connsiteX15" fmla="*/ 622876 w 935527"/>
                <a:gd name="connsiteY15" fmla="*/ -508 h 1385414"/>
                <a:gd name="connsiteX16" fmla="*/ 579955 w 935527"/>
                <a:gd name="connsiteY16" fmla="*/ 211986 h 1385414"/>
                <a:gd name="connsiteX17" fmla="*/ 531985 w 935527"/>
                <a:gd name="connsiteY17" fmla="*/ 411980 h 138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35527" h="1385414">
                  <a:moveTo>
                    <a:pt x="531987" y="411976"/>
                  </a:moveTo>
                  <a:cubicBezTo>
                    <a:pt x="559760" y="401977"/>
                    <a:pt x="660751" y="324478"/>
                    <a:pt x="713771" y="301979"/>
                  </a:cubicBezTo>
                  <a:lnTo>
                    <a:pt x="935950" y="226979"/>
                  </a:lnTo>
                  <a:cubicBezTo>
                    <a:pt x="905653" y="264479"/>
                    <a:pt x="875357" y="286979"/>
                    <a:pt x="814760" y="361977"/>
                  </a:cubicBezTo>
                  <a:cubicBezTo>
                    <a:pt x="673373" y="541974"/>
                    <a:pt x="673373" y="686963"/>
                    <a:pt x="562287" y="901974"/>
                  </a:cubicBezTo>
                  <a:cubicBezTo>
                    <a:pt x="524416" y="974472"/>
                    <a:pt x="458770" y="1069471"/>
                    <a:pt x="403226" y="1134467"/>
                  </a:cubicBezTo>
                  <a:cubicBezTo>
                    <a:pt x="365355" y="1181967"/>
                    <a:pt x="237409" y="1303757"/>
                    <a:pt x="203770" y="1331963"/>
                  </a:cubicBezTo>
                  <a:cubicBezTo>
                    <a:pt x="149111" y="1377795"/>
                    <a:pt x="143856" y="1373636"/>
                    <a:pt x="88114" y="1383137"/>
                  </a:cubicBezTo>
                  <a:cubicBezTo>
                    <a:pt x="55094" y="1388764"/>
                    <a:pt x="8873" y="1381635"/>
                    <a:pt x="1107" y="1352124"/>
                  </a:cubicBezTo>
                  <a:cubicBezTo>
                    <a:pt x="-8873" y="1314197"/>
                    <a:pt x="92679" y="1246964"/>
                    <a:pt x="148225" y="1219464"/>
                  </a:cubicBezTo>
                  <a:cubicBezTo>
                    <a:pt x="216393" y="1181964"/>
                    <a:pt x="276989" y="1141966"/>
                    <a:pt x="324959" y="1096968"/>
                  </a:cubicBezTo>
                  <a:cubicBezTo>
                    <a:pt x="456248" y="964472"/>
                    <a:pt x="355256" y="801964"/>
                    <a:pt x="254267" y="686975"/>
                  </a:cubicBezTo>
                  <a:lnTo>
                    <a:pt x="186099" y="606978"/>
                  </a:lnTo>
                  <a:cubicBezTo>
                    <a:pt x="173475" y="584478"/>
                    <a:pt x="208822" y="534481"/>
                    <a:pt x="221445" y="509479"/>
                  </a:cubicBezTo>
                  <a:cubicBezTo>
                    <a:pt x="259316" y="439481"/>
                    <a:pt x="299712" y="374481"/>
                    <a:pt x="340110" y="321984"/>
                  </a:cubicBezTo>
                  <a:cubicBezTo>
                    <a:pt x="400704" y="249485"/>
                    <a:pt x="554715" y="76991"/>
                    <a:pt x="622876" y="-508"/>
                  </a:cubicBezTo>
                  <a:cubicBezTo>
                    <a:pt x="612776" y="61990"/>
                    <a:pt x="592579" y="146989"/>
                    <a:pt x="579955" y="211986"/>
                  </a:cubicBezTo>
                  <a:cubicBezTo>
                    <a:pt x="569856" y="256986"/>
                    <a:pt x="534510" y="376983"/>
                    <a:pt x="531985" y="411980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C006429-17CF-D31F-496D-B6D333474484}"/>
                </a:ext>
              </a:extLst>
            </p:cNvPr>
            <p:cNvSpPr/>
            <p:nvPr/>
          </p:nvSpPr>
          <p:spPr>
            <a:xfrm>
              <a:off x="6781740" y="2896039"/>
              <a:ext cx="659102" cy="413401"/>
            </a:xfrm>
            <a:custGeom>
              <a:avLst/>
              <a:gdLst>
                <a:gd name="connsiteX0" fmla="*/ 332 w 659102"/>
                <a:gd name="connsiteY0" fmla="*/ 124549 h 413401"/>
                <a:gd name="connsiteX1" fmla="*/ 53352 w 659102"/>
                <a:gd name="connsiteY1" fmla="*/ -450 h 413401"/>
                <a:gd name="connsiteX2" fmla="*/ 568412 w 659102"/>
                <a:gd name="connsiteY2" fmla="*/ 217046 h 413401"/>
                <a:gd name="connsiteX3" fmla="*/ 646682 w 659102"/>
                <a:gd name="connsiteY3" fmla="*/ 362043 h 413401"/>
                <a:gd name="connsiteX4" fmla="*/ 174549 w 659102"/>
                <a:gd name="connsiteY4" fmla="*/ 197046 h 413401"/>
                <a:gd name="connsiteX5" fmla="*/ 340 w 659102"/>
                <a:gd name="connsiteY5" fmla="*/ 124549 h 41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102" h="413401">
                  <a:moveTo>
                    <a:pt x="332" y="124549"/>
                  </a:moveTo>
                  <a:lnTo>
                    <a:pt x="53352" y="-450"/>
                  </a:lnTo>
                  <a:cubicBezTo>
                    <a:pt x="126569" y="7051"/>
                    <a:pt x="485079" y="164549"/>
                    <a:pt x="568412" y="217046"/>
                  </a:cubicBezTo>
                  <a:cubicBezTo>
                    <a:pt x="593660" y="232047"/>
                    <a:pt x="694652" y="312045"/>
                    <a:pt x="646682" y="362043"/>
                  </a:cubicBezTo>
                  <a:cubicBezTo>
                    <a:pt x="507819" y="512041"/>
                    <a:pt x="298263" y="292046"/>
                    <a:pt x="174549" y="197046"/>
                  </a:cubicBezTo>
                  <a:cubicBezTo>
                    <a:pt x="131628" y="162047"/>
                    <a:pt x="76082" y="122048"/>
                    <a:pt x="340" y="124549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E713C09-0D08-DE1F-C721-9E2CF02C0B65}"/>
                </a:ext>
              </a:extLst>
            </p:cNvPr>
            <p:cNvSpPr/>
            <p:nvPr/>
          </p:nvSpPr>
          <p:spPr>
            <a:xfrm>
              <a:off x="8168048" y="2304244"/>
              <a:ext cx="396310" cy="427502"/>
            </a:xfrm>
            <a:custGeom>
              <a:avLst/>
              <a:gdLst>
                <a:gd name="connsiteX0" fmla="*/ 619 w 396310"/>
                <a:gd name="connsiteY0" fmla="*/ 427005 h 427502"/>
                <a:gd name="connsiteX1" fmla="*/ 99084 w 396310"/>
                <a:gd name="connsiteY1" fmla="*/ 314508 h 427502"/>
                <a:gd name="connsiteX2" fmla="*/ 343456 w 396310"/>
                <a:gd name="connsiteY2" fmla="*/ 159552 h 427502"/>
                <a:gd name="connsiteX3" fmla="*/ 396128 w 396310"/>
                <a:gd name="connsiteY3" fmla="*/ 55487 h 427502"/>
                <a:gd name="connsiteX4" fmla="*/ 351559 w 396310"/>
                <a:gd name="connsiteY4" fmla="*/ -483 h 427502"/>
                <a:gd name="connsiteX5" fmla="*/ 619 w 396310"/>
                <a:gd name="connsiteY5" fmla="*/ 427019 h 42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310" h="427502">
                  <a:moveTo>
                    <a:pt x="619" y="427005"/>
                  </a:moveTo>
                  <a:cubicBezTo>
                    <a:pt x="23342" y="419506"/>
                    <a:pt x="18292" y="374504"/>
                    <a:pt x="99084" y="314508"/>
                  </a:cubicBezTo>
                  <a:cubicBezTo>
                    <a:pt x="129381" y="289509"/>
                    <a:pt x="312102" y="194530"/>
                    <a:pt x="343456" y="159552"/>
                  </a:cubicBezTo>
                  <a:cubicBezTo>
                    <a:pt x="343456" y="159552"/>
                    <a:pt x="403234" y="116873"/>
                    <a:pt x="396128" y="55487"/>
                  </a:cubicBezTo>
                  <a:cubicBezTo>
                    <a:pt x="390674" y="8375"/>
                    <a:pt x="351559" y="-483"/>
                    <a:pt x="351559" y="-483"/>
                  </a:cubicBezTo>
                  <a:cubicBezTo>
                    <a:pt x="187449" y="4517"/>
                    <a:pt x="-6948" y="407015"/>
                    <a:pt x="619" y="427019"/>
                  </a:cubicBezTo>
                  <a:close/>
                </a:path>
              </a:pathLst>
            </a:custGeom>
            <a:solidFill>
              <a:srgbClr val="CE1126"/>
            </a:solidFill>
            <a:ln w="24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D364FE24-5DCF-D2A9-68BE-8577A8358C40}"/>
              </a:ext>
            </a:extLst>
          </p:cNvPr>
          <p:cNvGrpSpPr/>
          <p:nvPr/>
        </p:nvGrpSpPr>
        <p:grpSpPr>
          <a:xfrm>
            <a:off x="6562169" y="1006559"/>
            <a:ext cx="4368626" cy="1737319"/>
            <a:chOff x="3200447" y="2276475"/>
            <a:chExt cx="5790171" cy="230264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D324AD0-881F-CF4A-2A89-6721C17E1124}"/>
                </a:ext>
              </a:extLst>
            </p:cNvPr>
            <p:cNvSpPr/>
            <p:nvPr/>
          </p:nvSpPr>
          <p:spPr>
            <a:xfrm>
              <a:off x="3200447" y="2276475"/>
              <a:ext cx="5790171" cy="2302640"/>
            </a:xfrm>
            <a:custGeom>
              <a:avLst/>
              <a:gdLst>
                <a:gd name="connsiteX0" fmla="*/ 2894811 w 5790171"/>
                <a:gd name="connsiteY0" fmla="*/ -48 h 2302640"/>
                <a:gd name="connsiteX1" fmla="*/ 755306 w 5790171"/>
                <a:gd name="connsiteY1" fmla="*/ 450303 h 2302640"/>
                <a:gd name="connsiteX2" fmla="*/ 755306 w 5790171"/>
                <a:gd name="connsiteY2" fmla="*/ 754513 h 2302640"/>
                <a:gd name="connsiteX3" fmla="*/ 23671 w 5790171"/>
                <a:gd name="connsiteY3" fmla="*/ 1201892 h 2302640"/>
                <a:gd name="connsiteX4" fmla="*/ 336596 w 5790171"/>
                <a:gd name="connsiteY4" fmla="*/ 1402841 h 2302640"/>
                <a:gd name="connsiteX5" fmla="*/ -65 w 5790171"/>
                <a:gd name="connsiteY5" fmla="*/ 2300715 h 2302640"/>
                <a:gd name="connsiteX6" fmla="*/ 150116 w 5790171"/>
                <a:gd name="connsiteY6" fmla="*/ 2167766 h 2302640"/>
                <a:gd name="connsiteX7" fmla="*/ 1089281 w 5790171"/>
                <a:gd name="connsiteY7" fmla="*/ 1680533 h 2302640"/>
                <a:gd name="connsiteX8" fmla="*/ 1089281 w 5790171"/>
                <a:gd name="connsiteY8" fmla="*/ 1351330 h 2302640"/>
                <a:gd name="connsiteX9" fmla="*/ 3664841 w 5790171"/>
                <a:gd name="connsiteY9" fmla="*/ 1083668 h 2302640"/>
                <a:gd name="connsiteX10" fmla="*/ 4700399 w 5790171"/>
                <a:gd name="connsiteY10" fmla="*/ 1351330 h 2302640"/>
                <a:gd name="connsiteX11" fmla="*/ 4700399 w 5790171"/>
                <a:gd name="connsiteY11" fmla="*/ 1680533 h 2302640"/>
                <a:gd name="connsiteX12" fmla="*/ 5638183 w 5790171"/>
                <a:gd name="connsiteY12" fmla="*/ 2166442 h 2302640"/>
                <a:gd name="connsiteX13" fmla="*/ 5790107 w 5790171"/>
                <a:gd name="connsiteY13" fmla="*/ 2302592 h 2302640"/>
                <a:gd name="connsiteX14" fmla="*/ 5453369 w 5790171"/>
                <a:gd name="connsiteY14" fmla="*/ 1402860 h 2302640"/>
                <a:gd name="connsiteX15" fmla="*/ 5766008 w 5790171"/>
                <a:gd name="connsiteY15" fmla="*/ 1201911 h 2302640"/>
                <a:gd name="connsiteX16" fmla="*/ 5034669 w 5790171"/>
                <a:gd name="connsiteY16" fmla="*/ 754827 h 2302640"/>
                <a:gd name="connsiteX17" fmla="*/ 5034669 w 5790171"/>
                <a:gd name="connsiteY17" fmla="*/ 450322 h 2302640"/>
                <a:gd name="connsiteX18" fmla="*/ 2894783 w 5790171"/>
                <a:gd name="connsiteY18" fmla="*/ -29 h 23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90171" h="2302640">
                  <a:moveTo>
                    <a:pt x="2894811" y="-48"/>
                  </a:moveTo>
                  <a:cubicBezTo>
                    <a:pt x="2161282" y="7981"/>
                    <a:pt x="1435391" y="181479"/>
                    <a:pt x="755306" y="450303"/>
                  </a:cubicBezTo>
                  <a:lnTo>
                    <a:pt x="755306" y="754513"/>
                  </a:lnTo>
                  <a:cubicBezTo>
                    <a:pt x="478385" y="840532"/>
                    <a:pt x="228192" y="997400"/>
                    <a:pt x="23671" y="1201892"/>
                  </a:cubicBezTo>
                  <a:cubicBezTo>
                    <a:pt x="116209" y="1286644"/>
                    <a:pt x="223477" y="1327860"/>
                    <a:pt x="336596" y="1402841"/>
                  </a:cubicBezTo>
                  <a:cubicBezTo>
                    <a:pt x="127922" y="1643605"/>
                    <a:pt x="52656" y="1996363"/>
                    <a:pt x="-65" y="2300715"/>
                  </a:cubicBezTo>
                  <a:cubicBezTo>
                    <a:pt x="22835" y="2306252"/>
                    <a:pt x="105081" y="2202856"/>
                    <a:pt x="150116" y="2167766"/>
                  </a:cubicBezTo>
                  <a:cubicBezTo>
                    <a:pt x="395489" y="1900456"/>
                    <a:pt x="734694" y="1740722"/>
                    <a:pt x="1089281" y="1680533"/>
                  </a:cubicBezTo>
                  <a:lnTo>
                    <a:pt x="1089281" y="1351330"/>
                  </a:lnTo>
                  <a:cubicBezTo>
                    <a:pt x="1911450" y="1069219"/>
                    <a:pt x="2801399" y="917171"/>
                    <a:pt x="3664841" y="1083668"/>
                  </a:cubicBezTo>
                  <a:cubicBezTo>
                    <a:pt x="4016628" y="1144184"/>
                    <a:pt x="4362957" y="1235325"/>
                    <a:pt x="4700399" y="1351330"/>
                  </a:cubicBezTo>
                  <a:lnTo>
                    <a:pt x="4700399" y="1680533"/>
                  </a:lnTo>
                  <a:cubicBezTo>
                    <a:pt x="5054110" y="1741128"/>
                    <a:pt x="5393323" y="1899265"/>
                    <a:pt x="5638183" y="2166442"/>
                  </a:cubicBezTo>
                  <a:cubicBezTo>
                    <a:pt x="5684245" y="2203419"/>
                    <a:pt x="5763332" y="2301020"/>
                    <a:pt x="5790107" y="2302592"/>
                  </a:cubicBezTo>
                  <a:cubicBezTo>
                    <a:pt x="5737293" y="1997716"/>
                    <a:pt x="5662338" y="1644186"/>
                    <a:pt x="5453369" y="1402860"/>
                  </a:cubicBezTo>
                  <a:cubicBezTo>
                    <a:pt x="5527876" y="1347094"/>
                    <a:pt x="5673635" y="1286598"/>
                    <a:pt x="5766008" y="1201911"/>
                  </a:cubicBezTo>
                  <a:cubicBezTo>
                    <a:pt x="5561535" y="997581"/>
                    <a:pt x="5311485" y="840771"/>
                    <a:pt x="5034669" y="754827"/>
                  </a:cubicBezTo>
                  <a:lnTo>
                    <a:pt x="5034669" y="450322"/>
                  </a:lnTo>
                  <a:cubicBezTo>
                    <a:pt x="4355137" y="181679"/>
                    <a:pt x="3627636" y="7838"/>
                    <a:pt x="2894783" y="-2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E717E44-1FF5-B58B-5068-FDB12DC4A43F}"/>
                </a:ext>
              </a:extLst>
            </p:cNvPr>
            <p:cNvSpPr/>
            <p:nvPr/>
          </p:nvSpPr>
          <p:spPr>
            <a:xfrm>
              <a:off x="7996132" y="3057391"/>
              <a:ext cx="845734" cy="1256280"/>
            </a:xfrm>
            <a:custGeom>
              <a:avLst/>
              <a:gdLst>
                <a:gd name="connsiteX0" fmla="*/ 816799 w 845734"/>
                <a:gd name="connsiteY0" fmla="*/ 408946 h 1256280"/>
                <a:gd name="connsiteX1" fmla="*/ -65 w 845734"/>
                <a:gd name="connsiteY1" fmla="*/ -48 h 1256280"/>
                <a:gd name="connsiteX2" fmla="*/ -65 w 845734"/>
                <a:gd name="connsiteY2" fmla="*/ 823188 h 1256280"/>
                <a:gd name="connsiteX3" fmla="*/ 845669 w 845734"/>
                <a:gd name="connsiteY3" fmla="*/ 1256233 h 1256280"/>
                <a:gd name="connsiteX4" fmla="*/ 497492 w 845734"/>
                <a:gd name="connsiteY4" fmla="*/ 601789 h 1256280"/>
                <a:gd name="connsiteX5" fmla="*/ 816808 w 845734"/>
                <a:gd name="connsiteY5" fmla="*/ 408946 h 125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734" h="1256280">
                  <a:moveTo>
                    <a:pt x="816799" y="408946"/>
                  </a:moveTo>
                  <a:cubicBezTo>
                    <a:pt x="584436" y="195081"/>
                    <a:pt x="332291" y="88229"/>
                    <a:pt x="-65" y="-48"/>
                  </a:cubicBezTo>
                  <a:lnTo>
                    <a:pt x="-65" y="823188"/>
                  </a:lnTo>
                  <a:cubicBezTo>
                    <a:pt x="277122" y="884006"/>
                    <a:pt x="563053" y="984246"/>
                    <a:pt x="845669" y="1256233"/>
                  </a:cubicBezTo>
                  <a:cubicBezTo>
                    <a:pt x="791081" y="976617"/>
                    <a:pt x="653740" y="779744"/>
                    <a:pt x="497492" y="601789"/>
                  </a:cubicBezTo>
                  <a:cubicBezTo>
                    <a:pt x="585693" y="555746"/>
                    <a:pt x="690145" y="493451"/>
                    <a:pt x="816808" y="408946"/>
                  </a:cubicBezTo>
                  <a:close/>
                </a:path>
              </a:pathLst>
            </a:custGeom>
            <a:gradFill>
              <a:gsLst>
                <a:gs pos="0">
                  <a:srgbClr val="D4AA00"/>
                </a:gs>
                <a:gs pos="50000">
                  <a:srgbClr val="E9BB00"/>
                </a:gs>
                <a:gs pos="100000">
                  <a:srgbClr val="FFCC00"/>
                </a:gs>
              </a:gsLst>
              <a:lin ang="20324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89048FC-28BA-B2F3-50F2-275DA9E06181}"/>
                </a:ext>
              </a:extLst>
            </p:cNvPr>
            <p:cNvSpPr/>
            <p:nvPr/>
          </p:nvSpPr>
          <p:spPr>
            <a:xfrm>
              <a:off x="3348856" y="3057391"/>
              <a:ext cx="845734" cy="1256280"/>
            </a:xfrm>
            <a:custGeom>
              <a:avLst/>
              <a:gdLst>
                <a:gd name="connsiteX0" fmla="*/ 28805 w 845734"/>
                <a:gd name="connsiteY0" fmla="*/ 408946 h 1256280"/>
                <a:gd name="connsiteX1" fmla="*/ 845669 w 845734"/>
                <a:gd name="connsiteY1" fmla="*/ -48 h 1256280"/>
                <a:gd name="connsiteX2" fmla="*/ 845669 w 845734"/>
                <a:gd name="connsiteY2" fmla="*/ 823188 h 1256280"/>
                <a:gd name="connsiteX3" fmla="*/ -65 w 845734"/>
                <a:gd name="connsiteY3" fmla="*/ 1256233 h 1256280"/>
                <a:gd name="connsiteX4" fmla="*/ 348112 w 845734"/>
                <a:gd name="connsiteY4" fmla="*/ 601789 h 1256280"/>
                <a:gd name="connsiteX5" fmla="*/ 28796 w 845734"/>
                <a:gd name="connsiteY5" fmla="*/ 408946 h 125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734" h="1256280">
                  <a:moveTo>
                    <a:pt x="28805" y="408946"/>
                  </a:moveTo>
                  <a:cubicBezTo>
                    <a:pt x="261168" y="195081"/>
                    <a:pt x="513313" y="88229"/>
                    <a:pt x="845669" y="-48"/>
                  </a:cubicBezTo>
                  <a:lnTo>
                    <a:pt x="845669" y="823188"/>
                  </a:lnTo>
                  <a:cubicBezTo>
                    <a:pt x="568482" y="884006"/>
                    <a:pt x="282551" y="984246"/>
                    <a:pt x="-65" y="1256233"/>
                  </a:cubicBezTo>
                  <a:cubicBezTo>
                    <a:pt x="54523" y="976617"/>
                    <a:pt x="191864" y="779744"/>
                    <a:pt x="348112" y="601789"/>
                  </a:cubicBezTo>
                  <a:cubicBezTo>
                    <a:pt x="259911" y="555746"/>
                    <a:pt x="155459" y="493451"/>
                    <a:pt x="28796" y="408946"/>
                  </a:cubicBezTo>
                  <a:close/>
                </a:path>
              </a:pathLst>
            </a:custGeom>
            <a:gradFill>
              <a:gsLst>
                <a:gs pos="0">
                  <a:srgbClr val="D4AA00"/>
                </a:gs>
                <a:gs pos="50000">
                  <a:srgbClr val="E9BB00"/>
                </a:gs>
                <a:gs pos="100000">
                  <a:srgbClr val="FFCC00"/>
                </a:gs>
              </a:gsLst>
              <a:lin ang="883879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7690591-5AFD-E207-2712-CD157164BD52}"/>
                </a:ext>
              </a:extLst>
            </p:cNvPr>
            <p:cNvSpPr/>
            <p:nvPr/>
          </p:nvSpPr>
          <p:spPr>
            <a:xfrm>
              <a:off x="4050877" y="2371582"/>
              <a:ext cx="4088892" cy="1242336"/>
            </a:xfrm>
            <a:custGeom>
              <a:avLst/>
              <a:gdLst>
                <a:gd name="connsiteX0" fmla="*/ -65 w 4088892"/>
                <a:gd name="connsiteY0" fmla="*/ 419052 h 1242336"/>
                <a:gd name="connsiteX1" fmla="*/ 2044381 w 4088892"/>
                <a:gd name="connsiteY1" fmla="*/ -48 h 1242336"/>
                <a:gd name="connsiteX2" fmla="*/ 4088827 w 4088892"/>
                <a:gd name="connsiteY2" fmla="*/ 419052 h 1242336"/>
                <a:gd name="connsiteX3" fmla="*/ 4088827 w 4088892"/>
                <a:gd name="connsiteY3" fmla="*/ 1242288 h 1242336"/>
                <a:gd name="connsiteX4" fmla="*/ 2044381 w 4088892"/>
                <a:gd name="connsiteY4" fmla="*/ 823188 h 1242336"/>
                <a:gd name="connsiteX5" fmla="*/ -65 w 4088892"/>
                <a:gd name="connsiteY5" fmla="*/ 1242288 h 1242336"/>
                <a:gd name="connsiteX6" fmla="*/ -65 w 4088892"/>
                <a:gd name="connsiteY6" fmla="*/ 419052 h 124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8892" h="1242336">
                  <a:moveTo>
                    <a:pt x="-65" y="419052"/>
                  </a:moveTo>
                  <a:cubicBezTo>
                    <a:pt x="-65" y="419052"/>
                    <a:pt x="1022158" y="-48"/>
                    <a:pt x="2044381" y="-48"/>
                  </a:cubicBezTo>
                  <a:cubicBezTo>
                    <a:pt x="3066604" y="-48"/>
                    <a:pt x="4088827" y="419052"/>
                    <a:pt x="4088827" y="419052"/>
                  </a:cubicBezTo>
                  <a:lnTo>
                    <a:pt x="4088827" y="1242288"/>
                  </a:lnTo>
                  <a:cubicBezTo>
                    <a:pt x="4088827" y="1242288"/>
                    <a:pt x="3066604" y="823188"/>
                    <a:pt x="2044381" y="823188"/>
                  </a:cubicBezTo>
                  <a:cubicBezTo>
                    <a:pt x="1022158" y="823188"/>
                    <a:pt x="-65" y="1242288"/>
                    <a:pt x="-65" y="1242288"/>
                  </a:cubicBezTo>
                  <a:lnTo>
                    <a:pt x="-65" y="419052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25000">
                  <a:srgbClr val="FFEFAB"/>
                </a:gs>
                <a:gs pos="50000">
                  <a:srgbClr val="FFFAE3"/>
                </a:gs>
                <a:gs pos="75000">
                  <a:srgbClr val="FFF0B1"/>
                </a:gs>
                <a:gs pos="100000">
                  <a:srgbClr val="FFCC00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图形 32">
            <a:extLst>
              <a:ext uri="{FF2B5EF4-FFF2-40B4-BE49-F238E27FC236}">
                <a16:creationId xmlns:a16="http://schemas.microsoft.com/office/drawing/2014/main" id="{DC7D5579-1CD3-E8A5-8D07-F035E03B58CE}"/>
              </a:ext>
            </a:extLst>
          </p:cNvPr>
          <p:cNvGrpSpPr/>
          <p:nvPr/>
        </p:nvGrpSpPr>
        <p:grpSpPr>
          <a:xfrm>
            <a:off x="779588" y="4281631"/>
            <a:ext cx="5539229" cy="1192069"/>
            <a:chOff x="738347" y="2160644"/>
            <a:chExt cx="10869921" cy="2339260"/>
          </a:xfrm>
        </p:grpSpPr>
        <p:grpSp>
          <p:nvGrpSpPr>
            <p:cNvPr id="35" name="图形 32">
              <a:extLst>
                <a:ext uri="{FF2B5EF4-FFF2-40B4-BE49-F238E27FC236}">
                  <a16:creationId xmlns:a16="http://schemas.microsoft.com/office/drawing/2014/main" id="{D1E703A2-BBCB-EC1C-D76A-175ED3658C2D}"/>
                </a:ext>
              </a:extLst>
            </p:cNvPr>
            <p:cNvGrpSpPr/>
            <p:nvPr/>
          </p:nvGrpSpPr>
          <p:grpSpPr>
            <a:xfrm>
              <a:off x="2951784" y="2418100"/>
              <a:ext cx="6208697" cy="1741505"/>
              <a:chOff x="2951784" y="2418100"/>
              <a:chExt cx="6208697" cy="1741505"/>
            </a:xfrm>
            <a:solidFill>
              <a:srgbClr val="000000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3B4EB13-C3C0-A213-D63D-4F74AD9F7D6B}"/>
                  </a:ext>
                </a:extLst>
              </p:cNvPr>
              <p:cNvSpPr/>
              <p:nvPr/>
            </p:nvSpPr>
            <p:spPr>
              <a:xfrm>
                <a:off x="2951784" y="3375088"/>
                <a:ext cx="563979" cy="784517"/>
              </a:xfrm>
              <a:custGeom>
                <a:avLst/>
                <a:gdLst>
                  <a:gd name="connsiteX0" fmla="*/ 44 w 563979"/>
                  <a:gd name="connsiteY0" fmla="*/ 489838 h 784517"/>
                  <a:gd name="connsiteX1" fmla="*/ 562028 w 563979"/>
                  <a:gd name="connsiteY1" fmla="*/ -984 h 784517"/>
                  <a:gd name="connsiteX2" fmla="*/ 564007 w 563979"/>
                  <a:gd name="connsiteY2" fmla="*/ 783533 h 784517"/>
                  <a:gd name="connsiteX3" fmla="*/ 41 w 563979"/>
                  <a:gd name="connsiteY3" fmla="*/ 489838 h 7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979" h="784517">
                    <a:moveTo>
                      <a:pt x="44" y="489838"/>
                    </a:moveTo>
                    <a:cubicBezTo>
                      <a:pt x="6228" y="232358"/>
                      <a:pt x="562028" y="-984"/>
                      <a:pt x="562028" y="-984"/>
                    </a:cubicBezTo>
                    <a:lnTo>
                      <a:pt x="564007" y="783533"/>
                    </a:lnTo>
                    <a:cubicBezTo>
                      <a:pt x="436781" y="687063"/>
                      <a:pt x="-2864" y="610930"/>
                      <a:pt x="41" y="4898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E7AA98B-C82F-92A1-5DB4-753BC5ADB8EC}"/>
                  </a:ext>
                </a:extLst>
              </p:cNvPr>
              <p:cNvSpPr/>
              <p:nvPr/>
            </p:nvSpPr>
            <p:spPr>
              <a:xfrm>
                <a:off x="3448992" y="2418100"/>
                <a:ext cx="5282514" cy="792756"/>
              </a:xfrm>
              <a:custGeom>
                <a:avLst/>
                <a:gdLst>
                  <a:gd name="connsiteX0" fmla="*/ 3066233 w 5282514"/>
                  <a:gd name="connsiteY0" fmla="*/ -974 h 792756"/>
                  <a:gd name="connsiteX1" fmla="*/ 2970211 w 5282514"/>
                  <a:gd name="connsiteY1" fmla="*/ 20854 h 792756"/>
                  <a:gd name="connsiteX2" fmla="*/ 2745831 w 5282514"/>
                  <a:gd name="connsiteY2" fmla="*/ 375126 h 792756"/>
                  <a:gd name="connsiteX3" fmla="*/ 2657432 w 5282514"/>
                  <a:gd name="connsiteY3" fmla="*/ 374203 h 792756"/>
                  <a:gd name="connsiteX4" fmla="*/ 2656614 w 5282514"/>
                  <a:gd name="connsiteY4" fmla="*/ 464513 h 792756"/>
                  <a:gd name="connsiteX5" fmla="*/ 2913275 w 5282514"/>
                  <a:gd name="connsiteY5" fmla="*/ 468507 h 792756"/>
                  <a:gd name="connsiteX6" fmla="*/ 2915569 w 5282514"/>
                  <a:gd name="connsiteY6" fmla="*/ 378224 h 792756"/>
                  <a:gd name="connsiteX7" fmla="*/ 2873317 w 5282514"/>
                  <a:gd name="connsiteY7" fmla="*/ 377039 h 792756"/>
                  <a:gd name="connsiteX8" fmla="*/ 2891667 w 5282514"/>
                  <a:gd name="connsiteY8" fmla="*/ 346304 h 792756"/>
                  <a:gd name="connsiteX9" fmla="*/ 3076718 w 5282514"/>
                  <a:gd name="connsiteY9" fmla="*/ 352129 h 792756"/>
                  <a:gd name="connsiteX10" fmla="*/ 3090572 w 5282514"/>
                  <a:gd name="connsiteY10" fmla="*/ 384035 h 792756"/>
                  <a:gd name="connsiteX11" fmla="*/ 3056970 w 5282514"/>
                  <a:gd name="connsiteY11" fmla="*/ 382490 h 792756"/>
                  <a:gd name="connsiteX12" fmla="*/ 3053178 w 5282514"/>
                  <a:gd name="connsiteY12" fmla="*/ 472716 h 792756"/>
                  <a:gd name="connsiteX13" fmla="*/ 3309420 w 5282514"/>
                  <a:gd name="connsiteY13" fmla="*/ 485871 h 792756"/>
                  <a:gd name="connsiteX14" fmla="*/ 3314742 w 5282514"/>
                  <a:gd name="connsiteY14" fmla="*/ 395729 h 792756"/>
                  <a:gd name="connsiteX15" fmla="*/ 3259483 w 5282514"/>
                  <a:gd name="connsiteY15" fmla="*/ 392170 h 792756"/>
                  <a:gd name="connsiteX16" fmla="*/ 3066230 w 5282514"/>
                  <a:gd name="connsiteY16" fmla="*/ -984 h 792756"/>
                  <a:gd name="connsiteX17" fmla="*/ 1022165 w 5282514"/>
                  <a:gd name="connsiteY17" fmla="*/ 115154 h 792756"/>
                  <a:gd name="connsiteX18" fmla="*/ 845667 w 5282514"/>
                  <a:gd name="connsiteY18" fmla="*/ 171577 h 792756"/>
                  <a:gd name="connsiteX19" fmla="*/ 736787 w 5282514"/>
                  <a:gd name="connsiteY19" fmla="*/ 273218 h 792756"/>
                  <a:gd name="connsiteX20" fmla="*/ 713622 w 5282514"/>
                  <a:gd name="connsiteY20" fmla="*/ 411884 h 792756"/>
                  <a:gd name="connsiteX21" fmla="*/ 782137 w 5282514"/>
                  <a:gd name="connsiteY21" fmla="*/ 540385 h 792756"/>
                  <a:gd name="connsiteX22" fmla="*/ 743591 w 5282514"/>
                  <a:gd name="connsiteY22" fmla="*/ 577280 h 792756"/>
                  <a:gd name="connsiteX23" fmla="*/ 792502 w 5282514"/>
                  <a:gd name="connsiteY23" fmla="*/ 624908 h 792756"/>
                  <a:gd name="connsiteX24" fmla="*/ 846976 w 5282514"/>
                  <a:gd name="connsiteY24" fmla="*/ 575969 h 792756"/>
                  <a:gd name="connsiteX25" fmla="*/ 1095550 w 5282514"/>
                  <a:gd name="connsiteY25" fmla="*/ 582549 h 792756"/>
                  <a:gd name="connsiteX26" fmla="*/ 1333027 w 5282514"/>
                  <a:gd name="connsiteY26" fmla="*/ 495663 h 792756"/>
                  <a:gd name="connsiteX27" fmla="*/ 1406580 w 5282514"/>
                  <a:gd name="connsiteY27" fmla="*/ 302715 h 792756"/>
                  <a:gd name="connsiteX28" fmla="*/ 1344532 w 5282514"/>
                  <a:gd name="connsiteY28" fmla="*/ 177566 h 792756"/>
                  <a:gd name="connsiteX29" fmla="*/ 1334260 w 5282514"/>
                  <a:gd name="connsiteY29" fmla="*/ 168845 h 792756"/>
                  <a:gd name="connsiteX30" fmla="*/ 1380796 w 5282514"/>
                  <a:gd name="connsiteY30" fmla="*/ 132382 h 792756"/>
                  <a:gd name="connsiteX31" fmla="*/ 1331925 w 5282514"/>
                  <a:gd name="connsiteY31" fmla="*/ 81621 h 792756"/>
                  <a:gd name="connsiteX32" fmla="*/ 1268568 w 5282514"/>
                  <a:gd name="connsiteY32" fmla="*/ 131018 h 792756"/>
                  <a:gd name="connsiteX33" fmla="*/ 1207008 w 5282514"/>
                  <a:gd name="connsiteY33" fmla="*/ 114918 h 792756"/>
                  <a:gd name="connsiteX34" fmla="*/ 1022157 w 5282514"/>
                  <a:gd name="connsiteY34" fmla="*/ 115156 h 792756"/>
                  <a:gd name="connsiteX35" fmla="*/ 29 w 5282514"/>
                  <a:gd name="connsiteY35" fmla="*/ 382809 h 792756"/>
                  <a:gd name="connsiteX36" fmla="*/ 59543 w 5282514"/>
                  <a:gd name="connsiteY36" fmla="*/ 546619 h 792756"/>
                  <a:gd name="connsiteX37" fmla="*/ 153000 w 5282514"/>
                  <a:gd name="connsiteY37" fmla="*/ 512905 h 792756"/>
                  <a:gd name="connsiteX38" fmla="*/ 125515 w 5282514"/>
                  <a:gd name="connsiteY38" fmla="*/ 426230 h 792756"/>
                  <a:gd name="connsiteX39" fmla="*/ 264142 w 5282514"/>
                  <a:gd name="connsiteY39" fmla="*/ 381675 h 792756"/>
                  <a:gd name="connsiteX40" fmla="*/ 338125 w 5282514"/>
                  <a:gd name="connsiteY40" fmla="*/ 647975 h 792756"/>
                  <a:gd name="connsiteX41" fmla="*/ 253811 w 5282514"/>
                  <a:gd name="connsiteY41" fmla="*/ 674348 h 792756"/>
                  <a:gd name="connsiteX42" fmla="*/ 279425 w 5282514"/>
                  <a:gd name="connsiteY42" fmla="*/ 760668 h 792756"/>
                  <a:gd name="connsiteX43" fmla="*/ 581424 w 5282514"/>
                  <a:gd name="connsiteY43" fmla="*/ 675413 h 792756"/>
                  <a:gd name="connsiteX44" fmla="*/ 561372 w 5282514"/>
                  <a:gd name="connsiteY44" fmla="*/ 587522 h 792756"/>
                  <a:gd name="connsiteX45" fmla="*/ 473442 w 5282514"/>
                  <a:gd name="connsiteY45" fmla="*/ 609845 h 792756"/>
                  <a:gd name="connsiteX46" fmla="*/ 407967 w 5282514"/>
                  <a:gd name="connsiteY46" fmla="*/ 341154 h 792756"/>
                  <a:gd name="connsiteX47" fmla="*/ 548109 w 5282514"/>
                  <a:gd name="connsiteY47" fmla="*/ 306245 h 792756"/>
                  <a:gd name="connsiteX48" fmla="*/ 567127 w 5282514"/>
                  <a:gd name="connsiteY48" fmla="*/ 395333 h 792756"/>
                  <a:gd name="connsiteX49" fmla="*/ 662568 w 5282514"/>
                  <a:gd name="connsiteY49" fmla="*/ 373889 h 792756"/>
                  <a:gd name="connsiteX50" fmla="*/ 628353 w 5282514"/>
                  <a:gd name="connsiteY50" fmla="*/ 202449 h 792756"/>
                  <a:gd name="connsiteX51" fmla="*/ 27 w 5282514"/>
                  <a:gd name="connsiteY51" fmla="*/ 382805 h 792756"/>
                  <a:gd name="connsiteX52" fmla="*/ 1548697 w 5282514"/>
                  <a:gd name="connsiteY52" fmla="*/ 63718 h 792756"/>
                  <a:gd name="connsiteX53" fmla="*/ 1556475 w 5282514"/>
                  <a:gd name="connsiteY53" fmla="*/ 147151 h 792756"/>
                  <a:gd name="connsiteX54" fmla="*/ 1712009 w 5282514"/>
                  <a:gd name="connsiteY54" fmla="*/ 133356 h 792756"/>
                  <a:gd name="connsiteX55" fmla="*/ 1730722 w 5282514"/>
                  <a:gd name="connsiteY55" fmla="*/ 383454 h 792756"/>
                  <a:gd name="connsiteX56" fmla="*/ 1723262 w 5282514"/>
                  <a:gd name="connsiteY56" fmla="*/ 419418 h 792756"/>
                  <a:gd name="connsiteX57" fmla="*/ 1681815 w 5282514"/>
                  <a:gd name="connsiteY57" fmla="*/ 432047 h 792756"/>
                  <a:gd name="connsiteX58" fmla="*/ 1620083 w 5282514"/>
                  <a:gd name="connsiteY58" fmla="*/ 431647 h 792756"/>
                  <a:gd name="connsiteX59" fmla="*/ 1598031 w 5282514"/>
                  <a:gd name="connsiteY59" fmla="*/ 397184 h 792756"/>
                  <a:gd name="connsiteX60" fmla="*/ 1593353 w 5282514"/>
                  <a:gd name="connsiteY60" fmla="*/ 347001 h 792756"/>
                  <a:gd name="connsiteX61" fmla="*/ 1466851 w 5282514"/>
                  <a:gd name="connsiteY61" fmla="*/ 359656 h 792756"/>
                  <a:gd name="connsiteX62" fmla="*/ 1542289 w 5282514"/>
                  <a:gd name="connsiteY62" fmla="*/ 488835 h 792756"/>
                  <a:gd name="connsiteX63" fmla="*/ 1699261 w 5282514"/>
                  <a:gd name="connsiteY63" fmla="*/ 517512 h 792756"/>
                  <a:gd name="connsiteX64" fmla="*/ 1828344 w 5282514"/>
                  <a:gd name="connsiteY64" fmla="*/ 475210 h 792756"/>
                  <a:gd name="connsiteX65" fmla="*/ 1876806 w 5282514"/>
                  <a:gd name="connsiteY65" fmla="*/ 365949 h 792756"/>
                  <a:gd name="connsiteX66" fmla="*/ 1862850 w 5282514"/>
                  <a:gd name="connsiteY66" fmla="*/ 122023 h 792756"/>
                  <a:gd name="connsiteX67" fmla="*/ 1998343 w 5282514"/>
                  <a:gd name="connsiteY67" fmla="*/ 113739 h 792756"/>
                  <a:gd name="connsiteX68" fmla="*/ 1993556 w 5282514"/>
                  <a:gd name="connsiteY68" fmla="*/ 30064 h 792756"/>
                  <a:gd name="connsiteX69" fmla="*/ 1548701 w 5282514"/>
                  <a:gd name="connsiteY69" fmla="*/ 63709 h 792756"/>
                  <a:gd name="connsiteX70" fmla="*/ 2059441 w 5282514"/>
                  <a:gd name="connsiteY70" fmla="*/ 26752 h 792756"/>
                  <a:gd name="connsiteX71" fmla="*/ 2062807 w 5282514"/>
                  <a:gd name="connsiteY71" fmla="*/ 110501 h 792756"/>
                  <a:gd name="connsiteX72" fmla="*/ 2135669 w 5282514"/>
                  <a:gd name="connsiteY72" fmla="*/ 107385 h 792756"/>
                  <a:gd name="connsiteX73" fmla="*/ 2146799 w 5282514"/>
                  <a:gd name="connsiteY73" fmla="*/ 384277 h 792756"/>
                  <a:gd name="connsiteX74" fmla="*/ 2073938 w 5282514"/>
                  <a:gd name="connsiteY74" fmla="*/ 387392 h 792756"/>
                  <a:gd name="connsiteX75" fmla="*/ 2077566 w 5282514"/>
                  <a:gd name="connsiteY75" fmla="*/ 477631 h 792756"/>
                  <a:gd name="connsiteX76" fmla="*/ 2618081 w 5282514"/>
                  <a:gd name="connsiteY76" fmla="*/ 464455 h 792756"/>
                  <a:gd name="connsiteX77" fmla="*/ 2616810 w 5282514"/>
                  <a:gd name="connsiteY77" fmla="*/ 288776 h 792756"/>
                  <a:gd name="connsiteX78" fmla="*/ 2519780 w 5282514"/>
                  <a:gd name="connsiteY78" fmla="*/ 289471 h 792756"/>
                  <a:gd name="connsiteX79" fmla="*/ 2520395 w 5282514"/>
                  <a:gd name="connsiteY79" fmla="*/ 374837 h 792756"/>
                  <a:gd name="connsiteX80" fmla="*/ 2289652 w 5282514"/>
                  <a:gd name="connsiteY80" fmla="*/ 379105 h 792756"/>
                  <a:gd name="connsiteX81" fmla="*/ 2283114 w 5282514"/>
                  <a:gd name="connsiteY81" fmla="*/ 102052 h 792756"/>
                  <a:gd name="connsiteX82" fmla="*/ 2358994 w 5282514"/>
                  <a:gd name="connsiteY82" fmla="*/ 100166 h 792756"/>
                  <a:gd name="connsiteX83" fmla="*/ 2357016 w 5282514"/>
                  <a:gd name="connsiteY83" fmla="*/ 16370 h 792756"/>
                  <a:gd name="connsiteX84" fmla="*/ 2059436 w 5282514"/>
                  <a:gd name="connsiteY84" fmla="*/ 26742 h 792756"/>
                  <a:gd name="connsiteX85" fmla="*/ 3377601 w 5282514"/>
                  <a:gd name="connsiteY85" fmla="*/ 38121 h 792756"/>
                  <a:gd name="connsiteX86" fmla="*/ 3372661 w 5282514"/>
                  <a:gd name="connsiteY86" fmla="*/ 121781 h 792756"/>
                  <a:gd name="connsiteX87" fmla="*/ 3445449 w 5282514"/>
                  <a:gd name="connsiteY87" fmla="*/ 126468 h 792756"/>
                  <a:gd name="connsiteX88" fmla="*/ 3429154 w 5282514"/>
                  <a:gd name="connsiteY88" fmla="*/ 402446 h 792756"/>
                  <a:gd name="connsiteX89" fmla="*/ 3356366 w 5282514"/>
                  <a:gd name="connsiteY89" fmla="*/ 397759 h 792756"/>
                  <a:gd name="connsiteX90" fmla="*/ 3351043 w 5282514"/>
                  <a:gd name="connsiteY90" fmla="*/ 487901 h 792756"/>
                  <a:gd name="connsiteX91" fmla="*/ 3664845 w 5282514"/>
                  <a:gd name="connsiteY91" fmla="*/ 513381 h 792756"/>
                  <a:gd name="connsiteX92" fmla="*/ 3877576 w 5282514"/>
                  <a:gd name="connsiteY92" fmla="*/ 480649 h 792756"/>
                  <a:gd name="connsiteX93" fmla="*/ 3976779 w 5282514"/>
                  <a:gd name="connsiteY93" fmla="*/ 318552 h 792756"/>
                  <a:gd name="connsiteX94" fmla="*/ 3911854 w 5282514"/>
                  <a:gd name="connsiteY94" fmla="*/ 139483 h 792756"/>
                  <a:gd name="connsiteX95" fmla="*/ 3698894 w 5282514"/>
                  <a:gd name="connsiteY95" fmla="*/ 64062 h 792756"/>
                  <a:gd name="connsiteX96" fmla="*/ 3377606 w 5282514"/>
                  <a:gd name="connsiteY96" fmla="*/ 38120 h 792756"/>
                  <a:gd name="connsiteX97" fmla="*/ 4019143 w 5282514"/>
                  <a:gd name="connsiteY97" fmla="*/ 100490 h 792756"/>
                  <a:gd name="connsiteX98" fmla="*/ 4009611 w 5282514"/>
                  <a:gd name="connsiteY98" fmla="*/ 183716 h 792756"/>
                  <a:gd name="connsiteX99" fmla="*/ 4084708 w 5282514"/>
                  <a:gd name="connsiteY99" fmla="*/ 193981 h 792756"/>
                  <a:gd name="connsiteX100" fmla="*/ 4047580 w 5282514"/>
                  <a:gd name="connsiteY100" fmla="*/ 468386 h 792756"/>
                  <a:gd name="connsiteX101" fmla="*/ 3978094 w 5282514"/>
                  <a:gd name="connsiteY101" fmla="*/ 458883 h 792756"/>
                  <a:gd name="connsiteX102" fmla="*/ 3967824 w 5282514"/>
                  <a:gd name="connsiteY102" fmla="*/ 548558 h 792756"/>
                  <a:gd name="connsiteX103" fmla="*/ 4494185 w 5282514"/>
                  <a:gd name="connsiteY103" fmla="*/ 636495 h 792756"/>
                  <a:gd name="connsiteX104" fmla="*/ 4525576 w 5282514"/>
                  <a:gd name="connsiteY104" fmla="*/ 463893 h 792756"/>
                  <a:gd name="connsiteX105" fmla="*/ 4430231 w 5282514"/>
                  <a:gd name="connsiteY105" fmla="*/ 445111 h 792756"/>
                  <a:gd name="connsiteX106" fmla="*/ 4414977 w 5282514"/>
                  <a:gd name="connsiteY106" fmla="*/ 528982 h 792756"/>
                  <a:gd name="connsiteX107" fmla="*/ 4191711 w 5282514"/>
                  <a:gd name="connsiteY107" fmla="*/ 489536 h 792756"/>
                  <a:gd name="connsiteX108" fmla="*/ 4205014 w 5282514"/>
                  <a:gd name="connsiteY108" fmla="*/ 391228 h 792756"/>
                  <a:gd name="connsiteX109" fmla="*/ 4361890 w 5282514"/>
                  <a:gd name="connsiteY109" fmla="*/ 418020 h 792756"/>
                  <a:gd name="connsiteX110" fmla="*/ 4374928 w 5282514"/>
                  <a:gd name="connsiteY110" fmla="*/ 335314 h 792756"/>
                  <a:gd name="connsiteX111" fmla="*/ 4216241 w 5282514"/>
                  <a:gd name="connsiteY111" fmla="*/ 308232 h 792756"/>
                  <a:gd name="connsiteX112" fmla="*/ 4228838 w 5282514"/>
                  <a:gd name="connsiteY112" fmla="*/ 215129 h 792756"/>
                  <a:gd name="connsiteX113" fmla="*/ 4464496 w 5282514"/>
                  <a:gd name="connsiteY113" fmla="*/ 256707 h 792756"/>
                  <a:gd name="connsiteX114" fmla="*/ 4448192 w 5282514"/>
                  <a:gd name="connsiteY114" fmla="*/ 346351 h 792756"/>
                  <a:gd name="connsiteX115" fmla="*/ 4543538 w 5282514"/>
                  <a:gd name="connsiteY115" fmla="*/ 365133 h 792756"/>
                  <a:gd name="connsiteX116" fmla="*/ 4574819 w 5282514"/>
                  <a:gd name="connsiteY116" fmla="*/ 193140 h 792756"/>
                  <a:gd name="connsiteX117" fmla="*/ 4019139 w 5282514"/>
                  <a:gd name="connsiteY117" fmla="*/ 100494 h 792756"/>
                  <a:gd name="connsiteX118" fmla="*/ 4626796 w 5282514"/>
                  <a:gd name="connsiteY118" fmla="*/ 203955 h 792756"/>
                  <a:gd name="connsiteX119" fmla="*/ 4610265 w 5282514"/>
                  <a:gd name="connsiteY119" fmla="*/ 285985 h 792756"/>
                  <a:gd name="connsiteX120" fmla="*/ 4683390 w 5282514"/>
                  <a:gd name="connsiteY120" fmla="*/ 302189 h 792756"/>
                  <a:gd name="connsiteX121" fmla="*/ 4625131 w 5282514"/>
                  <a:gd name="connsiteY121" fmla="*/ 572595 h 792756"/>
                  <a:gd name="connsiteX122" fmla="*/ 4555608 w 5282514"/>
                  <a:gd name="connsiteY122" fmla="*/ 557204 h 792756"/>
                  <a:gd name="connsiteX123" fmla="*/ 4537797 w 5282514"/>
                  <a:gd name="connsiteY123" fmla="*/ 645591 h 792756"/>
                  <a:gd name="connsiteX124" fmla="*/ 4782199 w 5282514"/>
                  <a:gd name="connsiteY124" fmla="*/ 704297 h 792756"/>
                  <a:gd name="connsiteX125" fmla="*/ 4803696 w 5282514"/>
                  <a:gd name="connsiteY125" fmla="*/ 616802 h 792756"/>
                  <a:gd name="connsiteX126" fmla="*/ 4732018 w 5282514"/>
                  <a:gd name="connsiteY126" fmla="*/ 598236 h 792756"/>
                  <a:gd name="connsiteX127" fmla="*/ 4773482 w 5282514"/>
                  <a:gd name="connsiteY127" fmla="*/ 418070 h 792756"/>
                  <a:gd name="connsiteX128" fmla="*/ 4982660 w 5282514"/>
                  <a:gd name="connsiteY128" fmla="*/ 763466 h 792756"/>
                  <a:gd name="connsiteX129" fmla="*/ 5066064 w 5282514"/>
                  <a:gd name="connsiteY129" fmla="*/ 791772 h 792756"/>
                  <a:gd name="connsiteX130" fmla="*/ 5177393 w 5282514"/>
                  <a:gd name="connsiteY130" fmla="*/ 443080 h 792756"/>
                  <a:gd name="connsiteX131" fmla="*/ 5253904 w 5282514"/>
                  <a:gd name="connsiteY131" fmla="*/ 471598 h 792756"/>
                  <a:gd name="connsiteX132" fmla="*/ 5282541 w 5282514"/>
                  <a:gd name="connsiteY132" fmla="*/ 393257 h 792756"/>
                  <a:gd name="connsiteX133" fmla="*/ 5018794 w 5282514"/>
                  <a:gd name="connsiteY133" fmla="*/ 303637 h 792756"/>
                  <a:gd name="connsiteX134" fmla="*/ 4996271 w 5282514"/>
                  <a:gd name="connsiteY134" fmla="*/ 384108 h 792756"/>
                  <a:gd name="connsiteX135" fmla="*/ 5068753 w 5282514"/>
                  <a:gd name="connsiteY135" fmla="*/ 406545 h 792756"/>
                  <a:gd name="connsiteX136" fmla="*/ 5025066 w 5282514"/>
                  <a:gd name="connsiteY136" fmla="*/ 552735 h 792756"/>
                  <a:gd name="connsiteX137" fmla="*/ 4840014 w 5282514"/>
                  <a:gd name="connsiteY137" fmla="*/ 254012 h 792756"/>
                  <a:gd name="connsiteX138" fmla="*/ 4626807 w 5282514"/>
                  <a:gd name="connsiteY138" fmla="*/ 203960 h 792756"/>
                  <a:gd name="connsiteX139" fmla="*/ 1037215 w 5282514"/>
                  <a:gd name="connsiteY139" fmla="*/ 208180 h 792756"/>
                  <a:gd name="connsiteX140" fmla="*/ 1157907 w 5282514"/>
                  <a:gd name="connsiteY140" fmla="*/ 217812 h 792756"/>
                  <a:gd name="connsiteX141" fmla="*/ 900655 w 5282514"/>
                  <a:gd name="connsiteY141" fmla="*/ 432838 h 792756"/>
                  <a:gd name="connsiteX142" fmla="*/ 882066 w 5282514"/>
                  <a:gd name="connsiteY142" fmla="*/ 379106 h 792756"/>
                  <a:gd name="connsiteX143" fmla="*/ 914339 w 5282514"/>
                  <a:gd name="connsiteY143" fmla="*/ 263234 h 792756"/>
                  <a:gd name="connsiteX144" fmla="*/ 1037211 w 5282514"/>
                  <a:gd name="connsiteY144" fmla="*/ 208182 h 792756"/>
                  <a:gd name="connsiteX145" fmla="*/ 3592674 w 5282514"/>
                  <a:gd name="connsiteY145" fmla="*/ 138568 h 792756"/>
                  <a:gd name="connsiteX146" fmla="*/ 3693925 w 5282514"/>
                  <a:gd name="connsiteY146" fmla="*/ 147789 h 792756"/>
                  <a:gd name="connsiteX147" fmla="*/ 3799738 w 5282514"/>
                  <a:gd name="connsiteY147" fmla="*/ 192598 h 792756"/>
                  <a:gd name="connsiteX148" fmla="*/ 3820386 w 5282514"/>
                  <a:gd name="connsiteY148" fmla="*/ 299468 h 792756"/>
                  <a:gd name="connsiteX149" fmla="*/ 3784132 w 5282514"/>
                  <a:gd name="connsiteY149" fmla="*/ 400776 h 792756"/>
                  <a:gd name="connsiteX150" fmla="*/ 3676052 w 5282514"/>
                  <a:gd name="connsiteY150" fmla="*/ 423800 h 792756"/>
                  <a:gd name="connsiteX151" fmla="*/ 3571534 w 5282514"/>
                  <a:gd name="connsiteY151" fmla="*/ 414192 h 792756"/>
                  <a:gd name="connsiteX152" fmla="*/ 3592664 w 5282514"/>
                  <a:gd name="connsiteY152" fmla="*/ 138566 h 792756"/>
                  <a:gd name="connsiteX153" fmla="*/ 2996360 w 5282514"/>
                  <a:gd name="connsiteY153" fmla="*/ 174726 h 792756"/>
                  <a:gd name="connsiteX154" fmla="*/ 3038972 w 5282514"/>
                  <a:gd name="connsiteY154" fmla="*/ 267196 h 792756"/>
                  <a:gd name="connsiteX155" fmla="*/ 2941674 w 5282514"/>
                  <a:gd name="connsiteY155" fmla="*/ 264465 h 792756"/>
                  <a:gd name="connsiteX156" fmla="*/ 2996361 w 5282514"/>
                  <a:gd name="connsiteY156" fmla="*/ 174726 h 792756"/>
                  <a:gd name="connsiteX157" fmla="*/ 1214329 w 5282514"/>
                  <a:gd name="connsiteY157" fmla="*/ 262182 h 792756"/>
                  <a:gd name="connsiteX158" fmla="*/ 1237237 w 5282514"/>
                  <a:gd name="connsiteY158" fmla="*/ 323533 h 792756"/>
                  <a:gd name="connsiteX159" fmla="*/ 1203217 w 5282514"/>
                  <a:gd name="connsiteY159" fmla="*/ 442386 h 792756"/>
                  <a:gd name="connsiteX160" fmla="*/ 1081497 w 5282514"/>
                  <a:gd name="connsiteY160" fmla="*/ 496226 h 792756"/>
                  <a:gd name="connsiteX161" fmla="*/ 951738 w 5282514"/>
                  <a:gd name="connsiteY161" fmla="*/ 481935 h 792756"/>
                  <a:gd name="connsiteX162" fmla="*/ 951396 w 5282514"/>
                  <a:gd name="connsiteY162" fmla="*/ 481677 h 792756"/>
                  <a:gd name="connsiteX163" fmla="*/ 1214324 w 5282514"/>
                  <a:gd name="connsiteY163" fmla="*/ 262183 h 792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5282514" h="792756">
                    <a:moveTo>
                      <a:pt x="3066233" y="-974"/>
                    </a:moveTo>
                    <a:lnTo>
                      <a:pt x="2970211" y="20854"/>
                    </a:lnTo>
                    <a:cubicBezTo>
                      <a:pt x="2970211" y="20854"/>
                      <a:pt x="2745831" y="375126"/>
                      <a:pt x="2745831" y="375126"/>
                    </a:cubicBezTo>
                    <a:cubicBezTo>
                      <a:pt x="2745831" y="375126"/>
                      <a:pt x="2657432" y="374203"/>
                      <a:pt x="2657432" y="374203"/>
                    </a:cubicBezTo>
                    <a:lnTo>
                      <a:pt x="2656614" y="464513"/>
                    </a:lnTo>
                    <a:lnTo>
                      <a:pt x="2913275" y="468507"/>
                    </a:lnTo>
                    <a:cubicBezTo>
                      <a:pt x="2913275" y="468507"/>
                      <a:pt x="2915569" y="378224"/>
                      <a:pt x="2915569" y="378224"/>
                    </a:cubicBezTo>
                    <a:lnTo>
                      <a:pt x="2873317" y="377039"/>
                    </a:lnTo>
                    <a:cubicBezTo>
                      <a:pt x="2873317" y="377039"/>
                      <a:pt x="2891667" y="346304"/>
                      <a:pt x="2891667" y="346304"/>
                    </a:cubicBezTo>
                    <a:cubicBezTo>
                      <a:pt x="2891667" y="346304"/>
                      <a:pt x="3076718" y="352129"/>
                      <a:pt x="3076718" y="352129"/>
                    </a:cubicBezTo>
                    <a:lnTo>
                      <a:pt x="3090572" y="384035"/>
                    </a:lnTo>
                    <a:lnTo>
                      <a:pt x="3056970" y="382490"/>
                    </a:lnTo>
                    <a:cubicBezTo>
                      <a:pt x="3056970" y="382490"/>
                      <a:pt x="3053178" y="472716"/>
                      <a:pt x="3053178" y="472716"/>
                    </a:cubicBezTo>
                    <a:lnTo>
                      <a:pt x="3309420" y="485871"/>
                    </a:lnTo>
                    <a:cubicBezTo>
                      <a:pt x="3309420" y="485871"/>
                      <a:pt x="3314742" y="395729"/>
                      <a:pt x="3314742" y="395729"/>
                    </a:cubicBezTo>
                    <a:lnTo>
                      <a:pt x="3259483" y="392170"/>
                    </a:lnTo>
                    <a:lnTo>
                      <a:pt x="3066230" y="-984"/>
                    </a:lnTo>
                    <a:moveTo>
                      <a:pt x="1022165" y="115154"/>
                    </a:moveTo>
                    <a:cubicBezTo>
                      <a:pt x="957040" y="126061"/>
                      <a:pt x="894254" y="144336"/>
                      <a:pt x="845667" y="171577"/>
                    </a:cubicBezTo>
                    <a:cubicBezTo>
                      <a:pt x="797079" y="198819"/>
                      <a:pt x="760881" y="232832"/>
                      <a:pt x="736787" y="273218"/>
                    </a:cubicBezTo>
                    <a:cubicBezTo>
                      <a:pt x="712697" y="313603"/>
                      <a:pt x="703995" y="360079"/>
                      <a:pt x="713622" y="411884"/>
                    </a:cubicBezTo>
                    <a:cubicBezTo>
                      <a:pt x="725699" y="468231"/>
                      <a:pt x="747575" y="511038"/>
                      <a:pt x="782137" y="540385"/>
                    </a:cubicBezTo>
                    <a:lnTo>
                      <a:pt x="743591" y="577280"/>
                    </a:lnTo>
                    <a:lnTo>
                      <a:pt x="792502" y="624908"/>
                    </a:lnTo>
                    <a:lnTo>
                      <a:pt x="846976" y="575969"/>
                    </a:lnTo>
                    <a:cubicBezTo>
                      <a:pt x="913357" y="597600"/>
                      <a:pt x="992546" y="600698"/>
                      <a:pt x="1095550" y="582549"/>
                    </a:cubicBezTo>
                    <a:cubicBezTo>
                      <a:pt x="1202849" y="565493"/>
                      <a:pt x="1275658" y="539506"/>
                      <a:pt x="1333027" y="495663"/>
                    </a:cubicBezTo>
                    <a:cubicBezTo>
                      <a:pt x="1390387" y="451822"/>
                      <a:pt x="1414948" y="387440"/>
                      <a:pt x="1406580" y="302715"/>
                    </a:cubicBezTo>
                    <a:cubicBezTo>
                      <a:pt x="1399973" y="250404"/>
                      <a:pt x="1379191" y="208721"/>
                      <a:pt x="1344532" y="177566"/>
                    </a:cubicBezTo>
                    <a:cubicBezTo>
                      <a:pt x="1341204" y="174575"/>
                      <a:pt x="1337769" y="171650"/>
                      <a:pt x="1334260" y="168845"/>
                    </a:cubicBezTo>
                    <a:lnTo>
                      <a:pt x="1380796" y="132382"/>
                    </a:lnTo>
                    <a:lnTo>
                      <a:pt x="1331925" y="81621"/>
                    </a:lnTo>
                    <a:lnTo>
                      <a:pt x="1268568" y="131018"/>
                    </a:lnTo>
                    <a:cubicBezTo>
                      <a:pt x="1250860" y="123970"/>
                      <a:pt x="1227600" y="118648"/>
                      <a:pt x="1207008" y="114918"/>
                    </a:cubicBezTo>
                    <a:cubicBezTo>
                      <a:pt x="1152494" y="105044"/>
                      <a:pt x="1087289" y="104237"/>
                      <a:pt x="1022157" y="115156"/>
                    </a:cubicBezTo>
                    <a:moveTo>
                      <a:pt x="29" y="382809"/>
                    </a:moveTo>
                    <a:lnTo>
                      <a:pt x="59543" y="546619"/>
                    </a:lnTo>
                    <a:lnTo>
                      <a:pt x="153000" y="512905"/>
                    </a:lnTo>
                    <a:cubicBezTo>
                      <a:pt x="153000" y="512905"/>
                      <a:pt x="125515" y="426230"/>
                      <a:pt x="125515" y="426230"/>
                    </a:cubicBezTo>
                    <a:cubicBezTo>
                      <a:pt x="125515" y="426230"/>
                      <a:pt x="264142" y="381675"/>
                      <a:pt x="264142" y="381675"/>
                    </a:cubicBezTo>
                    <a:lnTo>
                      <a:pt x="338125" y="647975"/>
                    </a:lnTo>
                    <a:lnTo>
                      <a:pt x="253811" y="674348"/>
                    </a:lnTo>
                    <a:lnTo>
                      <a:pt x="279425" y="760668"/>
                    </a:lnTo>
                    <a:cubicBezTo>
                      <a:pt x="279425" y="760668"/>
                      <a:pt x="581424" y="675413"/>
                      <a:pt x="581424" y="675413"/>
                    </a:cubicBezTo>
                    <a:cubicBezTo>
                      <a:pt x="581424" y="675413"/>
                      <a:pt x="561372" y="587522"/>
                      <a:pt x="561372" y="587522"/>
                    </a:cubicBezTo>
                    <a:lnTo>
                      <a:pt x="473442" y="609845"/>
                    </a:lnTo>
                    <a:lnTo>
                      <a:pt x="407967" y="341154"/>
                    </a:lnTo>
                    <a:lnTo>
                      <a:pt x="548109" y="306245"/>
                    </a:lnTo>
                    <a:cubicBezTo>
                      <a:pt x="548109" y="306245"/>
                      <a:pt x="567127" y="395333"/>
                      <a:pt x="567127" y="395333"/>
                    </a:cubicBezTo>
                    <a:lnTo>
                      <a:pt x="662568" y="373889"/>
                    </a:lnTo>
                    <a:lnTo>
                      <a:pt x="628353" y="202449"/>
                    </a:lnTo>
                    <a:lnTo>
                      <a:pt x="27" y="382805"/>
                    </a:lnTo>
                    <a:moveTo>
                      <a:pt x="1548697" y="63718"/>
                    </a:moveTo>
                    <a:cubicBezTo>
                      <a:pt x="1548697" y="63718"/>
                      <a:pt x="1556475" y="147151"/>
                      <a:pt x="1556475" y="147151"/>
                    </a:cubicBezTo>
                    <a:lnTo>
                      <a:pt x="1712009" y="133356"/>
                    </a:lnTo>
                    <a:cubicBezTo>
                      <a:pt x="1712009" y="133356"/>
                      <a:pt x="1730722" y="383454"/>
                      <a:pt x="1730722" y="383454"/>
                    </a:cubicBezTo>
                    <a:cubicBezTo>
                      <a:pt x="1732472" y="400538"/>
                      <a:pt x="1730081" y="412442"/>
                      <a:pt x="1723262" y="419418"/>
                    </a:cubicBezTo>
                    <a:cubicBezTo>
                      <a:pt x="1716445" y="426394"/>
                      <a:pt x="1702524" y="430723"/>
                      <a:pt x="1681815" y="432047"/>
                    </a:cubicBezTo>
                    <a:cubicBezTo>
                      <a:pt x="1668527" y="433211"/>
                      <a:pt x="1628926" y="437524"/>
                      <a:pt x="1620083" y="431647"/>
                    </a:cubicBezTo>
                    <a:cubicBezTo>
                      <a:pt x="1611239" y="425770"/>
                      <a:pt x="1599652" y="411937"/>
                      <a:pt x="1598031" y="397184"/>
                    </a:cubicBezTo>
                    <a:lnTo>
                      <a:pt x="1593353" y="347001"/>
                    </a:lnTo>
                    <a:lnTo>
                      <a:pt x="1466851" y="359656"/>
                    </a:lnTo>
                    <a:cubicBezTo>
                      <a:pt x="1474198" y="420611"/>
                      <a:pt x="1499288" y="463784"/>
                      <a:pt x="1542289" y="488835"/>
                    </a:cubicBezTo>
                    <a:cubicBezTo>
                      <a:pt x="1585291" y="513888"/>
                      <a:pt x="1634616" y="522922"/>
                      <a:pt x="1699261" y="517512"/>
                    </a:cubicBezTo>
                    <a:cubicBezTo>
                      <a:pt x="1757614" y="513244"/>
                      <a:pt x="1794326" y="506024"/>
                      <a:pt x="1828344" y="475210"/>
                    </a:cubicBezTo>
                    <a:cubicBezTo>
                      <a:pt x="1857844" y="448492"/>
                      <a:pt x="1879599" y="414758"/>
                      <a:pt x="1876806" y="365949"/>
                    </a:cubicBezTo>
                    <a:lnTo>
                      <a:pt x="1862850" y="122023"/>
                    </a:lnTo>
                    <a:lnTo>
                      <a:pt x="1998343" y="113739"/>
                    </a:lnTo>
                    <a:cubicBezTo>
                      <a:pt x="1998343" y="113739"/>
                      <a:pt x="1993556" y="30064"/>
                      <a:pt x="1993556" y="30064"/>
                    </a:cubicBezTo>
                    <a:lnTo>
                      <a:pt x="1548701" y="63709"/>
                    </a:lnTo>
                    <a:moveTo>
                      <a:pt x="2059441" y="26752"/>
                    </a:moveTo>
                    <a:lnTo>
                      <a:pt x="2062807" y="110501"/>
                    </a:lnTo>
                    <a:lnTo>
                      <a:pt x="2135669" y="107385"/>
                    </a:lnTo>
                    <a:lnTo>
                      <a:pt x="2146799" y="384277"/>
                    </a:lnTo>
                    <a:lnTo>
                      <a:pt x="2073938" y="387392"/>
                    </a:lnTo>
                    <a:lnTo>
                      <a:pt x="2077566" y="477631"/>
                    </a:lnTo>
                    <a:lnTo>
                      <a:pt x="2618081" y="464455"/>
                    </a:lnTo>
                    <a:lnTo>
                      <a:pt x="2616810" y="288776"/>
                    </a:lnTo>
                    <a:lnTo>
                      <a:pt x="2519780" y="289471"/>
                    </a:lnTo>
                    <a:cubicBezTo>
                      <a:pt x="2519780" y="289471"/>
                      <a:pt x="2520395" y="374837"/>
                      <a:pt x="2520395" y="374837"/>
                    </a:cubicBezTo>
                    <a:cubicBezTo>
                      <a:pt x="2520395" y="374837"/>
                      <a:pt x="2289652" y="379105"/>
                      <a:pt x="2289652" y="379105"/>
                    </a:cubicBezTo>
                    <a:lnTo>
                      <a:pt x="2283114" y="102052"/>
                    </a:lnTo>
                    <a:lnTo>
                      <a:pt x="2358994" y="100166"/>
                    </a:lnTo>
                    <a:cubicBezTo>
                      <a:pt x="2358994" y="100166"/>
                      <a:pt x="2357016" y="16370"/>
                      <a:pt x="2357016" y="16370"/>
                    </a:cubicBezTo>
                    <a:lnTo>
                      <a:pt x="2059436" y="26742"/>
                    </a:lnTo>
                    <a:moveTo>
                      <a:pt x="3377601" y="38121"/>
                    </a:moveTo>
                    <a:cubicBezTo>
                      <a:pt x="3377601" y="38121"/>
                      <a:pt x="3372661" y="121781"/>
                      <a:pt x="3372661" y="121781"/>
                    </a:cubicBezTo>
                    <a:lnTo>
                      <a:pt x="3445449" y="126468"/>
                    </a:lnTo>
                    <a:cubicBezTo>
                      <a:pt x="3445449" y="126468"/>
                      <a:pt x="3429154" y="402446"/>
                      <a:pt x="3429154" y="402446"/>
                    </a:cubicBezTo>
                    <a:lnTo>
                      <a:pt x="3356366" y="397759"/>
                    </a:lnTo>
                    <a:cubicBezTo>
                      <a:pt x="3356366" y="397759"/>
                      <a:pt x="3351043" y="487901"/>
                      <a:pt x="3351043" y="487901"/>
                    </a:cubicBezTo>
                    <a:lnTo>
                      <a:pt x="3664845" y="513381"/>
                    </a:lnTo>
                    <a:cubicBezTo>
                      <a:pt x="3753629" y="522806"/>
                      <a:pt x="3821559" y="511344"/>
                      <a:pt x="3877576" y="480649"/>
                    </a:cubicBezTo>
                    <a:cubicBezTo>
                      <a:pt x="3933592" y="449954"/>
                      <a:pt x="3966747" y="396002"/>
                      <a:pt x="3976779" y="318552"/>
                    </a:cubicBezTo>
                    <a:cubicBezTo>
                      <a:pt x="3984050" y="241065"/>
                      <a:pt x="3962307" y="181269"/>
                      <a:pt x="3911854" y="139483"/>
                    </a:cubicBezTo>
                    <a:cubicBezTo>
                      <a:pt x="3861399" y="97696"/>
                      <a:pt x="3787495" y="72648"/>
                      <a:pt x="3698894" y="64062"/>
                    </a:cubicBezTo>
                    <a:lnTo>
                      <a:pt x="3377606" y="38120"/>
                    </a:lnTo>
                    <a:moveTo>
                      <a:pt x="4019143" y="100490"/>
                    </a:moveTo>
                    <a:lnTo>
                      <a:pt x="4009611" y="183716"/>
                    </a:lnTo>
                    <a:lnTo>
                      <a:pt x="4084708" y="193981"/>
                    </a:lnTo>
                    <a:lnTo>
                      <a:pt x="4047580" y="468386"/>
                    </a:lnTo>
                    <a:cubicBezTo>
                      <a:pt x="4047580" y="468386"/>
                      <a:pt x="3978094" y="458883"/>
                      <a:pt x="3978094" y="458883"/>
                    </a:cubicBezTo>
                    <a:lnTo>
                      <a:pt x="3967824" y="548558"/>
                    </a:lnTo>
                    <a:cubicBezTo>
                      <a:pt x="3967824" y="548558"/>
                      <a:pt x="4494185" y="636495"/>
                      <a:pt x="4494185" y="636495"/>
                    </a:cubicBezTo>
                    <a:lnTo>
                      <a:pt x="4525576" y="463893"/>
                    </a:lnTo>
                    <a:lnTo>
                      <a:pt x="4430231" y="445111"/>
                    </a:lnTo>
                    <a:lnTo>
                      <a:pt x="4414977" y="528982"/>
                    </a:lnTo>
                    <a:lnTo>
                      <a:pt x="4191711" y="489536"/>
                    </a:lnTo>
                    <a:lnTo>
                      <a:pt x="4205014" y="391228"/>
                    </a:lnTo>
                    <a:cubicBezTo>
                      <a:pt x="4205014" y="391228"/>
                      <a:pt x="4361890" y="418020"/>
                      <a:pt x="4361890" y="418020"/>
                    </a:cubicBezTo>
                    <a:lnTo>
                      <a:pt x="4374928" y="335314"/>
                    </a:lnTo>
                    <a:lnTo>
                      <a:pt x="4216241" y="308232"/>
                    </a:lnTo>
                    <a:cubicBezTo>
                      <a:pt x="4216241" y="308232"/>
                      <a:pt x="4228838" y="215129"/>
                      <a:pt x="4228838" y="215129"/>
                    </a:cubicBezTo>
                    <a:cubicBezTo>
                      <a:pt x="4228838" y="215129"/>
                      <a:pt x="4464496" y="256707"/>
                      <a:pt x="4464496" y="256707"/>
                    </a:cubicBezTo>
                    <a:lnTo>
                      <a:pt x="4448192" y="346351"/>
                    </a:lnTo>
                    <a:lnTo>
                      <a:pt x="4543538" y="365133"/>
                    </a:lnTo>
                    <a:lnTo>
                      <a:pt x="4574819" y="193140"/>
                    </a:lnTo>
                    <a:cubicBezTo>
                      <a:pt x="4574819" y="193140"/>
                      <a:pt x="4019139" y="100494"/>
                      <a:pt x="4019139" y="100494"/>
                    </a:cubicBezTo>
                    <a:moveTo>
                      <a:pt x="4626796" y="203955"/>
                    </a:moveTo>
                    <a:cubicBezTo>
                      <a:pt x="4626796" y="203955"/>
                      <a:pt x="4610265" y="285985"/>
                      <a:pt x="4610265" y="285985"/>
                    </a:cubicBezTo>
                    <a:lnTo>
                      <a:pt x="4683390" y="302189"/>
                    </a:lnTo>
                    <a:lnTo>
                      <a:pt x="4625131" y="572595"/>
                    </a:lnTo>
                    <a:lnTo>
                      <a:pt x="4555608" y="557204"/>
                    </a:lnTo>
                    <a:lnTo>
                      <a:pt x="4537797" y="645591"/>
                    </a:lnTo>
                    <a:lnTo>
                      <a:pt x="4782199" y="704297"/>
                    </a:lnTo>
                    <a:cubicBezTo>
                      <a:pt x="4782199" y="704297"/>
                      <a:pt x="4803696" y="616802"/>
                      <a:pt x="4803696" y="616802"/>
                    </a:cubicBezTo>
                    <a:lnTo>
                      <a:pt x="4732018" y="598236"/>
                    </a:lnTo>
                    <a:lnTo>
                      <a:pt x="4773482" y="418070"/>
                    </a:lnTo>
                    <a:cubicBezTo>
                      <a:pt x="4773482" y="418070"/>
                      <a:pt x="4982660" y="763466"/>
                      <a:pt x="4982660" y="763466"/>
                    </a:cubicBezTo>
                    <a:lnTo>
                      <a:pt x="5066064" y="791772"/>
                    </a:lnTo>
                    <a:lnTo>
                      <a:pt x="5177393" y="443080"/>
                    </a:lnTo>
                    <a:lnTo>
                      <a:pt x="5253904" y="471598"/>
                    </a:lnTo>
                    <a:cubicBezTo>
                      <a:pt x="5253904" y="471598"/>
                      <a:pt x="5282541" y="393257"/>
                      <a:pt x="5282541" y="393257"/>
                    </a:cubicBezTo>
                    <a:cubicBezTo>
                      <a:pt x="5282541" y="393257"/>
                      <a:pt x="5018794" y="303637"/>
                      <a:pt x="5018794" y="303637"/>
                    </a:cubicBezTo>
                    <a:cubicBezTo>
                      <a:pt x="5018794" y="303637"/>
                      <a:pt x="4996271" y="384108"/>
                      <a:pt x="4996271" y="384108"/>
                    </a:cubicBezTo>
                    <a:lnTo>
                      <a:pt x="5068753" y="406545"/>
                    </a:lnTo>
                    <a:lnTo>
                      <a:pt x="5025066" y="552735"/>
                    </a:lnTo>
                    <a:lnTo>
                      <a:pt x="4840014" y="254012"/>
                    </a:lnTo>
                    <a:cubicBezTo>
                      <a:pt x="4840014" y="254012"/>
                      <a:pt x="4626807" y="203960"/>
                      <a:pt x="4626807" y="203960"/>
                    </a:cubicBezTo>
                    <a:moveTo>
                      <a:pt x="1037215" y="208180"/>
                    </a:moveTo>
                    <a:cubicBezTo>
                      <a:pt x="1082785" y="200595"/>
                      <a:pt x="1125188" y="204451"/>
                      <a:pt x="1157907" y="217812"/>
                    </a:cubicBezTo>
                    <a:lnTo>
                      <a:pt x="900655" y="432838"/>
                    </a:lnTo>
                    <a:cubicBezTo>
                      <a:pt x="892084" y="417522"/>
                      <a:pt x="886385" y="399840"/>
                      <a:pt x="882066" y="379106"/>
                    </a:cubicBezTo>
                    <a:cubicBezTo>
                      <a:pt x="874140" y="330435"/>
                      <a:pt x="885903" y="291393"/>
                      <a:pt x="914339" y="263234"/>
                    </a:cubicBezTo>
                    <a:cubicBezTo>
                      <a:pt x="942775" y="235076"/>
                      <a:pt x="983713" y="216900"/>
                      <a:pt x="1037211" y="208182"/>
                    </a:cubicBezTo>
                    <a:moveTo>
                      <a:pt x="3592674" y="138568"/>
                    </a:moveTo>
                    <a:lnTo>
                      <a:pt x="3693925" y="147789"/>
                    </a:lnTo>
                    <a:cubicBezTo>
                      <a:pt x="3745592" y="153027"/>
                      <a:pt x="3780788" y="167829"/>
                      <a:pt x="3799738" y="192598"/>
                    </a:cubicBezTo>
                    <a:cubicBezTo>
                      <a:pt x="3818689" y="217366"/>
                      <a:pt x="3825521" y="253187"/>
                      <a:pt x="3820386" y="299468"/>
                    </a:cubicBezTo>
                    <a:cubicBezTo>
                      <a:pt x="3816948" y="346598"/>
                      <a:pt x="3805060" y="380187"/>
                      <a:pt x="3784132" y="400776"/>
                    </a:cubicBezTo>
                    <a:cubicBezTo>
                      <a:pt x="3763204" y="421365"/>
                      <a:pt x="3727043" y="429221"/>
                      <a:pt x="3676052" y="423800"/>
                    </a:cubicBezTo>
                    <a:lnTo>
                      <a:pt x="3571534" y="414192"/>
                    </a:lnTo>
                    <a:cubicBezTo>
                      <a:pt x="3571534" y="414192"/>
                      <a:pt x="3592664" y="138566"/>
                      <a:pt x="3592664" y="138566"/>
                    </a:cubicBezTo>
                    <a:moveTo>
                      <a:pt x="2996360" y="174726"/>
                    </a:moveTo>
                    <a:lnTo>
                      <a:pt x="3038972" y="267196"/>
                    </a:lnTo>
                    <a:lnTo>
                      <a:pt x="2941674" y="264465"/>
                    </a:lnTo>
                    <a:cubicBezTo>
                      <a:pt x="2941674" y="264465"/>
                      <a:pt x="2996361" y="174726"/>
                      <a:pt x="2996361" y="174726"/>
                    </a:cubicBezTo>
                    <a:moveTo>
                      <a:pt x="1214329" y="262182"/>
                    </a:moveTo>
                    <a:cubicBezTo>
                      <a:pt x="1225684" y="278972"/>
                      <a:pt x="1233539" y="299369"/>
                      <a:pt x="1237237" y="323533"/>
                    </a:cubicBezTo>
                    <a:cubicBezTo>
                      <a:pt x="1243293" y="374344"/>
                      <a:pt x="1231937" y="413922"/>
                      <a:pt x="1203217" y="442386"/>
                    </a:cubicBezTo>
                    <a:cubicBezTo>
                      <a:pt x="1174495" y="470850"/>
                      <a:pt x="1135937" y="487336"/>
                      <a:pt x="1081497" y="496226"/>
                    </a:cubicBezTo>
                    <a:cubicBezTo>
                      <a:pt x="1032348" y="504750"/>
                      <a:pt x="989029" y="499976"/>
                      <a:pt x="951738" y="481935"/>
                    </a:cubicBezTo>
                    <a:cubicBezTo>
                      <a:pt x="951613" y="481840"/>
                      <a:pt x="951522" y="481744"/>
                      <a:pt x="951396" y="481677"/>
                    </a:cubicBezTo>
                    <a:lnTo>
                      <a:pt x="1214324" y="262183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33F04BB-C050-9DE8-96E4-9F9F96B6A147}"/>
                  </a:ext>
                </a:extLst>
              </p:cNvPr>
              <p:cNvSpPr/>
              <p:nvPr/>
            </p:nvSpPr>
            <p:spPr>
              <a:xfrm>
                <a:off x="3022952" y="2871348"/>
                <a:ext cx="27999" cy="850782"/>
              </a:xfrm>
              <a:custGeom>
                <a:avLst/>
                <a:gdLst>
                  <a:gd name="connsiteX0" fmla="*/ 27 w 27999"/>
                  <a:gd name="connsiteY0" fmla="*/ 29649 h 850782"/>
                  <a:gd name="connsiteX1" fmla="*/ 14027 w 27999"/>
                  <a:gd name="connsiteY1" fmla="*/ 13487 h 850782"/>
                  <a:gd name="connsiteX2" fmla="*/ 28027 w 27999"/>
                  <a:gd name="connsiteY2" fmla="*/ -984 h 850782"/>
                  <a:gd name="connsiteX3" fmla="*/ 28027 w 27999"/>
                  <a:gd name="connsiteY3" fmla="*/ 817060 h 850782"/>
                  <a:gd name="connsiteX4" fmla="*/ 14027 w 27999"/>
                  <a:gd name="connsiteY4" fmla="*/ 832856 h 850782"/>
                  <a:gd name="connsiteX5" fmla="*/ 27 w 27999"/>
                  <a:gd name="connsiteY5" fmla="*/ 849799 h 85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99" h="850782">
                    <a:moveTo>
                      <a:pt x="27" y="29649"/>
                    </a:moveTo>
                    <a:lnTo>
                      <a:pt x="14027" y="13487"/>
                    </a:lnTo>
                    <a:lnTo>
                      <a:pt x="28027" y="-984"/>
                    </a:lnTo>
                    <a:lnTo>
                      <a:pt x="28027" y="817060"/>
                    </a:lnTo>
                    <a:lnTo>
                      <a:pt x="14027" y="832856"/>
                    </a:lnTo>
                    <a:lnTo>
                      <a:pt x="27" y="849799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A6CF1C8-F181-8CA2-6B40-96FE77966A4E}"/>
                  </a:ext>
                </a:extLst>
              </p:cNvPr>
              <p:cNvSpPr/>
              <p:nvPr/>
            </p:nvSpPr>
            <p:spPr>
              <a:xfrm>
                <a:off x="3050956" y="2845272"/>
                <a:ext cx="27999" cy="843718"/>
              </a:xfrm>
              <a:custGeom>
                <a:avLst/>
                <a:gdLst>
                  <a:gd name="connsiteX0" fmla="*/ 27 w 27999"/>
                  <a:gd name="connsiteY0" fmla="*/ 25245 h 843718"/>
                  <a:gd name="connsiteX1" fmla="*/ 14027 w 27999"/>
                  <a:gd name="connsiteY1" fmla="*/ 11708 h 843718"/>
                  <a:gd name="connsiteX2" fmla="*/ 28027 w 27999"/>
                  <a:gd name="connsiteY2" fmla="*/ -984 h 843718"/>
                  <a:gd name="connsiteX3" fmla="*/ 28027 w 27999"/>
                  <a:gd name="connsiteY3" fmla="*/ 815166 h 843718"/>
                  <a:gd name="connsiteX4" fmla="*/ 14027 w 27999"/>
                  <a:gd name="connsiteY4" fmla="*/ 828471 h 843718"/>
                  <a:gd name="connsiteX5" fmla="*/ 27 w 27999"/>
                  <a:gd name="connsiteY5" fmla="*/ 842734 h 84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99" h="843718">
                    <a:moveTo>
                      <a:pt x="27" y="25245"/>
                    </a:moveTo>
                    <a:lnTo>
                      <a:pt x="14027" y="11708"/>
                    </a:lnTo>
                    <a:lnTo>
                      <a:pt x="28027" y="-984"/>
                    </a:lnTo>
                    <a:lnTo>
                      <a:pt x="28027" y="815166"/>
                    </a:lnTo>
                    <a:lnTo>
                      <a:pt x="14027" y="828471"/>
                    </a:lnTo>
                    <a:lnTo>
                      <a:pt x="27" y="84273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" name="图形 32">
                <a:extLst>
                  <a:ext uri="{FF2B5EF4-FFF2-40B4-BE49-F238E27FC236}">
                    <a16:creationId xmlns:a16="http://schemas.microsoft.com/office/drawing/2014/main" id="{834D7EA7-9B50-EA8C-929B-BEA2D8BBA773}"/>
                  </a:ext>
                </a:extLst>
              </p:cNvPr>
              <p:cNvGrpSpPr/>
              <p:nvPr/>
            </p:nvGrpSpPr>
            <p:grpSpPr>
              <a:xfrm>
                <a:off x="9104478" y="2842309"/>
                <a:ext cx="56003" cy="874851"/>
                <a:chOff x="9104478" y="2842309"/>
                <a:chExt cx="56003" cy="874851"/>
              </a:xfrm>
              <a:solidFill>
                <a:srgbClr val="000000"/>
              </a:solidFill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A89F151-5A87-31AD-6B3A-FEEE73B5439E}"/>
                    </a:ext>
                  </a:extLst>
                </p:cNvPr>
                <p:cNvSpPr/>
                <p:nvPr/>
              </p:nvSpPr>
              <p:spPr>
                <a:xfrm rot="10800000" flipV="1">
                  <a:off x="9132481" y="2868325"/>
                  <a:ext cx="27999" cy="848834"/>
                </a:xfrm>
                <a:custGeom>
                  <a:avLst/>
                  <a:gdLst>
                    <a:gd name="connsiteX0" fmla="*/ 668 w 27999"/>
                    <a:gd name="connsiteY0" fmla="*/ 29578 h 848834"/>
                    <a:gd name="connsiteX1" fmla="*/ 14668 w 27999"/>
                    <a:gd name="connsiteY1" fmla="*/ 13453 h 848834"/>
                    <a:gd name="connsiteX2" fmla="*/ 28668 w 27999"/>
                    <a:gd name="connsiteY2" fmla="*/ -985 h 848834"/>
                    <a:gd name="connsiteX3" fmla="*/ 28668 w 27999"/>
                    <a:gd name="connsiteY3" fmla="*/ 815186 h 848834"/>
                    <a:gd name="connsiteX4" fmla="*/ 14668 w 27999"/>
                    <a:gd name="connsiteY4" fmla="*/ 830946 h 848834"/>
                    <a:gd name="connsiteX5" fmla="*/ 668 w 27999"/>
                    <a:gd name="connsiteY5" fmla="*/ 847850 h 84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999" h="848834">
                      <a:moveTo>
                        <a:pt x="668" y="29578"/>
                      </a:moveTo>
                      <a:lnTo>
                        <a:pt x="14668" y="13453"/>
                      </a:lnTo>
                      <a:lnTo>
                        <a:pt x="28668" y="-985"/>
                      </a:lnTo>
                      <a:lnTo>
                        <a:pt x="28668" y="815186"/>
                      </a:lnTo>
                      <a:lnTo>
                        <a:pt x="14668" y="830946"/>
                      </a:lnTo>
                      <a:lnTo>
                        <a:pt x="668" y="8478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66B8A211-938A-53C6-36A5-744DC1587616}"/>
                    </a:ext>
                  </a:extLst>
                </p:cNvPr>
                <p:cNvSpPr/>
                <p:nvPr/>
              </p:nvSpPr>
              <p:spPr>
                <a:xfrm rot="10800000" flipV="1">
                  <a:off x="9104478" y="2842309"/>
                  <a:ext cx="27999" cy="841786"/>
                </a:xfrm>
                <a:custGeom>
                  <a:avLst/>
                  <a:gdLst>
                    <a:gd name="connsiteX0" fmla="*/ 662 w 27999"/>
                    <a:gd name="connsiteY0" fmla="*/ 25185 h 841786"/>
                    <a:gd name="connsiteX1" fmla="*/ 14662 w 27999"/>
                    <a:gd name="connsiteY1" fmla="*/ 11678 h 841786"/>
                    <a:gd name="connsiteX2" fmla="*/ 28662 w 27999"/>
                    <a:gd name="connsiteY2" fmla="*/ -985 h 841786"/>
                    <a:gd name="connsiteX3" fmla="*/ 28662 w 27999"/>
                    <a:gd name="connsiteY3" fmla="*/ 813296 h 841786"/>
                    <a:gd name="connsiteX4" fmla="*/ 14662 w 27999"/>
                    <a:gd name="connsiteY4" fmla="*/ 826571 h 841786"/>
                    <a:gd name="connsiteX5" fmla="*/ 662 w 27999"/>
                    <a:gd name="connsiteY5" fmla="*/ 840801 h 8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999" h="841786">
                      <a:moveTo>
                        <a:pt x="662" y="25185"/>
                      </a:moveTo>
                      <a:lnTo>
                        <a:pt x="14662" y="11678"/>
                      </a:lnTo>
                      <a:lnTo>
                        <a:pt x="28662" y="-985"/>
                      </a:lnTo>
                      <a:lnTo>
                        <a:pt x="28662" y="813296"/>
                      </a:lnTo>
                      <a:lnTo>
                        <a:pt x="14662" y="826571"/>
                      </a:lnTo>
                      <a:lnTo>
                        <a:pt x="662" y="8408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BBD88EB-808B-01AF-96ED-C12FC4322096}"/>
                </a:ext>
              </a:extLst>
            </p:cNvPr>
            <p:cNvSpPr/>
            <p:nvPr/>
          </p:nvSpPr>
          <p:spPr>
            <a:xfrm>
              <a:off x="8742042" y="3629215"/>
              <a:ext cx="2843852" cy="862021"/>
            </a:xfrm>
            <a:custGeom>
              <a:avLst/>
              <a:gdLst>
                <a:gd name="connsiteX0" fmla="*/ 564757 w 2843852"/>
                <a:gd name="connsiteY0" fmla="*/ -457 h 862021"/>
                <a:gd name="connsiteX1" fmla="*/ 564757 w 2843852"/>
                <a:gd name="connsiteY1" fmla="*/ 170697 h 862021"/>
                <a:gd name="connsiteX2" fmla="*/ 105 w 2843852"/>
                <a:gd name="connsiteY2" fmla="*/ 474907 h 862021"/>
                <a:gd name="connsiteX3" fmla="*/ 2843888 w 2843852"/>
                <a:gd name="connsiteY3" fmla="*/ 861564 h 862021"/>
                <a:gd name="connsiteX4" fmla="*/ 1903590 w 2843852"/>
                <a:gd name="connsiteY4" fmla="*/ 526103 h 862021"/>
                <a:gd name="connsiteX5" fmla="*/ 2633148 w 2843852"/>
                <a:gd name="connsiteY5" fmla="*/ 212074 h 862021"/>
                <a:gd name="connsiteX6" fmla="*/ 564699 w 2843852"/>
                <a:gd name="connsiteY6" fmla="*/ -448 h 8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3852" h="862021">
                  <a:moveTo>
                    <a:pt x="564757" y="-457"/>
                  </a:moveTo>
                  <a:lnTo>
                    <a:pt x="564757" y="170697"/>
                  </a:lnTo>
                  <a:cubicBezTo>
                    <a:pt x="564757" y="170697"/>
                    <a:pt x="-7182" y="351796"/>
                    <a:pt x="105" y="474907"/>
                  </a:cubicBezTo>
                  <a:cubicBezTo>
                    <a:pt x="14420" y="716689"/>
                    <a:pt x="1660026" y="841753"/>
                    <a:pt x="2843888" y="861564"/>
                  </a:cubicBezTo>
                  <a:lnTo>
                    <a:pt x="1903590" y="526103"/>
                  </a:lnTo>
                  <a:lnTo>
                    <a:pt x="2633148" y="212074"/>
                  </a:lnTo>
                  <a:cubicBezTo>
                    <a:pt x="1185062" y="167685"/>
                    <a:pt x="564699" y="-448"/>
                    <a:pt x="564699" y="-448"/>
                  </a:cubicBezTo>
                  <a:close/>
                </a:path>
              </a:pathLst>
            </a:custGeom>
            <a:gradFill>
              <a:gsLst>
                <a:gs pos="0">
                  <a:srgbClr val="E7DAA9"/>
                </a:gs>
                <a:gs pos="50000">
                  <a:srgbClr val="EDE4C0"/>
                </a:gs>
                <a:gs pos="100000">
                  <a:srgbClr val="F4EED7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8354638-AB0D-1EE8-BB63-9312A0C0601C}"/>
                </a:ext>
              </a:extLst>
            </p:cNvPr>
            <p:cNvSpPr/>
            <p:nvPr/>
          </p:nvSpPr>
          <p:spPr>
            <a:xfrm>
              <a:off x="759170" y="3629863"/>
              <a:ext cx="2839376" cy="862021"/>
            </a:xfrm>
            <a:custGeom>
              <a:avLst/>
              <a:gdLst>
                <a:gd name="connsiteX0" fmla="*/ 2274749 w 2839376"/>
                <a:gd name="connsiteY0" fmla="*/ -438 h 862021"/>
                <a:gd name="connsiteX1" fmla="*/ 213158 w 2839376"/>
                <a:gd name="connsiteY1" fmla="*/ 212084 h 862021"/>
                <a:gd name="connsiteX2" fmla="*/ 941820 w 2839376"/>
                <a:gd name="connsiteY2" fmla="*/ 525513 h 862021"/>
                <a:gd name="connsiteX3" fmla="*/ 36 w 2839376"/>
                <a:gd name="connsiteY3" fmla="*/ 861564 h 862021"/>
                <a:gd name="connsiteX4" fmla="*/ 2839343 w 2839376"/>
                <a:gd name="connsiteY4" fmla="*/ 474907 h 862021"/>
                <a:gd name="connsiteX5" fmla="*/ 2274692 w 2839376"/>
                <a:gd name="connsiteY5" fmla="*/ 170697 h 862021"/>
                <a:gd name="connsiteX6" fmla="*/ 2274692 w 2839376"/>
                <a:gd name="connsiteY6" fmla="*/ -457 h 8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9376" h="862021">
                  <a:moveTo>
                    <a:pt x="2274749" y="-438"/>
                  </a:moveTo>
                  <a:cubicBezTo>
                    <a:pt x="2274749" y="-438"/>
                    <a:pt x="1656186" y="167364"/>
                    <a:pt x="213158" y="212084"/>
                  </a:cubicBezTo>
                  <a:lnTo>
                    <a:pt x="941820" y="525513"/>
                  </a:lnTo>
                  <a:lnTo>
                    <a:pt x="36" y="861564"/>
                  </a:lnTo>
                  <a:cubicBezTo>
                    <a:pt x="1183613" y="841501"/>
                    <a:pt x="2825056" y="716375"/>
                    <a:pt x="2839343" y="474907"/>
                  </a:cubicBezTo>
                  <a:cubicBezTo>
                    <a:pt x="2846632" y="351796"/>
                    <a:pt x="2274692" y="170697"/>
                    <a:pt x="2274692" y="170697"/>
                  </a:cubicBezTo>
                  <a:lnTo>
                    <a:pt x="2274692" y="-457"/>
                  </a:lnTo>
                  <a:close/>
                </a:path>
              </a:pathLst>
            </a:custGeom>
            <a:gradFill>
              <a:gsLst>
                <a:gs pos="0">
                  <a:srgbClr val="E5D7A1"/>
                </a:gs>
                <a:gs pos="50000">
                  <a:srgbClr val="E1D193"/>
                </a:gs>
                <a:gs pos="100000">
                  <a:srgbClr val="DDCC85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259A49B-4230-EEDF-61A8-F24E34E45840}"/>
                </a:ext>
              </a:extLst>
            </p:cNvPr>
            <p:cNvSpPr/>
            <p:nvPr/>
          </p:nvSpPr>
          <p:spPr>
            <a:xfrm>
              <a:off x="8743275" y="3285648"/>
              <a:ext cx="563979" cy="782688"/>
            </a:xfrm>
            <a:custGeom>
              <a:avLst/>
              <a:gdLst>
                <a:gd name="connsiteX0" fmla="*/ 563999 w 563979"/>
                <a:gd name="connsiteY0" fmla="*/ 489223 h 782688"/>
                <a:gd name="connsiteX1" fmla="*/ 2014 w 563979"/>
                <a:gd name="connsiteY1" fmla="*/ -457 h 782688"/>
                <a:gd name="connsiteX2" fmla="*/ 36 w 563979"/>
                <a:gd name="connsiteY2" fmla="*/ 782231 h 782688"/>
                <a:gd name="connsiteX3" fmla="*/ 564002 w 563979"/>
                <a:gd name="connsiteY3" fmla="*/ 489223 h 78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979" h="782688">
                  <a:moveTo>
                    <a:pt x="563999" y="489223"/>
                  </a:moveTo>
                  <a:cubicBezTo>
                    <a:pt x="557815" y="232343"/>
                    <a:pt x="2014" y="-457"/>
                    <a:pt x="2014" y="-457"/>
                  </a:cubicBezTo>
                  <a:lnTo>
                    <a:pt x="36" y="782231"/>
                  </a:lnTo>
                  <a:cubicBezTo>
                    <a:pt x="127261" y="685981"/>
                    <a:pt x="566907" y="610029"/>
                    <a:pt x="564002" y="489223"/>
                  </a:cubicBezTo>
                  <a:close/>
                </a:path>
              </a:pathLst>
            </a:custGeom>
            <a:gradFill>
              <a:gsLst>
                <a:gs pos="0">
                  <a:srgbClr val="5F8DD3"/>
                </a:gs>
                <a:gs pos="50000">
                  <a:srgbClr val="3C6198"/>
                </a:gs>
                <a:gs pos="100000">
                  <a:srgbClr val="1A355E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451CA39-63B4-023B-5C3D-57809471DFE9}"/>
                </a:ext>
              </a:extLst>
            </p:cNvPr>
            <p:cNvSpPr/>
            <p:nvPr/>
          </p:nvSpPr>
          <p:spPr>
            <a:xfrm>
              <a:off x="3028532" y="3278409"/>
              <a:ext cx="563980" cy="784517"/>
            </a:xfrm>
            <a:custGeom>
              <a:avLst/>
              <a:gdLst>
                <a:gd name="connsiteX0" fmla="*/ 53 w 563980"/>
                <a:gd name="connsiteY0" fmla="*/ 490366 h 784517"/>
                <a:gd name="connsiteX1" fmla="*/ 562037 w 563980"/>
                <a:gd name="connsiteY1" fmla="*/ -457 h 784517"/>
                <a:gd name="connsiteX2" fmla="*/ 564016 w 563980"/>
                <a:gd name="connsiteY2" fmla="*/ 784060 h 784517"/>
                <a:gd name="connsiteX3" fmla="*/ 50 w 563980"/>
                <a:gd name="connsiteY3" fmla="*/ 490366 h 78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980" h="784517">
                  <a:moveTo>
                    <a:pt x="53" y="490366"/>
                  </a:moveTo>
                  <a:cubicBezTo>
                    <a:pt x="6237" y="232886"/>
                    <a:pt x="562037" y="-457"/>
                    <a:pt x="562037" y="-457"/>
                  </a:cubicBezTo>
                  <a:lnTo>
                    <a:pt x="564016" y="784060"/>
                  </a:lnTo>
                  <a:cubicBezTo>
                    <a:pt x="436791" y="687591"/>
                    <a:pt x="-2855" y="611458"/>
                    <a:pt x="50" y="490366"/>
                  </a:cubicBezTo>
                  <a:close/>
                </a:path>
              </a:pathLst>
            </a:custGeom>
            <a:gradFill>
              <a:gsLst>
                <a:gs pos="0">
                  <a:srgbClr val="0E1C32"/>
                </a:gs>
                <a:gs pos="50000">
                  <a:srgbClr val="214276"/>
                </a:gs>
                <a:gs pos="100000">
                  <a:srgbClr val="3469BB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5262D78-2A19-3FB7-B856-FA427230C239}"/>
                </a:ext>
              </a:extLst>
            </p:cNvPr>
            <p:cNvSpPr/>
            <p:nvPr/>
          </p:nvSpPr>
          <p:spPr>
            <a:xfrm>
              <a:off x="738347" y="2160644"/>
              <a:ext cx="10869921" cy="2339260"/>
            </a:xfrm>
            <a:custGeom>
              <a:avLst/>
              <a:gdLst>
                <a:gd name="connsiteX0" fmla="*/ 5431393 w 10869921"/>
                <a:gd name="connsiteY0" fmla="*/ -451 h 2339260"/>
                <a:gd name="connsiteX1" fmla="*/ 3859196 w 10869921"/>
                <a:gd name="connsiteY1" fmla="*/ 109677 h 2339260"/>
                <a:gd name="connsiteX2" fmla="*/ 2287572 w 10869921"/>
                <a:gd name="connsiteY2" fmla="*/ 813337 h 2339260"/>
                <a:gd name="connsiteX3" fmla="*/ 2287274 w 10869921"/>
                <a:gd name="connsiteY3" fmla="*/ 813337 h 2339260"/>
                <a:gd name="connsiteX4" fmla="*/ 2287274 w 10869921"/>
                <a:gd name="connsiteY4" fmla="*/ 821969 h 2339260"/>
                <a:gd name="connsiteX5" fmla="*/ 2287274 w 10869921"/>
                <a:gd name="connsiteY5" fmla="*/ 1461935 h 2339260"/>
                <a:gd name="connsiteX6" fmla="*/ 1035880 w 10869921"/>
                <a:gd name="connsiteY6" fmla="*/ 1629213 h 2339260"/>
                <a:gd name="connsiteX7" fmla="*/ 208995 w 10869921"/>
                <a:gd name="connsiteY7" fmla="*/ 1670290 h 2339260"/>
                <a:gd name="connsiteX8" fmla="*/ 226259 w 10869921"/>
                <a:gd name="connsiteY8" fmla="*/ 1701543 h 2339260"/>
                <a:gd name="connsiteX9" fmla="*/ 903125 w 10869921"/>
                <a:gd name="connsiteY9" fmla="*/ 1993542 h 2339260"/>
                <a:gd name="connsiteX10" fmla="*/ 29206 w 10869921"/>
                <a:gd name="connsiteY10" fmla="*/ 2303399 h 2339260"/>
                <a:gd name="connsiteX11" fmla="*/ 1227 w 10869921"/>
                <a:gd name="connsiteY11" fmla="*/ 2337927 h 2339260"/>
                <a:gd name="connsiteX12" fmla="*/ 36 w 10869921"/>
                <a:gd name="connsiteY12" fmla="*/ 2338222 h 2339260"/>
                <a:gd name="connsiteX13" fmla="*/ 928 w 10869921"/>
                <a:gd name="connsiteY13" fmla="*/ 2338222 h 2339260"/>
                <a:gd name="connsiteX14" fmla="*/ 1289185 w 10869921"/>
                <a:gd name="connsiteY14" fmla="*/ 2288514 h 2339260"/>
                <a:gd name="connsiteX15" fmla="*/ 2861953 w 10869921"/>
                <a:gd name="connsiteY15" fmla="*/ 1955139 h 2339260"/>
                <a:gd name="connsiteX16" fmla="*/ 2861953 w 10869921"/>
                <a:gd name="connsiteY16" fmla="*/ 1954844 h 2339260"/>
                <a:gd name="connsiteX17" fmla="*/ 2863144 w 10869921"/>
                <a:gd name="connsiteY17" fmla="*/ 1944425 h 2339260"/>
                <a:gd name="connsiteX18" fmla="*/ 2863144 w 10869921"/>
                <a:gd name="connsiteY18" fmla="*/ 1941747 h 2339260"/>
                <a:gd name="connsiteX19" fmla="*/ 2863144 w 10869921"/>
                <a:gd name="connsiteY19" fmla="*/ 1156525 h 2339260"/>
                <a:gd name="connsiteX20" fmla="*/ 3859078 w 10869921"/>
                <a:gd name="connsiteY20" fmla="*/ 916610 h 2339260"/>
                <a:gd name="connsiteX21" fmla="*/ 7003470 w 10869921"/>
                <a:gd name="connsiteY21" fmla="*/ 916610 h 2339260"/>
                <a:gd name="connsiteX22" fmla="*/ 7999404 w 10869921"/>
                <a:gd name="connsiteY22" fmla="*/ 1155925 h 2339260"/>
                <a:gd name="connsiteX23" fmla="*/ 7999404 w 10869921"/>
                <a:gd name="connsiteY23" fmla="*/ 1941738 h 2339260"/>
                <a:gd name="connsiteX24" fmla="*/ 7999404 w 10869921"/>
                <a:gd name="connsiteY24" fmla="*/ 1944416 h 2339260"/>
                <a:gd name="connsiteX25" fmla="*/ 8000595 w 10869921"/>
                <a:gd name="connsiteY25" fmla="*/ 1954835 h 2339260"/>
                <a:gd name="connsiteX26" fmla="*/ 8000595 w 10869921"/>
                <a:gd name="connsiteY26" fmla="*/ 1955130 h 2339260"/>
                <a:gd name="connsiteX27" fmla="*/ 9573363 w 10869921"/>
                <a:gd name="connsiteY27" fmla="*/ 2288505 h 2339260"/>
                <a:gd name="connsiteX28" fmla="*/ 10866381 w 10869921"/>
                <a:gd name="connsiteY28" fmla="*/ 2338213 h 2339260"/>
                <a:gd name="connsiteX29" fmla="*/ 10868167 w 10869921"/>
                <a:gd name="connsiteY29" fmla="*/ 2338804 h 2339260"/>
                <a:gd name="connsiteX30" fmla="*/ 10867577 w 10869921"/>
                <a:gd name="connsiteY30" fmla="*/ 2338213 h 2339260"/>
                <a:gd name="connsiteX31" fmla="*/ 10869958 w 10869921"/>
                <a:gd name="connsiteY31" fmla="*/ 2338213 h 2339260"/>
                <a:gd name="connsiteX32" fmla="*/ 10866684 w 10869921"/>
                <a:gd name="connsiteY32" fmla="*/ 2337022 h 2339260"/>
                <a:gd name="connsiteX33" fmla="*/ 10839896 w 10869921"/>
                <a:gd name="connsiteY33" fmla="*/ 2303983 h 2339260"/>
                <a:gd name="connsiteX34" fmla="*/ 9965682 w 10869921"/>
                <a:gd name="connsiteY34" fmla="*/ 1993830 h 2339260"/>
                <a:gd name="connsiteX35" fmla="*/ 10642547 w 10869921"/>
                <a:gd name="connsiteY35" fmla="*/ 1702127 h 2339260"/>
                <a:gd name="connsiteX36" fmla="*/ 10659513 w 10869921"/>
                <a:gd name="connsiteY36" fmla="*/ 1670872 h 2339260"/>
                <a:gd name="connsiteX37" fmla="*/ 10661299 w 10869921"/>
                <a:gd name="connsiteY37" fmla="*/ 1670282 h 2339260"/>
                <a:gd name="connsiteX38" fmla="*/ 9840063 w 10869921"/>
                <a:gd name="connsiteY38" fmla="*/ 1629205 h 2339260"/>
                <a:gd name="connsiteX39" fmla="*/ 8575333 w 10869921"/>
                <a:gd name="connsiteY39" fmla="*/ 1458346 h 2339260"/>
                <a:gd name="connsiteX40" fmla="*/ 8575333 w 10869921"/>
                <a:gd name="connsiteY40" fmla="*/ 821961 h 2339260"/>
                <a:gd name="connsiteX41" fmla="*/ 8575333 w 10869921"/>
                <a:gd name="connsiteY41" fmla="*/ 813330 h 2339260"/>
                <a:gd name="connsiteX42" fmla="*/ 8575038 w 10869921"/>
                <a:gd name="connsiteY42" fmla="*/ 813330 h 2339260"/>
                <a:gd name="connsiteX43" fmla="*/ 7003413 w 10869921"/>
                <a:gd name="connsiteY43" fmla="*/ 109670 h 2339260"/>
                <a:gd name="connsiteX44" fmla="*/ 5431217 w 10869921"/>
                <a:gd name="connsiteY44" fmla="*/ -457 h 2339260"/>
                <a:gd name="connsiteX45" fmla="*/ 8010573 w 10869921"/>
                <a:gd name="connsiteY45" fmla="*/ 1160075 h 2339260"/>
                <a:gd name="connsiteX46" fmla="*/ 8565699 w 10869921"/>
                <a:gd name="connsiteY46" fmla="*/ 1613703 h 2339260"/>
                <a:gd name="connsiteX47" fmla="*/ 8287988 w 10869921"/>
                <a:gd name="connsiteY47" fmla="*/ 1772657 h 2339260"/>
                <a:gd name="connsiteX48" fmla="*/ 8010573 w 10869921"/>
                <a:gd name="connsiteY48" fmla="*/ 1905416 h 2339260"/>
                <a:gd name="connsiteX49" fmla="*/ 8010573 w 10869921"/>
                <a:gd name="connsiteY49" fmla="*/ 1160085 h 2339260"/>
                <a:gd name="connsiteX50" fmla="*/ 2852213 w 10869921"/>
                <a:gd name="connsiteY50" fmla="*/ 1160666 h 2339260"/>
                <a:gd name="connsiteX51" fmla="*/ 2852213 w 10869921"/>
                <a:gd name="connsiteY51" fmla="*/ 1905406 h 2339260"/>
                <a:gd name="connsiteX52" fmla="*/ 2574798 w 10869921"/>
                <a:gd name="connsiteY52" fmla="*/ 1772647 h 2339260"/>
                <a:gd name="connsiteX53" fmla="*/ 2300059 w 10869921"/>
                <a:gd name="connsiteY53" fmla="*/ 1613694 h 2339260"/>
                <a:gd name="connsiteX54" fmla="*/ 2852213 w 10869921"/>
                <a:gd name="connsiteY54" fmla="*/ 1160666 h 2339260"/>
                <a:gd name="connsiteX55" fmla="*/ 8575596 w 10869921"/>
                <a:gd name="connsiteY55" fmla="*/ 1481239 h 2339260"/>
                <a:gd name="connsiteX56" fmla="*/ 9840325 w 10869921"/>
                <a:gd name="connsiteY56" fmla="*/ 1652098 h 2339260"/>
                <a:gd name="connsiteX57" fmla="*/ 10617804 w 10869921"/>
                <a:gd name="connsiteY57" fmla="*/ 1688711 h 2339260"/>
                <a:gd name="connsiteX58" fmla="*/ 9904914 w 10869921"/>
                <a:gd name="connsiteY58" fmla="*/ 1995301 h 2339260"/>
                <a:gd name="connsiteX59" fmla="*/ 10803235 w 10869921"/>
                <a:gd name="connsiteY59" fmla="*/ 2315579 h 2339260"/>
                <a:gd name="connsiteX60" fmla="*/ 9573653 w 10869921"/>
                <a:gd name="connsiteY60" fmla="*/ 2265573 h 2339260"/>
                <a:gd name="connsiteX61" fmla="*/ 8010982 w 10869921"/>
                <a:gd name="connsiteY61" fmla="*/ 1941133 h 2339260"/>
                <a:gd name="connsiteX62" fmla="*/ 8010687 w 10869921"/>
                <a:gd name="connsiteY62" fmla="*/ 1936072 h 2339260"/>
                <a:gd name="connsiteX63" fmla="*/ 8288102 w 10869921"/>
                <a:gd name="connsiteY63" fmla="*/ 1795579 h 2339260"/>
                <a:gd name="connsiteX64" fmla="*/ 8575338 w 10869921"/>
                <a:gd name="connsiteY64" fmla="*/ 1635740 h 2339260"/>
                <a:gd name="connsiteX65" fmla="*/ 8575633 w 10869921"/>
                <a:gd name="connsiteY65" fmla="*/ 1608950 h 2339260"/>
                <a:gd name="connsiteX66" fmla="*/ 8575633 w 10869921"/>
                <a:gd name="connsiteY66" fmla="*/ 1481258 h 2339260"/>
                <a:gd name="connsiteX67" fmla="*/ 2287286 w 10869921"/>
                <a:gd name="connsiteY67" fmla="*/ 1484811 h 2339260"/>
                <a:gd name="connsiteX68" fmla="*/ 2287286 w 10869921"/>
                <a:gd name="connsiteY68" fmla="*/ 1608931 h 2339260"/>
                <a:gd name="connsiteX69" fmla="*/ 2287583 w 10869921"/>
                <a:gd name="connsiteY69" fmla="*/ 1635720 h 2339260"/>
                <a:gd name="connsiteX70" fmla="*/ 2574819 w 10869921"/>
                <a:gd name="connsiteY70" fmla="*/ 1795559 h 2339260"/>
                <a:gd name="connsiteX71" fmla="*/ 2852234 w 10869921"/>
                <a:gd name="connsiteY71" fmla="*/ 1936053 h 2339260"/>
                <a:gd name="connsiteX72" fmla="*/ 2851937 w 10869921"/>
                <a:gd name="connsiteY72" fmla="*/ 1941114 h 2339260"/>
                <a:gd name="connsiteX73" fmla="*/ 1289266 w 10869921"/>
                <a:gd name="connsiteY73" fmla="*/ 2265555 h 2339260"/>
                <a:gd name="connsiteX74" fmla="*/ 64446 w 10869921"/>
                <a:gd name="connsiteY74" fmla="*/ 2315561 h 2339260"/>
                <a:gd name="connsiteX75" fmla="*/ 964558 w 10869921"/>
                <a:gd name="connsiteY75" fmla="*/ 1994682 h 2339260"/>
                <a:gd name="connsiteX76" fmla="*/ 252860 w 10869921"/>
                <a:gd name="connsiteY76" fmla="*/ 1688987 h 2339260"/>
                <a:gd name="connsiteX77" fmla="*/ 1035996 w 10869921"/>
                <a:gd name="connsiteY77" fmla="*/ 1652077 h 2339260"/>
                <a:gd name="connsiteX78" fmla="*/ 2287390 w 10869921"/>
                <a:gd name="connsiteY78" fmla="*/ 1484799 h 2339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0869921" h="2339260">
                  <a:moveTo>
                    <a:pt x="5431393" y="-451"/>
                  </a:moveTo>
                  <a:cubicBezTo>
                    <a:pt x="4888506" y="-451"/>
                    <a:pt x="4345638" y="36232"/>
                    <a:pt x="3859196" y="109677"/>
                  </a:cubicBezTo>
                  <a:cubicBezTo>
                    <a:pt x="2895743" y="255162"/>
                    <a:pt x="2298811" y="522834"/>
                    <a:pt x="2287572" y="813337"/>
                  </a:cubicBezTo>
                  <a:lnTo>
                    <a:pt x="2287274" y="813337"/>
                  </a:lnTo>
                  <a:lnTo>
                    <a:pt x="2287274" y="821969"/>
                  </a:lnTo>
                  <a:lnTo>
                    <a:pt x="2287274" y="1461935"/>
                  </a:lnTo>
                  <a:cubicBezTo>
                    <a:pt x="2016983" y="1530819"/>
                    <a:pt x="1586663" y="1589570"/>
                    <a:pt x="1035880" y="1629213"/>
                  </a:cubicBezTo>
                  <a:cubicBezTo>
                    <a:pt x="773790" y="1648078"/>
                    <a:pt x="495031" y="1661589"/>
                    <a:pt x="208995" y="1670290"/>
                  </a:cubicBezTo>
                  <a:lnTo>
                    <a:pt x="226259" y="1701543"/>
                  </a:lnTo>
                  <a:lnTo>
                    <a:pt x="903125" y="1993542"/>
                  </a:lnTo>
                  <a:lnTo>
                    <a:pt x="29206" y="2303399"/>
                  </a:lnTo>
                  <a:lnTo>
                    <a:pt x="1227" y="2337927"/>
                  </a:lnTo>
                  <a:lnTo>
                    <a:pt x="36" y="2338222"/>
                  </a:lnTo>
                  <a:cubicBezTo>
                    <a:pt x="329" y="2338218"/>
                    <a:pt x="635" y="2338228"/>
                    <a:pt x="928" y="2338222"/>
                  </a:cubicBezTo>
                  <a:cubicBezTo>
                    <a:pt x="402388" y="2331976"/>
                    <a:pt x="846510" y="2314415"/>
                    <a:pt x="1289185" y="2288514"/>
                  </a:cubicBezTo>
                  <a:cubicBezTo>
                    <a:pt x="1913186" y="2241500"/>
                    <a:pt x="2821472" y="2138334"/>
                    <a:pt x="2861953" y="1955139"/>
                  </a:cubicBezTo>
                  <a:cubicBezTo>
                    <a:pt x="2861944" y="1955035"/>
                    <a:pt x="2861962" y="1954939"/>
                    <a:pt x="2861953" y="1954844"/>
                  </a:cubicBezTo>
                  <a:cubicBezTo>
                    <a:pt x="2862699" y="1951396"/>
                    <a:pt x="2863072" y="1947923"/>
                    <a:pt x="2863144" y="1944425"/>
                  </a:cubicBezTo>
                  <a:cubicBezTo>
                    <a:pt x="2863162" y="1943530"/>
                    <a:pt x="2863172" y="1942648"/>
                    <a:pt x="2863144" y="1941747"/>
                  </a:cubicBezTo>
                  <a:lnTo>
                    <a:pt x="2863144" y="1156525"/>
                  </a:lnTo>
                  <a:cubicBezTo>
                    <a:pt x="3119404" y="1060075"/>
                    <a:pt x="3455865" y="977503"/>
                    <a:pt x="3859078" y="916610"/>
                  </a:cubicBezTo>
                  <a:cubicBezTo>
                    <a:pt x="4831961" y="769705"/>
                    <a:pt x="6030683" y="769705"/>
                    <a:pt x="7003470" y="916610"/>
                  </a:cubicBezTo>
                  <a:cubicBezTo>
                    <a:pt x="7406064" y="977399"/>
                    <a:pt x="7742706" y="1059675"/>
                    <a:pt x="7999404" y="1155925"/>
                  </a:cubicBezTo>
                  <a:lnTo>
                    <a:pt x="7999404" y="1941738"/>
                  </a:lnTo>
                  <a:lnTo>
                    <a:pt x="7999404" y="1944416"/>
                  </a:lnTo>
                  <a:cubicBezTo>
                    <a:pt x="7999500" y="1947913"/>
                    <a:pt x="7999853" y="1951387"/>
                    <a:pt x="8000595" y="1954835"/>
                  </a:cubicBezTo>
                  <a:cubicBezTo>
                    <a:pt x="8000586" y="1954939"/>
                    <a:pt x="8000604" y="1955025"/>
                    <a:pt x="8000595" y="1955130"/>
                  </a:cubicBezTo>
                  <a:cubicBezTo>
                    <a:pt x="8041105" y="2138324"/>
                    <a:pt x="8949418" y="2241489"/>
                    <a:pt x="9573363" y="2288505"/>
                  </a:cubicBezTo>
                  <a:cubicBezTo>
                    <a:pt x="10017866" y="2314512"/>
                    <a:pt x="10463636" y="2332037"/>
                    <a:pt x="10866381" y="2338213"/>
                  </a:cubicBezTo>
                  <a:lnTo>
                    <a:pt x="10868167" y="2338804"/>
                  </a:lnTo>
                  <a:lnTo>
                    <a:pt x="10867577" y="2338213"/>
                  </a:lnTo>
                  <a:cubicBezTo>
                    <a:pt x="10868358" y="2338213"/>
                    <a:pt x="10869175" y="2338204"/>
                    <a:pt x="10869958" y="2338213"/>
                  </a:cubicBezTo>
                  <a:lnTo>
                    <a:pt x="10866684" y="2337022"/>
                  </a:lnTo>
                  <a:lnTo>
                    <a:pt x="10839896" y="2303983"/>
                  </a:lnTo>
                  <a:lnTo>
                    <a:pt x="9965682" y="1993830"/>
                  </a:lnTo>
                  <a:lnTo>
                    <a:pt x="10642547" y="1702127"/>
                  </a:lnTo>
                  <a:lnTo>
                    <a:pt x="10659513" y="1670872"/>
                  </a:lnTo>
                  <a:lnTo>
                    <a:pt x="10661299" y="1670282"/>
                  </a:lnTo>
                  <a:cubicBezTo>
                    <a:pt x="10377234" y="1661572"/>
                    <a:pt x="10100439" y="1647947"/>
                    <a:pt x="9840063" y="1629205"/>
                  </a:cubicBezTo>
                  <a:cubicBezTo>
                    <a:pt x="9280346" y="1588914"/>
                    <a:pt x="8844701" y="1528697"/>
                    <a:pt x="8575333" y="1458346"/>
                  </a:cubicBezTo>
                  <a:lnTo>
                    <a:pt x="8575333" y="821961"/>
                  </a:lnTo>
                  <a:lnTo>
                    <a:pt x="8575333" y="813330"/>
                  </a:lnTo>
                  <a:lnTo>
                    <a:pt x="8575038" y="813330"/>
                  </a:lnTo>
                  <a:cubicBezTo>
                    <a:pt x="8563810" y="522827"/>
                    <a:pt x="7966896" y="255155"/>
                    <a:pt x="7003413" y="109670"/>
                  </a:cubicBezTo>
                  <a:cubicBezTo>
                    <a:pt x="6516972" y="36219"/>
                    <a:pt x="5974047" y="-457"/>
                    <a:pt x="5431217" y="-457"/>
                  </a:cubicBezTo>
                  <a:close/>
                  <a:moveTo>
                    <a:pt x="8010573" y="1160075"/>
                  </a:moveTo>
                  <a:cubicBezTo>
                    <a:pt x="8356625" y="1291549"/>
                    <a:pt x="8554145" y="1448788"/>
                    <a:pt x="8565699" y="1613703"/>
                  </a:cubicBezTo>
                  <a:cubicBezTo>
                    <a:pt x="8560358" y="1669508"/>
                    <a:pt x="8469172" y="1723498"/>
                    <a:pt x="8287988" y="1772657"/>
                  </a:cubicBezTo>
                  <a:cubicBezTo>
                    <a:pt x="8135512" y="1814004"/>
                    <a:pt x="8040195" y="1858929"/>
                    <a:pt x="8010573" y="1905416"/>
                  </a:cubicBezTo>
                  <a:lnTo>
                    <a:pt x="8010573" y="1160085"/>
                  </a:lnTo>
                  <a:close/>
                  <a:moveTo>
                    <a:pt x="2852213" y="1160666"/>
                  </a:moveTo>
                  <a:lnTo>
                    <a:pt x="2852213" y="1905406"/>
                  </a:lnTo>
                  <a:cubicBezTo>
                    <a:pt x="2822594" y="1858925"/>
                    <a:pt x="2727274" y="1813999"/>
                    <a:pt x="2574798" y="1772647"/>
                  </a:cubicBezTo>
                  <a:cubicBezTo>
                    <a:pt x="2393613" y="1723496"/>
                    <a:pt x="2305402" y="1669501"/>
                    <a:pt x="2300059" y="1613694"/>
                  </a:cubicBezTo>
                  <a:cubicBezTo>
                    <a:pt x="2311599" y="1448968"/>
                    <a:pt x="2507761" y="1292044"/>
                    <a:pt x="2852213" y="1160666"/>
                  </a:cubicBezTo>
                  <a:close/>
                  <a:moveTo>
                    <a:pt x="8575596" y="1481239"/>
                  </a:moveTo>
                  <a:cubicBezTo>
                    <a:pt x="8844943" y="1551547"/>
                    <a:pt x="9280703" y="1611808"/>
                    <a:pt x="9840325" y="1652098"/>
                  </a:cubicBezTo>
                  <a:cubicBezTo>
                    <a:pt x="10101920" y="1667404"/>
                    <a:pt x="10364105" y="1679781"/>
                    <a:pt x="10617804" y="1688711"/>
                  </a:cubicBezTo>
                  <a:lnTo>
                    <a:pt x="9904914" y="1995301"/>
                  </a:lnTo>
                  <a:lnTo>
                    <a:pt x="10803235" y="2315579"/>
                  </a:lnTo>
                  <a:cubicBezTo>
                    <a:pt x="10376716" y="2309757"/>
                    <a:pt x="9957550" y="2293209"/>
                    <a:pt x="9573653" y="2265573"/>
                  </a:cubicBezTo>
                  <a:cubicBezTo>
                    <a:pt x="8635365" y="2198034"/>
                    <a:pt x="8027270" y="2080474"/>
                    <a:pt x="8010982" y="1941133"/>
                  </a:cubicBezTo>
                  <a:cubicBezTo>
                    <a:pt x="8010782" y="1939443"/>
                    <a:pt x="8010649" y="1937747"/>
                    <a:pt x="8010687" y="1936072"/>
                  </a:cubicBezTo>
                  <a:cubicBezTo>
                    <a:pt x="8011945" y="1884170"/>
                    <a:pt x="8126701" y="1839365"/>
                    <a:pt x="8288102" y="1795579"/>
                  </a:cubicBezTo>
                  <a:cubicBezTo>
                    <a:pt x="8470115" y="1746222"/>
                    <a:pt x="8570795" y="1691804"/>
                    <a:pt x="8575338" y="1635740"/>
                  </a:cubicBezTo>
                  <a:cubicBezTo>
                    <a:pt x="8575243" y="1604228"/>
                    <a:pt x="8575653" y="1634731"/>
                    <a:pt x="8575633" y="1608950"/>
                  </a:cubicBezTo>
                  <a:lnTo>
                    <a:pt x="8575633" y="1481258"/>
                  </a:lnTo>
                  <a:close/>
                  <a:moveTo>
                    <a:pt x="2287286" y="1484811"/>
                  </a:moveTo>
                  <a:lnTo>
                    <a:pt x="2287286" y="1608931"/>
                  </a:lnTo>
                  <a:cubicBezTo>
                    <a:pt x="2287158" y="1639098"/>
                    <a:pt x="2287534" y="1609160"/>
                    <a:pt x="2287583" y="1635720"/>
                  </a:cubicBezTo>
                  <a:cubicBezTo>
                    <a:pt x="2292132" y="1691788"/>
                    <a:pt x="2392815" y="1746201"/>
                    <a:pt x="2574819" y="1795559"/>
                  </a:cubicBezTo>
                  <a:cubicBezTo>
                    <a:pt x="2736220" y="1839343"/>
                    <a:pt x="2850977" y="1884152"/>
                    <a:pt x="2852234" y="1936053"/>
                  </a:cubicBezTo>
                  <a:cubicBezTo>
                    <a:pt x="2852273" y="1937727"/>
                    <a:pt x="2852133" y="1939424"/>
                    <a:pt x="2851937" y="1941114"/>
                  </a:cubicBezTo>
                  <a:cubicBezTo>
                    <a:pt x="2835622" y="2080465"/>
                    <a:pt x="2227535" y="2198022"/>
                    <a:pt x="1289266" y="2265555"/>
                  </a:cubicBezTo>
                  <a:cubicBezTo>
                    <a:pt x="906789" y="2293085"/>
                    <a:pt x="489251" y="2309677"/>
                    <a:pt x="64446" y="2315561"/>
                  </a:cubicBezTo>
                  <a:lnTo>
                    <a:pt x="964558" y="1994682"/>
                  </a:lnTo>
                  <a:lnTo>
                    <a:pt x="252860" y="1688987"/>
                  </a:lnTo>
                  <a:cubicBezTo>
                    <a:pt x="508292" y="1680045"/>
                    <a:pt x="772487" y="1667496"/>
                    <a:pt x="1035996" y="1652077"/>
                  </a:cubicBezTo>
                  <a:cubicBezTo>
                    <a:pt x="1586646" y="1612442"/>
                    <a:pt x="2017071" y="1553646"/>
                    <a:pt x="2287390" y="1484799"/>
                  </a:cubicBezTo>
                  <a:close/>
                </a:path>
              </a:pathLst>
            </a:custGeom>
            <a:gradFill>
              <a:gsLst>
                <a:gs pos="0">
                  <a:srgbClr val="E1D193"/>
                </a:gs>
                <a:gs pos="25000">
                  <a:srgbClr val="E1D193"/>
                </a:gs>
                <a:gs pos="50000">
                  <a:srgbClr val="F4EED7"/>
                </a:gs>
                <a:gs pos="75000">
                  <a:srgbClr val="E7DAA9"/>
                </a:gs>
                <a:gs pos="100000">
                  <a:srgbClr val="F4EED7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2" name="图形 32">
              <a:extLst>
                <a:ext uri="{FF2B5EF4-FFF2-40B4-BE49-F238E27FC236}">
                  <a16:creationId xmlns:a16="http://schemas.microsoft.com/office/drawing/2014/main" id="{55AC0A74-3E7A-36CB-9B0B-D5870DAC11A2}"/>
                </a:ext>
              </a:extLst>
            </p:cNvPr>
            <p:cNvGrpSpPr/>
            <p:nvPr/>
          </p:nvGrpSpPr>
          <p:grpSpPr>
            <a:xfrm>
              <a:off x="3099702" y="2748784"/>
              <a:ext cx="56003" cy="876859"/>
              <a:chOff x="3099702" y="2748784"/>
              <a:chExt cx="56003" cy="876859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7BE6138-E854-C31F-2551-971D8A305E13}"/>
                  </a:ext>
                </a:extLst>
              </p:cNvPr>
              <p:cNvSpPr/>
              <p:nvPr/>
            </p:nvSpPr>
            <p:spPr>
              <a:xfrm>
                <a:off x="3099702" y="2774860"/>
                <a:ext cx="27999" cy="850782"/>
              </a:xfrm>
              <a:custGeom>
                <a:avLst/>
                <a:gdLst>
                  <a:gd name="connsiteX0" fmla="*/ 35 w 27999"/>
                  <a:gd name="connsiteY0" fmla="*/ 29639 h 850782"/>
                  <a:gd name="connsiteX1" fmla="*/ 14035 w 27999"/>
                  <a:gd name="connsiteY1" fmla="*/ 13477 h 850782"/>
                  <a:gd name="connsiteX2" fmla="*/ 28035 w 27999"/>
                  <a:gd name="connsiteY2" fmla="*/ -994 h 850782"/>
                  <a:gd name="connsiteX3" fmla="*/ 28035 w 27999"/>
                  <a:gd name="connsiteY3" fmla="*/ 817050 h 850782"/>
                  <a:gd name="connsiteX4" fmla="*/ 14035 w 27999"/>
                  <a:gd name="connsiteY4" fmla="*/ 832845 h 850782"/>
                  <a:gd name="connsiteX5" fmla="*/ 35 w 27999"/>
                  <a:gd name="connsiteY5" fmla="*/ 849789 h 85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99" h="850782">
                    <a:moveTo>
                      <a:pt x="35" y="29639"/>
                    </a:moveTo>
                    <a:lnTo>
                      <a:pt x="14035" y="13477"/>
                    </a:lnTo>
                    <a:lnTo>
                      <a:pt x="28035" y="-994"/>
                    </a:lnTo>
                    <a:lnTo>
                      <a:pt x="28035" y="817050"/>
                    </a:lnTo>
                    <a:lnTo>
                      <a:pt x="14035" y="832845"/>
                    </a:lnTo>
                    <a:lnTo>
                      <a:pt x="35" y="849789"/>
                    </a:lnTo>
                    <a:close/>
                  </a:path>
                </a:pathLst>
              </a:custGeom>
              <a:solidFill>
                <a:srgbClr val="E3D6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9B46C93-5AB9-EDF7-C5D9-6D7D07426CB7}"/>
                  </a:ext>
                </a:extLst>
              </p:cNvPr>
              <p:cNvSpPr/>
              <p:nvPr/>
            </p:nvSpPr>
            <p:spPr>
              <a:xfrm>
                <a:off x="3127705" y="2748784"/>
                <a:ext cx="27999" cy="843718"/>
              </a:xfrm>
              <a:custGeom>
                <a:avLst/>
                <a:gdLst>
                  <a:gd name="connsiteX0" fmla="*/ 35 w 27999"/>
                  <a:gd name="connsiteY0" fmla="*/ 25235 h 843718"/>
                  <a:gd name="connsiteX1" fmla="*/ 14035 w 27999"/>
                  <a:gd name="connsiteY1" fmla="*/ 11698 h 843718"/>
                  <a:gd name="connsiteX2" fmla="*/ 28035 w 27999"/>
                  <a:gd name="connsiteY2" fmla="*/ -994 h 843718"/>
                  <a:gd name="connsiteX3" fmla="*/ 28035 w 27999"/>
                  <a:gd name="connsiteY3" fmla="*/ 815156 h 843718"/>
                  <a:gd name="connsiteX4" fmla="*/ 14035 w 27999"/>
                  <a:gd name="connsiteY4" fmla="*/ 828461 h 843718"/>
                  <a:gd name="connsiteX5" fmla="*/ 35 w 27999"/>
                  <a:gd name="connsiteY5" fmla="*/ 842724 h 84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99" h="843718">
                    <a:moveTo>
                      <a:pt x="35" y="25235"/>
                    </a:moveTo>
                    <a:lnTo>
                      <a:pt x="14035" y="11698"/>
                    </a:lnTo>
                    <a:lnTo>
                      <a:pt x="28035" y="-994"/>
                    </a:lnTo>
                    <a:lnTo>
                      <a:pt x="28035" y="815156"/>
                    </a:lnTo>
                    <a:lnTo>
                      <a:pt x="14035" y="828461"/>
                    </a:lnTo>
                    <a:lnTo>
                      <a:pt x="35" y="842724"/>
                    </a:lnTo>
                    <a:close/>
                  </a:path>
                </a:pathLst>
              </a:custGeom>
              <a:solidFill>
                <a:srgbClr val="EFE7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" name="图形 32">
              <a:extLst>
                <a:ext uri="{FF2B5EF4-FFF2-40B4-BE49-F238E27FC236}">
                  <a16:creationId xmlns:a16="http://schemas.microsoft.com/office/drawing/2014/main" id="{E30C603D-B099-D370-748A-6E7002FD251F}"/>
                </a:ext>
              </a:extLst>
            </p:cNvPr>
            <p:cNvGrpSpPr/>
            <p:nvPr/>
          </p:nvGrpSpPr>
          <p:grpSpPr>
            <a:xfrm>
              <a:off x="9181036" y="2745805"/>
              <a:ext cx="56003" cy="874851"/>
              <a:chOff x="9181036" y="2745805"/>
              <a:chExt cx="56003" cy="874851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658D82A-C481-8B82-2F3D-7B59D677DD87}"/>
                  </a:ext>
                </a:extLst>
              </p:cNvPr>
              <p:cNvSpPr/>
              <p:nvPr/>
            </p:nvSpPr>
            <p:spPr>
              <a:xfrm rot="10800000" flipV="1">
                <a:off x="9209039" y="2771822"/>
                <a:ext cx="27999" cy="848834"/>
              </a:xfrm>
              <a:custGeom>
                <a:avLst/>
                <a:gdLst>
                  <a:gd name="connsiteX0" fmla="*/ 676 w 27999"/>
                  <a:gd name="connsiteY0" fmla="*/ 29568 h 848834"/>
                  <a:gd name="connsiteX1" fmla="*/ 14676 w 27999"/>
                  <a:gd name="connsiteY1" fmla="*/ 13443 h 848834"/>
                  <a:gd name="connsiteX2" fmla="*/ 28676 w 27999"/>
                  <a:gd name="connsiteY2" fmla="*/ -995 h 848834"/>
                  <a:gd name="connsiteX3" fmla="*/ 28676 w 27999"/>
                  <a:gd name="connsiteY3" fmla="*/ 815176 h 848834"/>
                  <a:gd name="connsiteX4" fmla="*/ 14676 w 27999"/>
                  <a:gd name="connsiteY4" fmla="*/ 830935 h 848834"/>
                  <a:gd name="connsiteX5" fmla="*/ 676 w 27999"/>
                  <a:gd name="connsiteY5" fmla="*/ 847840 h 8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99" h="848834">
                    <a:moveTo>
                      <a:pt x="676" y="29568"/>
                    </a:moveTo>
                    <a:lnTo>
                      <a:pt x="14676" y="13443"/>
                    </a:lnTo>
                    <a:lnTo>
                      <a:pt x="28676" y="-995"/>
                    </a:lnTo>
                    <a:lnTo>
                      <a:pt x="28676" y="815176"/>
                    </a:lnTo>
                    <a:lnTo>
                      <a:pt x="14676" y="830935"/>
                    </a:lnTo>
                    <a:lnTo>
                      <a:pt x="676" y="847840"/>
                    </a:lnTo>
                    <a:close/>
                  </a:path>
                </a:pathLst>
              </a:custGeom>
              <a:solidFill>
                <a:srgbClr val="E3D69D"/>
              </a:solidFill>
              <a:ln w="95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655291E-4A2F-611F-70A3-4B1F6A7E5776}"/>
                  </a:ext>
                </a:extLst>
              </p:cNvPr>
              <p:cNvSpPr/>
              <p:nvPr/>
            </p:nvSpPr>
            <p:spPr>
              <a:xfrm rot="10800000" flipV="1">
                <a:off x="9181036" y="2745805"/>
                <a:ext cx="27999" cy="841786"/>
              </a:xfrm>
              <a:custGeom>
                <a:avLst/>
                <a:gdLst>
                  <a:gd name="connsiteX0" fmla="*/ 670 w 27999"/>
                  <a:gd name="connsiteY0" fmla="*/ 25175 h 841786"/>
                  <a:gd name="connsiteX1" fmla="*/ 14670 w 27999"/>
                  <a:gd name="connsiteY1" fmla="*/ 11668 h 841786"/>
                  <a:gd name="connsiteX2" fmla="*/ 28670 w 27999"/>
                  <a:gd name="connsiteY2" fmla="*/ -995 h 841786"/>
                  <a:gd name="connsiteX3" fmla="*/ 28670 w 27999"/>
                  <a:gd name="connsiteY3" fmla="*/ 813286 h 841786"/>
                  <a:gd name="connsiteX4" fmla="*/ 14670 w 27999"/>
                  <a:gd name="connsiteY4" fmla="*/ 826561 h 841786"/>
                  <a:gd name="connsiteX5" fmla="*/ 670 w 27999"/>
                  <a:gd name="connsiteY5" fmla="*/ 840791 h 84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99" h="841786">
                    <a:moveTo>
                      <a:pt x="670" y="25175"/>
                    </a:moveTo>
                    <a:lnTo>
                      <a:pt x="14670" y="11668"/>
                    </a:lnTo>
                    <a:lnTo>
                      <a:pt x="28670" y="-995"/>
                    </a:lnTo>
                    <a:lnTo>
                      <a:pt x="28670" y="813286"/>
                    </a:lnTo>
                    <a:lnTo>
                      <a:pt x="14670" y="826561"/>
                    </a:lnTo>
                    <a:lnTo>
                      <a:pt x="670" y="840791"/>
                    </a:lnTo>
                    <a:close/>
                  </a:path>
                </a:pathLst>
              </a:custGeom>
              <a:solidFill>
                <a:srgbClr val="EFE7C5"/>
              </a:solidFill>
              <a:ln w="95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E1E6846-227C-E822-24D4-DF5524EF0143}"/>
              </a:ext>
            </a:extLst>
          </p:cNvPr>
          <p:cNvGrpSpPr/>
          <p:nvPr/>
        </p:nvGrpSpPr>
        <p:grpSpPr>
          <a:xfrm>
            <a:off x="6674142" y="4155735"/>
            <a:ext cx="4212729" cy="1243117"/>
            <a:chOff x="1183695" y="2084341"/>
            <a:chExt cx="9967372" cy="2941231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B6EF6EE-4352-E368-A020-53F1D2302759}"/>
                </a:ext>
              </a:extLst>
            </p:cNvPr>
            <p:cNvSpPr/>
            <p:nvPr/>
          </p:nvSpPr>
          <p:spPr>
            <a:xfrm>
              <a:off x="1212387" y="3088928"/>
              <a:ext cx="1908010" cy="1907068"/>
            </a:xfrm>
            <a:custGeom>
              <a:avLst/>
              <a:gdLst>
                <a:gd name="connsiteX0" fmla="*/ 1908006 w 1908010"/>
                <a:gd name="connsiteY0" fmla="*/ 1152688 h 1907068"/>
                <a:gd name="connsiteX1" fmla="*/ 430653 w 1908010"/>
                <a:gd name="connsiteY1" fmla="*/ 1907068 h 1907068"/>
                <a:gd name="connsiteX2" fmla="*/ 490118 w 1908010"/>
                <a:gd name="connsiteY2" fmla="*/ 1116216 h 1907068"/>
                <a:gd name="connsiteX3" fmla="*/ 0 w 1908010"/>
                <a:gd name="connsiteY3" fmla="*/ 655254 h 1907068"/>
                <a:gd name="connsiteX4" fmla="*/ 1313795 w 1908010"/>
                <a:gd name="connsiteY4" fmla="*/ 0 h 1907068"/>
                <a:gd name="connsiteX5" fmla="*/ 1908011 w 1908010"/>
                <a:gd name="connsiteY5" fmla="*/ 1152715 h 1907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010" h="1907068">
                  <a:moveTo>
                    <a:pt x="1908006" y="1152688"/>
                  </a:moveTo>
                  <a:cubicBezTo>
                    <a:pt x="1345251" y="1372063"/>
                    <a:pt x="945677" y="1560063"/>
                    <a:pt x="430653" y="1907068"/>
                  </a:cubicBezTo>
                  <a:cubicBezTo>
                    <a:pt x="481989" y="1613095"/>
                    <a:pt x="405268" y="1412382"/>
                    <a:pt x="490118" y="1116216"/>
                  </a:cubicBezTo>
                  <a:cubicBezTo>
                    <a:pt x="273587" y="992131"/>
                    <a:pt x="230074" y="764697"/>
                    <a:pt x="0" y="655254"/>
                  </a:cubicBezTo>
                  <a:cubicBezTo>
                    <a:pt x="479801" y="353583"/>
                    <a:pt x="799849" y="208757"/>
                    <a:pt x="1313795" y="0"/>
                  </a:cubicBezTo>
                  <a:cubicBezTo>
                    <a:pt x="1517407" y="381678"/>
                    <a:pt x="1715486" y="765963"/>
                    <a:pt x="1908011" y="1152715"/>
                  </a:cubicBezTo>
                  <a:close/>
                </a:path>
              </a:pathLst>
            </a:custGeom>
            <a:solidFill>
              <a:srgbClr val="FFFFFF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FC8F09C-DC6C-D52F-496D-F8FDE555210D}"/>
                </a:ext>
              </a:extLst>
            </p:cNvPr>
            <p:cNvSpPr/>
            <p:nvPr/>
          </p:nvSpPr>
          <p:spPr>
            <a:xfrm>
              <a:off x="1183695" y="3071344"/>
              <a:ext cx="1955817" cy="1954228"/>
            </a:xfrm>
            <a:custGeom>
              <a:avLst/>
              <a:gdLst>
                <a:gd name="connsiteX0" fmla="*/ 440113 w 1955817"/>
                <a:gd name="connsiteY0" fmla="*/ 1954228 h 1954228"/>
                <a:gd name="connsiteX1" fmla="*/ 445705 w 1955817"/>
                <a:gd name="connsiteY1" fmla="*/ 1922201 h 1954228"/>
                <a:gd name="connsiteX2" fmla="*/ 463521 w 1955817"/>
                <a:gd name="connsiteY2" fmla="*/ 1572793 h 1954228"/>
                <a:gd name="connsiteX3" fmla="*/ 502590 w 1955817"/>
                <a:gd name="connsiteY3" fmla="*/ 1140286 h 1954228"/>
                <a:gd name="connsiteX4" fmla="*/ 277245 w 1955817"/>
                <a:gd name="connsiteY4" fmla="*/ 918358 h 1954228"/>
                <a:gd name="connsiteX5" fmla="*/ 22740 w 1955817"/>
                <a:gd name="connsiteY5" fmla="*/ 685294 h 1954228"/>
                <a:gd name="connsiteX6" fmla="*/ 0 w 1955817"/>
                <a:gd name="connsiteY6" fmla="*/ 674476 h 1954228"/>
                <a:gd name="connsiteX7" fmla="*/ 21317 w 1955817"/>
                <a:gd name="connsiteY7" fmla="*/ 661078 h 1954228"/>
                <a:gd name="connsiteX8" fmla="*/ 1337267 w 1955817"/>
                <a:gd name="connsiteY8" fmla="*/ 4692 h 1954228"/>
                <a:gd name="connsiteX9" fmla="*/ 1348823 w 1955817"/>
                <a:gd name="connsiteY9" fmla="*/ 0 h 1954228"/>
                <a:gd name="connsiteX10" fmla="*/ 1354689 w 1955817"/>
                <a:gd name="connsiteY10" fmla="*/ 11001 h 1954228"/>
                <a:gd name="connsiteX11" fmla="*/ 1949067 w 1955817"/>
                <a:gd name="connsiteY11" fmla="*/ 1164039 h 1954228"/>
                <a:gd name="connsiteX12" fmla="*/ 1955818 w 1955817"/>
                <a:gd name="connsiteY12" fmla="*/ 1177604 h 1954228"/>
                <a:gd name="connsiteX13" fmla="*/ 1941703 w 1955817"/>
                <a:gd name="connsiteY13" fmla="*/ 1183105 h 1954228"/>
                <a:gd name="connsiteX14" fmla="*/ 467044 w 1955817"/>
                <a:gd name="connsiteY14" fmla="*/ 1936030 h 1954228"/>
                <a:gd name="connsiteX15" fmla="*/ 440081 w 1955817"/>
                <a:gd name="connsiteY15" fmla="*/ 1954185 h 1954228"/>
                <a:gd name="connsiteX16" fmla="*/ 56820 w 1955817"/>
                <a:gd name="connsiteY16" fmla="*/ 671518 h 1954228"/>
                <a:gd name="connsiteX17" fmla="*/ 299150 w 1955817"/>
                <a:gd name="connsiteY17" fmla="*/ 901442 h 1954228"/>
                <a:gd name="connsiteX18" fmla="*/ 525690 w 1955817"/>
                <a:gd name="connsiteY18" fmla="*/ 1121765 h 1954228"/>
                <a:gd name="connsiteX19" fmla="*/ 535102 w 1955817"/>
                <a:gd name="connsiteY19" fmla="*/ 1127158 h 1954228"/>
                <a:gd name="connsiteX20" fmla="*/ 532117 w 1955817"/>
                <a:gd name="connsiteY20" fmla="*/ 1137593 h 1954228"/>
                <a:gd name="connsiteX21" fmla="*/ 491201 w 1955817"/>
                <a:gd name="connsiteY21" fmla="*/ 1572233 h 1954228"/>
                <a:gd name="connsiteX22" fmla="*/ 478077 w 1955817"/>
                <a:gd name="connsiteY22" fmla="*/ 1895372 h 1954228"/>
                <a:gd name="connsiteX23" fmla="*/ 1917557 w 1955817"/>
                <a:gd name="connsiteY23" fmla="*/ 1162865 h 1954228"/>
                <a:gd name="connsiteX24" fmla="*/ 1336163 w 1955817"/>
                <a:gd name="connsiteY24" fmla="*/ 35093 h 1954228"/>
                <a:gd name="connsiteX25" fmla="*/ 56847 w 1955817"/>
                <a:gd name="connsiteY25" fmla="*/ 671545 h 195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55817" h="1954228">
                  <a:moveTo>
                    <a:pt x="440113" y="1954228"/>
                  </a:moveTo>
                  <a:lnTo>
                    <a:pt x="445705" y="1922201"/>
                  </a:lnTo>
                  <a:cubicBezTo>
                    <a:pt x="468213" y="1793337"/>
                    <a:pt x="465827" y="1681223"/>
                    <a:pt x="463521" y="1572793"/>
                  </a:cubicBezTo>
                  <a:cubicBezTo>
                    <a:pt x="460569" y="1433882"/>
                    <a:pt x="457778" y="1302503"/>
                    <a:pt x="502590" y="1140286"/>
                  </a:cubicBezTo>
                  <a:cubicBezTo>
                    <a:pt x="402435" y="1080202"/>
                    <a:pt x="338827" y="997966"/>
                    <a:pt x="277245" y="918358"/>
                  </a:cubicBezTo>
                  <a:cubicBezTo>
                    <a:pt x="206764" y="827232"/>
                    <a:pt x="140182" y="741160"/>
                    <a:pt x="22740" y="685294"/>
                  </a:cubicBezTo>
                  <a:lnTo>
                    <a:pt x="0" y="674476"/>
                  </a:lnTo>
                  <a:lnTo>
                    <a:pt x="21317" y="661078"/>
                  </a:lnTo>
                  <a:cubicBezTo>
                    <a:pt x="489698" y="366582"/>
                    <a:pt x="805812" y="220582"/>
                    <a:pt x="1337267" y="4692"/>
                  </a:cubicBezTo>
                  <a:lnTo>
                    <a:pt x="1348823" y="0"/>
                  </a:lnTo>
                  <a:lnTo>
                    <a:pt x="1354689" y="11001"/>
                  </a:lnTo>
                  <a:cubicBezTo>
                    <a:pt x="1557278" y="390761"/>
                    <a:pt x="1757259" y="778687"/>
                    <a:pt x="1949067" y="1164039"/>
                  </a:cubicBezTo>
                  <a:lnTo>
                    <a:pt x="1955818" y="1177604"/>
                  </a:lnTo>
                  <a:lnTo>
                    <a:pt x="1941703" y="1183105"/>
                  </a:lnTo>
                  <a:cubicBezTo>
                    <a:pt x="1392147" y="1397346"/>
                    <a:pt x="994351" y="1580788"/>
                    <a:pt x="467044" y="1936030"/>
                  </a:cubicBezTo>
                  <a:lnTo>
                    <a:pt x="440081" y="1954185"/>
                  </a:lnTo>
                  <a:close/>
                  <a:moveTo>
                    <a:pt x="56820" y="671518"/>
                  </a:moveTo>
                  <a:cubicBezTo>
                    <a:pt x="166855" y="730412"/>
                    <a:pt x="234045" y="817271"/>
                    <a:pt x="299150" y="901442"/>
                  </a:cubicBezTo>
                  <a:cubicBezTo>
                    <a:pt x="360969" y="981362"/>
                    <a:pt x="424884" y="1064003"/>
                    <a:pt x="525690" y="1121765"/>
                  </a:cubicBezTo>
                  <a:lnTo>
                    <a:pt x="535102" y="1127158"/>
                  </a:lnTo>
                  <a:lnTo>
                    <a:pt x="532117" y="1137593"/>
                  </a:lnTo>
                  <a:cubicBezTo>
                    <a:pt x="485426" y="1300574"/>
                    <a:pt x="488227" y="1432530"/>
                    <a:pt x="491201" y="1572233"/>
                  </a:cubicBezTo>
                  <a:cubicBezTo>
                    <a:pt x="493345" y="1673093"/>
                    <a:pt x="495559" y="1777111"/>
                    <a:pt x="478077" y="1895372"/>
                  </a:cubicBezTo>
                  <a:cubicBezTo>
                    <a:pt x="989971" y="1553253"/>
                    <a:pt x="1382601" y="1371896"/>
                    <a:pt x="1917557" y="1162865"/>
                  </a:cubicBezTo>
                  <a:cubicBezTo>
                    <a:pt x="1729767" y="785917"/>
                    <a:pt x="1534247" y="406653"/>
                    <a:pt x="1336163" y="35093"/>
                  </a:cubicBezTo>
                  <a:cubicBezTo>
                    <a:pt x="821042" y="244582"/>
                    <a:pt x="508785" y="388907"/>
                    <a:pt x="56847" y="671545"/>
                  </a:cubicBezTo>
                  <a:close/>
                </a:path>
              </a:pathLst>
            </a:custGeom>
            <a:solidFill>
              <a:srgbClr val="231F20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1465DDF-F5C9-AE58-1051-C7262958DDC7}"/>
                </a:ext>
              </a:extLst>
            </p:cNvPr>
            <p:cNvSpPr/>
            <p:nvPr/>
          </p:nvSpPr>
          <p:spPr>
            <a:xfrm>
              <a:off x="2791823" y="4077735"/>
              <a:ext cx="328564" cy="163859"/>
            </a:xfrm>
            <a:custGeom>
              <a:avLst/>
              <a:gdLst>
                <a:gd name="connsiteX0" fmla="*/ 0 w 328564"/>
                <a:gd name="connsiteY0" fmla="*/ 0 h 163859"/>
                <a:gd name="connsiteX1" fmla="*/ 328564 w 328564"/>
                <a:gd name="connsiteY1" fmla="*/ 163859 h 16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564" h="163859">
                  <a:moveTo>
                    <a:pt x="0" y="0"/>
                  </a:moveTo>
                  <a:cubicBezTo>
                    <a:pt x="111624" y="52483"/>
                    <a:pt x="221164" y="107142"/>
                    <a:pt x="328564" y="163859"/>
                  </a:cubicBezTo>
                </a:path>
              </a:pathLst>
            </a:custGeom>
            <a:solidFill>
              <a:srgbClr val="FFFFFF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E14B6C5-D211-6209-F7FD-7237CBB26A63}"/>
                </a:ext>
              </a:extLst>
            </p:cNvPr>
            <p:cNvSpPr/>
            <p:nvPr/>
          </p:nvSpPr>
          <p:spPr>
            <a:xfrm>
              <a:off x="2777941" y="4063849"/>
              <a:ext cx="356251" cy="191558"/>
            </a:xfrm>
            <a:custGeom>
              <a:avLst/>
              <a:gdLst>
                <a:gd name="connsiteX0" fmla="*/ 342398 w 356251"/>
                <a:gd name="connsiteY0" fmla="*/ 191558 h 191558"/>
                <a:gd name="connsiteX1" fmla="*/ 335944 w 356251"/>
                <a:gd name="connsiteY1" fmla="*/ 189952 h 191558"/>
                <a:gd name="connsiteX2" fmla="*/ 7956 w 356251"/>
                <a:gd name="connsiteY2" fmla="*/ 26373 h 191558"/>
                <a:gd name="connsiteX3" fmla="*/ 1319 w 356251"/>
                <a:gd name="connsiteY3" fmla="*/ 7954 h 191558"/>
                <a:gd name="connsiteX4" fmla="*/ 19733 w 356251"/>
                <a:gd name="connsiteY4" fmla="*/ 1323 h 191558"/>
                <a:gd name="connsiteX5" fmla="*/ 348874 w 356251"/>
                <a:gd name="connsiteY5" fmla="*/ 165473 h 191558"/>
                <a:gd name="connsiteX6" fmla="*/ 354649 w 356251"/>
                <a:gd name="connsiteY6" fmla="*/ 184183 h 191558"/>
                <a:gd name="connsiteX7" fmla="*/ 342398 w 356251"/>
                <a:gd name="connsiteY7" fmla="*/ 191558 h 19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6251" h="191558">
                  <a:moveTo>
                    <a:pt x="342398" y="191558"/>
                  </a:moveTo>
                  <a:cubicBezTo>
                    <a:pt x="340222" y="191558"/>
                    <a:pt x="338007" y="191035"/>
                    <a:pt x="335944" y="189952"/>
                  </a:cubicBezTo>
                  <a:cubicBezTo>
                    <a:pt x="228807" y="133359"/>
                    <a:pt x="118454" y="78323"/>
                    <a:pt x="7956" y="26373"/>
                  </a:cubicBezTo>
                  <a:cubicBezTo>
                    <a:pt x="1039" y="23119"/>
                    <a:pt x="-1935" y="14872"/>
                    <a:pt x="1319" y="7954"/>
                  </a:cubicBezTo>
                  <a:cubicBezTo>
                    <a:pt x="4573" y="1037"/>
                    <a:pt x="12810" y="-1937"/>
                    <a:pt x="19733" y="1323"/>
                  </a:cubicBezTo>
                  <a:cubicBezTo>
                    <a:pt x="130619" y="53460"/>
                    <a:pt x="241354" y="108691"/>
                    <a:pt x="348874" y="165473"/>
                  </a:cubicBezTo>
                  <a:cubicBezTo>
                    <a:pt x="355629" y="169045"/>
                    <a:pt x="358215" y="177422"/>
                    <a:pt x="354649" y="184183"/>
                  </a:cubicBezTo>
                  <a:cubicBezTo>
                    <a:pt x="352171" y="188875"/>
                    <a:pt x="347365" y="191558"/>
                    <a:pt x="342398" y="191558"/>
                  </a:cubicBezTo>
                  <a:close/>
                </a:path>
              </a:pathLst>
            </a:custGeom>
            <a:solidFill>
              <a:srgbClr val="231F20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D633977-85E5-B184-F8EE-568C1ED9E27D}"/>
                </a:ext>
              </a:extLst>
            </p:cNvPr>
            <p:cNvSpPr/>
            <p:nvPr/>
          </p:nvSpPr>
          <p:spPr>
            <a:xfrm>
              <a:off x="9144658" y="3084957"/>
              <a:ext cx="1977107" cy="1906028"/>
            </a:xfrm>
            <a:custGeom>
              <a:avLst/>
              <a:gdLst>
                <a:gd name="connsiteX0" fmla="*/ 0 w 1977107"/>
                <a:gd name="connsiteY0" fmla="*/ 1152726 h 1906028"/>
                <a:gd name="connsiteX1" fmla="*/ 1475897 w 1977107"/>
                <a:gd name="connsiteY1" fmla="*/ 1906028 h 1906028"/>
                <a:gd name="connsiteX2" fmla="*/ 1418448 w 1977107"/>
                <a:gd name="connsiteY2" fmla="*/ 1116470 h 1906028"/>
                <a:gd name="connsiteX3" fmla="*/ 1977108 w 1977107"/>
                <a:gd name="connsiteY3" fmla="*/ 697006 h 1906028"/>
                <a:gd name="connsiteX4" fmla="*/ 594302 w 1977107"/>
                <a:gd name="connsiteY4" fmla="*/ 0 h 1906028"/>
                <a:gd name="connsiteX5" fmla="*/ 32 w 1977107"/>
                <a:gd name="connsiteY5" fmla="*/ 1152661 h 190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7107" h="1906028">
                  <a:moveTo>
                    <a:pt x="0" y="1152726"/>
                  </a:moveTo>
                  <a:cubicBezTo>
                    <a:pt x="563024" y="1372209"/>
                    <a:pt x="960605" y="1558883"/>
                    <a:pt x="1475897" y="1906028"/>
                  </a:cubicBezTo>
                  <a:cubicBezTo>
                    <a:pt x="1424470" y="1611997"/>
                    <a:pt x="1503384" y="1412700"/>
                    <a:pt x="1418448" y="1116470"/>
                  </a:cubicBezTo>
                  <a:cubicBezTo>
                    <a:pt x="1642865" y="996888"/>
                    <a:pt x="1738344" y="800474"/>
                    <a:pt x="1977108" y="697006"/>
                  </a:cubicBezTo>
                  <a:cubicBezTo>
                    <a:pt x="1489560" y="388395"/>
                    <a:pt x="1117299" y="212447"/>
                    <a:pt x="594302" y="0"/>
                  </a:cubicBezTo>
                  <a:cubicBezTo>
                    <a:pt x="390674" y="381672"/>
                    <a:pt x="192573" y="765963"/>
                    <a:pt x="32" y="1152661"/>
                  </a:cubicBezTo>
                  <a:close/>
                </a:path>
              </a:pathLst>
            </a:custGeom>
            <a:solidFill>
              <a:srgbClr val="FFFFFF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222598D-259F-C0A1-BA3C-A46A6D350168}"/>
                </a:ext>
              </a:extLst>
            </p:cNvPr>
            <p:cNvSpPr/>
            <p:nvPr/>
          </p:nvSpPr>
          <p:spPr>
            <a:xfrm>
              <a:off x="9125334" y="3067438"/>
              <a:ext cx="2025733" cy="1953177"/>
            </a:xfrm>
            <a:custGeom>
              <a:avLst/>
              <a:gdLst>
                <a:gd name="connsiteX0" fmla="*/ 1514293 w 2025733"/>
                <a:gd name="connsiteY0" fmla="*/ 1953178 h 1953177"/>
                <a:gd name="connsiteX1" fmla="*/ 1487318 w 2025733"/>
                <a:gd name="connsiteY1" fmla="*/ 1935007 h 1953177"/>
                <a:gd name="connsiteX2" fmla="*/ 14115 w 2025733"/>
                <a:gd name="connsiteY2" fmla="*/ 1183105 h 1953177"/>
                <a:gd name="connsiteX3" fmla="*/ 0 w 2025733"/>
                <a:gd name="connsiteY3" fmla="*/ 1177604 h 1953177"/>
                <a:gd name="connsiteX4" fmla="*/ 6756 w 2025733"/>
                <a:gd name="connsiteY4" fmla="*/ 1164039 h 1953177"/>
                <a:gd name="connsiteX5" fmla="*/ 601187 w 2025733"/>
                <a:gd name="connsiteY5" fmla="*/ 11001 h 1953177"/>
                <a:gd name="connsiteX6" fmla="*/ 607054 w 2025733"/>
                <a:gd name="connsiteY6" fmla="*/ 0 h 1953177"/>
                <a:gd name="connsiteX7" fmla="*/ 618610 w 2025733"/>
                <a:gd name="connsiteY7" fmla="*/ 4692 h 1953177"/>
                <a:gd name="connsiteX8" fmla="*/ 2003624 w 2025733"/>
                <a:gd name="connsiteY8" fmla="*/ 702829 h 1953177"/>
                <a:gd name="connsiteX9" fmla="*/ 2025733 w 2025733"/>
                <a:gd name="connsiteY9" fmla="*/ 716825 h 1953177"/>
                <a:gd name="connsiteX10" fmla="*/ 2001728 w 2025733"/>
                <a:gd name="connsiteY10" fmla="*/ 727228 h 1953177"/>
                <a:gd name="connsiteX11" fmla="*/ 1704022 w 2025733"/>
                <a:gd name="connsiteY11" fmla="*/ 944341 h 1953177"/>
                <a:gd name="connsiteX12" fmla="*/ 1453901 w 2025733"/>
                <a:gd name="connsiteY12" fmla="*/ 1140890 h 1953177"/>
                <a:gd name="connsiteX13" fmla="*/ 1491704 w 2025733"/>
                <a:gd name="connsiteY13" fmla="*/ 1571565 h 1953177"/>
                <a:gd name="connsiteX14" fmla="*/ 1508668 w 2025733"/>
                <a:gd name="connsiteY14" fmla="*/ 1921140 h 1953177"/>
                <a:gd name="connsiteX15" fmla="*/ 1514266 w 2025733"/>
                <a:gd name="connsiteY15" fmla="*/ 1953173 h 1953177"/>
                <a:gd name="connsiteX16" fmla="*/ 38288 w 2025733"/>
                <a:gd name="connsiteY16" fmla="*/ 1162811 h 1953177"/>
                <a:gd name="connsiteX17" fmla="*/ 1476312 w 2025733"/>
                <a:gd name="connsiteY17" fmla="*/ 1894295 h 1953177"/>
                <a:gd name="connsiteX18" fmla="*/ 1464046 w 2025733"/>
                <a:gd name="connsiteY18" fmla="*/ 1570875 h 1953177"/>
                <a:gd name="connsiteX19" fmla="*/ 1424293 w 2025733"/>
                <a:gd name="connsiteY19" fmla="*/ 1137819 h 1953177"/>
                <a:gd name="connsiteX20" fmla="*/ 1421206 w 2025733"/>
                <a:gd name="connsiteY20" fmla="*/ 1127056 h 1953177"/>
                <a:gd name="connsiteX21" fmla="*/ 1431092 w 2025733"/>
                <a:gd name="connsiteY21" fmla="*/ 1121787 h 1953177"/>
                <a:gd name="connsiteX22" fmla="*/ 1685027 w 2025733"/>
                <a:gd name="connsiteY22" fmla="*/ 924225 h 1953177"/>
                <a:gd name="connsiteX23" fmla="*/ 1967174 w 2025733"/>
                <a:gd name="connsiteY23" fmla="*/ 712559 h 1953177"/>
                <a:gd name="connsiteX24" fmla="*/ 619763 w 2025733"/>
                <a:gd name="connsiteY24" fmla="*/ 35055 h 1953177"/>
                <a:gd name="connsiteX25" fmla="*/ 38315 w 2025733"/>
                <a:gd name="connsiteY25" fmla="*/ 1162827 h 195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25733" h="1953177">
                  <a:moveTo>
                    <a:pt x="1514293" y="1953178"/>
                  </a:moveTo>
                  <a:lnTo>
                    <a:pt x="1487318" y="1935007"/>
                  </a:lnTo>
                  <a:cubicBezTo>
                    <a:pt x="961407" y="1580675"/>
                    <a:pt x="563832" y="1397383"/>
                    <a:pt x="14115" y="1183105"/>
                  </a:cubicBezTo>
                  <a:lnTo>
                    <a:pt x="0" y="1177604"/>
                  </a:lnTo>
                  <a:lnTo>
                    <a:pt x="6756" y="1164039"/>
                  </a:lnTo>
                  <a:cubicBezTo>
                    <a:pt x="198570" y="778741"/>
                    <a:pt x="398567" y="390804"/>
                    <a:pt x="601187" y="11001"/>
                  </a:cubicBezTo>
                  <a:lnTo>
                    <a:pt x="607054" y="0"/>
                  </a:lnTo>
                  <a:lnTo>
                    <a:pt x="618610" y="4692"/>
                  </a:lnTo>
                  <a:cubicBezTo>
                    <a:pt x="1129243" y="212103"/>
                    <a:pt x="1501207" y="384792"/>
                    <a:pt x="2003624" y="702829"/>
                  </a:cubicBezTo>
                  <a:lnTo>
                    <a:pt x="2025733" y="716825"/>
                  </a:lnTo>
                  <a:lnTo>
                    <a:pt x="2001728" y="727228"/>
                  </a:lnTo>
                  <a:cubicBezTo>
                    <a:pt x="1876302" y="781586"/>
                    <a:pt x="1792621" y="860644"/>
                    <a:pt x="1704022" y="944341"/>
                  </a:cubicBezTo>
                  <a:cubicBezTo>
                    <a:pt x="1630728" y="1013584"/>
                    <a:pt x="1555020" y="1085105"/>
                    <a:pt x="1453901" y="1140890"/>
                  </a:cubicBezTo>
                  <a:cubicBezTo>
                    <a:pt x="1498567" y="1302686"/>
                    <a:pt x="1495227" y="1433371"/>
                    <a:pt x="1491704" y="1571565"/>
                  </a:cubicBezTo>
                  <a:cubicBezTo>
                    <a:pt x="1488935" y="1679925"/>
                    <a:pt x="1486079" y="1791980"/>
                    <a:pt x="1508668" y="1921140"/>
                  </a:cubicBezTo>
                  <a:lnTo>
                    <a:pt x="1514266" y="1953173"/>
                  </a:lnTo>
                  <a:close/>
                  <a:moveTo>
                    <a:pt x="38288" y="1162811"/>
                  </a:moveTo>
                  <a:cubicBezTo>
                    <a:pt x="573346" y="1371870"/>
                    <a:pt x="965760" y="1553081"/>
                    <a:pt x="1476312" y="1894295"/>
                  </a:cubicBezTo>
                  <a:cubicBezTo>
                    <a:pt x="1458815" y="1775726"/>
                    <a:pt x="1461465" y="1671725"/>
                    <a:pt x="1464046" y="1570875"/>
                  </a:cubicBezTo>
                  <a:cubicBezTo>
                    <a:pt x="1467590" y="1431830"/>
                    <a:pt x="1470942" y="1300499"/>
                    <a:pt x="1424293" y="1137819"/>
                  </a:cubicBezTo>
                  <a:lnTo>
                    <a:pt x="1421206" y="1127056"/>
                  </a:lnTo>
                  <a:lnTo>
                    <a:pt x="1431092" y="1121787"/>
                  </a:lnTo>
                  <a:cubicBezTo>
                    <a:pt x="1533865" y="1067025"/>
                    <a:pt x="1610714" y="994426"/>
                    <a:pt x="1685027" y="924225"/>
                  </a:cubicBezTo>
                  <a:cubicBezTo>
                    <a:pt x="1766137" y="847596"/>
                    <a:pt x="1849839" y="768527"/>
                    <a:pt x="1967174" y="712559"/>
                  </a:cubicBezTo>
                  <a:cubicBezTo>
                    <a:pt x="1481156" y="406691"/>
                    <a:pt x="1115662" y="236809"/>
                    <a:pt x="619763" y="35055"/>
                  </a:cubicBezTo>
                  <a:cubicBezTo>
                    <a:pt x="421630" y="406664"/>
                    <a:pt x="226088" y="785933"/>
                    <a:pt x="38315" y="1162827"/>
                  </a:cubicBezTo>
                  <a:close/>
                </a:path>
              </a:pathLst>
            </a:custGeom>
            <a:solidFill>
              <a:srgbClr val="231F20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B0834D-BE94-4F8A-BC7E-938038DBD606}"/>
                </a:ext>
              </a:extLst>
            </p:cNvPr>
            <p:cNvSpPr/>
            <p:nvPr/>
          </p:nvSpPr>
          <p:spPr>
            <a:xfrm>
              <a:off x="9150207" y="4079459"/>
              <a:ext cx="335464" cy="155115"/>
            </a:xfrm>
            <a:custGeom>
              <a:avLst/>
              <a:gdLst>
                <a:gd name="connsiteX0" fmla="*/ 335465 w 335464"/>
                <a:gd name="connsiteY0" fmla="*/ 0 h 155115"/>
                <a:gd name="connsiteX1" fmla="*/ 0 w 335464"/>
                <a:gd name="connsiteY1" fmla="*/ 155116 h 15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464" h="155115">
                  <a:moveTo>
                    <a:pt x="335465" y="0"/>
                  </a:moveTo>
                  <a:cubicBezTo>
                    <a:pt x="221525" y="49455"/>
                    <a:pt x="109685" y="101205"/>
                    <a:pt x="0" y="155116"/>
                  </a:cubicBezTo>
                </a:path>
              </a:pathLst>
            </a:custGeom>
            <a:solidFill>
              <a:srgbClr val="FFFFFF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0BB72B-9F12-6FF6-BEDE-2891B8C83D91}"/>
                </a:ext>
              </a:extLst>
            </p:cNvPr>
            <p:cNvSpPr/>
            <p:nvPr/>
          </p:nvSpPr>
          <p:spPr>
            <a:xfrm>
              <a:off x="9136188" y="4065589"/>
              <a:ext cx="363153" cy="182814"/>
            </a:xfrm>
            <a:custGeom>
              <a:avLst/>
              <a:gdLst>
                <a:gd name="connsiteX0" fmla="*/ 13858 w 363153"/>
                <a:gd name="connsiteY0" fmla="*/ 182815 h 182814"/>
                <a:gd name="connsiteX1" fmla="*/ 1424 w 363153"/>
                <a:gd name="connsiteY1" fmla="*/ 175073 h 182814"/>
                <a:gd name="connsiteX2" fmla="*/ 7738 w 363153"/>
                <a:gd name="connsiteY2" fmla="*/ 156546 h 182814"/>
                <a:gd name="connsiteX3" fmla="*/ 343796 w 363153"/>
                <a:gd name="connsiteY3" fmla="*/ 1156 h 182814"/>
                <a:gd name="connsiteX4" fmla="*/ 362005 w 363153"/>
                <a:gd name="connsiteY4" fmla="*/ 8337 h 182814"/>
                <a:gd name="connsiteX5" fmla="*/ 354824 w 363153"/>
                <a:gd name="connsiteY5" fmla="*/ 26546 h 182814"/>
                <a:gd name="connsiteX6" fmla="*/ 19956 w 363153"/>
                <a:gd name="connsiteY6" fmla="*/ 181387 h 182814"/>
                <a:gd name="connsiteX7" fmla="*/ 13858 w 363153"/>
                <a:gd name="connsiteY7" fmla="*/ 182815 h 1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3153" h="182814">
                  <a:moveTo>
                    <a:pt x="13858" y="182815"/>
                  </a:moveTo>
                  <a:cubicBezTo>
                    <a:pt x="8745" y="182815"/>
                    <a:pt x="3832" y="179970"/>
                    <a:pt x="1424" y="175073"/>
                  </a:cubicBezTo>
                  <a:cubicBezTo>
                    <a:pt x="-1949" y="168210"/>
                    <a:pt x="874" y="159919"/>
                    <a:pt x="7738" y="156546"/>
                  </a:cubicBezTo>
                  <a:cubicBezTo>
                    <a:pt x="117659" y="102517"/>
                    <a:pt x="230728" y="50239"/>
                    <a:pt x="343796" y="1156"/>
                  </a:cubicBezTo>
                  <a:cubicBezTo>
                    <a:pt x="350821" y="-1904"/>
                    <a:pt x="358961" y="1323"/>
                    <a:pt x="362005" y="8337"/>
                  </a:cubicBezTo>
                  <a:cubicBezTo>
                    <a:pt x="365049" y="15351"/>
                    <a:pt x="361838" y="23502"/>
                    <a:pt x="354824" y="26546"/>
                  </a:cubicBezTo>
                  <a:cubicBezTo>
                    <a:pt x="242149" y="75457"/>
                    <a:pt x="129485" y="127552"/>
                    <a:pt x="19956" y="181387"/>
                  </a:cubicBezTo>
                  <a:cubicBezTo>
                    <a:pt x="17990" y="182357"/>
                    <a:pt x="15910" y="182815"/>
                    <a:pt x="13858" y="182815"/>
                  </a:cubicBezTo>
                  <a:close/>
                </a:path>
              </a:pathLst>
            </a:custGeom>
            <a:solidFill>
              <a:srgbClr val="231F20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A1B9F7D-2AC2-4956-AA6B-13C5AA2EFA24}"/>
                </a:ext>
              </a:extLst>
            </p:cNvPr>
            <p:cNvSpPr/>
            <p:nvPr/>
          </p:nvSpPr>
          <p:spPr>
            <a:xfrm>
              <a:off x="2284018" y="2098141"/>
              <a:ext cx="7708111" cy="1973738"/>
            </a:xfrm>
            <a:custGeom>
              <a:avLst/>
              <a:gdLst>
                <a:gd name="connsiteX0" fmla="*/ 7203270 w 7708111"/>
                <a:gd name="connsiteY0" fmla="*/ 1973722 h 1973738"/>
                <a:gd name="connsiteX1" fmla="*/ 503117 w 7708111"/>
                <a:gd name="connsiteY1" fmla="*/ 1968943 h 1973738"/>
                <a:gd name="connsiteX2" fmla="*/ 0 w 7708111"/>
                <a:gd name="connsiteY2" fmla="*/ 780295 h 1973738"/>
                <a:gd name="connsiteX3" fmla="*/ 7708112 w 7708111"/>
                <a:gd name="connsiteY3" fmla="*/ 785790 h 1973738"/>
                <a:gd name="connsiteX4" fmla="*/ 7203292 w 7708111"/>
                <a:gd name="connsiteY4" fmla="*/ 1973738 h 197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8111" h="1973738">
                  <a:moveTo>
                    <a:pt x="7203270" y="1973722"/>
                  </a:moveTo>
                  <a:cubicBezTo>
                    <a:pt x="5064899" y="1064620"/>
                    <a:pt x="2642404" y="1063003"/>
                    <a:pt x="503117" y="1968943"/>
                  </a:cubicBezTo>
                  <a:cubicBezTo>
                    <a:pt x="335412" y="1572726"/>
                    <a:pt x="167706" y="1176529"/>
                    <a:pt x="0" y="780295"/>
                  </a:cubicBezTo>
                  <a:cubicBezTo>
                    <a:pt x="2461176" y="-261927"/>
                    <a:pt x="5248121" y="-260095"/>
                    <a:pt x="7708112" y="785790"/>
                  </a:cubicBezTo>
                  <a:cubicBezTo>
                    <a:pt x="7539835" y="1181766"/>
                    <a:pt x="7371563" y="1577720"/>
                    <a:pt x="7203292" y="1973738"/>
                  </a:cubicBezTo>
                  <a:close/>
                </a:path>
              </a:pathLst>
            </a:custGeom>
            <a:solidFill>
              <a:srgbClr val="FFFFFF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BC40274-CCA4-AB34-4CC1-61BD51745D82}"/>
                </a:ext>
              </a:extLst>
            </p:cNvPr>
            <p:cNvSpPr/>
            <p:nvPr/>
          </p:nvSpPr>
          <p:spPr>
            <a:xfrm>
              <a:off x="2266003" y="2084341"/>
              <a:ext cx="7744475" cy="2005725"/>
            </a:xfrm>
            <a:custGeom>
              <a:avLst/>
              <a:gdLst>
                <a:gd name="connsiteX0" fmla="*/ 7228828 w 7744475"/>
                <a:gd name="connsiteY0" fmla="*/ 2005677 h 2005725"/>
                <a:gd name="connsiteX1" fmla="*/ 7216092 w 7744475"/>
                <a:gd name="connsiteY1" fmla="*/ 2000257 h 2005725"/>
                <a:gd name="connsiteX2" fmla="*/ 3865746 w 7744475"/>
                <a:gd name="connsiteY2" fmla="*/ 1318336 h 2005725"/>
                <a:gd name="connsiteX3" fmla="*/ 526660 w 7744475"/>
                <a:gd name="connsiteY3" fmla="*/ 1995517 h 2005725"/>
                <a:gd name="connsiteX4" fmla="*/ 513914 w 7744475"/>
                <a:gd name="connsiteY4" fmla="*/ 2000914 h 2005725"/>
                <a:gd name="connsiteX5" fmla="*/ 0 w 7744475"/>
                <a:gd name="connsiteY5" fmla="*/ 786784 h 2005725"/>
                <a:gd name="connsiteX6" fmla="*/ 12746 w 7744475"/>
                <a:gd name="connsiteY6" fmla="*/ 781386 h 2005725"/>
                <a:gd name="connsiteX7" fmla="*/ 1908798 w 7744475"/>
                <a:gd name="connsiteY7" fmla="*/ 195359 h 2005725"/>
                <a:gd name="connsiteX8" fmla="*/ 3865779 w 7744475"/>
                <a:gd name="connsiteY8" fmla="*/ 0 h 2005725"/>
                <a:gd name="connsiteX9" fmla="*/ 5829548 w 7744475"/>
                <a:gd name="connsiteY9" fmla="*/ 196706 h 2005725"/>
                <a:gd name="connsiteX10" fmla="*/ 7731740 w 7744475"/>
                <a:gd name="connsiteY10" fmla="*/ 786881 h 2005725"/>
                <a:gd name="connsiteX11" fmla="*/ 7744476 w 7744475"/>
                <a:gd name="connsiteY11" fmla="*/ 792296 h 2005725"/>
                <a:gd name="connsiteX12" fmla="*/ 7228828 w 7744475"/>
                <a:gd name="connsiteY12" fmla="*/ 2005725 h 2005725"/>
                <a:gd name="connsiteX13" fmla="*/ 3865768 w 7744475"/>
                <a:gd name="connsiteY13" fmla="*/ 1290624 h 2005725"/>
                <a:gd name="connsiteX14" fmla="*/ 5573103 w 7744475"/>
                <a:gd name="connsiteY14" fmla="*/ 1461664 h 2005725"/>
                <a:gd name="connsiteX15" fmla="*/ 7214175 w 7744475"/>
                <a:gd name="connsiteY15" fmla="*/ 1969356 h 2005725"/>
                <a:gd name="connsiteX16" fmla="*/ 7708160 w 7744475"/>
                <a:gd name="connsiteY16" fmla="*/ 806890 h 2005725"/>
                <a:gd name="connsiteX17" fmla="*/ 3865741 w 7744475"/>
                <a:gd name="connsiteY17" fmla="*/ 27621 h 2005725"/>
                <a:gd name="connsiteX18" fmla="*/ 36251 w 7744475"/>
                <a:gd name="connsiteY18" fmla="*/ 801449 h 2005725"/>
                <a:gd name="connsiteX19" fmla="*/ 528583 w 7744475"/>
                <a:gd name="connsiteY19" fmla="*/ 1964615 h 2005725"/>
                <a:gd name="connsiteX20" fmla="*/ 2164267 w 7744475"/>
                <a:gd name="connsiteY20" fmla="*/ 1460485 h 2005725"/>
                <a:gd name="connsiteX21" fmla="*/ 3865676 w 7744475"/>
                <a:gd name="connsiteY21" fmla="*/ 1290656 h 200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744475" h="2005725">
                  <a:moveTo>
                    <a:pt x="7228828" y="2005677"/>
                  </a:moveTo>
                  <a:lnTo>
                    <a:pt x="7216092" y="2000257"/>
                  </a:lnTo>
                  <a:cubicBezTo>
                    <a:pt x="6151782" y="1547764"/>
                    <a:pt x="5024549" y="1318336"/>
                    <a:pt x="3865746" y="1318336"/>
                  </a:cubicBezTo>
                  <a:cubicBezTo>
                    <a:pt x="2711200" y="1318336"/>
                    <a:pt x="1587738" y="1546164"/>
                    <a:pt x="526660" y="1995517"/>
                  </a:cubicBezTo>
                  <a:lnTo>
                    <a:pt x="513914" y="2000914"/>
                  </a:lnTo>
                  <a:lnTo>
                    <a:pt x="0" y="786784"/>
                  </a:lnTo>
                  <a:lnTo>
                    <a:pt x="12746" y="781386"/>
                  </a:lnTo>
                  <a:cubicBezTo>
                    <a:pt x="621832" y="523460"/>
                    <a:pt x="1259739" y="326296"/>
                    <a:pt x="1908798" y="195359"/>
                  </a:cubicBezTo>
                  <a:cubicBezTo>
                    <a:pt x="2551391" y="65725"/>
                    <a:pt x="3209824" y="0"/>
                    <a:pt x="3865779" y="0"/>
                  </a:cubicBezTo>
                  <a:cubicBezTo>
                    <a:pt x="4524158" y="0"/>
                    <a:pt x="5184906" y="66183"/>
                    <a:pt x="5829548" y="196706"/>
                  </a:cubicBezTo>
                  <a:cubicBezTo>
                    <a:pt x="6480708" y="328548"/>
                    <a:pt x="7120716" y="527112"/>
                    <a:pt x="7731740" y="786881"/>
                  </a:cubicBezTo>
                  <a:lnTo>
                    <a:pt x="7744476" y="792296"/>
                  </a:lnTo>
                  <a:lnTo>
                    <a:pt x="7228828" y="2005725"/>
                  </a:lnTo>
                  <a:close/>
                  <a:moveTo>
                    <a:pt x="3865768" y="1290624"/>
                  </a:moveTo>
                  <a:cubicBezTo>
                    <a:pt x="4438112" y="1290624"/>
                    <a:pt x="5012557" y="1348171"/>
                    <a:pt x="5573103" y="1461664"/>
                  </a:cubicBezTo>
                  <a:cubicBezTo>
                    <a:pt x="6134780" y="1575390"/>
                    <a:pt x="6686868" y="1746183"/>
                    <a:pt x="7214175" y="1969356"/>
                  </a:cubicBezTo>
                  <a:lnTo>
                    <a:pt x="7708160" y="806890"/>
                  </a:lnTo>
                  <a:cubicBezTo>
                    <a:pt x="6487242" y="289809"/>
                    <a:pt x="5194512" y="27621"/>
                    <a:pt x="3865741" y="27621"/>
                  </a:cubicBezTo>
                  <a:cubicBezTo>
                    <a:pt x="2541818" y="27621"/>
                    <a:pt x="1253506" y="287955"/>
                    <a:pt x="36251" y="801449"/>
                  </a:cubicBezTo>
                  <a:lnTo>
                    <a:pt x="528583" y="1964615"/>
                  </a:lnTo>
                  <a:cubicBezTo>
                    <a:pt x="1054370" y="1742972"/>
                    <a:pt x="1604584" y="1573391"/>
                    <a:pt x="2164267" y="1460485"/>
                  </a:cubicBezTo>
                  <a:cubicBezTo>
                    <a:pt x="2722874" y="1347794"/>
                    <a:pt x="3295326" y="1290656"/>
                    <a:pt x="3865676" y="1290656"/>
                  </a:cubicBezTo>
                  <a:close/>
                </a:path>
              </a:pathLst>
            </a:custGeom>
            <a:solidFill>
              <a:srgbClr val="231F20"/>
            </a:solidFill>
            <a:ln w="5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494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28E924A5-70A2-4BC9-3F7E-53CC64983866}"/>
              </a:ext>
            </a:extLst>
          </p:cNvPr>
          <p:cNvGrpSpPr/>
          <p:nvPr/>
        </p:nvGrpSpPr>
        <p:grpSpPr>
          <a:xfrm>
            <a:off x="1088501" y="1101404"/>
            <a:ext cx="4845778" cy="1316187"/>
            <a:chOff x="746948" y="1026976"/>
            <a:chExt cx="8124964" cy="220686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BE4A18F-1C00-08C4-0EED-156507DB7B97}"/>
                </a:ext>
              </a:extLst>
            </p:cNvPr>
            <p:cNvSpPr/>
            <p:nvPr/>
          </p:nvSpPr>
          <p:spPr>
            <a:xfrm>
              <a:off x="746948" y="1026976"/>
              <a:ext cx="8124964" cy="2206864"/>
            </a:xfrm>
            <a:custGeom>
              <a:avLst/>
              <a:gdLst>
                <a:gd name="connsiteX0" fmla="*/ 2925434 w 8124964"/>
                <a:gd name="connsiteY0" fmla="*/ 414234 h 2206864"/>
                <a:gd name="connsiteX1" fmla="*/ 1219543 w 8124964"/>
                <a:gd name="connsiteY1" fmla="*/ 851523 h 2206864"/>
                <a:gd name="connsiteX2" fmla="*/ 1061205 w 8124964"/>
                <a:gd name="connsiteY2" fmla="*/ 1272791 h 2206864"/>
                <a:gd name="connsiteX3" fmla="*/ 768795 w 8124964"/>
                <a:gd name="connsiteY3" fmla="*/ 1375819 h 2206864"/>
                <a:gd name="connsiteX4" fmla="*/ 483323 w 8124964"/>
                <a:gd name="connsiteY4" fmla="*/ 1488004 h 2206864"/>
                <a:gd name="connsiteX5" fmla="*/ 217503 w 8124964"/>
                <a:gd name="connsiteY5" fmla="*/ 1619651 h 2206864"/>
                <a:gd name="connsiteX6" fmla="*/ 222 w 8124964"/>
                <a:gd name="connsiteY6" fmla="*/ 1802813 h 2206864"/>
                <a:gd name="connsiteX7" fmla="*/ 479849 w 8124964"/>
                <a:gd name="connsiteY7" fmla="*/ 1766180 h 2206864"/>
                <a:gd name="connsiteX8" fmla="*/ 410506 w 8124964"/>
                <a:gd name="connsiteY8" fmla="*/ 1871497 h 2206864"/>
                <a:gd name="connsiteX9" fmla="*/ 205937 w 8124964"/>
                <a:gd name="connsiteY9" fmla="*/ 2206919 h 2206864"/>
                <a:gd name="connsiteX10" fmla="*/ 303020 w 8124964"/>
                <a:gd name="connsiteY10" fmla="*/ 2141667 h 2206864"/>
                <a:gd name="connsiteX11" fmla="*/ 620855 w 8124964"/>
                <a:gd name="connsiteY11" fmla="*/ 1952781 h 2206864"/>
                <a:gd name="connsiteX12" fmla="*/ 1834407 w 8124964"/>
                <a:gd name="connsiteY12" fmla="*/ 1471975 h 2206864"/>
                <a:gd name="connsiteX13" fmla="*/ 1805513 w 8124964"/>
                <a:gd name="connsiteY13" fmla="*/ 1224708 h 2206864"/>
                <a:gd name="connsiteX14" fmla="*/ 2290939 w 8124964"/>
                <a:gd name="connsiteY14" fmla="*/ 1067876 h 2206864"/>
                <a:gd name="connsiteX15" fmla="*/ 3485980 w 8124964"/>
                <a:gd name="connsiteY15" fmla="*/ 1025519 h 2206864"/>
                <a:gd name="connsiteX16" fmla="*/ 3655875 w 8124964"/>
                <a:gd name="connsiteY16" fmla="*/ 872122 h 2206864"/>
                <a:gd name="connsiteX17" fmla="*/ 3616578 w 8124964"/>
                <a:gd name="connsiteY17" fmla="*/ 595101 h 2206864"/>
                <a:gd name="connsiteX18" fmla="*/ 4509965 w 8124964"/>
                <a:gd name="connsiteY18" fmla="*/ 593956 h 2206864"/>
                <a:gd name="connsiteX19" fmla="*/ 4637099 w 8124964"/>
                <a:gd name="connsiteY19" fmla="*/ 1024397 h 2206864"/>
                <a:gd name="connsiteX20" fmla="*/ 5833304 w 8124964"/>
                <a:gd name="connsiteY20" fmla="*/ 1067899 h 2206864"/>
                <a:gd name="connsiteX21" fmla="*/ 6318730 w 8124964"/>
                <a:gd name="connsiteY21" fmla="*/ 1224731 h 2206864"/>
                <a:gd name="connsiteX22" fmla="*/ 6271342 w 8124964"/>
                <a:gd name="connsiteY22" fmla="*/ 1341495 h 2206864"/>
                <a:gd name="connsiteX23" fmla="*/ 6288680 w 8124964"/>
                <a:gd name="connsiteY23" fmla="*/ 1467418 h 2206864"/>
                <a:gd name="connsiteX24" fmla="*/ 6474754 w 8124964"/>
                <a:gd name="connsiteY24" fmla="*/ 1616237 h 2206864"/>
                <a:gd name="connsiteX25" fmla="*/ 6978666 w 8124964"/>
                <a:gd name="connsiteY25" fmla="*/ 1791385 h 2206864"/>
                <a:gd name="connsiteX26" fmla="*/ 7919459 w 8124964"/>
                <a:gd name="connsiteY26" fmla="*/ 2204642 h 2206864"/>
                <a:gd name="connsiteX27" fmla="*/ 7647865 w 8124964"/>
                <a:gd name="connsiteY27" fmla="*/ 1765053 h 2206864"/>
                <a:gd name="connsiteX28" fmla="*/ 8125187 w 8124964"/>
                <a:gd name="connsiteY28" fmla="*/ 1802831 h 2206864"/>
                <a:gd name="connsiteX29" fmla="*/ 7645561 w 8124964"/>
                <a:gd name="connsiteY29" fmla="*/ 1489167 h 2206864"/>
                <a:gd name="connsiteX30" fmla="*/ 7064209 w 8124964"/>
                <a:gd name="connsiteY30" fmla="*/ 1277388 h 2206864"/>
                <a:gd name="connsiteX31" fmla="*/ 7096570 w 8124964"/>
                <a:gd name="connsiteY31" fmla="*/ 1217859 h 2206864"/>
                <a:gd name="connsiteX32" fmla="*/ 7108127 w 8124964"/>
                <a:gd name="connsiteY32" fmla="*/ 1008368 h 2206864"/>
                <a:gd name="connsiteX33" fmla="*/ 6419303 w 8124964"/>
                <a:gd name="connsiteY33" fmla="*/ 614569 h 2206864"/>
                <a:gd name="connsiteX34" fmla="*/ 5782779 w 8124964"/>
                <a:gd name="connsiteY34" fmla="*/ 478013 h 2206864"/>
                <a:gd name="connsiteX35" fmla="*/ 5178022 w 8124964"/>
                <a:gd name="connsiteY35" fmla="*/ 416525 h 2206864"/>
                <a:gd name="connsiteX36" fmla="*/ 5105209 w 8124964"/>
                <a:gd name="connsiteY36" fmla="*/ 118883 h 2206864"/>
                <a:gd name="connsiteX37" fmla="*/ 4810495 w 8124964"/>
                <a:gd name="connsiteY37" fmla="*/ 27304 h 2206864"/>
                <a:gd name="connsiteX38" fmla="*/ 3313801 w 8124964"/>
                <a:gd name="connsiteY38" fmla="*/ 27304 h 2206864"/>
                <a:gd name="connsiteX39" fmla="*/ 3019086 w 8124964"/>
                <a:gd name="connsiteY39" fmla="*/ 118883 h 2206864"/>
                <a:gd name="connsiteX40" fmla="*/ 2925470 w 8124964"/>
                <a:gd name="connsiteY40" fmla="*/ 414225 h 220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24964" h="2206864">
                  <a:moveTo>
                    <a:pt x="2925434" y="414234"/>
                  </a:moveTo>
                  <a:cubicBezTo>
                    <a:pt x="2326762" y="403931"/>
                    <a:pt x="1722290" y="540157"/>
                    <a:pt x="1219543" y="851523"/>
                  </a:cubicBezTo>
                  <a:cubicBezTo>
                    <a:pt x="988393" y="994618"/>
                    <a:pt x="934071" y="1042699"/>
                    <a:pt x="1061205" y="1272791"/>
                  </a:cubicBezTo>
                  <a:cubicBezTo>
                    <a:pt x="1031157" y="1293397"/>
                    <a:pt x="820810" y="1357505"/>
                    <a:pt x="768795" y="1375819"/>
                  </a:cubicBezTo>
                  <a:cubicBezTo>
                    <a:pt x="672867" y="1410162"/>
                    <a:pt x="573472" y="1447940"/>
                    <a:pt x="483323" y="1488004"/>
                  </a:cubicBezTo>
                  <a:cubicBezTo>
                    <a:pt x="387395" y="1530361"/>
                    <a:pt x="300716" y="1569281"/>
                    <a:pt x="217503" y="1619651"/>
                  </a:cubicBezTo>
                  <a:cubicBezTo>
                    <a:pt x="118108" y="1679180"/>
                    <a:pt x="76502" y="1723823"/>
                    <a:pt x="222" y="1802813"/>
                  </a:cubicBezTo>
                  <a:lnTo>
                    <a:pt x="479849" y="1766180"/>
                  </a:lnTo>
                  <a:cubicBezTo>
                    <a:pt x="464824" y="1797089"/>
                    <a:pt x="430151" y="1841733"/>
                    <a:pt x="410506" y="1871497"/>
                  </a:cubicBezTo>
                  <a:cubicBezTo>
                    <a:pt x="328447" y="1989407"/>
                    <a:pt x="277593" y="2083278"/>
                    <a:pt x="205937" y="2206919"/>
                  </a:cubicBezTo>
                  <a:cubicBezTo>
                    <a:pt x="231364" y="2194327"/>
                    <a:pt x="275281" y="2159984"/>
                    <a:pt x="303020" y="2141667"/>
                  </a:cubicBezTo>
                  <a:cubicBezTo>
                    <a:pt x="398948" y="2074125"/>
                    <a:pt x="515679" y="2006586"/>
                    <a:pt x="620855" y="1952781"/>
                  </a:cubicBezTo>
                  <a:cubicBezTo>
                    <a:pt x="964115" y="1779923"/>
                    <a:pt x="1581273" y="1775343"/>
                    <a:pt x="1834407" y="1471975"/>
                  </a:cubicBezTo>
                  <a:cubicBezTo>
                    <a:pt x="1899129" y="1395275"/>
                    <a:pt x="1859834" y="1349486"/>
                    <a:pt x="1805513" y="1224708"/>
                  </a:cubicBezTo>
                  <a:cubicBezTo>
                    <a:pt x="1992745" y="1162890"/>
                    <a:pt x="2063245" y="1119391"/>
                    <a:pt x="2290939" y="1067876"/>
                  </a:cubicBezTo>
                  <a:cubicBezTo>
                    <a:pt x="2841066" y="945387"/>
                    <a:pt x="3220159" y="1090771"/>
                    <a:pt x="3485980" y="1025519"/>
                  </a:cubicBezTo>
                  <a:cubicBezTo>
                    <a:pt x="3569193" y="1004913"/>
                    <a:pt x="3650096" y="959122"/>
                    <a:pt x="3655875" y="872122"/>
                  </a:cubicBezTo>
                  <a:lnTo>
                    <a:pt x="3616578" y="595101"/>
                  </a:lnTo>
                  <a:lnTo>
                    <a:pt x="4509965" y="593956"/>
                  </a:lnTo>
                  <a:cubicBezTo>
                    <a:pt x="4511109" y="750788"/>
                    <a:pt x="4359718" y="952274"/>
                    <a:pt x="4637099" y="1024397"/>
                  </a:cubicBezTo>
                  <a:cubicBezTo>
                    <a:pt x="4887898" y="1089649"/>
                    <a:pt x="5395284" y="946552"/>
                    <a:pt x="5833304" y="1067899"/>
                  </a:cubicBezTo>
                  <a:lnTo>
                    <a:pt x="6318730" y="1224731"/>
                  </a:lnTo>
                  <a:cubicBezTo>
                    <a:pt x="6316418" y="1247626"/>
                    <a:pt x="6281745" y="1309442"/>
                    <a:pt x="6271342" y="1341495"/>
                  </a:cubicBezTo>
                  <a:cubicBezTo>
                    <a:pt x="6250540" y="1397590"/>
                    <a:pt x="6252852" y="1427351"/>
                    <a:pt x="6288680" y="1467418"/>
                  </a:cubicBezTo>
                  <a:cubicBezTo>
                    <a:pt x="6336065" y="1521223"/>
                    <a:pt x="6403099" y="1575025"/>
                    <a:pt x="6474754" y="1616237"/>
                  </a:cubicBezTo>
                  <a:cubicBezTo>
                    <a:pt x="6616910" y="1697514"/>
                    <a:pt x="6802998" y="1749029"/>
                    <a:pt x="6978666" y="1791385"/>
                  </a:cubicBezTo>
                  <a:cubicBezTo>
                    <a:pt x="7483718" y="1913874"/>
                    <a:pt x="7531123" y="1945928"/>
                    <a:pt x="7919459" y="2204642"/>
                  </a:cubicBezTo>
                  <a:cubicBezTo>
                    <a:pt x="7894032" y="2129087"/>
                    <a:pt x="7709112" y="1860072"/>
                    <a:pt x="7647865" y="1765053"/>
                  </a:cubicBezTo>
                  <a:lnTo>
                    <a:pt x="8125187" y="1802831"/>
                  </a:lnTo>
                  <a:cubicBezTo>
                    <a:pt x="8043129" y="1678052"/>
                    <a:pt x="7791170" y="1546405"/>
                    <a:pt x="7645561" y="1489167"/>
                  </a:cubicBezTo>
                  <a:lnTo>
                    <a:pt x="7064209" y="1277388"/>
                  </a:lnTo>
                  <a:cubicBezTo>
                    <a:pt x="7074611" y="1249913"/>
                    <a:pt x="7085013" y="1243045"/>
                    <a:pt x="7096570" y="1217859"/>
                  </a:cubicBezTo>
                  <a:cubicBezTo>
                    <a:pt x="7127776" y="1148031"/>
                    <a:pt x="7150891" y="1073620"/>
                    <a:pt x="7108127" y="1008368"/>
                  </a:cubicBezTo>
                  <a:cubicBezTo>
                    <a:pt x="7027226" y="885879"/>
                    <a:pt x="6541922" y="647957"/>
                    <a:pt x="6419303" y="614569"/>
                  </a:cubicBezTo>
                  <a:cubicBezTo>
                    <a:pt x="6209857" y="557535"/>
                    <a:pt x="5989672" y="511020"/>
                    <a:pt x="5782779" y="478013"/>
                  </a:cubicBezTo>
                  <a:cubicBezTo>
                    <a:pt x="5575898" y="445005"/>
                    <a:pt x="5178022" y="416525"/>
                    <a:pt x="5178022" y="416525"/>
                  </a:cubicBezTo>
                  <a:cubicBezTo>
                    <a:pt x="5149550" y="386487"/>
                    <a:pt x="5232838" y="228996"/>
                    <a:pt x="5105209" y="118883"/>
                  </a:cubicBezTo>
                  <a:cubicBezTo>
                    <a:pt x="5030085" y="59355"/>
                    <a:pt x="4921444" y="38751"/>
                    <a:pt x="4810495" y="27304"/>
                  </a:cubicBezTo>
                  <a:cubicBezTo>
                    <a:pt x="4366675" y="-15053"/>
                    <a:pt x="3762229" y="-2461"/>
                    <a:pt x="3313801" y="27304"/>
                  </a:cubicBezTo>
                  <a:cubicBezTo>
                    <a:pt x="3184357" y="35317"/>
                    <a:pt x="3093053" y="49054"/>
                    <a:pt x="3019086" y="118883"/>
                  </a:cubicBezTo>
                  <a:cubicBezTo>
                    <a:pt x="2928937" y="203594"/>
                    <a:pt x="2917379" y="255109"/>
                    <a:pt x="2925470" y="414225"/>
                  </a:cubicBezTo>
                  <a:close/>
                </a:path>
              </a:pathLst>
            </a:custGeom>
            <a:solidFill>
              <a:srgbClr val="201B18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E587529-CA9A-6F7D-E962-5A363C9BE71F}"/>
                </a:ext>
              </a:extLst>
            </p:cNvPr>
            <p:cNvSpPr/>
            <p:nvPr/>
          </p:nvSpPr>
          <p:spPr>
            <a:xfrm>
              <a:off x="3706137" y="1064397"/>
              <a:ext cx="2185293" cy="692708"/>
            </a:xfrm>
            <a:custGeom>
              <a:avLst/>
              <a:gdLst>
                <a:gd name="connsiteX0" fmla="*/ 91037 w 2185293"/>
                <a:gd name="connsiteY0" fmla="*/ 692708 h 692708"/>
                <a:gd name="connsiteX1" fmla="*/ 271335 w 2185293"/>
                <a:gd name="connsiteY1" fmla="*/ 581667 h 692708"/>
                <a:gd name="connsiteX2" fmla="*/ 1102326 w 2185293"/>
                <a:gd name="connsiteY2" fmla="*/ 511835 h 692708"/>
                <a:gd name="connsiteX3" fmla="*/ 1684816 w 2185293"/>
                <a:gd name="connsiteY3" fmla="*/ 527862 h 692708"/>
                <a:gd name="connsiteX4" fmla="*/ 2127471 w 2185293"/>
                <a:gd name="connsiteY4" fmla="*/ 684694 h 692708"/>
                <a:gd name="connsiteX5" fmla="*/ 2185256 w 2185293"/>
                <a:gd name="connsiteY5" fmla="*/ 281748 h 692708"/>
                <a:gd name="connsiteX6" fmla="*/ 1956418 w 2185293"/>
                <a:gd name="connsiteY6" fmla="*/ 43639 h 692708"/>
                <a:gd name="connsiteX7" fmla="*/ 1066501 w 2185293"/>
                <a:gd name="connsiteY7" fmla="*/ 1282 h 692708"/>
                <a:gd name="connsiteX8" fmla="*/ 188130 w 2185293"/>
                <a:gd name="connsiteY8" fmla="*/ 50508 h 692708"/>
                <a:gd name="connsiteX9" fmla="*/ 898 w 2185293"/>
                <a:gd name="connsiteY9" fmla="*/ 324117 h 692708"/>
                <a:gd name="connsiteX10" fmla="*/ 91047 w 2185293"/>
                <a:gd name="connsiteY10" fmla="*/ 692720 h 69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5293" h="692708">
                  <a:moveTo>
                    <a:pt x="91037" y="692708"/>
                  </a:moveTo>
                  <a:cubicBezTo>
                    <a:pt x="156916" y="634324"/>
                    <a:pt x="166162" y="617155"/>
                    <a:pt x="271335" y="581667"/>
                  </a:cubicBezTo>
                  <a:cubicBezTo>
                    <a:pt x="500173" y="504967"/>
                    <a:pt x="860765" y="511835"/>
                    <a:pt x="1102326" y="511835"/>
                  </a:cubicBezTo>
                  <a:cubicBezTo>
                    <a:pt x="1298803" y="512981"/>
                    <a:pt x="1490661" y="509546"/>
                    <a:pt x="1684816" y="527862"/>
                  </a:cubicBezTo>
                  <a:cubicBezTo>
                    <a:pt x="1881293" y="547323"/>
                    <a:pt x="1996877" y="571363"/>
                    <a:pt x="2127471" y="684694"/>
                  </a:cubicBezTo>
                  <a:cubicBezTo>
                    <a:pt x="2150585" y="548468"/>
                    <a:pt x="2180635" y="431703"/>
                    <a:pt x="2185256" y="281748"/>
                  </a:cubicBezTo>
                  <a:cubicBezTo>
                    <a:pt x="2191037" y="120337"/>
                    <a:pt x="2099731" y="72256"/>
                    <a:pt x="1956418" y="43639"/>
                  </a:cubicBezTo>
                  <a:cubicBezTo>
                    <a:pt x="1719489" y="-5586"/>
                    <a:pt x="1321913" y="-1007"/>
                    <a:pt x="1066501" y="1282"/>
                  </a:cubicBezTo>
                  <a:cubicBezTo>
                    <a:pt x="900072" y="2428"/>
                    <a:pt x="308315" y="7006"/>
                    <a:pt x="188130" y="50508"/>
                  </a:cubicBezTo>
                  <a:cubicBezTo>
                    <a:pt x="78333" y="89430"/>
                    <a:pt x="-8347" y="175286"/>
                    <a:pt x="898" y="324117"/>
                  </a:cubicBezTo>
                  <a:cubicBezTo>
                    <a:pt x="4366" y="398528"/>
                    <a:pt x="59842" y="645792"/>
                    <a:pt x="91047" y="692720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FBCDC85-EC4E-0E6F-677C-CADB4FE55494}"/>
                </a:ext>
              </a:extLst>
            </p:cNvPr>
            <p:cNvSpPr/>
            <p:nvPr/>
          </p:nvSpPr>
          <p:spPr>
            <a:xfrm>
              <a:off x="1780182" y="1472027"/>
              <a:ext cx="2580910" cy="1056657"/>
            </a:xfrm>
            <a:custGeom>
              <a:avLst/>
              <a:gdLst>
                <a:gd name="connsiteX0" fmla="*/ 275269 w 2580910"/>
                <a:gd name="connsiteY0" fmla="*/ 1056687 h 1056657"/>
                <a:gd name="connsiteX1" fmla="*/ 475216 w 2580910"/>
                <a:gd name="connsiteY1" fmla="*/ 879249 h 1056657"/>
                <a:gd name="connsiteX2" fmla="*/ 1311979 w 2580910"/>
                <a:gd name="connsiteY2" fmla="*/ 572459 h 1056657"/>
                <a:gd name="connsiteX3" fmla="*/ 2033167 w 2580910"/>
                <a:gd name="connsiteY3" fmla="*/ 546129 h 1056657"/>
                <a:gd name="connsiteX4" fmla="*/ 2392608 w 2580910"/>
                <a:gd name="connsiteY4" fmla="*/ 554142 h 1056657"/>
                <a:gd name="connsiteX5" fmla="*/ 2541061 w 2580910"/>
                <a:gd name="connsiteY5" fmla="*/ 498405 h 1056657"/>
                <a:gd name="connsiteX6" fmla="*/ 2580995 w 2580910"/>
                <a:gd name="connsiteY6" fmla="*/ 374417 h 1056657"/>
                <a:gd name="connsiteX7" fmla="*/ 2074778 w 2580910"/>
                <a:gd name="connsiteY7" fmla="*/ 460273 h 1056657"/>
                <a:gd name="connsiteX8" fmla="*/ 1964981 w 2580910"/>
                <a:gd name="connsiteY8" fmla="*/ 258795 h 1056657"/>
                <a:gd name="connsiteX9" fmla="*/ 1899102 w 2580910"/>
                <a:gd name="connsiteY9" fmla="*/ 9239 h 1056657"/>
                <a:gd name="connsiteX10" fmla="*/ 544548 w 2580910"/>
                <a:gd name="connsiteY10" fmla="*/ 263374 h 1056657"/>
                <a:gd name="connsiteX11" fmla="*/ 36028 w 2580910"/>
                <a:gd name="connsiteY11" fmla="*/ 561016 h 1056657"/>
                <a:gd name="connsiteX12" fmla="*/ 86880 w 2580910"/>
                <a:gd name="connsiteY12" fmla="*/ 839200 h 1056657"/>
                <a:gd name="connsiteX13" fmla="*/ 178184 w 2580910"/>
                <a:gd name="connsiteY13" fmla="*/ 949096 h 1056657"/>
                <a:gd name="connsiteX14" fmla="*/ 226724 w 2580910"/>
                <a:gd name="connsiteY14" fmla="*/ 1004045 h 1056657"/>
                <a:gd name="connsiteX15" fmla="*/ 275266 w 2580910"/>
                <a:gd name="connsiteY15" fmla="*/ 1056705 h 105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0910" h="1056657">
                  <a:moveTo>
                    <a:pt x="275269" y="1056687"/>
                  </a:moveTo>
                  <a:cubicBezTo>
                    <a:pt x="315721" y="1020054"/>
                    <a:pt x="287982" y="983421"/>
                    <a:pt x="475216" y="879249"/>
                  </a:cubicBezTo>
                  <a:cubicBezTo>
                    <a:pt x="710987" y="747602"/>
                    <a:pt x="1041524" y="626259"/>
                    <a:pt x="1311979" y="572459"/>
                  </a:cubicBezTo>
                  <a:cubicBezTo>
                    <a:pt x="1546596" y="526668"/>
                    <a:pt x="1788137" y="527813"/>
                    <a:pt x="2033167" y="546129"/>
                  </a:cubicBezTo>
                  <a:cubicBezTo>
                    <a:pt x="2141807" y="554142"/>
                    <a:pt x="2285120" y="571314"/>
                    <a:pt x="2392608" y="554142"/>
                  </a:cubicBezTo>
                  <a:cubicBezTo>
                    <a:pt x="2392608" y="554142"/>
                    <a:pt x="2508511" y="527068"/>
                    <a:pt x="2541061" y="498405"/>
                  </a:cubicBezTo>
                  <a:cubicBezTo>
                    <a:pt x="2583685" y="460868"/>
                    <a:pt x="2580995" y="374417"/>
                    <a:pt x="2580995" y="374417"/>
                  </a:cubicBezTo>
                  <a:cubicBezTo>
                    <a:pt x="2502403" y="311455"/>
                    <a:pt x="2278176" y="528960"/>
                    <a:pt x="2074778" y="460273"/>
                  </a:cubicBezTo>
                  <a:cubicBezTo>
                    <a:pt x="2008899" y="438523"/>
                    <a:pt x="1990408" y="332061"/>
                    <a:pt x="1964981" y="258795"/>
                  </a:cubicBezTo>
                  <a:lnTo>
                    <a:pt x="1899102" y="9239"/>
                  </a:lnTo>
                  <a:cubicBezTo>
                    <a:pt x="1526948" y="-38842"/>
                    <a:pt x="888973" y="109976"/>
                    <a:pt x="544548" y="263374"/>
                  </a:cubicBezTo>
                  <a:cubicBezTo>
                    <a:pt x="388523" y="332061"/>
                    <a:pt x="131953" y="461418"/>
                    <a:pt x="36028" y="561016"/>
                  </a:cubicBezTo>
                  <a:cubicBezTo>
                    <a:pt x="-49497" y="648017"/>
                    <a:pt x="38339" y="775087"/>
                    <a:pt x="86880" y="839200"/>
                  </a:cubicBezTo>
                  <a:cubicBezTo>
                    <a:pt x="115774" y="878122"/>
                    <a:pt x="146977" y="913610"/>
                    <a:pt x="178184" y="949096"/>
                  </a:cubicBezTo>
                  <a:cubicBezTo>
                    <a:pt x="195520" y="969702"/>
                    <a:pt x="210545" y="986874"/>
                    <a:pt x="226724" y="1004045"/>
                  </a:cubicBezTo>
                  <a:cubicBezTo>
                    <a:pt x="244061" y="1023506"/>
                    <a:pt x="256772" y="1042968"/>
                    <a:pt x="275266" y="1056705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BE4439F-9545-E5FD-22F4-8A0A731B70B2}"/>
                </a:ext>
              </a:extLst>
            </p:cNvPr>
            <p:cNvSpPr/>
            <p:nvPr/>
          </p:nvSpPr>
          <p:spPr>
            <a:xfrm>
              <a:off x="5255116" y="1474763"/>
              <a:ext cx="2583722" cy="1051611"/>
            </a:xfrm>
            <a:custGeom>
              <a:avLst/>
              <a:gdLst>
                <a:gd name="connsiteX0" fmla="*/ 3179 w 2583722"/>
                <a:gd name="connsiteY0" fmla="*/ 365947 h 1051611"/>
                <a:gd name="connsiteX1" fmla="*/ 193880 w 2583722"/>
                <a:gd name="connsiteY1" fmla="*/ 551399 h 1051611"/>
                <a:gd name="connsiteX2" fmla="*/ 1266405 w 2583722"/>
                <a:gd name="connsiteY2" fmla="*/ 568570 h 1051611"/>
                <a:gd name="connsiteX3" fmla="*/ 1845427 w 2583722"/>
                <a:gd name="connsiteY3" fmla="*/ 748298 h 1051611"/>
                <a:gd name="connsiteX4" fmla="*/ 2217581 w 2583722"/>
                <a:gd name="connsiteY4" fmla="*/ 944052 h 1051611"/>
                <a:gd name="connsiteX5" fmla="*/ 2307730 w 2583722"/>
                <a:gd name="connsiteY5" fmla="*/ 1051659 h 1051611"/>
                <a:gd name="connsiteX6" fmla="*/ 2498431 w 2583722"/>
                <a:gd name="connsiteY6" fmla="*/ 837588 h 1051611"/>
                <a:gd name="connsiteX7" fmla="*/ 2549283 w 2583722"/>
                <a:gd name="connsiteY7" fmla="*/ 555967 h 1051611"/>
                <a:gd name="connsiteX8" fmla="*/ 2034963 w 2583722"/>
                <a:gd name="connsiteY8" fmla="*/ 257188 h 1051611"/>
                <a:gd name="connsiteX9" fmla="*/ 1338941 w 2583722"/>
                <a:gd name="connsiteY9" fmla="*/ 71742 h 1051611"/>
                <a:gd name="connsiteX10" fmla="*/ 654156 w 2583722"/>
                <a:gd name="connsiteY10" fmla="*/ 47 h 1051611"/>
                <a:gd name="connsiteX11" fmla="*/ 508200 w 2583722"/>
                <a:gd name="connsiteY11" fmla="*/ 458656 h 1051611"/>
                <a:gd name="connsiteX12" fmla="*/ 3122 w 2583722"/>
                <a:gd name="connsiteY12" fmla="*/ 365932 h 1051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83722" h="1051611">
                  <a:moveTo>
                    <a:pt x="3179" y="365947"/>
                  </a:moveTo>
                  <a:cubicBezTo>
                    <a:pt x="-17623" y="496450"/>
                    <a:pt x="78304" y="534227"/>
                    <a:pt x="193880" y="551399"/>
                  </a:cubicBezTo>
                  <a:cubicBezTo>
                    <a:pt x="433121" y="584597"/>
                    <a:pt x="791413" y="475844"/>
                    <a:pt x="1266405" y="568570"/>
                  </a:cubicBezTo>
                  <a:cubicBezTo>
                    <a:pt x="1469819" y="608637"/>
                    <a:pt x="1668619" y="676177"/>
                    <a:pt x="1845427" y="748298"/>
                  </a:cubicBezTo>
                  <a:cubicBezTo>
                    <a:pt x="1917082" y="778062"/>
                    <a:pt x="2166732" y="893682"/>
                    <a:pt x="2217581" y="944052"/>
                  </a:cubicBezTo>
                  <a:lnTo>
                    <a:pt x="2307730" y="1051659"/>
                  </a:lnTo>
                  <a:cubicBezTo>
                    <a:pt x="2333157" y="1037922"/>
                    <a:pt x="2470691" y="873076"/>
                    <a:pt x="2498431" y="837588"/>
                  </a:cubicBezTo>
                  <a:cubicBezTo>
                    <a:pt x="2551595" y="770046"/>
                    <a:pt x="2630184" y="648702"/>
                    <a:pt x="2549283" y="555967"/>
                  </a:cubicBezTo>
                  <a:cubicBezTo>
                    <a:pt x="2478782" y="474691"/>
                    <a:pt x="2171355" y="315569"/>
                    <a:pt x="2034963" y="257188"/>
                  </a:cubicBezTo>
                  <a:cubicBezTo>
                    <a:pt x="1852930" y="179261"/>
                    <a:pt x="1563466" y="109543"/>
                    <a:pt x="1338941" y="71742"/>
                  </a:cubicBezTo>
                  <a:cubicBezTo>
                    <a:pt x="1110157" y="33223"/>
                    <a:pt x="654156" y="47"/>
                    <a:pt x="654156" y="47"/>
                  </a:cubicBezTo>
                  <a:cubicBezTo>
                    <a:pt x="654156" y="47"/>
                    <a:pt x="624930" y="423176"/>
                    <a:pt x="508200" y="458656"/>
                  </a:cubicBezTo>
                  <a:cubicBezTo>
                    <a:pt x="280516" y="526198"/>
                    <a:pt x="169574" y="336167"/>
                    <a:pt x="3122" y="365932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3C7A23A-6799-A0E8-630F-D029E9B28EE4}"/>
                </a:ext>
              </a:extLst>
            </p:cNvPr>
            <p:cNvSpPr/>
            <p:nvPr/>
          </p:nvSpPr>
          <p:spPr>
            <a:xfrm>
              <a:off x="7043119" y="2336347"/>
              <a:ext cx="1717850" cy="769275"/>
            </a:xfrm>
            <a:custGeom>
              <a:avLst/>
              <a:gdLst>
                <a:gd name="connsiteX0" fmla="*/ 14666 w 1717850"/>
                <a:gd name="connsiteY0" fmla="*/ 29842 h 769275"/>
                <a:gd name="connsiteX1" fmla="*/ 90945 w 1717850"/>
                <a:gd name="connsiteY1" fmla="*/ 200411 h 769275"/>
                <a:gd name="connsiteX2" fmla="*/ 1140376 w 1717850"/>
                <a:gd name="connsiteY2" fmla="*/ 570177 h 769275"/>
                <a:gd name="connsiteX3" fmla="*/ 1506756 w 1717850"/>
                <a:gd name="connsiteY3" fmla="*/ 769366 h 769275"/>
                <a:gd name="connsiteX4" fmla="*/ 1279072 w 1717850"/>
                <a:gd name="connsiteY4" fmla="*/ 416784 h 769275"/>
                <a:gd name="connsiteX5" fmla="*/ 1718258 w 1717850"/>
                <a:gd name="connsiteY5" fmla="*/ 435100 h 769275"/>
                <a:gd name="connsiteX6" fmla="*/ 1699765 w 1717850"/>
                <a:gd name="connsiteY6" fmla="*/ 416784 h 769275"/>
                <a:gd name="connsiteX7" fmla="*/ 740486 w 1717850"/>
                <a:gd name="connsiteY7" fmla="*/ 90 h 769275"/>
                <a:gd name="connsiteX8" fmla="*/ 667673 w 1717850"/>
                <a:gd name="connsiteY8" fmla="*/ 85946 h 769275"/>
                <a:gd name="connsiteX9" fmla="*/ 516270 w 1717850"/>
                <a:gd name="connsiteY9" fmla="*/ 253081 h 769275"/>
                <a:gd name="connsiteX10" fmla="*/ 403005 w 1717850"/>
                <a:gd name="connsiteY10" fmla="*/ 286280 h 769275"/>
                <a:gd name="connsiteX11" fmla="*/ 215774 w 1717850"/>
                <a:gd name="connsiteY11" fmla="*/ 154633 h 769275"/>
                <a:gd name="connsiteX12" fmla="*/ 14675 w 1717850"/>
                <a:gd name="connsiteY12" fmla="*/ 29855 h 76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7850" h="769275">
                  <a:moveTo>
                    <a:pt x="14666" y="29842"/>
                  </a:moveTo>
                  <a:cubicBezTo>
                    <a:pt x="-360" y="95094"/>
                    <a:pt x="-29255" y="100815"/>
                    <a:pt x="90945" y="200411"/>
                  </a:cubicBezTo>
                  <a:cubicBezTo>
                    <a:pt x="371782" y="431654"/>
                    <a:pt x="844496" y="443099"/>
                    <a:pt x="1140376" y="570177"/>
                  </a:cubicBezTo>
                  <a:cubicBezTo>
                    <a:pt x="1290622" y="635429"/>
                    <a:pt x="1373838" y="689231"/>
                    <a:pt x="1506756" y="769366"/>
                  </a:cubicBezTo>
                  <a:cubicBezTo>
                    <a:pt x="1494041" y="730443"/>
                    <a:pt x="1321834" y="482034"/>
                    <a:pt x="1279072" y="416784"/>
                  </a:cubicBezTo>
                  <a:cubicBezTo>
                    <a:pt x="1410828" y="414495"/>
                    <a:pt x="1583031" y="427087"/>
                    <a:pt x="1718258" y="435100"/>
                  </a:cubicBezTo>
                  <a:cubicBezTo>
                    <a:pt x="1711322" y="430521"/>
                    <a:pt x="1707854" y="423653"/>
                    <a:pt x="1699765" y="416784"/>
                  </a:cubicBezTo>
                  <a:cubicBezTo>
                    <a:pt x="1500975" y="242781"/>
                    <a:pt x="994759" y="83662"/>
                    <a:pt x="740486" y="90"/>
                  </a:cubicBezTo>
                  <a:cubicBezTo>
                    <a:pt x="713906" y="27565"/>
                    <a:pt x="691946" y="57329"/>
                    <a:pt x="667673" y="85946"/>
                  </a:cubicBezTo>
                  <a:cubicBezTo>
                    <a:pt x="637625" y="122579"/>
                    <a:pt x="549787" y="221027"/>
                    <a:pt x="516270" y="253081"/>
                  </a:cubicBezTo>
                  <a:cubicBezTo>
                    <a:pt x="485063" y="282845"/>
                    <a:pt x="465415" y="303451"/>
                    <a:pt x="403005" y="286280"/>
                  </a:cubicBezTo>
                  <a:cubicBezTo>
                    <a:pt x="324413" y="264529"/>
                    <a:pt x="263159" y="196990"/>
                    <a:pt x="215774" y="154633"/>
                  </a:cubicBezTo>
                  <a:cubicBezTo>
                    <a:pt x="169543" y="113421"/>
                    <a:pt x="75927" y="35579"/>
                    <a:pt x="14675" y="29855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8E3F516-1416-2A54-E91A-DCC59BFBCE2A}"/>
                </a:ext>
              </a:extLst>
            </p:cNvPr>
            <p:cNvSpPr/>
            <p:nvPr/>
          </p:nvSpPr>
          <p:spPr>
            <a:xfrm>
              <a:off x="5264960" y="1624305"/>
              <a:ext cx="539110" cy="283918"/>
            </a:xfrm>
            <a:custGeom>
              <a:avLst/>
              <a:gdLst>
                <a:gd name="connsiteX0" fmla="*/ 266 w 539110"/>
                <a:gd name="connsiteY0" fmla="*/ 174037 h 283918"/>
                <a:gd name="connsiteX1" fmla="*/ 271860 w 539110"/>
                <a:gd name="connsiteY1" fmla="*/ 258751 h 283918"/>
                <a:gd name="connsiteX2" fmla="*/ 427888 w 539110"/>
                <a:gd name="connsiteY2" fmla="*/ 282791 h 283918"/>
                <a:gd name="connsiteX3" fmla="*/ 535374 w 539110"/>
                <a:gd name="connsiteY3" fmla="*/ 206091 h 283918"/>
                <a:gd name="connsiteX4" fmla="*/ 350454 w 539110"/>
                <a:gd name="connsiteY4" fmla="*/ 46969 h 283918"/>
                <a:gd name="connsiteX5" fmla="*/ 34923 w 539110"/>
                <a:gd name="connsiteY5" fmla="*/ 33 h 28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9110" h="283918">
                  <a:moveTo>
                    <a:pt x="266" y="174037"/>
                  </a:moveTo>
                  <a:cubicBezTo>
                    <a:pt x="143579" y="184340"/>
                    <a:pt x="163225" y="210670"/>
                    <a:pt x="271860" y="258751"/>
                  </a:cubicBezTo>
                  <a:cubicBezTo>
                    <a:pt x="315781" y="278212"/>
                    <a:pt x="371255" y="287370"/>
                    <a:pt x="427888" y="282791"/>
                  </a:cubicBezTo>
                  <a:cubicBezTo>
                    <a:pt x="505322" y="277067"/>
                    <a:pt x="514571" y="266764"/>
                    <a:pt x="535374" y="206091"/>
                  </a:cubicBezTo>
                  <a:cubicBezTo>
                    <a:pt x="565423" y="119090"/>
                    <a:pt x="418642" y="61851"/>
                    <a:pt x="350454" y="46969"/>
                  </a:cubicBezTo>
                  <a:lnTo>
                    <a:pt x="34923" y="33"/>
                  </a:ln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619A1C-13A5-C32E-23DE-180905BDC358}"/>
                </a:ext>
              </a:extLst>
            </p:cNvPr>
            <p:cNvSpPr/>
            <p:nvPr/>
          </p:nvSpPr>
          <p:spPr>
            <a:xfrm>
              <a:off x="3818438" y="1626787"/>
              <a:ext cx="533354" cy="281957"/>
            </a:xfrm>
            <a:custGeom>
              <a:avLst/>
              <a:gdLst>
                <a:gd name="connsiteX0" fmla="*/ 533534 w 533354"/>
                <a:gd name="connsiteY0" fmla="*/ 172693 h 281957"/>
                <a:gd name="connsiteX1" fmla="*/ 503484 w 533354"/>
                <a:gd name="connsiteY1" fmla="*/ 979 h 281957"/>
                <a:gd name="connsiteX2" fmla="*/ 1877 w 533354"/>
                <a:gd name="connsiteY2" fmla="*/ 200167 h 281957"/>
                <a:gd name="connsiteX3" fmla="*/ 101271 w 533354"/>
                <a:gd name="connsiteY3" fmla="*/ 280299 h 281957"/>
                <a:gd name="connsiteX4" fmla="*/ 533518 w 533354"/>
                <a:gd name="connsiteY4" fmla="*/ 172693 h 2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54" h="281957">
                  <a:moveTo>
                    <a:pt x="533534" y="172693"/>
                  </a:moveTo>
                  <a:lnTo>
                    <a:pt x="503484" y="979"/>
                  </a:lnTo>
                  <a:cubicBezTo>
                    <a:pt x="408714" y="-9324"/>
                    <a:pt x="-30461" y="65086"/>
                    <a:pt x="1877" y="200167"/>
                  </a:cubicBezTo>
                  <a:cubicBezTo>
                    <a:pt x="18057" y="263130"/>
                    <a:pt x="31925" y="273433"/>
                    <a:pt x="101271" y="280299"/>
                  </a:cubicBezTo>
                  <a:cubicBezTo>
                    <a:pt x="291970" y="297471"/>
                    <a:pt x="322019" y="178417"/>
                    <a:pt x="533518" y="172693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2C7B64C-88EB-4EDF-97AA-7F29CB9854A1}"/>
                </a:ext>
              </a:extLst>
            </p:cNvPr>
            <p:cNvSpPr/>
            <p:nvPr/>
          </p:nvSpPr>
          <p:spPr>
            <a:xfrm>
              <a:off x="2091134" y="2269953"/>
              <a:ext cx="459988" cy="318769"/>
            </a:xfrm>
            <a:custGeom>
              <a:avLst/>
              <a:gdLst>
                <a:gd name="connsiteX0" fmla="*/ 78 w 459988"/>
                <a:gd name="connsiteY0" fmla="*/ 285120 h 318769"/>
                <a:gd name="connsiteX1" fmla="*/ 332930 w 459988"/>
                <a:gd name="connsiteY1" fmla="*/ 122564 h 318769"/>
                <a:gd name="connsiteX2" fmla="*/ 460062 w 459988"/>
                <a:gd name="connsiteY2" fmla="*/ 55022 h 318769"/>
                <a:gd name="connsiteX3" fmla="*/ 425389 w 459988"/>
                <a:gd name="connsiteY3" fmla="*/ 73 h 318769"/>
                <a:gd name="connsiteX4" fmla="*/ 183838 w 459988"/>
                <a:gd name="connsiteY4" fmla="*/ 113403 h 318769"/>
                <a:gd name="connsiteX5" fmla="*/ 73 w 459988"/>
                <a:gd name="connsiteY5" fmla="*/ 285117 h 31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988" h="318769">
                  <a:moveTo>
                    <a:pt x="78" y="285120"/>
                  </a:moveTo>
                  <a:cubicBezTo>
                    <a:pt x="63643" y="398451"/>
                    <a:pt x="233541" y="195830"/>
                    <a:pt x="332930" y="122564"/>
                  </a:cubicBezTo>
                  <a:cubicBezTo>
                    <a:pt x="389561" y="80207"/>
                    <a:pt x="396497" y="81352"/>
                    <a:pt x="460062" y="55022"/>
                  </a:cubicBezTo>
                  <a:lnTo>
                    <a:pt x="425389" y="73"/>
                  </a:lnTo>
                  <a:cubicBezTo>
                    <a:pt x="371070" y="11521"/>
                    <a:pt x="234690" y="85929"/>
                    <a:pt x="183838" y="113403"/>
                  </a:cubicBezTo>
                  <a:cubicBezTo>
                    <a:pt x="108714" y="154616"/>
                    <a:pt x="25501" y="208417"/>
                    <a:pt x="73" y="285117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A36C895-0AB9-1360-9B12-D0666145A8DA}"/>
                </a:ext>
              </a:extLst>
            </p:cNvPr>
            <p:cNvSpPr/>
            <p:nvPr/>
          </p:nvSpPr>
          <p:spPr>
            <a:xfrm>
              <a:off x="7070056" y="2271105"/>
              <a:ext cx="456610" cy="320323"/>
            </a:xfrm>
            <a:custGeom>
              <a:avLst/>
              <a:gdLst>
                <a:gd name="connsiteX0" fmla="*/ 379 w 456610"/>
                <a:gd name="connsiteY0" fmla="*/ 53875 h 320323"/>
                <a:gd name="connsiteX1" fmla="*/ 66258 w 456610"/>
                <a:gd name="connsiteY1" fmla="*/ 81350 h 320323"/>
                <a:gd name="connsiteX2" fmla="*/ 449959 w 456610"/>
                <a:gd name="connsiteY2" fmla="*/ 302289 h 320323"/>
                <a:gd name="connsiteX3" fmla="*/ 289310 w 456610"/>
                <a:gd name="connsiteY3" fmla="*/ 120272 h 320323"/>
                <a:gd name="connsiteX4" fmla="*/ 38511 w 456610"/>
                <a:gd name="connsiteY4" fmla="*/ 73 h 320323"/>
                <a:gd name="connsiteX5" fmla="*/ 371 w 456610"/>
                <a:gd name="connsiteY5" fmla="*/ 53878 h 32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610" h="320323">
                  <a:moveTo>
                    <a:pt x="379" y="53875"/>
                  </a:moveTo>
                  <a:cubicBezTo>
                    <a:pt x="21181" y="64178"/>
                    <a:pt x="41985" y="66468"/>
                    <a:pt x="66258" y="81350"/>
                  </a:cubicBezTo>
                  <a:cubicBezTo>
                    <a:pt x="208414" y="163771"/>
                    <a:pt x="381789" y="384703"/>
                    <a:pt x="449959" y="302289"/>
                  </a:cubicBezTo>
                  <a:cubicBezTo>
                    <a:pt x="491566" y="250774"/>
                    <a:pt x="336698" y="145457"/>
                    <a:pt x="289310" y="120272"/>
                  </a:cubicBezTo>
                  <a:lnTo>
                    <a:pt x="38511" y="73"/>
                  </a:lnTo>
                  <a:cubicBezTo>
                    <a:pt x="24641" y="11521"/>
                    <a:pt x="7305" y="34416"/>
                    <a:pt x="371" y="53878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0A87F8C-E7E7-CC3A-7140-3506AE8AA8E5}"/>
                </a:ext>
              </a:extLst>
            </p:cNvPr>
            <p:cNvSpPr/>
            <p:nvPr/>
          </p:nvSpPr>
          <p:spPr>
            <a:xfrm>
              <a:off x="852028" y="2340766"/>
              <a:ext cx="1717849" cy="769275"/>
            </a:xfrm>
            <a:custGeom>
              <a:avLst/>
              <a:gdLst>
                <a:gd name="connsiteX0" fmla="*/ 1703629 w 1717849"/>
                <a:gd name="connsiteY0" fmla="*/ 29842 h 769275"/>
                <a:gd name="connsiteX1" fmla="*/ 1627350 w 1717849"/>
                <a:gd name="connsiteY1" fmla="*/ 200411 h 769275"/>
                <a:gd name="connsiteX2" fmla="*/ 577919 w 1717849"/>
                <a:gd name="connsiteY2" fmla="*/ 570177 h 769275"/>
                <a:gd name="connsiteX3" fmla="*/ 211539 w 1717849"/>
                <a:gd name="connsiteY3" fmla="*/ 769366 h 769275"/>
                <a:gd name="connsiteX4" fmla="*/ 439222 w 1717849"/>
                <a:gd name="connsiteY4" fmla="*/ 416785 h 769275"/>
                <a:gd name="connsiteX5" fmla="*/ 37 w 1717849"/>
                <a:gd name="connsiteY5" fmla="*/ 435101 h 769275"/>
                <a:gd name="connsiteX6" fmla="*/ 18529 w 1717849"/>
                <a:gd name="connsiteY6" fmla="*/ 416785 h 769275"/>
                <a:gd name="connsiteX7" fmla="*/ 977808 w 1717849"/>
                <a:gd name="connsiteY7" fmla="*/ 91 h 769275"/>
                <a:gd name="connsiteX8" fmla="*/ 1050621 w 1717849"/>
                <a:gd name="connsiteY8" fmla="*/ 85947 h 769275"/>
                <a:gd name="connsiteX9" fmla="*/ 1202025 w 1717849"/>
                <a:gd name="connsiteY9" fmla="*/ 253081 h 769275"/>
                <a:gd name="connsiteX10" fmla="*/ 1315289 w 1717849"/>
                <a:gd name="connsiteY10" fmla="*/ 286280 h 769275"/>
                <a:gd name="connsiteX11" fmla="*/ 1502521 w 1717849"/>
                <a:gd name="connsiteY11" fmla="*/ 154633 h 769275"/>
                <a:gd name="connsiteX12" fmla="*/ 1703622 w 1717849"/>
                <a:gd name="connsiteY12" fmla="*/ 29855 h 76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7849" h="769275">
                  <a:moveTo>
                    <a:pt x="1703629" y="29842"/>
                  </a:moveTo>
                  <a:cubicBezTo>
                    <a:pt x="1718654" y="95094"/>
                    <a:pt x="1747547" y="100818"/>
                    <a:pt x="1627350" y="200411"/>
                  </a:cubicBezTo>
                  <a:cubicBezTo>
                    <a:pt x="1346512" y="431654"/>
                    <a:pt x="873799" y="443099"/>
                    <a:pt x="577919" y="570177"/>
                  </a:cubicBezTo>
                  <a:cubicBezTo>
                    <a:pt x="427672" y="635429"/>
                    <a:pt x="344457" y="689231"/>
                    <a:pt x="211539" y="769366"/>
                  </a:cubicBezTo>
                  <a:cubicBezTo>
                    <a:pt x="224252" y="730443"/>
                    <a:pt x="396458" y="482034"/>
                    <a:pt x="439222" y="416785"/>
                  </a:cubicBezTo>
                  <a:cubicBezTo>
                    <a:pt x="307466" y="414495"/>
                    <a:pt x="135264" y="427088"/>
                    <a:pt x="37" y="435101"/>
                  </a:cubicBezTo>
                  <a:cubicBezTo>
                    <a:pt x="6971" y="430522"/>
                    <a:pt x="10438" y="423653"/>
                    <a:pt x="18529" y="416785"/>
                  </a:cubicBezTo>
                  <a:cubicBezTo>
                    <a:pt x="217318" y="242781"/>
                    <a:pt x="723535" y="83662"/>
                    <a:pt x="977808" y="91"/>
                  </a:cubicBezTo>
                  <a:cubicBezTo>
                    <a:pt x="1004390" y="27565"/>
                    <a:pt x="1026351" y="57330"/>
                    <a:pt x="1050621" y="85947"/>
                  </a:cubicBezTo>
                  <a:cubicBezTo>
                    <a:pt x="1080670" y="122579"/>
                    <a:pt x="1168507" y="221028"/>
                    <a:pt x="1202025" y="253081"/>
                  </a:cubicBezTo>
                  <a:cubicBezTo>
                    <a:pt x="1233231" y="282846"/>
                    <a:pt x="1252877" y="303452"/>
                    <a:pt x="1315289" y="286280"/>
                  </a:cubicBezTo>
                  <a:cubicBezTo>
                    <a:pt x="1393880" y="264529"/>
                    <a:pt x="1455135" y="196990"/>
                    <a:pt x="1502521" y="154633"/>
                  </a:cubicBezTo>
                  <a:cubicBezTo>
                    <a:pt x="1548751" y="113421"/>
                    <a:pt x="1642367" y="35579"/>
                    <a:pt x="1703622" y="29855"/>
                  </a:cubicBezTo>
                  <a:close/>
                </a:path>
              </a:pathLst>
            </a:custGeom>
            <a:solidFill>
              <a:srgbClr val="002D62"/>
            </a:solidFill>
            <a:ln w="25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图形 15">
            <a:extLst>
              <a:ext uri="{FF2B5EF4-FFF2-40B4-BE49-F238E27FC236}">
                <a16:creationId xmlns:a16="http://schemas.microsoft.com/office/drawing/2014/main" id="{703FE11D-DD77-9B07-54F1-4BFCFACDCF80}"/>
              </a:ext>
            </a:extLst>
          </p:cNvPr>
          <p:cNvSpPr/>
          <p:nvPr/>
        </p:nvSpPr>
        <p:spPr>
          <a:xfrm>
            <a:off x="6840821" y="1092028"/>
            <a:ext cx="3759686" cy="1438824"/>
          </a:xfrm>
          <a:custGeom>
            <a:avLst/>
            <a:gdLst>
              <a:gd name="connsiteX0" fmla="*/ 12190845 w 12191995"/>
              <a:gd name="connsiteY0" fmla="*/ 1185963 h 4665851"/>
              <a:gd name="connsiteX1" fmla="*/ 10690430 w 12191995"/>
              <a:gd name="connsiteY1" fmla="*/ 440900 h 4665851"/>
              <a:gd name="connsiteX2" fmla="*/ 7509873 w 12191995"/>
              <a:gd name="connsiteY2" fmla="*/ 748745 h 4665851"/>
              <a:gd name="connsiteX3" fmla="*/ 5221398 w 12191995"/>
              <a:gd name="connsiteY3" fmla="*/ 1530945 h 4665851"/>
              <a:gd name="connsiteX4" fmla="*/ 4697786 w 12191995"/>
              <a:gd name="connsiteY4" fmla="*/ 1658283 h 4665851"/>
              <a:gd name="connsiteX5" fmla="*/ 4645134 w 12191995"/>
              <a:gd name="connsiteY5" fmla="*/ 1611332 h 4665851"/>
              <a:gd name="connsiteX6" fmla="*/ 4751116 w 12191995"/>
              <a:gd name="connsiteY6" fmla="*/ 1306586 h 4665851"/>
              <a:gd name="connsiteX7" fmla="*/ 4899137 w 12191995"/>
              <a:gd name="connsiteY7" fmla="*/ 1240154 h 4665851"/>
              <a:gd name="connsiteX8" fmla="*/ 4987653 w 12191995"/>
              <a:gd name="connsiteY8" fmla="*/ 1162995 h 4665851"/>
              <a:gd name="connsiteX9" fmla="*/ 4533930 w 12191995"/>
              <a:gd name="connsiteY9" fmla="*/ 1609730 h 4665851"/>
              <a:gd name="connsiteX10" fmla="*/ 4536052 w 12191995"/>
              <a:gd name="connsiteY10" fmla="*/ 1713579 h 4665851"/>
              <a:gd name="connsiteX11" fmla="*/ 2945262 w 12191995"/>
              <a:gd name="connsiteY11" fmla="*/ 1819996 h 4665851"/>
              <a:gd name="connsiteX12" fmla="*/ 2296574 w 12191995"/>
              <a:gd name="connsiteY12" fmla="*/ 1670132 h 4665851"/>
              <a:gd name="connsiteX13" fmla="*/ 1011852 w 12191995"/>
              <a:gd name="connsiteY13" fmla="*/ 1529638 h 4665851"/>
              <a:gd name="connsiteX14" fmla="*/ 651410 w 12191995"/>
              <a:gd name="connsiteY14" fmla="*/ 1336556 h 4665851"/>
              <a:gd name="connsiteX15" fmla="*/ 620147 w 12191995"/>
              <a:gd name="connsiteY15" fmla="*/ 1250280 h 4665851"/>
              <a:gd name="connsiteX16" fmla="*/ 670949 w 12191995"/>
              <a:gd name="connsiteY16" fmla="*/ 1159840 h 4665851"/>
              <a:gd name="connsiteX17" fmla="*/ 723277 w 12191995"/>
              <a:gd name="connsiteY17" fmla="*/ 1038162 h 4665851"/>
              <a:gd name="connsiteX18" fmla="*/ 2921819 w 12191995"/>
              <a:gd name="connsiteY18" fmla="*/ 1245996 h 4665851"/>
              <a:gd name="connsiteX19" fmla="*/ 4815488 w 12191995"/>
              <a:gd name="connsiteY19" fmla="*/ 1130211 h 4665851"/>
              <a:gd name="connsiteX20" fmla="*/ 4935376 w 12191995"/>
              <a:gd name="connsiteY20" fmla="*/ 1099980 h 4665851"/>
              <a:gd name="connsiteX21" fmla="*/ 5078569 w 12191995"/>
              <a:gd name="connsiteY21" fmla="*/ 955905 h 4665851"/>
              <a:gd name="connsiteX22" fmla="*/ 3437638 w 12191995"/>
              <a:gd name="connsiteY22" fmla="*/ 488580 h 4665851"/>
              <a:gd name="connsiteX23" fmla="*/ 1873738 w 12191995"/>
              <a:gd name="connsiteY23" fmla="*/ 261677 h 4665851"/>
              <a:gd name="connsiteX24" fmla="*/ 1879225 w 12191995"/>
              <a:gd name="connsiteY24" fmla="*/ 122542 h 4665851"/>
              <a:gd name="connsiteX25" fmla="*/ 1944874 w 12191995"/>
              <a:gd name="connsiteY25" fmla="*/ 39264 h 4665851"/>
              <a:gd name="connsiteX26" fmla="*/ 1793037 w 12191995"/>
              <a:gd name="connsiteY26" fmla="*/ 33387 h 4665851"/>
              <a:gd name="connsiteX27" fmla="*/ 2583525 w 12191995"/>
              <a:gd name="connsiteY27" fmla="*/ 841568 h 4665851"/>
              <a:gd name="connsiteX28" fmla="*/ 2473797 w 12191995"/>
              <a:gd name="connsiteY28" fmla="*/ 931423 h 4665851"/>
              <a:gd name="connsiteX29" fmla="*/ 2515130 w 12191995"/>
              <a:gd name="connsiteY29" fmla="*/ 1081624 h 4665851"/>
              <a:gd name="connsiteX30" fmla="*/ 2395980 w 12191995"/>
              <a:gd name="connsiteY30" fmla="*/ 1085918 h 4665851"/>
              <a:gd name="connsiteX31" fmla="*/ 522445 w 12191995"/>
              <a:gd name="connsiteY31" fmla="*/ 1143071 h 4665851"/>
              <a:gd name="connsiteX32" fmla="*/ 437228 w 12191995"/>
              <a:gd name="connsiteY32" fmla="*/ 1258437 h 4665851"/>
              <a:gd name="connsiteX33" fmla="*/ 396602 w 12191995"/>
              <a:gd name="connsiteY33" fmla="*/ 1527756 h 4665851"/>
              <a:gd name="connsiteX34" fmla="*/ 279724 w 12191995"/>
              <a:gd name="connsiteY34" fmla="*/ 3139331 h 4665851"/>
              <a:gd name="connsiteX35" fmla="*/ 81890 w 12191995"/>
              <a:gd name="connsiteY35" fmla="*/ 3309685 h 4665851"/>
              <a:gd name="connsiteX36" fmla="*/ 501689 w 12191995"/>
              <a:gd name="connsiteY36" fmla="*/ 3685230 h 4665851"/>
              <a:gd name="connsiteX37" fmla="*/ 5172681 w 12191995"/>
              <a:gd name="connsiteY37" fmla="*/ 3616079 h 4665851"/>
              <a:gd name="connsiteX38" fmla="*/ 7321948 w 12191995"/>
              <a:gd name="connsiteY38" fmla="*/ 2934969 h 4665851"/>
              <a:gd name="connsiteX39" fmla="*/ 7344686 w 12191995"/>
              <a:gd name="connsiteY39" fmla="*/ 2930209 h 4665851"/>
              <a:gd name="connsiteX40" fmla="*/ 7494441 w 12191995"/>
              <a:gd name="connsiteY40" fmla="*/ 2897817 h 4665851"/>
              <a:gd name="connsiteX41" fmla="*/ 10573203 w 12191995"/>
              <a:gd name="connsiteY41" fmla="*/ 2530341 h 4665851"/>
              <a:gd name="connsiteX42" fmla="*/ 11078752 w 12191995"/>
              <a:gd name="connsiteY42" fmla="*/ 2622866 h 4665851"/>
              <a:gd name="connsiteX43" fmla="*/ 11276998 w 12191995"/>
              <a:gd name="connsiteY43" fmla="*/ 2753208 h 4665851"/>
              <a:gd name="connsiteX44" fmla="*/ 10315294 w 12191995"/>
              <a:gd name="connsiteY44" fmla="*/ 2740579 h 4665851"/>
              <a:gd name="connsiteX45" fmla="*/ 8251998 w 12191995"/>
              <a:gd name="connsiteY45" fmla="*/ 2737994 h 4665851"/>
              <a:gd name="connsiteX46" fmla="*/ 7994325 w 12191995"/>
              <a:gd name="connsiteY46" fmla="*/ 2923864 h 4665851"/>
              <a:gd name="connsiteX47" fmla="*/ 7836058 w 12191995"/>
              <a:gd name="connsiteY47" fmla="*/ 3337034 h 4665851"/>
              <a:gd name="connsiteX48" fmla="*/ 7741765 w 12191995"/>
              <a:gd name="connsiteY48" fmla="*/ 3493345 h 4665851"/>
              <a:gd name="connsiteX49" fmla="*/ 7682285 w 12191995"/>
              <a:gd name="connsiteY49" fmla="*/ 3592639 h 4665851"/>
              <a:gd name="connsiteX50" fmla="*/ 7540785 w 12191995"/>
              <a:gd name="connsiteY50" fmla="*/ 3900458 h 4665851"/>
              <a:gd name="connsiteX51" fmla="*/ 8552296 w 12191995"/>
              <a:gd name="connsiteY51" fmla="*/ 4032451 h 4665851"/>
              <a:gd name="connsiteX52" fmla="*/ 9627528 w 12191995"/>
              <a:gd name="connsiteY52" fmla="*/ 3914730 h 4665851"/>
              <a:gd name="connsiteX53" fmla="*/ 9101629 w 12191995"/>
              <a:gd name="connsiteY53" fmla="*/ 3999047 h 4665851"/>
              <a:gd name="connsiteX54" fmla="*/ 8574976 w 12191995"/>
              <a:gd name="connsiteY54" fmla="*/ 4101658 h 4665851"/>
              <a:gd name="connsiteX55" fmla="*/ 8523408 w 12191995"/>
              <a:gd name="connsiteY55" fmla="*/ 4139726 h 4665851"/>
              <a:gd name="connsiteX56" fmla="*/ 8509910 w 12191995"/>
              <a:gd name="connsiteY56" fmla="*/ 4169279 h 4665851"/>
              <a:gd name="connsiteX57" fmla="*/ 8631049 w 12191995"/>
              <a:gd name="connsiteY57" fmla="*/ 4196733 h 4665851"/>
              <a:gd name="connsiteX58" fmla="*/ 8825865 w 12191995"/>
              <a:gd name="connsiteY58" fmla="*/ 4236396 h 4665851"/>
              <a:gd name="connsiteX59" fmla="*/ 8714986 w 12191995"/>
              <a:gd name="connsiteY59" fmla="*/ 4369255 h 4665851"/>
              <a:gd name="connsiteX60" fmla="*/ 8852785 w 12191995"/>
              <a:gd name="connsiteY60" fmla="*/ 4656501 h 4665851"/>
              <a:gd name="connsiteX61" fmla="*/ 8852780 w 12191995"/>
              <a:gd name="connsiteY61" fmla="*/ 4656496 h 4665851"/>
              <a:gd name="connsiteX62" fmla="*/ 8855397 w 12191995"/>
              <a:gd name="connsiteY62" fmla="*/ 4618408 h 4665851"/>
              <a:gd name="connsiteX63" fmla="*/ 9268008 w 12191995"/>
              <a:gd name="connsiteY63" fmla="*/ 4466825 h 4665851"/>
              <a:gd name="connsiteX64" fmla="*/ 9990511 w 12191995"/>
              <a:gd name="connsiteY64" fmla="*/ 3884950 h 4665851"/>
              <a:gd name="connsiteX65" fmla="*/ 9815631 w 12191995"/>
              <a:gd name="connsiteY65" fmla="*/ 3565202 h 4665851"/>
              <a:gd name="connsiteX66" fmla="*/ 10792033 w 12191995"/>
              <a:gd name="connsiteY66" fmla="*/ 3670532 h 4665851"/>
              <a:gd name="connsiteX67" fmla="*/ 12044517 w 12191995"/>
              <a:gd name="connsiteY67" fmla="*/ 3368555 h 4665851"/>
              <a:gd name="connsiteX68" fmla="*/ 11997953 w 12191995"/>
              <a:gd name="connsiteY68" fmla="*/ 3090275 h 4665851"/>
              <a:gd name="connsiteX69" fmla="*/ 11988253 w 12191995"/>
              <a:gd name="connsiteY69" fmla="*/ 3056094 h 4665851"/>
              <a:gd name="connsiteX70" fmla="*/ 12063982 w 12191995"/>
              <a:gd name="connsiteY70" fmla="*/ 2898456 h 4665851"/>
              <a:gd name="connsiteX71" fmla="*/ 11995621 w 12191995"/>
              <a:gd name="connsiteY71" fmla="*/ 2944188 h 4665851"/>
              <a:gd name="connsiteX72" fmla="*/ 11886203 w 12191995"/>
              <a:gd name="connsiteY72" fmla="*/ 2936727 h 4665851"/>
              <a:gd name="connsiteX73" fmla="*/ 11504623 w 12191995"/>
              <a:gd name="connsiteY73" fmla="*/ 2693284 h 4665851"/>
              <a:gd name="connsiteX74" fmla="*/ 10112082 w 12191995"/>
              <a:gd name="connsiteY74" fmla="*/ 2426816 h 4665851"/>
              <a:gd name="connsiteX75" fmla="*/ 8613542 w 12191995"/>
              <a:gd name="connsiteY75" fmla="*/ 2546349 h 4665851"/>
              <a:gd name="connsiteX76" fmla="*/ 7478255 w 12191995"/>
              <a:gd name="connsiteY76" fmla="*/ 2836672 h 4665851"/>
              <a:gd name="connsiteX77" fmla="*/ 4125398 w 12191995"/>
              <a:gd name="connsiteY77" fmla="*/ 3779535 h 4665851"/>
              <a:gd name="connsiteX78" fmla="*/ 3773700 w 12191995"/>
              <a:gd name="connsiteY78" fmla="*/ 3827815 h 4665851"/>
              <a:gd name="connsiteX79" fmla="*/ 1265513 w 12191995"/>
              <a:gd name="connsiteY79" fmla="*/ 3802646 h 4665851"/>
              <a:gd name="connsiteX80" fmla="*/ 140650 w 12191995"/>
              <a:gd name="connsiteY80" fmla="*/ 3398274 h 4665851"/>
              <a:gd name="connsiteX81" fmla="*/ 502131 w 12191995"/>
              <a:gd name="connsiteY81" fmla="*/ 1531287 h 4665851"/>
              <a:gd name="connsiteX82" fmla="*/ 494691 w 12191995"/>
              <a:gd name="connsiteY82" fmla="*/ 1335978 h 4665851"/>
              <a:gd name="connsiteX83" fmla="*/ 2131877 w 12191995"/>
              <a:gd name="connsiteY83" fmla="*/ 1927556 h 4665851"/>
              <a:gd name="connsiteX84" fmla="*/ 4535462 w 12191995"/>
              <a:gd name="connsiteY84" fmla="*/ 1770603 h 4665851"/>
              <a:gd name="connsiteX85" fmla="*/ 6837382 w 12191995"/>
              <a:gd name="connsiteY85" fmla="*/ 1030081 h 4665851"/>
              <a:gd name="connsiteX86" fmla="*/ 8352391 w 12191995"/>
              <a:gd name="connsiteY86" fmla="*/ 592464 h 4665851"/>
              <a:gd name="connsiteX87" fmla="*/ 10377814 w 12191995"/>
              <a:gd name="connsiteY87" fmla="*/ 464209 h 4665851"/>
              <a:gd name="connsiteX88" fmla="*/ 12032186 w 12191995"/>
              <a:gd name="connsiteY88" fmla="*/ 1260775 h 4665851"/>
              <a:gd name="connsiteX89" fmla="*/ 11970492 w 12191995"/>
              <a:gd name="connsiteY89" fmla="*/ 2931123 h 4665851"/>
              <a:gd name="connsiteX90" fmla="*/ 11974606 w 12191995"/>
              <a:gd name="connsiteY90" fmla="*/ 2842341 h 4665851"/>
              <a:gd name="connsiteX91" fmla="*/ 11861395 w 12191995"/>
              <a:gd name="connsiteY91" fmla="*/ 1775078 h 4665851"/>
              <a:gd name="connsiteX92" fmla="*/ 12122762 w 12191995"/>
              <a:gd name="connsiteY92" fmla="*/ 1310502 h 4665851"/>
              <a:gd name="connsiteX93" fmla="*/ 12190845 w 12191995"/>
              <a:gd name="connsiteY93" fmla="*/ 1185963 h 4665851"/>
              <a:gd name="connsiteX94" fmla="*/ 4738034 w 12191995"/>
              <a:gd name="connsiteY94" fmla="*/ 1111201 h 4665851"/>
              <a:gd name="connsiteX95" fmla="*/ 2999948 w 12191995"/>
              <a:gd name="connsiteY95" fmla="*/ 1170203 h 4665851"/>
              <a:gd name="connsiteX96" fmla="*/ 4414556 w 12191995"/>
              <a:gd name="connsiteY96" fmla="*/ 953983 h 4665851"/>
              <a:gd name="connsiteX97" fmla="*/ 4738034 w 12191995"/>
              <a:gd name="connsiteY97" fmla="*/ 1111201 h 4665851"/>
              <a:gd name="connsiteX98" fmla="*/ 2544250 w 12191995"/>
              <a:gd name="connsiteY98" fmla="*/ 982249 h 4665851"/>
              <a:gd name="connsiteX99" fmla="*/ 2708975 w 12191995"/>
              <a:gd name="connsiteY99" fmla="*/ 901504 h 4665851"/>
              <a:gd name="connsiteX100" fmla="*/ 2802761 w 12191995"/>
              <a:gd name="connsiteY100" fmla="*/ 872594 h 4665851"/>
              <a:gd name="connsiteX101" fmla="*/ 2893299 w 12191995"/>
              <a:gd name="connsiteY101" fmla="*/ 819703 h 4665851"/>
              <a:gd name="connsiteX102" fmla="*/ 2793327 w 12191995"/>
              <a:gd name="connsiteY102" fmla="*/ 794370 h 4665851"/>
              <a:gd name="connsiteX103" fmla="*/ 2064477 w 12191995"/>
              <a:gd name="connsiteY103" fmla="*/ 541701 h 4665851"/>
              <a:gd name="connsiteX104" fmla="*/ 2171504 w 12191995"/>
              <a:gd name="connsiteY104" fmla="*/ 544707 h 4665851"/>
              <a:gd name="connsiteX105" fmla="*/ 3398541 w 12191995"/>
              <a:gd name="connsiteY105" fmla="*/ 559696 h 4665851"/>
              <a:gd name="connsiteX106" fmla="*/ 4352033 w 12191995"/>
              <a:gd name="connsiteY106" fmla="*/ 444562 h 4665851"/>
              <a:gd name="connsiteX107" fmla="*/ 4963954 w 12191995"/>
              <a:gd name="connsiteY107" fmla="*/ 970528 h 4665851"/>
              <a:gd name="connsiteX108" fmla="*/ 4842963 w 12191995"/>
              <a:gd name="connsiteY108" fmla="*/ 996282 h 4665851"/>
              <a:gd name="connsiteX109" fmla="*/ 3929995 w 12191995"/>
              <a:gd name="connsiteY109" fmla="*/ 935464 h 4665851"/>
              <a:gd name="connsiteX110" fmla="*/ 2742036 w 12191995"/>
              <a:gd name="connsiteY110" fmla="*/ 1101197 h 4665851"/>
              <a:gd name="connsiteX111" fmla="*/ 2544250 w 12191995"/>
              <a:gd name="connsiteY111" fmla="*/ 982249 h 4665851"/>
              <a:gd name="connsiteX112" fmla="*/ 10008523 w 12191995"/>
              <a:gd name="connsiteY112" fmla="*/ 4175907 h 4665851"/>
              <a:gd name="connsiteX113" fmla="*/ 9268003 w 12191995"/>
              <a:gd name="connsiteY113" fmla="*/ 4414960 h 4665851"/>
              <a:gd name="connsiteX114" fmla="*/ 8832249 w 12191995"/>
              <a:gd name="connsiteY114" fmla="*/ 4484011 h 4665851"/>
              <a:gd name="connsiteX115" fmla="*/ 8770060 w 12191995"/>
              <a:gd name="connsiteY115" fmla="*/ 4519714 h 4665851"/>
              <a:gd name="connsiteX116" fmla="*/ 8770058 w 12191995"/>
              <a:gd name="connsiteY116" fmla="*/ 4519714 h 4665851"/>
              <a:gd name="connsiteX117" fmla="*/ 8863792 w 12191995"/>
              <a:gd name="connsiteY117" fmla="*/ 4283265 h 4665851"/>
              <a:gd name="connsiteX118" fmla="*/ 8685748 w 12191995"/>
              <a:gd name="connsiteY118" fmla="*/ 4140587 h 4665851"/>
              <a:gd name="connsiteX119" fmla="*/ 8666526 w 12191995"/>
              <a:gd name="connsiteY119" fmla="*/ 4086703 h 4665851"/>
              <a:gd name="connsiteX120" fmla="*/ 9063470 w 12191995"/>
              <a:gd name="connsiteY120" fmla="*/ 4061558 h 4665851"/>
              <a:gd name="connsiteX121" fmla="*/ 9673916 w 12191995"/>
              <a:gd name="connsiteY121" fmla="*/ 3943891 h 4665851"/>
              <a:gd name="connsiteX122" fmla="*/ 10008523 w 12191995"/>
              <a:gd name="connsiteY122" fmla="*/ 4175907 h 4665851"/>
              <a:gd name="connsiteX123" fmla="*/ 9772901 w 12191995"/>
              <a:gd name="connsiteY123" fmla="*/ 3811883 h 4665851"/>
              <a:gd name="connsiteX124" fmla="*/ 8494267 w 12191995"/>
              <a:gd name="connsiteY124" fmla="*/ 3983637 h 4665851"/>
              <a:gd name="connsiteX125" fmla="*/ 7790769 w 12191995"/>
              <a:gd name="connsiteY125" fmla="*/ 4078215 h 4665851"/>
              <a:gd name="connsiteX126" fmla="*/ 7648547 w 12191995"/>
              <a:gd name="connsiteY126" fmla="*/ 3777494 h 4665851"/>
              <a:gd name="connsiteX127" fmla="*/ 7849455 w 12191995"/>
              <a:gd name="connsiteY127" fmla="*/ 3632736 h 4665851"/>
              <a:gd name="connsiteX128" fmla="*/ 8384851 w 12191995"/>
              <a:gd name="connsiteY128" fmla="*/ 3571523 h 4665851"/>
              <a:gd name="connsiteX129" fmla="*/ 9484992 w 12191995"/>
              <a:gd name="connsiteY129" fmla="*/ 3467773 h 4665851"/>
              <a:gd name="connsiteX130" fmla="*/ 9761943 w 12191995"/>
              <a:gd name="connsiteY130" fmla="*/ 3593692 h 4665851"/>
              <a:gd name="connsiteX131" fmla="*/ 9772901 w 12191995"/>
              <a:gd name="connsiteY131" fmla="*/ 3811883 h 4665851"/>
              <a:gd name="connsiteX132" fmla="*/ 7931541 w 12191995"/>
              <a:gd name="connsiteY132" fmla="*/ 3573620 h 4665851"/>
              <a:gd name="connsiteX133" fmla="*/ 8619306 w 12191995"/>
              <a:gd name="connsiteY133" fmla="*/ 3432743 h 4665851"/>
              <a:gd name="connsiteX134" fmla="*/ 7931541 w 12191995"/>
              <a:gd name="connsiteY134" fmla="*/ 3573620 h 4665851"/>
              <a:gd name="connsiteX135" fmla="*/ 11437681 w 12191995"/>
              <a:gd name="connsiteY135" fmla="*/ 2732918 h 4665851"/>
              <a:gd name="connsiteX136" fmla="*/ 11851013 w 12191995"/>
              <a:gd name="connsiteY136" fmla="*/ 2995078 h 4665851"/>
              <a:gd name="connsiteX137" fmla="*/ 11874457 w 12191995"/>
              <a:gd name="connsiteY137" fmla="*/ 3079671 h 4665851"/>
              <a:gd name="connsiteX138" fmla="*/ 11831474 w 12191995"/>
              <a:gd name="connsiteY138" fmla="*/ 3139326 h 4665851"/>
              <a:gd name="connsiteX139" fmla="*/ 11935776 w 12191995"/>
              <a:gd name="connsiteY139" fmla="*/ 3175958 h 4665851"/>
              <a:gd name="connsiteX140" fmla="*/ 11961914 w 12191995"/>
              <a:gd name="connsiteY140" fmla="*/ 3366348 h 4665851"/>
              <a:gd name="connsiteX141" fmla="*/ 10799833 w 12191995"/>
              <a:gd name="connsiteY141" fmla="*/ 3613999 h 4665851"/>
              <a:gd name="connsiteX142" fmla="*/ 10479400 w 12191995"/>
              <a:gd name="connsiteY142" fmla="*/ 3560864 h 4665851"/>
              <a:gd name="connsiteX143" fmla="*/ 7776703 w 12191995"/>
              <a:gd name="connsiteY143" fmla="*/ 3572739 h 4665851"/>
              <a:gd name="connsiteX144" fmla="*/ 7772647 w 12191995"/>
              <a:gd name="connsiteY144" fmla="*/ 3517551 h 4665851"/>
              <a:gd name="connsiteX145" fmla="*/ 8049072 w 12191995"/>
              <a:gd name="connsiteY145" fmla="*/ 2978631 h 4665851"/>
              <a:gd name="connsiteX146" fmla="*/ 8580689 w 12191995"/>
              <a:gd name="connsiteY146" fmla="*/ 2703969 h 4665851"/>
              <a:gd name="connsiteX147" fmla="*/ 11352281 w 12191995"/>
              <a:gd name="connsiteY147" fmla="*/ 2771430 h 4665851"/>
              <a:gd name="connsiteX148" fmla="*/ 11437681 w 12191995"/>
              <a:gd name="connsiteY148" fmla="*/ 2732918 h 4665851"/>
              <a:gd name="connsiteX149" fmla="*/ 2413785 w 12191995"/>
              <a:gd name="connsiteY149" fmla="*/ 1886749 h 4665851"/>
              <a:gd name="connsiteX150" fmla="*/ 1105376 w 12191995"/>
              <a:gd name="connsiteY150" fmla="*/ 1602037 h 4665851"/>
              <a:gd name="connsiteX151" fmla="*/ 2187134 w 12191995"/>
              <a:gd name="connsiteY151" fmla="*/ 1719631 h 4665851"/>
              <a:gd name="connsiteX152" fmla="*/ 2968685 w 12191995"/>
              <a:gd name="connsiteY152" fmla="*/ 1889378 h 4665851"/>
              <a:gd name="connsiteX153" fmla="*/ 2413785 w 12191995"/>
              <a:gd name="connsiteY153" fmla="*/ 1886749 h 4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2191995" h="4665851">
                <a:moveTo>
                  <a:pt x="12190845" y="1185963"/>
                </a:moveTo>
                <a:cubicBezTo>
                  <a:pt x="12132562" y="899575"/>
                  <a:pt x="11615897" y="643016"/>
                  <a:pt x="10690430" y="440900"/>
                </a:cubicBezTo>
                <a:cubicBezTo>
                  <a:pt x="9926883" y="274147"/>
                  <a:pt x="8845606" y="378804"/>
                  <a:pt x="7509873" y="748745"/>
                </a:cubicBezTo>
                <a:cubicBezTo>
                  <a:pt x="7106659" y="860414"/>
                  <a:pt x="5672431" y="1401873"/>
                  <a:pt x="5221398" y="1530945"/>
                </a:cubicBezTo>
                <a:cubicBezTo>
                  <a:pt x="4747237" y="1666635"/>
                  <a:pt x="4694440" y="1679475"/>
                  <a:pt x="4697786" y="1658283"/>
                </a:cubicBezTo>
                <a:cubicBezTo>
                  <a:pt x="4704067" y="1618501"/>
                  <a:pt x="4691931" y="1607677"/>
                  <a:pt x="4645134" y="1611332"/>
                </a:cubicBezTo>
                <a:cubicBezTo>
                  <a:pt x="4547958" y="1618920"/>
                  <a:pt x="4605856" y="1452443"/>
                  <a:pt x="4751116" y="1306586"/>
                </a:cubicBezTo>
                <a:cubicBezTo>
                  <a:pt x="4845373" y="1211941"/>
                  <a:pt x="4867486" y="1202020"/>
                  <a:pt x="4899137" y="1240154"/>
                </a:cubicBezTo>
                <a:cubicBezTo>
                  <a:pt x="4940146" y="1289566"/>
                  <a:pt x="5012139" y="1226808"/>
                  <a:pt x="4987653" y="1162995"/>
                </a:cubicBezTo>
                <a:cubicBezTo>
                  <a:pt x="4922899" y="994251"/>
                  <a:pt x="4529273" y="1381813"/>
                  <a:pt x="4533930" y="1609730"/>
                </a:cubicBezTo>
                <a:lnTo>
                  <a:pt x="4536052" y="1713579"/>
                </a:lnTo>
                <a:cubicBezTo>
                  <a:pt x="4078484" y="1808889"/>
                  <a:pt x="3446348" y="1921248"/>
                  <a:pt x="2945262" y="1819996"/>
                </a:cubicBezTo>
                <a:cubicBezTo>
                  <a:pt x="2771913" y="1784968"/>
                  <a:pt x="2350570" y="1687627"/>
                  <a:pt x="2296574" y="1670132"/>
                </a:cubicBezTo>
                <a:cubicBezTo>
                  <a:pt x="1899914" y="1541606"/>
                  <a:pt x="1219345" y="1467181"/>
                  <a:pt x="1011852" y="1529638"/>
                </a:cubicBezTo>
                <a:cubicBezTo>
                  <a:pt x="934342" y="1552969"/>
                  <a:pt x="776617" y="1468476"/>
                  <a:pt x="651410" y="1336556"/>
                </a:cubicBezTo>
                <a:cubicBezTo>
                  <a:pt x="575558" y="1256635"/>
                  <a:pt x="570952" y="1243924"/>
                  <a:pt x="620147" y="1250280"/>
                </a:cubicBezTo>
                <a:cubicBezTo>
                  <a:pt x="686206" y="1258815"/>
                  <a:pt x="729239" y="1182208"/>
                  <a:pt x="670949" y="1159840"/>
                </a:cubicBezTo>
                <a:cubicBezTo>
                  <a:pt x="618172" y="1139587"/>
                  <a:pt x="644660" y="1078000"/>
                  <a:pt x="723277" y="1038162"/>
                </a:cubicBezTo>
                <a:cubicBezTo>
                  <a:pt x="1151184" y="821324"/>
                  <a:pt x="1925296" y="1069039"/>
                  <a:pt x="2921819" y="1245996"/>
                </a:cubicBezTo>
                <a:cubicBezTo>
                  <a:pt x="3688201" y="1382081"/>
                  <a:pt x="4466957" y="1334464"/>
                  <a:pt x="4815488" y="1130211"/>
                </a:cubicBezTo>
                <a:cubicBezTo>
                  <a:pt x="4867272" y="1099863"/>
                  <a:pt x="4896062" y="1092604"/>
                  <a:pt x="4935376" y="1099980"/>
                </a:cubicBezTo>
                <a:cubicBezTo>
                  <a:pt x="4997241" y="1111587"/>
                  <a:pt x="5004173" y="1104610"/>
                  <a:pt x="5078569" y="955905"/>
                </a:cubicBezTo>
                <a:cubicBezTo>
                  <a:pt x="5347032" y="419279"/>
                  <a:pt x="4765264" y="253597"/>
                  <a:pt x="3437638" y="488580"/>
                </a:cubicBezTo>
                <a:cubicBezTo>
                  <a:pt x="2653890" y="627301"/>
                  <a:pt x="2014865" y="534583"/>
                  <a:pt x="1873738" y="261677"/>
                </a:cubicBezTo>
                <a:cubicBezTo>
                  <a:pt x="1840791" y="197965"/>
                  <a:pt x="1843765" y="122542"/>
                  <a:pt x="1879225" y="122542"/>
                </a:cubicBezTo>
                <a:cubicBezTo>
                  <a:pt x="1920302" y="122542"/>
                  <a:pt x="1944874" y="91370"/>
                  <a:pt x="1944874" y="39264"/>
                </a:cubicBezTo>
                <a:cubicBezTo>
                  <a:pt x="1944874" y="-9968"/>
                  <a:pt x="1840822" y="-13996"/>
                  <a:pt x="1793037" y="33387"/>
                </a:cubicBezTo>
                <a:cubicBezTo>
                  <a:pt x="1572591" y="251970"/>
                  <a:pt x="2149285" y="841568"/>
                  <a:pt x="2583525" y="841568"/>
                </a:cubicBezTo>
                <a:cubicBezTo>
                  <a:pt x="2730429" y="841568"/>
                  <a:pt x="2638991" y="916444"/>
                  <a:pt x="2473797" y="931423"/>
                </a:cubicBezTo>
                <a:cubicBezTo>
                  <a:pt x="2347012" y="942918"/>
                  <a:pt x="2356151" y="976134"/>
                  <a:pt x="2515130" y="1081624"/>
                </a:cubicBezTo>
                <a:cubicBezTo>
                  <a:pt x="2591413" y="1132242"/>
                  <a:pt x="2580640" y="1132633"/>
                  <a:pt x="2395980" y="1085918"/>
                </a:cubicBezTo>
                <a:cubicBezTo>
                  <a:pt x="1310378" y="811295"/>
                  <a:pt x="522445" y="835331"/>
                  <a:pt x="522445" y="1143071"/>
                </a:cubicBezTo>
                <a:cubicBezTo>
                  <a:pt x="522445" y="1159652"/>
                  <a:pt x="484099" y="1211566"/>
                  <a:pt x="437228" y="1258437"/>
                </a:cubicBezTo>
                <a:cubicBezTo>
                  <a:pt x="323457" y="1372208"/>
                  <a:pt x="322289" y="1379952"/>
                  <a:pt x="396602" y="1527756"/>
                </a:cubicBezTo>
                <a:cubicBezTo>
                  <a:pt x="642888" y="2017594"/>
                  <a:pt x="590728" y="2736819"/>
                  <a:pt x="279724" y="3139331"/>
                </a:cubicBezTo>
                <a:cubicBezTo>
                  <a:pt x="187950" y="3258110"/>
                  <a:pt x="142284" y="3297434"/>
                  <a:pt x="81890" y="3309685"/>
                </a:cubicBezTo>
                <a:cubicBezTo>
                  <a:pt x="-130263" y="3352722"/>
                  <a:pt x="91019" y="3550677"/>
                  <a:pt x="501689" y="3685230"/>
                </a:cubicBezTo>
                <a:cubicBezTo>
                  <a:pt x="1711731" y="4081689"/>
                  <a:pt x="3553086" y="4054431"/>
                  <a:pt x="5172681" y="3616079"/>
                </a:cubicBezTo>
                <a:cubicBezTo>
                  <a:pt x="6014234" y="3388314"/>
                  <a:pt x="7321948" y="2955719"/>
                  <a:pt x="7321948" y="2934969"/>
                </a:cubicBezTo>
                <a:cubicBezTo>
                  <a:pt x="7321948" y="2927551"/>
                  <a:pt x="7332180" y="2925410"/>
                  <a:pt x="7344686" y="2930209"/>
                </a:cubicBezTo>
                <a:cubicBezTo>
                  <a:pt x="7357193" y="2935007"/>
                  <a:pt x="7424583" y="2920431"/>
                  <a:pt x="7494441" y="2897817"/>
                </a:cubicBezTo>
                <a:cubicBezTo>
                  <a:pt x="8702997" y="2506591"/>
                  <a:pt x="9894080" y="2432244"/>
                  <a:pt x="10573203" y="2530341"/>
                </a:cubicBezTo>
                <a:cubicBezTo>
                  <a:pt x="10859294" y="2571664"/>
                  <a:pt x="10989002" y="2595402"/>
                  <a:pt x="11078752" y="2622866"/>
                </a:cubicBezTo>
                <a:cubicBezTo>
                  <a:pt x="11286149" y="2686327"/>
                  <a:pt x="11440643" y="2695086"/>
                  <a:pt x="11276998" y="2753208"/>
                </a:cubicBezTo>
                <a:cubicBezTo>
                  <a:pt x="11064485" y="2828686"/>
                  <a:pt x="10813293" y="2825387"/>
                  <a:pt x="10315294" y="2740579"/>
                </a:cubicBezTo>
                <a:cubicBezTo>
                  <a:pt x="9326230" y="2572142"/>
                  <a:pt x="8732636" y="2571401"/>
                  <a:pt x="8251998" y="2737994"/>
                </a:cubicBezTo>
                <a:cubicBezTo>
                  <a:pt x="8020637" y="2818186"/>
                  <a:pt x="7994683" y="2836908"/>
                  <a:pt x="7994325" y="2923864"/>
                </a:cubicBezTo>
                <a:cubicBezTo>
                  <a:pt x="7993927" y="3019998"/>
                  <a:pt x="7918542" y="3216804"/>
                  <a:pt x="7836058" y="3337034"/>
                </a:cubicBezTo>
                <a:cubicBezTo>
                  <a:pt x="7811596" y="3372693"/>
                  <a:pt x="7769163" y="3443031"/>
                  <a:pt x="7741765" y="3493345"/>
                </a:cubicBezTo>
                <a:cubicBezTo>
                  <a:pt x="7714367" y="3543656"/>
                  <a:pt x="7687601" y="3588340"/>
                  <a:pt x="7682285" y="3592639"/>
                </a:cubicBezTo>
                <a:cubicBezTo>
                  <a:pt x="7632915" y="3632561"/>
                  <a:pt x="7540785" y="3832975"/>
                  <a:pt x="7540785" y="3900458"/>
                </a:cubicBezTo>
                <a:cubicBezTo>
                  <a:pt x="7540785" y="4187477"/>
                  <a:pt x="7921631" y="4237174"/>
                  <a:pt x="8552296" y="4032451"/>
                </a:cubicBezTo>
                <a:cubicBezTo>
                  <a:pt x="9148775" y="3838825"/>
                  <a:pt x="9811020" y="3766319"/>
                  <a:pt x="9627528" y="3914730"/>
                </a:cubicBezTo>
                <a:cubicBezTo>
                  <a:pt x="9540346" y="3985246"/>
                  <a:pt x="9454256" y="3999047"/>
                  <a:pt x="9101629" y="3999047"/>
                </a:cubicBezTo>
                <a:cubicBezTo>
                  <a:pt x="8746605" y="3999047"/>
                  <a:pt x="8660886" y="4015748"/>
                  <a:pt x="8574976" y="4101658"/>
                </a:cubicBezTo>
                <a:cubicBezTo>
                  <a:pt x="8554037" y="4122596"/>
                  <a:pt x="8530834" y="4139726"/>
                  <a:pt x="8523408" y="4139726"/>
                </a:cubicBezTo>
                <a:cubicBezTo>
                  <a:pt x="8515984" y="4139726"/>
                  <a:pt x="8509910" y="4153027"/>
                  <a:pt x="8509910" y="4169279"/>
                </a:cubicBezTo>
                <a:cubicBezTo>
                  <a:pt x="8509910" y="4195902"/>
                  <a:pt x="8521921" y="4198626"/>
                  <a:pt x="8631049" y="4196733"/>
                </a:cubicBezTo>
                <a:cubicBezTo>
                  <a:pt x="8771611" y="4194302"/>
                  <a:pt x="8787663" y="4214739"/>
                  <a:pt x="8825865" y="4236396"/>
                </a:cubicBezTo>
                <a:cubicBezTo>
                  <a:pt x="8794556" y="4269498"/>
                  <a:pt x="8735766" y="4328731"/>
                  <a:pt x="8714986" y="4369255"/>
                </a:cubicBezTo>
                <a:cubicBezTo>
                  <a:pt x="8653375" y="4489410"/>
                  <a:pt x="8761304" y="4714389"/>
                  <a:pt x="8852785" y="4656501"/>
                </a:cubicBezTo>
                <a:lnTo>
                  <a:pt x="8852780" y="4656496"/>
                </a:lnTo>
                <a:cubicBezTo>
                  <a:pt x="8871058" y="4644928"/>
                  <a:pt x="8871544" y="4637864"/>
                  <a:pt x="8855397" y="4618408"/>
                </a:cubicBezTo>
                <a:cubicBezTo>
                  <a:pt x="8778916" y="4526254"/>
                  <a:pt x="8903238" y="4480580"/>
                  <a:pt x="9268008" y="4466825"/>
                </a:cubicBezTo>
                <a:cubicBezTo>
                  <a:pt x="9991750" y="4439535"/>
                  <a:pt x="10270049" y="4215402"/>
                  <a:pt x="9990511" y="3884950"/>
                </a:cubicBezTo>
                <a:cubicBezTo>
                  <a:pt x="9917764" y="3798952"/>
                  <a:pt x="9846455" y="3668571"/>
                  <a:pt x="9815631" y="3565202"/>
                </a:cubicBezTo>
                <a:cubicBezTo>
                  <a:pt x="9787292" y="3470158"/>
                  <a:pt x="9902438" y="3535237"/>
                  <a:pt x="10792033" y="3670532"/>
                </a:cubicBezTo>
                <a:cubicBezTo>
                  <a:pt x="11365576" y="3757760"/>
                  <a:pt x="11846590" y="3641785"/>
                  <a:pt x="12044517" y="3368555"/>
                </a:cubicBezTo>
                <a:cubicBezTo>
                  <a:pt x="12120868" y="3263155"/>
                  <a:pt x="12098359" y="3128641"/>
                  <a:pt x="11997953" y="3090275"/>
                </a:cubicBezTo>
                <a:cubicBezTo>
                  <a:pt x="11957746" y="3074913"/>
                  <a:pt x="11957465" y="3073921"/>
                  <a:pt x="11988253" y="3056094"/>
                </a:cubicBezTo>
                <a:cubicBezTo>
                  <a:pt x="12082124" y="3001737"/>
                  <a:pt x="12121192" y="2920409"/>
                  <a:pt x="12063982" y="2898456"/>
                </a:cubicBezTo>
                <a:cubicBezTo>
                  <a:pt x="12035350" y="2887471"/>
                  <a:pt x="11995621" y="2914050"/>
                  <a:pt x="11995621" y="2944188"/>
                </a:cubicBezTo>
                <a:cubicBezTo>
                  <a:pt x="11995621" y="3000905"/>
                  <a:pt x="11886203" y="2962296"/>
                  <a:pt x="11886203" y="2936727"/>
                </a:cubicBezTo>
                <a:cubicBezTo>
                  <a:pt x="11886203" y="2913540"/>
                  <a:pt x="11634489" y="2752952"/>
                  <a:pt x="11504623" y="2693284"/>
                </a:cubicBezTo>
                <a:cubicBezTo>
                  <a:pt x="11195426" y="2551228"/>
                  <a:pt x="10731485" y="2462451"/>
                  <a:pt x="10112082" y="2426816"/>
                </a:cubicBezTo>
                <a:cubicBezTo>
                  <a:pt x="9770894" y="2407187"/>
                  <a:pt x="8905679" y="2476203"/>
                  <a:pt x="8613542" y="2546349"/>
                </a:cubicBezTo>
                <a:cubicBezTo>
                  <a:pt x="8275631" y="2627494"/>
                  <a:pt x="8104016" y="2644852"/>
                  <a:pt x="7478255" y="2836672"/>
                </a:cubicBezTo>
                <a:cubicBezTo>
                  <a:pt x="6117769" y="3253707"/>
                  <a:pt x="5685235" y="3481941"/>
                  <a:pt x="4125398" y="3779535"/>
                </a:cubicBezTo>
                <a:cubicBezTo>
                  <a:pt x="4015405" y="3800515"/>
                  <a:pt x="3898064" y="3807540"/>
                  <a:pt x="3773700" y="3827815"/>
                </a:cubicBezTo>
                <a:cubicBezTo>
                  <a:pt x="3137078" y="3931606"/>
                  <a:pt x="2054287" y="3920740"/>
                  <a:pt x="1265513" y="3802646"/>
                </a:cubicBezTo>
                <a:cubicBezTo>
                  <a:pt x="729775" y="3722435"/>
                  <a:pt x="17018" y="3466210"/>
                  <a:pt x="140650" y="3398274"/>
                </a:cubicBezTo>
                <a:cubicBezTo>
                  <a:pt x="584317" y="3154473"/>
                  <a:pt x="784895" y="2118531"/>
                  <a:pt x="502131" y="1531287"/>
                </a:cubicBezTo>
                <a:cubicBezTo>
                  <a:pt x="437304" y="1396653"/>
                  <a:pt x="436394" y="1372752"/>
                  <a:pt x="494691" y="1335978"/>
                </a:cubicBezTo>
                <a:cubicBezTo>
                  <a:pt x="585968" y="1278410"/>
                  <a:pt x="581693" y="1713833"/>
                  <a:pt x="2131877" y="1927556"/>
                </a:cubicBezTo>
                <a:cubicBezTo>
                  <a:pt x="2722560" y="2008994"/>
                  <a:pt x="3793737" y="1939045"/>
                  <a:pt x="4535462" y="1770603"/>
                </a:cubicBezTo>
                <a:cubicBezTo>
                  <a:pt x="5077325" y="1647545"/>
                  <a:pt x="6222520" y="1279144"/>
                  <a:pt x="6837382" y="1030081"/>
                </a:cubicBezTo>
                <a:cubicBezTo>
                  <a:pt x="7129378" y="911806"/>
                  <a:pt x="7958288" y="672372"/>
                  <a:pt x="8352391" y="592464"/>
                </a:cubicBezTo>
                <a:cubicBezTo>
                  <a:pt x="8982140" y="464777"/>
                  <a:pt x="10001184" y="400249"/>
                  <a:pt x="10377814" y="464209"/>
                </a:cubicBezTo>
                <a:cubicBezTo>
                  <a:pt x="11465287" y="648883"/>
                  <a:pt x="12260964" y="1031997"/>
                  <a:pt x="12032186" y="1260775"/>
                </a:cubicBezTo>
                <a:cubicBezTo>
                  <a:pt x="11704448" y="1588511"/>
                  <a:pt x="11650322" y="3053982"/>
                  <a:pt x="11970492" y="2931123"/>
                </a:cubicBezTo>
                <a:cubicBezTo>
                  <a:pt x="12001030" y="2919404"/>
                  <a:pt x="12004600" y="2842341"/>
                  <a:pt x="11974606" y="2842341"/>
                </a:cubicBezTo>
                <a:cubicBezTo>
                  <a:pt x="11835850" y="2842341"/>
                  <a:pt x="11766188" y="2185609"/>
                  <a:pt x="11861395" y="1775078"/>
                </a:cubicBezTo>
                <a:cubicBezTo>
                  <a:pt x="11908122" y="1573593"/>
                  <a:pt x="12056136" y="1310502"/>
                  <a:pt x="12122762" y="1310502"/>
                </a:cubicBezTo>
                <a:cubicBezTo>
                  <a:pt x="12155450" y="1310492"/>
                  <a:pt x="12199714" y="1229537"/>
                  <a:pt x="12190845" y="1185963"/>
                </a:cubicBezTo>
                <a:close/>
                <a:moveTo>
                  <a:pt x="4738034" y="1111201"/>
                </a:moveTo>
                <a:cubicBezTo>
                  <a:pt x="4084619" y="1423529"/>
                  <a:pt x="2547456" y="1172252"/>
                  <a:pt x="2999948" y="1170203"/>
                </a:cubicBezTo>
                <a:cubicBezTo>
                  <a:pt x="3441683" y="1168194"/>
                  <a:pt x="3943942" y="943244"/>
                  <a:pt x="4414556" y="953983"/>
                </a:cubicBezTo>
                <a:cubicBezTo>
                  <a:pt x="4727156" y="961120"/>
                  <a:pt x="4888237" y="1039410"/>
                  <a:pt x="4738034" y="1111201"/>
                </a:cubicBezTo>
                <a:close/>
                <a:moveTo>
                  <a:pt x="2544250" y="982249"/>
                </a:moveTo>
                <a:cubicBezTo>
                  <a:pt x="2571426" y="982249"/>
                  <a:pt x="2661219" y="938234"/>
                  <a:pt x="2708975" y="901504"/>
                </a:cubicBezTo>
                <a:cubicBezTo>
                  <a:pt x="2729478" y="885735"/>
                  <a:pt x="2771682" y="872723"/>
                  <a:pt x="2802761" y="872594"/>
                </a:cubicBezTo>
                <a:cubicBezTo>
                  <a:pt x="2872409" y="872297"/>
                  <a:pt x="2905962" y="852699"/>
                  <a:pt x="2893299" y="819703"/>
                </a:cubicBezTo>
                <a:cubicBezTo>
                  <a:pt x="2886047" y="800805"/>
                  <a:pt x="2861571" y="794604"/>
                  <a:pt x="2793327" y="794370"/>
                </a:cubicBezTo>
                <a:cubicBezTo>
                  <a:pt x="2509705" y="793400"/>
                  <a:pt x="2226902" y="695359"/>
                  <a:pt x="2064477" y="541701"/>
                </a:cubicBezTo>
                <a:cubicBezTo>
                  <a:pt x="2009101" y="489314"/>
                  <a:pt x="2015131" y="489485"/>
                  <a:pt x="2171504" y="544707"/>
                </a:cubicBezTo>
                <a:cubicBezTo>
                  <a:pt x="2427370" y="635070"/>
                  <a:pt x="2896403" y="640800"/>
                  <a:pt x="3398541" y="559696"/>
                </a:cubicBezTo>
                <a:cubicBezTo>
                  <a:pt x="4074738" y="450473"/>
                  <a:pt x="4110680" y="446135"/>
                  <a:pt x="4352033" y="444562"/>
                </a:cubicBezTo>
                <a:cubicBezTo>
                  <a:pt x="4948195" y="440673"/>
                  <a:pt x="5233597" y="685986"/>
                  <a:pt x="4963954" y="970528"/>
                </a:cubicBezTo>
                <a:cubicBezTo>
                  <a:pt x="4899946" y="1038071"/>
                  <a:pt x="4883880" y="1041492"/>
                  <a:pt x="4842963" y="996282"/>
                </a:cubicBezTo>
                <a:cubicBezTo>
                  <a:pt x="4717127" y="857232"/>
                  <a:pt x="4369738" y="834092"/>
                  <a:pt x="3929995" y="935464"/>
                </a:cubicBezTo>
                <a:cubicBezTo>
                  <a:pt x="3626558" y="1005399"/>
                  <a:pt x="3041708" y="1167824"/>
                  <a:pt x="2742036" y="1101197"/>
                </a:cubicBezTo>
                <a:cubicBezTo>
                  <a:pt x="2607989" y="1071387"/>
                  <a:pt x="2459761" y="982249"/>
                  <a:pt x="2544250" y="982249"/>
                </a:cubicBezTo>
                <a:close/>
                <a:moveTo>
                  <a:pt x="10008523" y="4175907"/>
                </a:moveTo>
                <a:cubicBezTo>
                  <a:pt x="9927005" y="4334184"/>
                  <a:pt x="9712875" y="4403310"/>
                  <a:pt x="9268003" y="4414960"/>
                </a:cubicBezTo>
                <a:cubicBezTo>
                  <a:pt x="8918480" y="4424112"/>
                  <a:pt x="8896503" y="4427594"/>
                  <a:pt x="8832249" y="4484011"/>
                </a:cubicBezTo>
                <a:cubicBezTo>
                  <a:pt x="8803581" y="4509183"/>
                  <a:pt x="8775595" y="4525247"/>
                  <a:pt x="8770060" y="4519714"/>
                </a:cubicBezTo>
                <a:lnTo>
                  <a:pt x="8770058" y="4519714"/>
                </a:lnTo>
                <a:cubicBezTo>
                  <a:pt x="8725367" y="4475023"/>
                  <a:pt x="8779472" y="4338539"/>
                  <a:pt x="8863792" y="4283265"/>
                </a:cubicBezTo>
                <a:cubicBezTo>
                  <a:pt x="8961021" y="4219530"/>
                  <a:pt x="8864887" y="4142491"/>
                  <a:pt x="8685748" y="4140587"/>
                </a:cubicBezTo>
                <a:cubicBezTo>
                  <a:pt x="8587619" y="4139538"/>
                  <a:pt x="8580979" y="4120931"/>
                  <a:pt x="8666526" y="4086703"/>
                </a:cubicBezTo>
                <a:cubicBezTo>
                  <a:pt x="8717410" y="4066342"/>
                  <a:pt x="8792929" y="4061558"/>
                  <a:pt x="9063470" y="4061558"/>
                </a:cubicBezTo>
                <a:cubicBezTo>
                  <a:pt x="9444807" y="4061558"/>
                  <a:pt x="9545088" y="4042229"/>
                  <a:pt x="9673916" y="3943891"/>
                </a:cubicBezTo>
                <a:cubicBezTo>
                  <a:pt x="9827684" y="3826514"/>
                  <a:pt x="10093531" y="4010856"/>
                  <a:pt x="10008523" y="4175907"/>
                </a:cubicBezTo>
                <a:close/>
                <a:moveTo>
                  <a:pt x="9772901" y="3811883"/>
                </a:moveTo>
                <a:cubicBezTo>
                  <a:pt x="9554252" y="3732123"/>
                  <a:pt x="9034397" y="3801954"/>
                  <a:pt x="8494267" y="3983637"/>
                </a:cubicBezTo>
                <a:cubicBezTo>
                  <a:pt x="8200633" y="4082404"/>
                  <a:pt x="7925945" y="4119333"/>
                  <a:pt x="7790769" y="4078215"/>
                </a:cubicBezTo>
                <a:cubicBezTo>
                  <a:pt x="7791565" y="4079807"/>
                  <a:pt x="7498413" y="4014231"/>
                  <a:pt x="7648547" y="3777494"/>
                </a:cubicBezTo>
                <a:cubicBezTo>
                  <a:pt x="7713514" y="3675055"/>
                  <a:pt x="7794437" y="3616745"/>
                  <a:pt x="7849455" y="3632736"/>
                </a:cubicBezTo>
                <a:cubicBezTo>
                  <a:pt x="7977305" y="3669898"/>
                  <a:pt x="8166415" y="3648276"/>
                  <a:pt x="8384851" y="3571523"/>
                </a:cubicBezTo>
                <a:cubicBezTo>
                  <a:pt x="8817650" y="3419449"/>
                  <a:pt x="8967634" y="3405304"/>
                  <a:pt x="9484992" y="3467773"/>
                </a:cubicBezTo>
                <a:cubicBezTo>
                  <a:pt x="9770421" y="3502240"/>
                  <a:pt x="9745710" y="3491002"/>
                  <a:pt x="9761943" y="3593692"/>
                </a:cubicBezTo>
                <a:cubicBezTo>
                  <a:pt x="9788419" y="3761201"/>
                  <a:pt x="9901390" y="3858751"/>
                  <a:pt x="9772901" y="3811883"/>
                </a:cubicBezTo>
                <a:close/>
                <a:moveTo>
                  <a:pt x="7931541" y="3573620"/>
                </a:moveTo>
                <a:cubicBezTo>
                  <a:pt x="7931541" y="3512028"/>
                  <a:pt x="8619306" y="3384358"/>
                  <a:pt x="8619306" y="3432743"/>
                </a:cubicBezTo>
                <a:cubicBezTo>
                  <a:pt x="8619306" y="3459322"/>
                  <a:pt x="7931541" y="3646915"/>
                  <a:pt x="7931541" y="3573620"/>
                </a:cubicBezTo>
                <a:close/>
                <a:moveTo>
                  <a:pt x="11437681" y="2732918"/>
                </a:moveTo>
                <a:cubicBezTo>
                  <a:pt x="11477279" y="2732918"/>
                  <a:pt x="11790667" y="2931687"/>
                  <a:pt x="11851013" y="2995078"/>
                </a:cubicBezTo>
                <a:cubicBezTo>
                  <a:pt x="11929705" y="3077742"/>
                  <a:pt x="11928517" y="3073452"/>
                  <a:pt x="11874457" y="3079671"/>
                </a:cubicBezTo>
                <a:cubicBezTo>
                  <a:pt x="11836694" y="3084016"/>
                  <a:pt x="11831474" y="3091263"/>
                  <a:pt x="11831474" y="3139326"/>
                </a:cubicBezTo>
                <a:cubicBezTo>
                  <a:pt x="11831474" y="3204739"/>
                  <a:pt x="11883704" y="3223082"/>
                  <a:pt x="11935776" y="3175958"/>
                </a:cubicBezTo>
                <a:cubicBezTo>
                  <a:pt x="12016334" y="3103057"/>
                  <a:pt x="12040233" y="3277147"/>
                  <a:pt x="11961914" y="3366348"/>
                </a:cubicBezTo>
                <a:cubicBezTo>
                  <a:pt x="11758961" y="3597497"/>
                  <a:pt x="11285723" y="3698351"/>
                  <a:pt x="10799833" y="3613999"/>
                </a:cubicBezTo>
                <a:cubicBezTo>
                  <a:pt x="10801522" y="3613999"/>
                  <a:pt x="10611254" y="3582073"/>
                  <a:pt x="10479400" y="3560864"/>
                </a:cubicBezTo>
                <a:cubicBezTo>
                  <a:pt x="9989131" y="3482004"/>
                  <a:pt x="8379624" y="3166602"/>
                  <a:pt x="7776703" y="3572739"/>
                </a:cubicBezTo>
                <a:cubicBezTo>
                  <a:pt x="7700507" y="3624065"/>
                  <a:pt x="7699132" y="3605358"/>
                  <a:pt x="7772647" y="3517551"/>
                </a:cubicBezTo>
                <a:cubicBezTo>
                  <a:pt x="7915174" y="3347317"/>
                  <a:pt x="8026265" y="3130740"/>
                  <a:pt x="8049072" y="2978631"/>
                </a:cubicBezTo>
                <a:cubicBezTo>
                  <a:pt x="8070408" y="2836342"/>
                  <a:pt x="8207473" y="2765529"/>
                  <a:pt x="8580689" y="2703969"/>
                </a:cubicBezTo>
                <a:cubicBezTo>
                  <a:pt x="9741826" y="2512450"/>
                  <a:pt x="10795493" y="3082621"/>
                  <a:pt x="11352281" y="2771430"/>
                </a:cubicBezTo>
                <a:cubicBezTo>
                  <a:pt x="11390177" y="2750250"/>
                  <a:pt x="11428611" y="2732918"/>
                  <a:pt x="11437681" y="2732918"/>
                </a:cubicBezTo>
                <a:close/>
                <a:moveTo>
                  <a:pt x="2413785" y="1886749"/>
                </a:moveTo>
                <a:cubicBezTo>
                  <a:pt x="1935332" y="1854260"/>
                  <a:pt x="1082512" y="1668683"/>
                  <a:pt x="1105376" y="1602037"/>
                </a:cubicBezTo>
                <a:cubicBezTo>
                  <a:pt x="1126447" y="1540628"/>
                  <a:pt x="1649230" y="1597455"/>
                  <a:pt x="2187134" y="1719631"/>
                </a:cubicBezTo>
                <a:cubicBezTo>
                  <a:pt x="2792552" y="1857137"/>
                  <a:pt x="2916742" y="1867796"/>
                  <a:pt x="2968685" y="1889378"/>
                </a:cubicBezTo>
                <a:cubicBezTo>
                  <a:pt x="3008726" y="1906010"/>
                  <a:pt x="2674092" y="1904425"/>
                  <a:pt x="2413785" y="1886749"/>
                </a:cubicBezTo>
                <a:close/>
              </a:path>
            </a:pathLst>
          </a:custGeom>
          <a:solidFill>
            <a:srgbClr val="000000"/>
          </a:solidFill>
          <a:ln w="24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" name="图形 18">
            <a:extLst>
              <a:ext uri="{FF2B5EF4-FFF2-40B4-BE49-F238E27FC236}">
                <a16:creationId xmlns:a16="http://schemas.microsoft.com/office/drawing/2014/main" id="{DE08C72F-7366-50D1-F1B7-DC9F2B81BDF8}"/>
              </a:ext>
            </a:extLst>
          </p:cNvPr>
          <p:cNvGrpSpPr/>
          <p:nvPr/>
        </p:nvGrpSpPr>
        <p:grpSpPr>
          <a:xfrm>
            <a:off x="1460471" y="4256202"/>
            <a:ext cx="4177850" cy="799124"/>
            <a:chOff x="1124708" y="4245570"/>
            <a:chExt cx="4177850" cy="79912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0A927F8-CC8E-A9A1-DE95-0EF5C5B48819}"/>
                </a:ext>
              </a:extLst>
            </p:cNvPr>
            <p:cNvSpPr/>
            <p:nvPr/>
          </p:nvSpPr>
          <p:spPr>
            <a:xfrm>
              <a:off x="1216766" y="4600918"/>
              <a:ext cx="4023187" cy="421518"/>
            </a:xfrm>
            <a:custGeom>
              <a:avLst/>
              <a:gdLst>
                <a:gd name="connsiteX0" fmla="*/ -564 w 4023187"/>
                <a:gd name="connsiteY0" fmla="*/ 1790 h 421518"/>
                <a:gd name="connsiteX1" fmla="*/ 355725 w 4023187"/>
                <a:gd name="connsiteY1" fmla="*/ 62789 h 421518"/>
                <a:gd name="connsiteX2" fmla="*/ 631584 w 4023187"/>
                <a:gd name="connsiteY2" fmla="*/ 64977 h 421518"/>
                <a:gd name="connsiteX3" fmla="*/ 474971 w 4023187"/>
                <a:gd name="connsiteY3" fmla="*/ 190880 h 421518"/>
                <a:gd name="connsiteX4" fmla="*/ 697000 w 4023187"/>
                <a:gd name="connsiteY4" fmla="*/ 196271 h 421518"/>
                <a:gd name="connsiteX5" fmla="*/ 898880 w 4023187"/>
                <a:gd name="connsiteY5" fmla="*/ 213862 h 421518"/>
                <a:gd name="connsiteX6" fmla="*/ 725999 w 4023187"/>
                <a:gd name="connsiteY6" fmla="*/ 335105 h 421518"/>
                <a:gd name="connsiteX7" fmla="*/ 1003561 w 4023187"/>
                <a:gd name="connsiteY7" fmla="*/ 421055 h 421518"/>
                <a:gd name="connsiteX8" fmla="*/ 3086385 w 4023187"/>
                <a:gd name="connsiteY8" fmla="*/ 421055 h 421518"/>
                <a:gd name="connsiteX9" fmla="*/ 3296060 w 4023187"/>
                <a:gd name="connsiteY9" fmla="*/ 335105 h 421518"/>
                <a:gd name="connsiteX10" fmla="*/ 3123178 w 4023187"/>
                <a:gd name="connsiteY10" fmla="*/ 213862 h 421518"/>
                <a:gd name="connsiteX11" fmla="*/ 3325059 w 4023187"/>
                <a:gd name="connsiteY11" fmla="*/ 196271 h 421518"/>
                <a:gd name="connsiteX12" fmla="*/ 3547088 w 4023187"/>
                <a:gd name="connsiteY12" fmla="*/ 190880 h 421518"/>
                <a:gd name="connsiteX13" fmla="*/ 3390475 w 4023187"/>
                <a:gd name="connsiteY13" fmla="*/ 64977 h 421518"/>
                <a:gd name="connsiteX14" fmla="*/ 3666334 w 4023187"/>
                <a:gd name="connsiteY14" fmla="*/ 62789 h 421518"/>
                <a:gd name="connsiteX15" fmla="*/ 4022623 w 4023187"/>
                <a:gd name="connsiteY15" fmla="*/ 1790 h 42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23187" h="421518">
                  <a:moveTo>
                    <a:pt x="-564" y="1790"/>
                  </a:moveTo>
                  <a:cubicBezTo>
                    <a:pt x="198533" y="-14219"/>
                    <a:pt x="195009" y="60210"/>
                    <a:pt x="355725" y="62789"/>
                  </a:cubicBezTo>
                  <a:cubicBezTo>
                    <a:pt x="456100" y="64401"/>
                    <a:pt x="602859" y="27973"/>
                    <a:pt x="631584" y="64977"/>
                  </a:cubicBezTo>
                  <a:cubicBezTo>
                    <a:pt x="688696" y="138546"/>
                    <a:pt x="453533" y="131358"/>
                    <a:pt x="474971" y="190880"/>
                  </a:cubicBezTo>
                  <a:cubicBezTo>
                    <a:pt x="492901" y="240642"/>
                    <a:pt x="641458" y="242711"/>
                    <a:pt x="697000" y="196271"/>
                  </a:cubicBezTo>
                  <a:cubicBezTo>
                    <a:pt x="751927" y="150344"/>
                    <a:pt x="897147" y="169379"/>
                    <a:pt x="898880" y="213862"/>
                  </a:cubicBezTo>
                  <a:cubicBezTo>
                    <a:pt x="898880" y="302007"/>
                    <a:pt x="725999" y="277072"/>
                    <a:pt x="725999" y="335105"/>
                  </a:cubicBezTo>
                  <a:cubicBezTo>
                    <a:pt x="725999" y="383793"/>
                    <a:pt x="875535" y="411067"/>
                    <a:pt x="1003561" y="421055"/>
                  </a:cubicBezTo>
                  <a:lnTo>
                    <a:pt x="3086385" y="421055"/>
                  </a:lnTo>
                  <a:cubicBezTo>
                    <a:pt x="3214411" y="411065"/>
                    <a:pt x="3296060" y="383791"/>
                    <a:pt x="3296060" y="335105"/>
                  </a:cubicBezTo>
                  <a:cubicBezTo>
                    <a:pt x="3296060" y="277072"/>
                    <a:pt x="3123178" y="302006"/>
                    <a:pt x="3123178" y="213862"/>
                  </a:cubicBezTo>
                  <a:cubicBezTo>
                    <a:pt x="3124913" y="169377"/>
                    <a:pt x="3270134" y="150342"/>
                    <a:pt x="3325059" y="196271"/>
                  </a:cubicBezTo>
                  <a:cubicBezTo>
                    <a:pt x="3380600" y="242712"/>
                    <a:pt x="3529159" y="240644"/>
                    <a:pt x="3547088" y="190880"/>
                  </a:cubicBezTo>
                  <a:cubicBezTo>
                    <a:pt x="3568531" y="131362"/>
                    <a:pt x="3333368" y="138546"/>
                    <a:pt x="3390475" y="64977"/>
                  </a:cubicBezTo>
                  <a:cubicBezTo>
                    <a:pt x="3419203" y="27973"/>
                    <a:pt x="3565959" y="64401"/>
                    <a:pt x="3666334" y="62789"/>
                  </a:cubicBezTo>
                  <a:cubicBezTo>
                    <a:pt x="3827050" y="60208"/>
                    <a:pt x="3823526" y="-14221"/>
                    <a:pt x="4022623" y="1790"/>
                  </a:cubicBezTo>
                </a:path>
              </a:pathLst>
            </a:custGeom>
            <a:noFill/>
            <a:ln w="72473" cap="flat">
              <a:solidFill>
                <a:srgbClr val="000000">
                  <a:alpha val="13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图形 18">
              <a:extLst>
                <a:ext uri="{FF2B5EF4-FFF2-40B4-BE49-F238E27FC236}">
                  <a16:creationId xmlns:a16="http://schemas.microsoft.com/office/drawing/2014/main" id="{F8092D5F-3F1E-D72C-457B-0FDE92E9D24A}"/>
                </a:ext>
              </a:extLst>
            </p:cNvPr>
            <p:cNvGrpSpPr/>
            <p:nvPr/>
          </p:nvGrpSpPr>
          <p:grpSpPr>
            <a:xfrm>
              <a:off x="1128710" y="4245570"/>
              <a:ext cx="966215" cy="608726"/>
              <a:chOff x="1128710" y="4245570"/>
              <a:chExt cx="966215" cy="608726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C35663E-C713-839C-5E9A-E5DE0E2A5868}"/>
                  </a:ext>
                </a:extLst>
              </p:cNvPr>
              <p:cNvSpPr/>
              <p:nvPr/>
            </p:nvSpPr>
            <p:spPr>
              <a:xfrm>
                <a:off x="1128710" y="4245570"/>
                <a:ext cx="692246" cy="531263"/>
              </a:xfrm>
              <a:custGeom>
                <a:avLst/>
                <a:gdLst>
                  <a:gd name="connsiteX0" fmla="*/ -514 w 692246"/>
                  <a:gd name="connsiteY0" fmla="*/ 1099 h 531263"/>
                  <a:gd name="connsiteX1" fmla="*/ 369393 w 692246"/>
                  <a:gd name="connsiteY1" fmla="*/ 43106 h 531263"/>
                  <a:gd name="connsiteX2" fmla="*/ 691729 w 692246"/>
                  <a:gd name="connsiteY2" fmla="*/ 102909 h 531263"/>
                  <a:gd name="connsiteX3" fmla="*/ 690793 w 692246"/>
                  <a:gd name="connsiteY3" fmla="*/ 514625 h 531263"/>
                  <a:gd name="connsiteX4" fmla="*/ 453218 w 692246"/>
                  <a:gd name="connsiteY4" fmla="*/ 525359 h 531263"/>
                  <a:gd name="connsiteX5" fmla="*/ 24766 w 692246"/>
                  <a:gd name="connsiteY5" fmla="*/ 401703 h 531263"/>
                  <a:gd name="connsiteX6" fmla="*/ 259827 w 692246"/>
                  <a:gd name="connsiteY6" fmla="*/ 256627 h 531263"/>
                  <a:gd name="connsiteX7" fmla="*/ -518 w 692246"/>
                  <a:gd name="connsiteY7" fmla="*/ 1110 h 53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2246" h="531263">
                    <a:moveTo>
                      <a:pt x="-514" y="1099"/>
                    </a:moveTo>
                    <a:cubicBezTo>
                      <a:pt x="206193" y="-9926"/>
                      <a:pt x="202497" y="43106"/>
                      <a:pt x="369393" y="43106"/>
                    </a:cubicBezTo>
                    <a:cubicBezTo>
                      <a:pt x="534452" y="43106"/>
                      <a:pt x="691729" y="-3197"/>
                      <a:pt x="691729" y="102909"/>
                    </a:cubicBezTo>
                    <a:lnTo>
                      <a:pt x="690793" y="514625"/>
                    </a:lnTo>
                    <a:cubicBezTo>
                      <a:pt x="690254" y="541253"/>
                      <a:pt x="496890" y="527626"/>
                      <a:pt x="453218" y="525359"/>
                    </a:cubicBezTo>
                    <a:cubicBezTo>
                      <a:pt x="309076" y="525359"/>
                      <a:pt x="318800" y="401703"/>
                      <a:pt x="24766" y="401703"/>
                    </a:cubicBezTo>
                    <a:cubicBezTo>
                      <a:pt x="76450" y="394564"/>
                      <a:pt x="189133" y="242515"/>
                      <a:pt x="259827" y="256627"/>
                    </a:cubicBezTo>
                    <a:cubicBezTo>
                      <a:pt x="228064" y="223329"/>
                      <a:pt x="91334" y="1110"/>
                      <a:pt x="-518" y="1110"/>
                    </a:cubicBezTo>
                    <a:close/>
                  </a:path>
                </a:pathLst>
              </a:custGeom>
              <a:solidFill>
                <a:srgbClr val="980101"/>
              </a:soli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BAE0FD9-A13D-847A-7F1D-8D67C0EFDB89}"/>
                  </a:ext>
                </a:extLst>
              </p:cNvPr>
              <p:cNvSpPr/>
              <p:nvPr/>
            </p:nvSpPr>
            <p:spPr>
              <a:xfrm>
                <a:off x="1617528" y="4286137"/>
                <a:ext cx="205582" cy="201794"/>
              </a:xfrm>
              <a:custGeom>
                <a:avLst/>
                <a:gdLst>
                  <a:gd name="connsiteX0" fmla="*/ 61412 w 205582"/>
                  <a:gd name="connsiteY0" fmla="*/ 189598 h 201794"/>
                  <a:gd name="connsiteX1" fmla="*/ 199193 w 205582"/>
                  <a:gd name="connsiteY1" fmla="*/ 167157 h 201794"/>
                  <a:gd name="connsiteX2" fmla="*/ 155657 w 205582"/>
                  <a:gd name="connsiteY2" fmla="*/ -389 h 201794"/>
                  <a:gd name="connsiteX3" fmla="*/ 465 w 205582"/>
                  <a:gd name="connsiteY3" fmla="*/ 90813 h 201794"/>
                  <a:gd name="connsiteX4" fmla="*/ 61407 w 205582"/>
                  <a:gd name="connsiteY4" fmla="*/ 189597 h 20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582" h="201794">
                    <a:moveTo>
                      <a:pt x="61412" y="189598"/>
                    </a:moveTo>
                    <a:cubicBezTo>
                      <a:pt x="111521" y="214315"/>
                      <a:pt x="199193" y="197036"/>
                      <a:pt x="199193" y="167157"/>
                    </a:cubicBezTo>
                    <a:cubicBezTo>
                      <a:pt x="199193" y="110332"/>
                      <a:pt x="228615" y="15944"/>
                      <a:pt x="155657" y="-389"/>
                    </a:cubicBezTo>
                    <a:cubicBezTo>
                      <a:pt x="237822" y="55619"/>
                      <a:pt x="-18330" y="47020"/>
                      <a:pt x="465" y="90813"/>
                    </a:cubicBezTo>
                    <a:cubicBezTo>
                      <a:pt x="21861" y="165497"/>
                      <a:pt x="39134" y="178611"/>
                      <a:pt x="61407" y="1895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0101"/>
                  </a:gs>
                  <a:gs pos="44671">
                    <a:srgbClr val="FB8B00"/>
                  </a:gs>
                  <a:gs pos="81367">
                    <a:srgbClr val="D40000"/>
                  </a:gs>
                  <a:gs pos="100000">
                    <a:srgbClr val="888888"/>
                  </a:gs>
                </a:gsLst>
                <a:lin ang="0" scaled="1"/>
              </a:gra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81689BB-4841-A8C6-BE29-EE1FA2E6BCEB}"/>
                  </a:ext>
                </a:extLst>
              </p:cNvPr>
              <p:cNvSpPr/>
              <p:nvPr/>
            </p:nvSpPr>
            <p:spPr>
              <a:xfrm>
                <a:off x="1617515" y="4362741"/>
                <a:ext cx="450795" cy="491555"/>
              </a:xfrm>
              <a:custGeom>
                <a:avLst/>
                <a:gdLst>
                  <a:gd name="connsiteX0" fmla="*/ -786 w 450795"/>
                  <a:gd name="connsiteY0" fmla="*/ 11740 h 491555"/>
                  <a:gd name="connsiteX1" fmla="*/ 39814 w 450795"/>
                  <a:gd name="connsiteY1" fmla="*/ 465221 h 491555"/>
                  <a:gd name="connsiteX2" fmla="*/ 143310 w 450795"/>
                  <a:gd name="connsiteY2" fmla="*/ 492138 h 491555"/>
                  <a:gd name="connsiteX3" fmla="*/ 302066 w 450795"/>
                  <a:gd name="connsiteY3" fmla="*/ 459609 h 491555"/>
                  <a:gd name="connsiteX4" fmla="*/ 449950 w 450795"/>
                  <a:gd name="connsiteY4" fmla="*/ 421595 h 491555"/>
                  <a:gd name="connsiteX5" fmla="*/ 440646 w 450795"/>
                  <a:gd name="connsiteY5" fmla="*/ 30911 h 491555"/>
                  <a:gd name="connsiteX6" fmla="*/ 234708 w 450795"/>
                  <a:gd name="connsiteY6" fmla="*/ 18798 h 491555"/>
                  <a:gd name="connsiteX7" fmla="*/ -776 w 450795"/>
                  <a:gd name="connsiteY7" fmla="*/ 11747 h 49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795" h="491555">
                    <a:moveTo>
                      <a:pt x="-786" y="11740"/>
                    </a:moveTo>
                    <a:cubicBezTo>
                      <a:pt x="-786" y="11740"/>
                      <a:pt x="32287" y="459647"/>
                      <a:pt x="39814" y="465221"/>
                    </a:cubicBezTo>
                    <a:cubicBezTo>
                      <a:pt x="47340" y="470790"/>
                      <a:pt x="71803" y="492138"/>
                      <a:pt x="143310" y="492138"/>
                    </a:cubicBezTo>
                    <a:cubicBezTo>
                      <a:pt x="247432" y="492138"/>
                      <a:pt x="231140" y="468724"/>
                      <a:pt x="302066" y="459609"/>
                    </a:cubicBezTo>
                    <a:cubicBezTo>
                      <a:pt x="351294" y="453283"/>
                      <a:pt x="452830" y="451440"/>
                      <a:pt x="449950" y="421595"/>
                    </a:cubicBezTo>
                    <a:lnTo>
                      <a:pt x="440646" y="30911"/>
                    </a:lnTo>
                    <a:cubicBezTo>
                      <a:pt x="437680" y="301"/>
                      <a:pt x="291735" y="-12829"/>
                      <a:pt x="234708" y="18798"/>
                    </a:cubicBezTo>
                    <a:cubicBezTo>
                      <a:pt x="177045" y="50777"/>
                      <a:pt x="22290" y="55065"/>
                      <a:pt x="-776" y="11747"/>
                    </a:cubicBezTo>
                    <a:close/>
                  </a:path>
                </a:pathLst>
              </a:custGeom>
              <a:solidFill>
                <a:srgbClr val="670101"/>
              </a:solidFill>
              <a:ln w="126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491AF0F-64B0-FEB8-CBEA-39C895DDE16B}"/>
                  </a:ext>
                </a:extLst>
              </p:cNvPr>
              <p:cNvSpPr/>
              <p:nvPr/>
            </p:nvSpPr>
            <p:spPr>
              <a:xfrm>
                <a:off x="1879087" y="4392801"/>
                <a:ext cx="215838" cy="192230"/>
              </a:xfrm>
              <a:custGeom>
                <a:avLst/>
                <a:gdLst>
                  <a:gd name="connsiteX0" fmla="*/ 78345 w 215838"/>
                  <a:gd name="connsiteY0" fmla="*/ 182235 h 192230"/>
                  <a:gd name="connsiteX1" fmla="*/ 214930 w 215838"/>
                  <a:gd name="connsiteY1" fmla="*/ 149790 h 192230"/>
                  <a:gd name="connsiteX2" fmla="*/ 179281 w 215838"/>
                  <a:gd name="connsiteY2" fmla="*/ -406 h 192230"/>
                  <a:gd name="connsiteX3" fmla="*/ -532 w 215838"/>
                  <a:gd name="connsiteY3" fmla="*/ 84422 h 192230"/>
                  <a:gd name="connsiteX4" fmla="*/ 78344 w 215838"/>
                  <a:gd name="connsiteY4" fmla="*/ 182236 h 19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838" h="192230">
                    <a:moveTo>
                      <a:pt x="78345" y="182235"/>
                    </a:moveTo>
                    <a:cubicBezTo>
                      <a:pt x="128454" y="206953"/>
                      <a:pt x="221975" y="179467"/>
                      <a:pt x="214930" y="149790"/>
                    </a:cubicBezTo>
                    <a:lnTo>
                      <a:pt x="179281" y="-406"/>
                    </a:lnTo>
                    <a:cubicBezTo>
                      <a:pt x="179281" y="61224"/>
                      <a:pt x="-532" y="41650"/>
                      <a:pt x="-532" y="84422"/>
                    </a:cubicBezTo>
                    <a:cubicBezTo>
                      <a:pt x="9573" y="159105"/>
                      <a:pt x="56070" y="171250"/>
                      <a:pt x="78344" y="1822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0101"/>
                  </a:gs>
                  <a:gs pos="44671">
                    <a:srgbClr val="FB8B00"/>
                  </a:gs>
                  <a:gs pos="81367">
                    <a:srgbClr val="D40000"/>
                  </a:gs>
                  <a:gs pos="100000">
                    <a:srgbClr val="888888"/>
                  </a:gs>
                </a:gsLst>
                <a:lin ang="0" scaled="1"/>
              </a:gra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18">
              <a:extLst>
                <a:ext uri="{FF2B5EF4-FFF2-40B4-BE49-F238E27FC236}">
                  <a16:creationId xmlns:a16="http://schemas.microsoft.com/office/drawing/2014/main" id="{46DF5C5C-08F4-C3A0-FA13-F5812C41947F}"/>
                </a:ext>
              </a:extLst>
            </p:cNvPr>
            <p:cNvGrpSpPr/>
            <p:nvPr/>
          </p:nvGrpSpPr>
          <p:grpSpPr>
            <a:xfrm>
              <a:off x="4336343" y="4245570"/>
              <a:ext cx="966215" cy="608726"/>
              <a:chOff x="4336343" y="4245570"/>
              <a:chExt cx="966215" cy="608726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9E8EF6B-6024-AF9C-D143-BF91E817D69D}"/>
                  </a:ext>
                </a:extLst>
              </p:cNvPr>
              <p:cNvSpPr/>
              <p:nvPr/>
            </p:nvSpPr>
            <p:spPr>
              <a:xfrm rot="10800000" flipV="1">
                <a:off x="4610312" y="4245570"/>
                <a:ext cx="692246" cy="531263"/>
              </a:xfrm>
              <a:custGeom>
                <a:avLst/>
                <a:gdLst>
                  <a:gd name="connsiteX0" fmla="*/ -149 w 692246"/>
                  <a:gd name="connsiteY0" fmla="*/ 1099 h 531263"/>
                  <a:gd name="connsiteX1" fmla="*/ 369759 w 692246"/>
                  <a:gd name="connsiteY1" fmla="*/ 43106 h 531263"/>
                  <a:gd name="connsiteX2" fmla="*/ 692095 w 692246"/>
                  <a:gd name="connsiteY2" fmla="*/ 102909 h 531263"/>
                  <a:gd name="connsiteX3" fmla="*/ 691158 w 692246"/>
                  <a:gd name="connsiteY3" fmla="*/ 514625 h 531263"/>
                  <a:gd name="connsiteX4" fmla="*/ 453583 w 692246"/>
                  <a:gd name="connsiteY4" fmla="*/ 525359 h 531263"/>
                  <a:gd name="connsiteX5" fmla="*/ 25131 w 692246"/>
                  <a:gd name="connsiteY5" fmla="*/ 401703 h 531263"/>
                  <a:gd name="connsiteX6" fmla="*/ 260192 w 692246"/>
                  <a:gd name="connsiteY6" fmla="*/ 256627 h 531263"/>
                  <a:gd name="connsiteX7" fmla="*/ -152 w 692246"/>
                  <a:gd name="connsiteY7" fmla="*/ 1110 h 53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2246" h="531263">
                    <a:moveTo>
                      <a:pt x="-149" y="1099"/>
                    </a:moveTo>
                    <a:cubicBezTo>
                      <a:pt x="206558" y="-9926"/>
                      <a:pt x="202862" y="43106"/>
                      <a:pt x="369759" y="43106"/>
                    </a:cubicBezTo>
                    <a:cubicBezTo>
                      <a:pt x="534818" y="43106"/>
                      <a:pt x="692095" y="-3197"/>
                      <a:pt x="692095" y="102909"/>
                    </a:cubicBezTo>
                    <a:lnTo>
                      <a:pt x="691158" y="514625"/>
                    </a:lnTo>
                    <a:cubicBezTo>
                      <a:pt x="690619" y="541253"/>
                      <a:pt x="497255" y="527626"/>
                      <a:pt x="453583" y="525359"/>
                    </a:cubicBezTo>
                    <a:cubicBezTo>
                      <a:pt x="309441" y="525359"/>
                      <a:pt x="319166" y="401703"/>
                      <a:pt x="25131" y="401703"/>
                    </a:cubicBezTo>
                    <a:cubicBezTo>
                      <a:pt x="76816" y="394564"/>
                      <a:pt x="189498" y="242515"/>
                      <a:pt x="260192" y="256627"/>
                    </a:cubicBezTo>
                    <a:cubicBezTo>
                      <a:pt x="228429" y="223329"/>
                      <a:pt x="91700" y="1110"/>
                      <a:pt x="-152" y="1110"/>
                    </a:cubicBezTo>
                    <a:close/>
                  </a:path>
                </a:pathLst>
              </a:custGeom>
              <a:solidFill>
                <a:srgbClr val="980101"/>
              </a:soli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CC9D63E-8A3C-5AEA-2103-59D415368CD3}"/>
                  </a:ext>
                </a:extLst>
              </p:cNvPr>
              <p:cNvSpPr/>
              <p:nvPr/>
            </p:nvSpPr>
            <p:spPr>
              <a:xfrm rot="10800000" flipV="1">
                <a:off x="4608158" y="4286137"/>
                <a:ext cx="205582" cy="201794"/>
              </a:xfrm>
              <a:custGeom>
                <a:avLst/>
                <a:gdLst>
                  <a:gd name="connsiteX0" fmla="*/ 61726 w 205582"/>
                  <a:gd name="connsiteY0" fmla="*/ 189598 h 201794"/>
                  <a:gd name="connsiteX1" fmla="*/ 199507 w 205582"/>
                  <a:gd name="connsiteY1" fmla="*/ 167157 h 201794"/>
                  <a:gd name="connsiteX2" fmla="*/ 155971 w 205582"/>
                  <a:gd name="connsiteY2" fmla="*/ -389 h 201794"/>
                  <a:gd name="connsiteX3" fmla="*/ 779 w 205582"/>
                  <a:gd name="connsiteY3" fmla="*/ 90813 h 201794"/>
                  <a:gd name="connsiteX4" fmla="*/ 61721 w 205582"/>
                  <a:gd name="connsiteY4" fmla="*/ 189597 h 20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582" h="201794">
                    <a:moveTo>
                      <a:pt x="61726" y="189598"/>
                    </a:moveTo>
                    <a:cubicBezTo>
                      <a:pt x="111835" y="214315"/>
                      <a:pt x="199507" y="197036"/>
                      <a:pt x="199507" y="167157"/>
                    </a:cubicBezTo>
                    <a:cubicBezTo>
                      <a:pt x="199507" y="110332"/>
                      <a:pt x="228929" y="15944"/>
                      <a:pt x="155971" y="-389"/>
                    </a:cubicBezTo>
                    <a:cubicBezTo>
                      <a:pt x="238136" y="55619"/>
                      <a:pt x="-18016" y="47020"/>
                      <a:pt x="779" y="90813"/>
                    </a:cubicBezTo>
                    <a:cubicBezTo>
                      <a:pt x="22175" y="165497"/>
                      <a:pt x="39448" y="178611"/>
                      <a:pt x="61721" y="1895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0101"/>
                  </a:gs>
                  <a:gs pos="44671">
                    <a:srgbClr val="FB8B00"/>
                  </a:gs>
                  <a:gs pos="81367">
                    <a:srgbClr val="D40000"/>
                  </a:gs>
                  <a:gs pos="100000">
                    <a:srgbClr val="888888"/>
                  </a:gs>
                </a:gsLst>
                <a:lin ang="0" scaled="1"/>
              </a:gra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8AB4CC8-AC18-FF4E-C2CD-1F77F4562960}"/>
                  </a:ext>
                </a:extLst>
              </p:cNvPr>
              <p:cNvSpPr/>
              <p:nvPr/>
            </p:nvSpPr>
            <p:spPr>
              <a:xfrm rot="10800000" flipV="1">
                <a:off x="4362958" y="4362741"/>
                <a:ext cx="450795" cy="491555"/>
              </a:xfrm>
              <a:custGeom>
                <a:avLst/>
                <a:gdLst>
                  <a:gd name="connsiteX0" fmla="*/ -498 w 450795"/>
                  <a:gd name="connsiteY0" fmla="*/ 11740 h 491555"/>
                  <a:gd name="connsiteX1" fmla="*/ 40102 w 450795"/>
                  <a:gd name="connsiteY1" fmla="*/ 465221 h 491555"/>
                  <a:gd name="connsiteX2" fmla="*/ 143598 w 450795"/>
                  <a:gd name="connsiteY2" fmla="*/ 492138 h 491555"/>
                  <a:gd name="connsiteX3" fmla="*/ 302354 w 450795"/>
                  <a:gd name="connsiteY3" fmla="*/ 459609 h 491555"/>
                  <a:gd name="connsiteX4" fmla="*/ 450238 w 450795"/>
                  <a:gd name="connsiteY4" fmla="*/ 421595 h 491555"/>
                  <a:gd name="connsiteX5" fmla="*/ 440934 w 450795"/>
                  <a:gd name="connsiteY5" fmla="*/ 30911 h 491555"/>
                  <a:gd name="connsiteX6" fmla="*/ 234996 w 450795"/>
                  <a:gd name="connsiteY6" fmla="*/ 18798 h 491555"/>
                  <a:gd name="connsiteX7" fmla="*/ -488 w 450795"/>
                  <a:gd name="connsiteY7" fmla="*/ 11747 h 49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795" h="491555">
                    <a:moveTo>
                      <a:pt x="-498" y="11740"/>
                    </a:moveTo>
                    <a:cubicBezTo>
                      <a:pt x="-498" y="11740"/>
                      <a:pt x="32576" y="459647"/>
                      <a:pt x="40102" y="465221"/>
                    </a:cubicBezTo>
                    <a:cubicBezTo>
                      <a:pt x="47629" y="470790"/>
                      <a:pt x="72092" y="492138"/>
                      <a:pt x="143598" y="492138"/>
                    </a:cubicBezTo>
                    <a:cubicBezTo>
                      <a:pt x="247720" y="492138"/>
                      <a:pt x="231428" y="468724"/>
                      <a:pt x="302354" y="459609"/>
                    </a:cubicBezTo>
                    <a:cubicBezTo>
                      <a:pt x="351582" y="453283"/>
                      <a:pt x="453119" y="451440"/>
                      <a:pt x="450238" y="421595"/>
                    </a:cubicBezTo>
                    <a:lnTo>
                      <a:pt x="440934" y="30911"/>
                    </a:lnTo>
                    <a:cubicBezTo>
                      <a:pt x="437968" y="301"/>
                      <a:pt x="292023" y="-12829"/>
                      <a:pt x="234996" y="18798"/>
                    </a:cubicBezTo>
                    <a:cubicBezTo>
                      <a:pt x="177333" y="50777"/>
                      <a:pt x="22578" y="55065"/>
                      <a:pt x="-488" y="11747"/>
                    </a:cubicBezTo>
                    <a:close/>
                  </a:path>
                </a:pathLst>
              </a:custGeom>
              <a:solidFill>
                <a:srgbClr val="670101"/>
              </a:solidFill>
              <a:ln w="126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439F427-8D32-A358-C778-2B3DBE809964}"/>
                  </a:ext>
                </a:extLst>
              </p:cNvPr>
              <p:cNvSpPr/>
              <p:nvPr/>
            </p:nvSpPr>
            <p:spPr>
              <a:xfrm rot="10800000" flipV="1">
                <a:off x="4336343" y="4392801"/>
                <a:ext cx="215838" cy="192230"/>
              </a:xfrm>
              <a:custGeom>
                <a:avLst/>
                <a:gdLst>
                  <a:gd name="connsiteX0" fmla="*/ 78603 w 215838"/>
                  <a:gd name="connsiteY0" fmla="*/ 182235 h 192230"/>
                  <a:gd name="connsiteX1" fmla="*/ 215188 w 215838"/>
                  <a:gd name="connsiteY1" fmla="*/ 149790 h 192230"/>
                  <a:gd name="connsiteX2" fmla="*/ 179539 w 215838"/>
                  <a:gd name="connsiteY2" fmla="*/ -406 h 192230"/>
                  <a:gd name="connsiteX3" fmla="*/ -274 w 215838"/>
                  <a:gd name="connsiteY3" fmla="*/ 84422 h 192230"/>
                  <a:gd name="connsiteX4" fmla="*/ 78602 w 215838"/>
                  <a:gd name="connsiteY4" fmla="*/ 182236 h 19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838" h="192230">
                    <a:moveTo>
                      <a:pt x="78603" y="182235"/>
                    </a:moveTo>
                    <a:cubicBezTo>
                      <a:pt x="128712" y="206953"/>
                      <a:pt x="222233" y="179467"/>
                      <a:pt x="215188" y="149790"/>
                    </a:cubicBezTo>
                    <a:lnTo>
                      <a:pt x="179539" y="-406"/>
                    </a:lnTo>
                    <a:cubicBezTo>
                      <a:pt x="179539" y="61224"/>
                      <a:pt x="-274" y="41650"/>
                      <a:pt x="-274" y="84422"/>
                    </a:cubicBezTo>
                    <a:cubicBezTo>
                      <a:pt x="9831" y="159105"/>
                      <a:pt x="56328" y="171250"/>
                      <a:pt x="78602" y="1822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0101"/>
                  </a:gs>
                  <a:gs pos="44671">
                    <a:srgbClr val="FB8B00"/>
                  </a:gs>
                  <a:gs pos="81367">
                    <a:srgbClr val="D40000"/>
                  </a:gs>
                  <a:gs pos="100000">
                    <a:srgbClr val="888888"/>
                  </a:gs>
                </a:gsLst>
                <a:lin ang="0" scaled="1"/>
              </a:gra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18">
              <a:extLst>
                <a:ext uri="{FF2B5EF4-FFF2-40B4-BE49-F238E27FC236}">
                  <a16:creationId xmlns:a16="http://schemas.microsoft.com/office/drawing/2014/main" id="{0968B036-4EDB-DC69-5DB6-1293073F7CED}"/>
                </a:ext>
              </a:extLst>
            </p:cNvPr>
            <p:cNvGrpSpPr/>
            <p:nvPr/>
          </p:nvGrpSpPr>
          <p:grpSpPr>
            <a:xfrm>
              <a:off x="1124708" y="4255332"/>
              <a:ext cx="4177023" cy="789363"/>
              <a:chOff x="1124708" y="4255332"/>
              <a:chExt cx="4177023" cy="78936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94CAB42-BAE3-248A-3A06-DC5E049A81D4}"/>
                  </a:ext>
                </a:extLst>
              </p:cNvPr>
              <p:cNvSpPr/>
              <p:nvPr/>
            </p:nvSpPr>
            <p:spPr>
              <a:xfrm>
                <a:off x="1879154" y="4469896"/>
                <a:ext cx="2678961" cy="574798"/>
              </a:xfrm>
              <a:custGeom>
                <a:avLst/>
                <a:gdLst>
                  <a:gd name="connsiteX0" fmla="*/ 438029 w 2678961"/>
                  <a:gd name="connsiteY0" fmla="*/ 574349 h 574798"/>
                  <a:gd name="connsiteX1" fmla="*/ 54582 w 2678961"/>
                  <a:gd name="connsiteY1" fmla="*/ 487712 h 574798"/>
                  <a:gd name="connsiteX2" fmla="*/ -566 w 2678961"/>
                  <a:gd name="connsiteY2" fmla="*/ 7020 h 574798"/>
                  <a:gd name="connsiteX3" fmla="*/ 436948 w 2678961"/>
                  <a:gd name="connsiteY3" fmla="*/ 66090 h 574798"/>
                  <a:gd name="connsiteX4" fmla="*/ 2275822 w 2678961"/>
                  <a:gd name="connsiteY4" fmla="*/ 66090 h 574798"/>
                  <a:gd name="connsiteX5" fmla="*/ 2678395 w 2678961"/>
                  <a:gd name="connsiteY5" fmla="*/ -450 h 574798"/>
                  <a:gd name="connsiteX6" fmla="*/ 2633255 w 2678961"/>
                  <a:gd name="connsiteY6" fmla="*/ 487704 h 574798"/>
                  <a:gd name="connsiteX7" fmla="*/ 2284810 w 2678961"/>
                  <a:gd name="connsiteY7" fmla="*/ 574342 h 57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78961" h="574798">
                    <a:moveTo>
                      <a:pt x="438029" y="574349"/>
                    </a:moveTo>
                    <a:cubicBezTo>
                      <a:pt x="139450" y="560980"/>
                      <a:pt x="105526" y="548671"/>
                      <a:pt x="54582" y="487712"/>
                    </a:cubicBezTo>
                    <a:cubicBezTo>
                      <a:pt x="33191" y="462115"/>
                      <a:pt x="-566" y="7020"/>
                      <a:pt x="-566" y="7020"/>
                    </a:cubicBezTo>
                    <a:cubicBezTo>
                      <a:pt x="-566" y="48934"/>
                      <a:pt x="263508" y="60480"/>
                      <a:pt x="436948" y="66090"/>
                    </a:cubicBezTo>
                    <a:lnTo>
                      <a:pt x="2275822" y="66090"/>
                    </a:lnTo>
                    <a:cubicBezTo>
                      <a:pt x="2449255" y="60483"/>
                      <a:pt x="2609070" y="68216"/>
                      <a:pt x="2678395" y="-450"/>
                    </a:cubicBezTo>
                    <a:cubicBezTo>
                      <a:pt x="2678395" y="-450"/>
                      <a:pt x="2654646" y="462123"/>
                      <a:pt x="2633255" y="487704"/>
                    </a:cubicBezTo>
                    <a:cubicBezTo>
                      <a:pt x="2582314" y="548660"/>
                      <a:pt x="2583126" y="560627"/>
                      <a:pt x="2284810" y="574342"/>
                    </a:cubicBezTo>
                    <a:close/>
                  </a:path>
                </a:pathLst>
              </a:custGeom>
              <a:gradFill>
                <a:gsLst>
                  <a:gs pos="0">
                    <a:srgbClr val="A3A3A3"/>
                  </a:gs>
                  <a:gs pos="0">
                    <a:srgbClr val="980101"/>
                  </a:gs>
                  <a:gs pos="17497">
                    <a:srgbClr val="FD3301"/>
                  </a:gs>
                  <a:gs pos="47699">
                    <a:srgbClr val="F39F3E"/>
                  </a:gs>
                  <a:gs pos="76874">
                    <a:srgbClr val="FD3301"/>
                  </a:gs>
                  <a:gs pos="100000">
                    <a:srgbClr val="980101"/>
                  </a:gs>
                </a:gsLst>
                <a:lin ang="0" scaled="1"/>
              </a:gra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C4ADA0-443D-14C3-4DD8-4D6477C6EAC7}"/>
                  </a:ext>
                </a:extLst>
              </p:cNvPr>
              <p:cNvSpPr/>
              <p:nvPr/>
            </p:nvSpPr>
            <p:spPr>
              <a:xfrm>
                <a:off x="1124708" y="4255332"/>
                <a:ext cx="4177023" cy="379288"/>
              </a:xfrm>
              <a:custGeom>
                <a:avLst/>
                <a:gdLst>
                  <a:gd name="connsiteX0" fmla="*/ 4151158 w 4177023"/>
                  <a:gd name="connsiteY0" fmla="*/ 378890 h 379288"/>
                  <a:gd name="connsiteX1" fmla="*/ 3916094 w 4177023"/>
                  <a:gd name="connsiteY1" fmla="*/ 253852 h 379288"/>
                  <a:gd name="connsiteX2" fmla="*/ -566 w 4177023"/>
                  <a:gd name="connsiteY2" fmla="*/ 1154 h 379288"/>
                  <a:gd name="connsiteX3" fmla="*/ 369347 w 4177023"/>
                  <a:gd name="connsiteY3" fmla="*/ 43160 h 379288"/>
                  <a:gd name="connsiteX4" fmla="*/ 655754 w 4177023"/>
                  <a:gd name="connsiteY4" fmla="*/ 44667 h 379288"/>
                  <a:gd name="connsiteX5" fmla="*/ 493153 w 4177023"/>
                  <a:gd name="connsiteY5" fmla="*/ 131363 h 379288"/>
                  <a:gd name="connsiteX6" fmla="*/ 723671 w 4177023"/>
                  <a:gd name="connsiteY6" fmla="*/ 135076 h 379288"/>
                  <a:gd name="connsiteX7" fmla="*/ 933271 w 4177023"/>
                  <a:gd name="connsiteY7" fmla="*/ 147190 h 379288"/>
                  <a:gd name="connsiteX8" fmla="*/ 753779 w 4177023"/>
                  <a:gd name="connsiteY8" fmla="*/ 230678 h 379288"/>
                  <a:gd name="connsiteX9" fmla="*/ 1041955 w 4177023"/>
                  <a:gd name="connsiteY9" fmla="*/ 289864 h 379288"/>
                  <a:gd name="connsiteX10" fmla="*/ 3204420 w 4177023"/>
                  <a:gd name="connsiteY10" fmla="*/ 289864 h 379288"/>
                  <a:gd name="connsiteX11" fmla="*/ 3422112 w 4177023"/>
                  <a:gd name="connsiteY11" fmla="*/ 230678 h 379288"/>
                  <a:gd name="connsiteX12" fmla="*/ 3242621 w 4177023"/>
                  <a:gd name="connsiteY12" fmla="*/ 147190 h 379288"/>
                  <a:gd name="connsiteX13" fmla="*/ 3452221 w 4177023"/>
                  <a:gd name="connsiteY13" fmla="*/ 135076 h 379288"/>
                  <a:gd name="connsiteX14" fmla="*/ 3682739 w 4177023"/>
                  <a:gd name="connsiteY14" fmla="*/ 131363 h 379288"/>
                  <a:gd name="connsiteX15" fmla="*/ 3520138 w 4177023"/>
                  <a:gd name="connsiteY15" fmla="*/ 44667 h 379288"/>
                  <a:gd name="connsiteX16" fmla="*/ 3806545 w 4177023"/>
                  <a:gd name="connsiteY16" fmla="*/ 43160 h 379288"/>
                  <a:gd name="connsiteX17" fmla="*/ 4176458 w 4177023"/>
                  <a:gd name="connsiteY17" fmla="*/ 1154 h 379288"/>
                  <a:gd name="connsiteX18" fmla="*/ 24725 w 4177023"/>
                  <a:gd name="connsiteY18" fmla="*/ 378890 h 379288"/>
                  <a:gd name="connsiteX19" fmla="*/ 259789 w 4177023"/>
                  <a:gd name="connsiteY19" fmla="*/ 253852 h 379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177023" h="379288">
                    <a:moveTo>
                      <a:pt x="4151158" y="378890"/>
                    </a:moveTo>
                    <a:cubicBezTo>
                      <a:pt x="4099473" y="371752"/>
                      <a:pt x="3986782" y="239740"/>
                      <a:pt x="3916094" y="253852"/>
                    </a:cubicBezTo>
                    <a:moveTo>
                      <a:pt x="-566" y="1154"/>
                    </a:moveTo>
                    <a:cubicBezTo>
                      <a:pt x="206144" y="-9871"/>
                      <a:pt x="202486" y="41382"/>
                      <a:pt x="369347" y="43160"/>
                    </a:cubicBezTo>
                    <a:cubicBezTo>
                      <a:pt x="473560" y="44270"/>
                      <a:pt x="625931" y="19186"/>
                      <a:pt x="655754" y="44667"/>
                    </a:cubicBezTo>
                    <a:cubicBezTo>
                      <a:pt x="715050" y="95327"/>
                      <a:pt x="470895" y="90378"/>
                      <a:pt x="493153" y="131363"/>
                    </a:cubicBezTo>
                    <a:cubicBezTo>
                      <a:pt x="511768" y="165631"/>
                      <a:pt x="666006" y="167056"/>
                      <a:pt x="723671" y="135076"/>
                    </a:cubicBezTo>
                    <a:cubicBezTo>
                      <a:pt x="780699" y="103449"/>
                      <a:pt x="931472" y="116558"/>
                      <a:pt x="933271" y="147190"/>
                    </a:cubicBezTo>
                    <a:cubicBezTo>
                      <a:pt x="933271" y="207889"/>
                      <a:pt x="753779" y="190718"/>
                      <a:pt x="753779" y="230678"/>
                    </a:cubicBezTo>
                    <a:cubicBezTo>
                      <a:pt x="753779" y="264205"/>
                      <a:pt x="909034" y="282987"/>
                      <a:pt x="1041955" y="289864"/>
                    </a:cubicBezTo>
                    <a:lnTo>
                      <a:pt x="3204420" y="289864"/>
                    </a:lnTo>
                    <a:cubicBezTo>
                      <a:pt x="3337342" y="282984"/>
                      <a:pt x="3422112" y="264203"/>
                      <a:pt x="3422112" y="230678"/>
                    </a:cubicBezTo>
                    <a:cubicBezTo>
                      <a:pt x="3422112" y="190714"/>
                      <a:pt x="3242621" y="207887"/>
                      <a:pt x="3242621" y="147190"/>
                    </a:cubicBezTo>
                    <a:cubicBezTo>
                      <a:pt x="3244421" y="116558"/>
                      <a:pt x="3395195" y="103449"/>
                      <a:pt x="3452221" y="135076"/>
                    </a:cubicBezTo>
                    <a:cubicBezTo>
                      <a:pt x="3509885" y="167056"/>
                      <a:pt x="3664124" y="165631"/>
                      <a:pt x="3682739" y="131363"/>
                    </a:cubicBezTo>
                    <a:cubicBezTo>
                      <a:pt x="3705002" y="90378"/>
                      <a:pt x="3460847" y="95325"/>
                      <a:pt x="3520138" y="44667"/>
                    </a:cubicBezTo>
                    <a:cubicBezTo>
                      <a:pt x="3549964" y="19185"/>
                      <a:pt x="3702332" y="44270"/>
                      <a:pt x="3806545" y="43160"/>
                    </a:cubicBezTo>
                    <a:cubicBezTo>
                      <a:pt x="3973406" y="41382"/>
                      <a:pt x="3969748" y="-9869"/>
                      <a:pt x="4176458" y="1154"/>
                    </a:cubicBezTo>
                    <a:moveTo>
                      <a:pt x="24725" y="378890"/>
                    </a:moveTo>
                    <a:cubicBezTo>
                      <a:pt x="76411" y="371752"/>
                      <a:pt x="189095" y="239740"/>
                      <a:pt x="259789" y="253852"/>
                    </a:cubicBezTo>
                  </a:path>
                </a:pathLst>
              </a:custGeom>
              <a:noFill/>
              <a:ln w="14678" cap="flat">
                <a:solidFill>
                  <a:srgbClr val="E9D675">
                    <a:alpha val="54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36E62AC-D5BA-2CE9-9575-05679DB62FDD}"/>
                  </a:ext>
                </a:extLst>
              </p:cNvPr>
              <p:cNvSpPr/>
              <p:nvPr/>
            </p:nvSpPr>
            <p:spPr>
              <a:xfrm>
                <a:off x="1879154" y="4469896"/>
                <a:ext cx="2678961" cy="574798"/>
              </a:xfrm>
              <a:custGeom>
                <a:avLst/>
                <a:gdLst>
                  <a:gd name="connsiteX0" fmla="*/ 438029 w 2678961"/>
                  <a:gd name="connsiteY0" fmla="*/ 574349 h 574798"/>
                  <a:gd name="connsiteX1" fmla="*/ 54582 w 2678961"/>
                  <a:gd name="connsiteY1" fmla="*/ 487712 h 574798"/>
                  <a:gd name="connsiteX2" fmla="*/ -566 w 2678961"/>
                  <a:gd name="connsiteY2" fmla="*/ 7020 h 574798"/>
                  <a:gd name="connsiteX3" fmla="*/ 436948 w 2678961"/>
                  <a:gd name="connsiteY3" fmla="*/ 66090 h 574798"/>
                  <a:gd name="connsiteX4" fmla="*/ 2275822 w 2678961"/>
                  <a:gd name="connsiteY4" fmla="*/ 66090 h 574798"/>
                  <a:gd name="connsiteX5" fmla="*/ 2678395 w 2678961"/>
                  <a:gd name="connsiteY5" fmla="*/ -450 h 574798"/>
                  <a:gd name="connsiteX6" fmla="*/ 2633255 w 2678961"/>
                  <a:gd name="connsiteY6" fmla="*/ 487704 h 574798"/>
                  <a:gd name="connsiteX7" fmla="*/ 2284810 w 2678961"/>
                  <a:gd name="connsiteY7" fmla="*/ 574342 h 57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78961" h="574798">
                    <a:moveTo>
                      <a:pt x="438029" y="574349"/>
                    </a:moveTo>
                    <a:cubicBezTo>
                      <a:pt x="139450" y="560980"/>
                      <a:pt x="105526" y="548671"/>
                      <a:pt x="54582" y="487712"/>
                    </a:cubicBezTo>
                    <a:cubicBezTo>
                      <a:pt x="33191" y="462115"/>
                      <a:pt x="-566" y="7020"/>
                      <a:pt x="-566" y="7020"/>
                    </a:cubicBezTo>
                    <a:cubicBezTo>
                      <a:pt x="-566" y="48934"/>
                      <a:pt x="263508" y="60480"/>
                      <a:pt x="436948" y="66090"/>
                    </a:cubicBezTo>
                    <a:lnTo>
                      <a:pt x="2275822" y="66090"/>
                    </a:lnTo>
                    <a:cubicBezTo>
                      <a:pt x="2449255" y="60483"/>
                      <a:pt x="2609070" y="68216"/>
                      <a:pt x="2678395" y="-450"/>
                    </a:cubicBezTo>
                    <a:cubicBezTo>
                      <a:pt x="2678395" y="-450"/>
                      <a:pt x="2654646" y="462123"/>
                      <a:pt x="2633255" y="487704"/>
                    </a:cubicBezTo>
                    <a:cubicBezTo>
                      <a:pt x="2582314" y="548660"/>
                      <a:pt x="2583126" y="560627"/>
                      <a:pt x="2284810" y="574342"/>
                    </a:cubicBezTo>
                    <a:close/>
                  </a:path>
                </a:pathLst>
              </a:custGeom>
              <a:solidFill>
                <a:srgbClr val="FFF6CF"/>
              </a:soli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8119569-0787-FDB9-67F3-0EB4CAFA6B74}"/>
                  </a:ext>
                </a:extLst>
              </p:cNvPr>
              <p:cNvSpPr/>
              <p:nvPr/>
            </p:nvSpPr>
            <p:spPr>
              <a:xfrm>
                <a:off x="1879154" y="4537080"/>
                <a:ext cx="2678961" cy="17530"/>
              </a:xfrm>
              <a:custGeom>
                <a:avLst/>
                <a:gdLst>
                  <a:gd name="connsiteX0" fmla="*/ 438029 w 2678961"/>
                  <a:gd name="connsiteY0" fmla="*/ 17115 h 17530"/>
                  <a:gd name="connsiteX1" fmla="*/ 54582 w 2678961"/>
                  <a:gd name="connsiteY1" fmla="*/ 14473 h 17530"/>
                  <a:gd name="connsiteX2" fmla="*/ -566 w 2678961"/>
                  <a:gd name="connsiteY2" fmla="*/ -187 h 17530"/>
                  <a:gd name="connsiteX3" fmla="*/ 436948 w 2678961"/>
                  <a:gd name="connsiteY3" fmla="*/ 1614 h 17530"/>
                  <a:gd name="connsiteX4" fmla="*/ 2275822 w 2678961"/>
                  <a:gd name="connsiteY4" fmla="*/ 1614 h 17530"/>
                  <a:gd name="connsiteX5" fmla="*/ 2678395 w 2678961"/>
                  <a:gd name="connsiteY5" fmla="*/ -415 h 17530"/>
                  <a:gd name="connsiteX6" fmla="*/ 2633255 w 2678961"/>
                  <a:gd name="connsiteY6" fmla="*/ 14473 h 17530"/>
                  <a:gd name="connsiteX7" fmla="*/ 2284810 w 2678961"/>
                  <a:gd name="connsiteY7" fmla="*/ 17115 h 1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78961" h="17530">
                    <a:moveTo>
                      <a:pt x="438029" y="17115"/>
                    </a:moveTo>
                    <a:cubicBezTo>
                      <a:pt x="139450" y="16707"/>
                      <a:pt x="105526" y="16332"/>
                      <a:pt x="54582" y="14473"/>
                    </a:cubicBezTo>
                    <a:cubicBezTo>
                      <a:pt x="33191" y="13692"/>
                      <a:pt x="-566" y="-187"/>
                      <a:pt x="-566" y="-187"/>
                    </a:cubicBezTo>
                    <a:cubicBezTo>
                      <a:pt x="-566" y="1091"/>
                      <a:pt x="263508" y="1443"/>
                      <a:pt x="436948" y="1614"/>
                    </a:cubicBezTo>
                    <a:lnTo>
                      <a:pt x="2275822" y="1614"/>
                    </a:lnTo>
                    <a:cubicBezTo>
                      <a:pt x="2449255" y="1443"/>
                      <a:pt x="2609070" y="1679"/>
                      <a:pt x="2678395" y="-415"/>
                    </a:cubicBezTo>
                    <a:cubicBezTo>
                      <a:pt x="2678395" y="-415"/>
                      <a:pt x="2654646" y="13692"/>
                      <a:pt x="2633255" y="14473"/>
                    </a:cubicBezTo>
                    <a:cubicBezTo>
                      <a:pt x="2582314" y="16332"/>
                      <a:pt x="2583126" y="16697"/>
                      <a:pt x="2284810" y="17115"/>
                    </a:cubicBezTo>
                    <a:close/>
                  </a:path>
                </a:pathLst>
              </a:custGeom>
              <a:solidFill>
                <a:srgbClr val="FFF6CF"/>
              </a:soli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AFA31DD-A4E0-8F96-F489-6E0C76EBC594}"/>
                  </a:ext>
                </a:extLst>
              </p:cNvPr>
              <p:cNvSpPr/>
              <p:nvPr/>
            </p:nvSpPr>
            <p:spPr>
              <a:xfrm>
                <a:off x="2212229" y="5027948"/>
                <a:ext cx="2012781" cy="8765"/>
              </a:xfrm>
              <a:custGeom>
                <a:avLst/>
                <a:gdLst>
                  <a:gd name="connsiteX0" fmla="*/ 328961 w 2012781"/>
                  <a:gd name="connsiteY0" fmla="*/ 8270 h 8765"/>
                  <a:gd name="connsiteX1" fmla="*/ 40868 w 2012781"/>
                  <a:gd name="connsiteY1" fmla="*/ 6949 h 8765"/>
                  <a:gd name="connsiteX2" fmla="*/ -566 w 2012781"/>
                  <a:gd name="connsiteY2" fmla="*/ -381 h 8765"/>
                  <a:gd name="connsiteX3" fmla="*/ 328150 w 2012781"/>
                  <a:gd name="connsiteY3" fmla="*/ 520 h 8765"/>
                  <a:gd name="connsiteX4" fmla="*/ 1709753 w 2012781"/>
                  <a:gd name="connsiteY4" fmla="*/ 520 h 8765"/>
                  <a:gd name="connsiteX5" fmla="*/ 2012215 w 2012781"/>
                  <a:gd name="connsiteY5" fmla="*/ -495 h 8765"/>
                  <a:gd name="connsiteX6" fmla="*/ 1978300 w 2012781"/>
                  <a:gd name="connsiteY6" fmla="*/ 6949 h 8765"/>
                  <a:gd name="connsiteX7" fmla="*/ 1716499 w 2012781"/>
                  <a:gd name="connsiteY7" fmla="*/ 8270 h 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2781" h="8765">
                    <a:moveTo>
                      <a:pt x="328961" y="8270"/>
                    </a:moveTo>
                    <a:cubicBezTo>
                      <a:pt x="104630" y="8066"/>
                      <a:pt x="79143" y="7879"/>
                      <a:pt x="40868" y="6949"/>
                    </a:cubicBezTo>
                    <a:cubicBezTo>
                      <a:pt x="24797" y="6559"/>
                      <a:pt x="-566" y="-381"/>
                      <a:pt x="-566" y="-381"/>
                    </a:cubicBezTo>
                    <a:cubicBezTo>
                      <a:pt x="-566" y="258"/>
                      <a:pt x="197841" y="434"/>
                      <a:pt x="328150" y="520"/>
                    </a:cubicBezTo>
                    <a:lnTo>
                      <a:pt x="1709753" y="520"/>
                    </a:lnTo>
                    <a:cubicBezTo>
                      <a:pt x="1840062" y="434"/>
                      <a:pt x="1960135" y="553"/>
                      <a:pt x="2012215" y="-495"/>
                    </a:cubicBezTo>
                    <a:cubicBezTo>
                      <a:pt x="2012215" y="-495"/>
                      <a:pt x="1994371" y="6559"/>
                      <a:pt x="1978300" y="6949"/>
                    </a:cubicBezTo>
                    <a:cubicBezTo>
                      <a:pt x="1940026" y="7879"/>
                      <a:pt x="1940637" y="8061"/>
                      <a:pt x="1716499" y="8270"/>
                    </a:cubicBezTo>
                    <a:close/>
                  </a:path>
                </a:pathLst>
              </a:custGeom>
              <a:solidFill>
                <a:srgbClr val="FFF6CF"/>
              </a:soli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3A61E99-2100-0F0B-4AEF-B6949CBA6AFE}"/>
                  </a:ext>
                </a:extLst>
              </p:cNvPr>
              <p:cNvSpPr/>
              <p:nvPr/>
            </p:nvSpPr>
            <p:spPr>
              <a:xfrm>
                <a:off x="2212229" y="4537083"/>
                <a:ext cx="2012781" cy="8765"/>
              </a:xfrm>
              <a:custGeom>
                <a:avLst/>
                <a:gdLst>
                  <a:gd name="connsiteX0" fmla="*/ 328961 w 2012781"/>
                  <a:gd name="connsiteY0" fmla="*/ 8351 h 8765"/>
                  <a:gd name="connsiteX1" fmla="*/ 40868 w 2012781"/>
                  <a:gd name="connsiteY1" fmla="*/ 7030 h 8765"/>
                  <a:gd name="connsiteX2" fmla="*/ -566 w 2012781"/>
                  <a:gd name="connsiteY2" fmla="*/ -300 h 8765"/>
                  <a:gd name="connsiteX3" fmla="*/ 328150 w 2012781"/>
                  <a:gd name="connsiteY3" fmla="*/ 600 h 8765"/>
                  <a:gd name="connsiteX4" fmla="*/ 1709753 w 2012781"/>
                  <a:gd name="connsiteY4" fmla="*/ 600 h 8765"/>
                  <a:gd name="connsiteX5" fmla="*/ 2012215 w 2012781"/>
                  <a:gd name="connsiteY5" fmla="*/ -414 h 8765"/>
                  <a:gd name="connsiteX6" fmla="*/ 1978300 w 2012781"/>
                  <a:gd name="connsiteY6" fmla="*/ 7030 h 8765"/>
                  <a:gd name="connsiteX7" fmla="*/ 1716499 w 2012781"/>
                  <a:gd name="connsiteY7" fmla="*/ 8351 h 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2781" h="8765">
                    <a:moveTo>
                      <a:pt x="328961" y="8351"/>
                    </a:moveTo>
                    <a:cubicBezTo>
                      <a:pt x="104630" y="8147"/>
                      <a:pt x="79143" y="7959"/>
                      <a:pt x="40868" y="7030"/>
                    </a:cubicBezTo>
                    <a:cubicBezTo>
                      <a:pt x="24797" y="6639"/>
                      <a:pt x="-566" y="-300"/>
                      <a:pt x="-566" y="-300"/>
                    </a:cubicBezTo>
                    <a:cubicBezTo>
                      <a:pt x="-566" y="339"/>
                      <a:pt x="197841" y="515"/>
                      <a:pt x="328150" y="600"/>
                    </a:cubicBezTo>
                    <a:lnTo>
                      <a:pt x="1709753" y="600"/>
                    </a:lnTo>
                    <a:cubicBezTo>
                      <a:pt x="1840062" y="515"/>
                      <a:pt x="1960135" y="634"/>
                      <a:pt x="2012215" y="-414"/>
                    </a:cubicBezTo>
                    <a:cubicBezTo>
                      <a:pt x="2012215" y="-414"/>
                      <a:pt x="1994371" y="6639"/>
                      <a:pt x="1978300" y="7030"/>
                    </a:cubicBezTo>
                    <a:cubicBezTo>
                      <a:pt x="1940026" y="7959"/>
                      <a:pt x="1940637" y="8142"/>
                      <a:pt x="1716499" y="8351"/>
                    </a:cubicBezTo>
                    <a:close/>
                  </a:path>
                </a:pathLst>
              </a:custGeom>
              <a:solidFill>
                <a:srgbClr val="FFF6CF"/>
              </a:solidFill>
              <a:ln w="5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图形 39">
            <a:extLst>
              <a:ext uri="{FF2B5EF4-FFF2-40B4-BE49-F238E27FC236}">
                <a16:creationId xmlns:a16="http://schemas.microsoft.com/office/drawing/2014/main" id="{7C5E650B-F34C-1CEF-A111-D4715D20CCB6}"/>
              </a:ext>
            </a:extLst>
          </p:cNvPr>
          <p:cNvGrpSpPr/>
          <p:nvPr/>
        </p:nvGrpSpPr>
        <p:grpSpPr>
          <a:xfrm>
            <a:off x="6645715" y="4498563"/>
            <a:ext cx="3993756" cy="802815"/>
            <a:chOff x="4086948" y="3016938"/>
            <a:chExt cx="3993756" cy="802815"/>
          </a:xfrm>
        </p:grpSpPr>
        <p:grpSp>
          <p:nvGrpSpPr>
            <p:cNvPr id="46" name="图形 39">
              <a:extLst>
                <a:ext uri="{FF2B5EF4-FFF2-40B4-BE49-F238E27FC236}">
                  <a16:creationId xmlns:a16="http://schemas.microsoft.com/office/drawing/2014/main" id="{19DD67BC-89B6-159C-3E5C-9ED4311C13AD}"/>
                </a:ext>
              </a:extLst>
            </p:cNvPr>
            <p:cNvGrpSpPr/>
            <p:nvPr/>
          </p:nvGrpSpPr>
          <p:grpSpPr>
            <a:xfrm>
              <a:off x="4086948" y="3016938"/>
              <a:ext cx="3993756" cy="802815"/>
              <a:chOff x="4086948" y="3016938"/>
              <a:chExt cx="3993756" cy="802815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CB03159-4B26-6E8B-AA03-6DF25BAA9639}"/>
                  </a:ext>
                </a:extLst>
              </p:cNvPr>
              <p:cNvSpPr/>
              <p:nvPr/>
            </p:nvSpPr>
            <p:spPr>
              <a:xfrm>
                <a:off x="4086948" y="3016938"/>
                <a:ext cx="3993756" cy="802815"/>
              </a:xfrm>
              <a:custGeom>
                <a:avLst/>
                <a:gdLst>
                  <a:gd name="connsiteX0" fmla="*/ 1997056 w 3993756"/>
                  <a:gd name="connsiteY0" fmla="*/ 801706 h 802815"/>
                  <a:gd name="connsiteX1" fmla="*/ 1426813 w 3993756"/>
                  <a:gd name="connsiteY1" fmla="*/ 784218 h 802815"/>
                  <a:gd name="connsiteX2" fmla="*/ 714610 w 3993756"/>
                  <a:gd name="connsiteY2" fmla="*/ 707066 h 802815"/>
                  <a:gd name="connsiteX3" fmla="*/ 714610 w 3993756"/>
                  <a:gd name="connsiteY3" fmla="*/ 580193 h 802815"/>
                  <a:gd name="connsiteX4" fmla="*/ 308959 w 3993756"/>
                  <a:gd name="connsiteY4" fmla="*/ 512641 h 802815"/>
                  <a:gd name="connsiteX5" fmla="*/ 6 w 3993756"/>
                  <a:gd name="connsiteY5" fmla="*/ 438223 h 802815"/>
                  <a:gd name="connsiteX6" fmla="*/ 269182 w 3993756"/>
                  <a:gd name="connsiteY6" fmla="*/ 371014 h 802815"/>
                  <a:gd name="connsiteX7" fmla="*/ 503040 w 3993756"/>
                  <a:gd name="connsiteY7" fmla="*/ 316150 h 802815"/>
                  <a:gd name="connsiteX8" fmla="*/ 229063 w 3993756"/>
                  <a:gd name="connsiteY8" fmla="*/ 156702 h 802815"/>
                  <a:gd name="connsiteX9" fmla="*/ 7559 w 3993756"/>
                  <a:gd name="connsiteY9" fmla="*/ 6 h 802815"/>
                  <a:gd name="connsiteX10" fmla="*/ 415953 w 3993756"/>
                  <a:gd name="connsiteY10" fmla="*/ 81959 h 802815"/>
                  <a:gd name="connsiteX11" fmla="*/ 754738 w 3993756"/>
                  <a:gd name="connsiteY11" fmla="*/ 134423 h 802815"/>
                  <a:gd name="connsiteX12" fmla="*/ 1245085 w 3993756"/>
                  <a:gd name="connsiteY12" fmla="*/ 189287 h 802815"/>
                  <a:gd name="connsiteX13" fmla="*/ 1245085 w 3993756"/>
                  <a:gd name="connsiteY13" fmla="*/ 323704 h 802815"/>
                  <a:gd name="connsiteX14" fmla="*/ 1588671 w 3993756"/>
                  <a:gd name="connsiteY14" fmla="*/ 348392 h 802815"/>
                  <a:gd name="connsiteX15" fmla="*/ 1994665 w 3993756"/>
                  <a:gd name="connsiteY15" fmla="*/ 358337 h 802815"/>
                  <a:gd name="connsiteX16" fmla="*/ 1999465 w 3993756"/>
                  <a:gd name="connsiteY16" fmla="*/ 358337 h 802815"/>
                  <a:gd name="connsiteX17" fmla="*/ 2405459 w 3993756"/>
                  <a:gd name="connsiteY17" fmla="*/ 348392 h 802815"/>
                  <a:gd name="connsiteX18" fmla="*/ 2749045 w 3993756"/>
                  <a:gd name="connsiteY18" fmla="*/ 323704 h 802815"/>
                  <a:gd name="connsiteX19" fmla="*/ 2749045 w 3993756"/>
                  <a:gd name="connsiteY19" fmla="*/ 189287 h 802815"/>
                  <a:gd name="connsiteX20" fmla="*/ 3239392 w 3993756"/>
                  <a:gd name="connsiteY20" fmla="*/ 134423 h 802815"/>
                  <a:gd name="connsiteX21" fmla="*/ 3578168 w 3993756"/>
                  <a:gd name="connsiteY21" fmla="*/ 81959 h 802815"/>
                  <a:gd name="connsiteX22" fmla="*/ 3986228 w 3993756"/>
                  <a:gd name="connsiteY22" fmla="*/ 6 h 802815"/>
                  <a:gd name="connsiteX23" fmla="*/ 3764705 w 3993756"/>
                  <a:gd name="connsiteY23" fmla="*/ 156711 h 802815"/>
                  <a:gd name="connsiteX24" fmla="*/ 3491071 w 3993756"/>
                  <a:gd name="connsiteY24" fmla="*/ 316160 h 802815"/>
                  <a:gd name="connsiteX25" fmla="*/ 3724929 w 3993756"/>
                  <a:gd name="connsiteY25" fmla="*/ 371024 h 802815"/>
                  <a:gd name="connsiteX26" fmla="*/ 3993763 w 3993756"/>
                  <a:gd name="connsiteY26" fmla="*/ 438232 h 802815"/>
                  <a:gd name="connsiteX27" fmla="*/ 3685162 w 3993756"/>
                  <a:gd name="connsiteY27" fmla="*/ 512651 h 802815"/>
                  <a:gd name="connsiteX28" fmla="*/ 3279168 w 3993756"/>
                  <a:gd name="connsiteY28" fmla="*/ 580202 h 802815"/>
                  <a:gd name="connsiteX29" fmla="*/ 3279168 w 3993756"/>
                  <a:gd name="connsiteY29" fmla="*/ 707075 h 802815"/>
                  <a:gd name="connsiteX30" fmla="*/ 2567308 w 3993756"/>
                  <a:gd name="connsiteY30" fmla="*/ 784228 h 802815"/>
                  <a:gd name="connsiteX31" fmla="*/ 1997056 w 3993756"/>
                  <a:gd name="connsiteY31" fmla="*/ 801706 h 80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993756" h="802815">
                    <a:moveTo>
                      <a:pt x="1997056" y="801706"/>
                    </a:moveTo>
                    <a:cubicBezTo>
                      <a:pt x="1829378" y="805478"/>
                      <a:pt x="1641468" y="799649"/>
                      <a:pt x="1426813" y="784218"/>
                    </a:cubicBezTo>
                    <a:cubicBezTo>
                      <a:pt x="1210443" y="768112"/>
                      <a:pt x="977957" y="742385"/>
                      <a:pt x="714610" y="707066"/>
                    </a:cubicBezTo>
                    <a:lnTo>
                      <a:pt x="714610" y="580193"/>
                    </a:lnTo>
                    <a:cubicBezTo>
                      <a:pt x="562362" y="557904"/>
                      <a:pt x="428974" y="536645"/>
                      <a:pt x="308959" y="512641"/>
                    </a:cubicBezTo>
                    <a:cubicBezTo>
                      <a:pt x="188944" y="488639"/>
                      <a:pt x="87788" y="464293"/>
                      <a:pt x="6" y="438223"/>
                    </a:cubicBezTo>
                    <a:cubicBezTo>
                      <a:pt x="96704" y="414220"/>
                      <a:pt x="183800" y="390560"/>
                      <a:pt x="269182" y="371014"/>
                    </a:cubicBezTo>
                    <a:cubicBezTo>
                      <a:pt x="353193" y="351126"/>
                      <a:pt x="430688" y="331581"/>
                      <a:pt x="503040" y="316150"/>
                    </a:cubicBezTo>
                    <a:cubicBezTo>
                      <a:pt x="401885" y="262315"/>
                      <a:pt x="312388" y="209165"/>
                      <a:pt x="229063" y="156702"/>
                    </a:cubicBezTo>
                    <a:cubicBezTo>
                      <a:pt x="145405" y="102876"/>
                      <a:pt x="73396" y="52470"/>
                      <a:pt x="7559" y="6"/>
                    </a:cubicBezTo>
                    <a:cubicBezTo>
                      <a:pt x="155692" y="31905"/>
                      <a:pt x="290452" y="59680"/>
                      <a:pt x="415953" y="81959"/>
                    </a:cubicBezTo>
                    <a:cubicBezTo>
                      <a:pt x="540426" y="104248"/>
                      <a:pt x="615864" y="115554"/>
                      <a:pt x="754738" y="134423"/>
                    </a:cubicBezTo>
                    <a:cubicBezTo>
                      <a:pt x="893956" y="152597"/>
                      <a:pt x="1054776" y="170427"/>
                      <a:pt x="1245085" y="189287"/>
                    </a:cubicBezTo>
                    <a:lnTo>
                      <a:pt x="1245085" y="323704"/>
                    </a:lnTo>
                    <a:cubicBezTo>
                      <a:pt x="1349670" y="334334"/>
                      <a:pt x="1462484" y="342554"/>
                      <a:pt x="1588671" y="348392"/>
                    </a:cubicBezTo>
                    <a:cubicBezTo>
                      <a:pt x="1714516" y="353536"/>
                      <a:pt x="1847218" y="357317"/>
                      <a:pt x="1994665" y="358337"/>
                    </a:cubicBezTo>
                    <a:lnTo>
                      <a:pt x="1999465" y="358337"/>
                    </a:lnTo>
                    <a:cubicBezTo>
                      <a:pt x="2146570" y="357317"/>
                      <a:pt x="2279272" y="353536"/>
                      <a:pt x="2405459" y="348392"/>
                    </a:cubicBezTo>
                    <a:cubicBezTo>
                      <a:pt x="2530970" y="342563"/>
                      <a:pt x="2644127" y="334334"/>
                      <a:pt x="2749045" y="323704"/>
                    </a:cubicBezTo>
                    <a:lnTo>
                      <a:pt x="2749045" y="189287"/>
                    </a:lnTo>
                    <a:cubicBezTo>
                      <a:pt x="2939012" y="170437"/>
                      <a:pt x="3099832" y="152597"/>
                      <a:pt x="3239392" y="134423"/>
                    </a:cubicBezTo>
                    <a:cubicBezTo>
                      <a:pt x="3378266" y="115563"/>
                      <a:pt x="3452323" y="104248"/>
                      <a:pt x="3578168" y="81959"/>
                    </a:cubicBezTo>
                    <a:cubicBezTo>
                      <a:pt x="3703678" y="59671"/>
                      <a:pt x="3837067" y="31896"/>
                      <a:pt x="3986228" y="6"/>
                    </a:cubicBezTo>
                    <a:cubicBezTo>
                      <a:pt x="3920048" y="52470"/>
                      <a:pt x="3848030" y="102876"/>
                      <a:pt x="3764705" y="156711"/>
                    </a:cubicBezTo>
                    <a:cubicBezTo>
                      <a:pt x="3681038" y="209175"/>
                      <a:pt x="3591198" y="262325"/>
                      <a:pt x="3491071" y="316160"/>
                    </a:cubicBezTo>
                    <a:cubicBezTo>
                      <a:pt x="3563080" y="331590"/>
                      <a:pt x="3640566" y="351136"/>
                      <a:pt x="3724929" y="371024"/>
                    </a:cubicBezTo>
                    <a:cubicBezTo>
                      <a:pt x="3808597" y="390569"/>
                      <a:pt x="3897750" y="414229"/>
                      <a:pt x="3993763" y="438232"/>
                    </a:cubicBezTo>
                    <a:cubicBezTo>
                      <a:pt x="3905980" y="464293"/>
                      <a:pt x="3804825" y="488639"/>
                      <a:pt x="3685162" y="512651"/>
                    </a:cubicBezTo>
                    <a:cubicBezTo>
                      <a:pt x="3564461" y="536654"/>
                      <a:pt x="3431759" y="557914"/>
                      <a:pt x="3279168" y="580202"/>
                    </a:cubicBezTo>
                    <a:lnTo>
                      <a:pt x="3279168" y="707075"/>
                    </a:lnTo>
                    <a:cubicBezTo>
                      <a:pt x="3016507" y="742394"/>
                      <a:pt x="2782306" y="768112"/>
                      <a:pt x="2567308" y="784228"/>
                    </a:cubicBezTo>
                    <a:cubicBezTo>
                      <a:pt x="2352300" y="799649"/>
                      <a:pt x="2164401" y="805488"/>
                      <a:pt x="1997056" y="8017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08AB4A4-5EB2-C382-C443-D474D398559E}"/>
                  </a:ext>
                </a:extLst>
              </p:cNvPr>
              <p:cNvSpPr/>
              <p:nvPr/>
            </p:nvSpPr>
            <p:spPr>
              <a:xfrm>
                <a:off x="4086948" y="3016938"/>
                <a:ext cx="3993756" cy="802815"/>
              </a:xfrm>
              <a:custGeom>
                <a:avLst/>
                <a:gdLst>
                  <a:gd name="connsiteX0" fmla="*/ 1997056 w 3993756"/>
                  <a:gd name="connsiteY0" fmla="*/ 801706 h 802815"/>
                  <a:gd name="connsiteX1" fmla="*/ 1426813 w 3993756"/>
                  <a:gd name="connsiteY1" fmla="*/ 784218 h 802815"/>
                  <a:gd name="connsiteX2" fmla="*/ 714610 w 3993756"/>
                  <a:gd name="connsiteY2" fmla="*/ 707066 h 802815"/>
                  <a:gd name="connsiteX3" fmla="*/ 714610 w 3993756"/>
                  <a:gd name="connsiteY3" fmla="*/ 580193 h 802815"/>
                  <a:gd name="connsiteX4" fmla="*/ 308959 w 3993756"/>
                  <a:gd name="connsiteY4" fmla="*/ 512641 h 802815"/>
                  <a:gd name="connsiteX5" fmla="*/ 6 w 3993756"/>
                  <a:gd name="connsiteY5" fmla="*/ 438223 h 802815"/>
                  <a:gd name="connsiteX6" fmla="*/ 269182 w 3993756"/>
                  <a:gd name="connsiteY6" fmla="*/ 371014 h 802815"/>
                  <a:gd name="connsiteX7" fmla="*/ 503040 w 3993756"/>
                  <a:gd name="connsiteY7" fmla="*/ 316150 h 802815"/>
                  <a:gd name="connsiteX8" fmla="*/ 229063 w 3993756"/>
                  <a:gd name="connsiteY8" fmla="*/ 156702 h 802815"/>
                  <a:gd name="connsiteX9" fmla="*/ 7559 w 3993756"/>
                  <a:gd name="connsiteY9" fmla="*/ 6 h 802815"/>
                  <a:gd name="connsiteX10" fmla="*/ 415953 w 3993756"/>
                  <a:gd name="connsiteY10" fmla="*/ 81959 h 802815"/>
                  <a:gd name="connsiteX11" fmla="*/ 754738 w 3993756"/>
                  <a:gd name="connsiteY11" fmla="*/ 134423 h 802815"/>
                  <a:gd name="connsiteX12" fmla="*/ 1245085 w 3993756"/>
                  <a:gd name="connsiteY12" fmla="*/ 189287 h 802815"/>
                  <a:gd name="connsiteX13" fmla="*/ 1245085 w 3993756"/>
                  <a:gd name="connsiteY13" fmla="*/ 323704 h 802815"/>
                  <a:gd name="connsiteX14" fmla="*/ 1588671 w 3993756"/>
                  <a:gd name="connsiteY14" fmla="*/ 348392 h 802815"/>
                  <a:gd name="connsiteX15" fmla="*/ 1994665 w 3993756"/>
                  <a:gd name="connsiteY15" fmla="*/ 358337 h 802815"/>
                  <a:gd name="connsiteX16" fmla="*/ 1999465 w 3993756"/>
                  <a:gd name="connsiteY16" fmla="*/ 358337 h 802815"/>
                  <a:gd name="connsiteX17" fmla="*/ 2405459 w 3993756"/>
                  <a:gd name="connsiteY17" fmla="*/ 348392 h 802815"/>
                  <a:gd name="connsiteX18" fmla="*/ 2749045 w 3993756"/>
                  <a:gd name="connsiteY18" fmla="*/ 323704 h 802815"/>
                  <a:gd name="connsiteX19" fmla="*/ 2749045 w 3993756"/>
                  <a:gd name="connsiteY19" fmla="*/ 189287 h 802815"/>
                  <a:gd name="connsiteX20" fmla="*/ 3239392 w 3993756"/>
                  <a:gd name="connsiteY20" fmla="*/ 134423 h 802815"/>
                  <a:gd name="connsiteX21" fmla="*/ 3578168 w 3993756"/>
                  <a:gd name="connsiteY21" fmla="*/ 81959 h 802815"/>
                  <a:gd name="connsiteX22" fmla="*/ 3986228 w 3993756"/>
                  <a:gd name="connsiteY22" fmla="*/ 6 h 802815"/>
                  <a:gd name="connsiteX23" fmla="*/ 3764705 w 3993756"/>
                  <a:gd name="connsiteY23" fmla="*/ 156711 h 802815"/>
                  <a:gd name="connsiteX24" fmla="*/ 3491071 w 3993756"/>
                  <a:gd name="connsiteY24" fmla="*/ 316160 h 802815"/>
                  <a:gd name="connsiteX25" fmla="*/ 3724929 w 3993756"/>
                  <a:gd name="connsiteY25" fmla="*/ 371024 h 802815"/>
                  <a:gd name="connsiteX26" fmla="*/ 3993763 w 3993756"/>
                  <a:gd name="connsiteY26" fmla="*/ 438232 h 802815"/>
                  <a:gd name="connsiteX27" fmla="*/ 3685162 w 3993756"/>
                  <a:gd name="connsiteY27" fmla="*/ 512651 h 802815"/>
                  <a:gd name="connsiteX28" fmla="*/ 3279168 w 3993756"/>
                  <a:gd name="connsiteY28" fmla="*/ 580202 h 802815"/>
                  <a:gd name="connsiteX29" fmla="*/ 3279168 w 3993756"/>
                  <a:gd name="connsiteY29" fmla="*/ 707075 h 802815"/>
                  <a:gd name="connsiteX30" fmla="*/ 2567308 w 3993756"/>
                  <a:gd name="connsiteY30" fmla="*/ 784228 h 802815"/>
                  <a:gd name="connsiteX31" fmla="*/ 1997056 w 3993756"/>
                  <a:gd name="connsiteY31" fmla="*/ 801706 h 80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993756" h="802815">
                    <a:moveTo>
                      <a:pt x="1997056" y="801706"/>
                    </a:moveTo>
                    <a:cubicBezTo>
                      <a:pt x="1829378" y="805478"/>
                      <a:pt x="1641468" y="799649"/>
                      <a:pt x="1426813" y="784218"/>
                    </a:cubicBezTo>
                    <a:cubicBezTo>
                      <a:pt x="1210443" y="768112"/>
                      <a:pt x="977957" y="742385"/>
                      <a:pt x="714610" y="707066"/>
                    </a:cubicBezTo>
                    <a:lnTo>
                      <a:pt x="714610" y="580193"/>
                    </a:lnTo>
                    <a:cubicBezTo>
                      <a:pt x="562362" y="557904"/>
                      <a:pt x="428974" y="536645"/>
                      <a:pt x="308959" y="512641"/>
                    </a:cubicBezTo>
                    <a:cubicBezTo>
                      <a:pt x="188944" y="488639"/>
                      <a:pt x="87788" y="464293"/>
                      <a:pt x="6" y="438223"/>
                    </a:cubicBezTo>
                    <a:cubicBezTo>
                      <a:pt x="96704" y="414220"/>
                      <a:pt x="183800" y="390560"/>
                      <a:pt x="269182" y="371014"/>
                    </a:cubicBezTo>
                    <a:cubicBezTo>
                      <a:pt x="353193" y="351126"/>
                      <a:pt x="430688" y="331581"/>
                      <a:pt x="503040" y="316150"/>
                    </a:cubicBezTo>
                    <a:cubicBezTo>
                      <a:pt x="401885" y="262315"/>
                      <a:pt x="312388" y="209165"/>
                      <a:pt x="229063" y="156702"/>
                    </a:cubicBezTo>
                    <a:cubicBezTo>
                      <a:pt x="145405" y="102876"/>
                      <a:pt x="73396" y="52470"/>
                      <a:pt x="7559" y="6"/>
                    </a:cubicBezTo>
                    <a:cubicBezTo>
                      <a:pt x="155692" y="31905"/>
                      <a:pt x="290452" y="59680"/>
                      <a:pt x="415953" y="81959"/>
                    </a:cubicBezTo>
                    <a:cubicBezTo>
                      <a:pt x="540426" y="104248"/>
                      <a:pt x="615864" y="115554"/>
                      <a:pt x="754738" y="134423"/>
                    </a:cubicBezTo>
                    <a:cubicBezTo>
                      <a:pt x="893956" y="152597"/>
                      <a:pt x="1054776" y="170427"/>
                      <a:pt x="1245085" y="189287"/>
                    </a:cubicBezTo>
                    <a:lnTo>
                      <a:pt x="1245085" y="323704"/>
                    </a:lnTo>
                    <a:cubicBezTo>
                      <a:pt x="1349670" y="334334"/>
                      <a:pt x="1462484" y="342554"/>
                      <a:pt x="1588671" y="348392"/>
                    </a:cubicBezTo>
                    <a:cubicBezTo>
                      <a:pt x="1714516" y="353536"/>
                      <a:pt x="1847218" y="357317"/>
                      <a:pt x="1994665" y="358337"/>
                    </a:cubicBezTo>
                    <a:lnTo>
                      <a:pt x="1999465" y="358337"/>
                    </a:lnTo>
                    <a:cubicBezTo>
                      <a:pt x="2146570" y="357317"/>
                      <a:pt x="2279272" y="353536"/>
                      <a:pt x="2405459" y="348392"/>
                    </a:cubicBezTo>
                    <a:cubicBezTo>
                      <a:pt x="2530970" y="342563"/>
                      <a:pt x="2644127" y="334334"/>
                      <a:pt x="2749045" y="323704"/>
                    </a:cubicBezTo>
                    <a:lnTo>
                      <a:pt x="2749045" y="189287"/>
                    </a:lnTo>
                    <a:cubicBezTo>
                      <a:pt x="2939012" y="170437"/>
                      <a:pt x="3099832" y="152597"/>
                      <a:pt x="3239392" y="134423"/>
                    </a:cubicBezTo>
                    <a:cubicBezTo>
                      <a:pt x="3378266" y="115563"/>
                      <a:pt x="3452323" y="104248"/>
                      <a:pt x="3578168" y="81959"/>
                    </a:cubicBezTo>
                    <a:cubicBezTo>
                      <a:pt x="3703678" y="59671"/>
                      <a:pt x="3837067" y="31896"/>
                      <a:pt x="3986228" y="6"/>
                    </a:cubicBezTo>
                    <a:cubicBezTo>
                      <a:pt x="3920048" y="52470"/>
                      <a:pt x="3848030" y="102876"/>
                      <a:pt x="3764705" y="156711"/>
                    </a:cubicBezTo>
                    <a:cubicBezTo>
                      <a:pt x="3681038" y="209175"/>
                      <a:pt x="3591198" y="262325"/>
                      <a:pt x="3491071" y="316160"/>
                    </a:cubicBezTo>
                    <a:cubicBezTo>
                      <a:pt x="3563080" y="331590"/>
                      <a:pt x="3640566" y="351136"/>
                      <a:pt x="3724929" y="371024"/>
                    </a:cubicBezTo>
                    <a:cubicBezTo>
                      <a:pt x="3808597" y="390569"/>
                      <a:pt x="3897750" y="414229"/>
                      <a:pt x="3993763" y="438232"/>
                    </a:cubicBezTo>
                    <a:cubicBezTo>
                      <a:pt x="3905980" y="464293"/>
                      <a:pt x="3804825" y="488639"/>
                      <a:pt x="3685162" y="512651"/>
                    </a:cubicBezTo>
                    <a:cubicBezTo>
                      <a:pt x="3564461" y="536654"/>
                      <a:pt x="3431759" y="557914"/>
                      <a:pt x="3279168" y="580202"/>
                    </a:cubicBezTo>
                    <a:lnTo>
                      <a:pt x="3279168" y="707075"/>
                    </a:lnTo>
                    <a:cubicBezTo>
                      <a:pt x="3016507" y="742394"/>
                      <a:pt x="2782306" y="768112"/>
                      <a:pt x="2567308" y="784228"/>
                    </a:cubicBezTo>
                    <a:cubicBezTo>
                      <a:pt x="2352300" y="799649"/>
                      <a:pt x="2164401" y="805488"/>
                      <a:pt x="1997056" y="801706"/>
                    </a:cubicBezTo>
                    <a:close/>
                  </a:path>
                </a:pathLst>
              </a:custGeom>
              <a:noFill/>
              <a:ln w="34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4F40B3-196B-2022-FBC7-FC2D6DE33386}"/>
                </a:ext>
              </a:extLst>
            </p:cNvPr>
            <p:cNvSpPr/>
            <p:nvPr/>
          </p:nvSpPr>
          <p:spPr>
            <a:xfrm>
              <a:off x="4151766" y="3042656"/>
              <a:ext cx="1098651" cy="531504"/>
            </a:xfrm>
            <a:custGeom>
              <a:avLst/>
              <a:gdLst>
                <a:gd name="connsiteX0" fmla="*/ 2406 w 1098651"/>
                <a:gd name="connsiteY0" fmla="*/ 166 h 531504"/>
                <a:gd name="connsiteX1" fmla="*/ 254095 w 1098651"/>
                <a:gd name="connsiteY1" fmla="*/ 57087 h 531504"/>
                <a:gd name="connsiteX2" fmla="*/ 608311 w 1098651"/>
                <a:gd name="connsiteY2" fmla="*/ 116066 h 531504"/>
                <a:gd name="connsiteX3" fmla="*/ 1098658 w 1098651"/>
                <a:gd name="connsiteY3" fmla="*/ 172997 h 531504"/>
                <a:gd name="connsiteX4" fmla="*/ 901147 w 1098651"/>
                <a:gd name="connsiteY4" fmla="*/ 197686 h 531504"/>
                <a:gd name="connsiteX5" fmla="*/ 644658 w 1098651"/>
                <a:gd name="connsiteY5" fmla="*/ 247749 h 531504"/>
                <a:gd name="connsiteX6" fmla="*/ 644658 w 1098651"/>
                <a:gd name="connsiteY6" fmla="*/ 531671 h 531504"/>
                <a:gd name="connsiteX7" fmla="*/ 374453 w 1098651"/>
                <a:gd name="connsiteY7" fmla="*/ 486065 h 531504"/>
                <a:gd name="connsiteX8" fmla="*/ 6 w 1098651"/>
                <a:gd name="connsiteY8" fmla="*/ 415770 h 531504"/>
                <a:gd name="connsiteX9" fmla="*/ 285985 w 1098651"/>
                <a:gd name="connsiteY9" fmla="*/ 341018 h 531504"/>
                <a:gd name="connsiteX10" fmla="*/ 490353 w 1098651"/>
                <a:gd name="connsiteY10" fmla="*/ 297813 h 531504"/>
                <a:gd name="connsiteX11" fmla="*/ 270211 w 1098651"/>
                <a:gd name="connsiteY11" fmla="*/ 175055 h 531504"/>
                <a:gd name="connsiteX12" fmla="*/ 2406 w 1098651"/>
                <a:gd name="connsiteY12" fmla="*/ 166 h 5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8651" h="531504">
                  <a:moveTo>
                    <a:pt x="2406" y="166"/>
                  </a:moveTo>
                  <a:cubicBezTo>
                    <a:pt x="69615" y="19026"/>
                    <a:pt x="152597" y="37542"/>
                    <a:pt x="254095" y="57087"/>
                  </a:cubicBezTo>
                  <a:cubicBezTo>
                    <a:pt x="355936" y="76642"/>
                    <a:pt x="466007" y="95835"/>
                    <a:pt x="608311" y="116066"/>
                  </a:cubicBezTo>
                  <a:cubicBezTo>
                    <a:pt x="749928" y="135269"/>
                    <a:pt x="910748" y="153785"/>
                    <a:pt x="1098658" y="172997"/>
                  </a:cubicBezTo>
                  <a:cubicBezTo>
                    <a:pt x="1041736" y="176769"/>
                    <a:pt x="977614" y="184999"/>
                    <a:pt x="901147" y="197686"/>
                  </a:cubicBezTo>
                  <a:cubicBezTo>
                    <a:pt x="824338" y="210716"/>
                    <a:pt x="740670" y="226137"/>
                    <a:pt x="644658" y="247749"/>
                  </a:cubicBezTo>
                  <a:lnTo>
                    <a:pt x="644658" y="531671"/>
                  </a:lnTo>
                  <a:cubicBezTo>
                    <a:pt x="571277" y="521041"/>
                    <a:pt x="482466" y="504582"/>
                    <a:pt x="374453" y="486065"/>
                  </a:cubicBezTo>
                  <a:cubicBezTo>
                    <a:pt x="265411" y="467215"/>
                    <a:pt x="143681" y="442526"/>
                    <a:pt x="6" y="415770"/>
                  </a:cubicBezTo>
                  <a:cubicBezTo>
                    <a:pt x="109391" y="384909"/>
                    <a:pt x="203346" y="361249"/>
                    <a:pt x="285985" y="341018"/>
                  </a:cubicBezTo>
                  <a:cubicBezTo>
                    <a:pt x="368966" y="321130"/>
                    <a:pt x="434460" y="306719"/>
                    <a:pt x="490353" y="297813"/>
                  </a:cubicBezTo>
                  <a:cubicBezTo>
                    <a:pt x="423830" y="264894"/>
                    <a:pt x="352164" y="224432"/>
                    <a:pt x="270211" y="175055"/>
                  </a:cubicBezTo>
                  <a:cubicBezTo>
                    <a:pt x="188601" y="125324"/>
                    <a:pt x="99780" y="67032"/>
                    <a:pt x="2406" y="166"/>
                  </a:cubicBezTo>
                  <a:close/>
                </a:path>
              </a:pathLst>
            </a:custGeom>
            <a:solidFill>
              <a:srgbClr val="437ABE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C6F8114-38C3-0750-77D4-EF1C9F13BCB2}"/>
                </a:ext>
              </a:extLst>
            </p:cNvPr>
            <p:cNvSpPr/>
            <p:nvPr/>
          </p:nvSpPr>
          <p:spPr>
            <a:xfrm>
              <a:off x="4864655" y="3215487"/>
              <a:ext cx="451599" cy="120014"/>
            </a:xfrm>
            <a:custGeom>
              <a:avLst/>
              <a:gdLst>
                <a:gd name="connsiteX0" fmla="*/ 6 w 451599"/>
                <a:gd name="connsiteY0" fmla="*/ 77318 h 120014"/>
                <a:gd name="connsiteX1" fmla="*/ 451605 w 451599"/>
                <a:gd name="connsiteY1" fmla="*/ 166 h 120014"/>
                <a:gd name="connsiteX2" fmla="*/ 451605 w 451599"/>
                <a:gd name="connsiteY2" fmla="*/ 120181 h 120014"/>
                <a:gd name="connsiteX3" fmla="*/ 227006 w 451599"/>
                <a:gd name="connsiteY3" fmla="*/ 102350 h 120014"/>
                <a:gd name="connsiteX4" fmla="*/ 6 w 451599"/>
                <a:gd name="connsiteY4" fmla="*/ 77318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599" h="120014">
                  <a:moveTo>
                    <a:pt x="6" y="77318"/>
                  </a:moveTo>
                  <a:lnTo>
                    <a:pt x="451605" y="166"/>
                  </a:lnTo>
                  <a:lnTo>
                    <a:pt x="451605" y="120181"/>
                  </a:lnTo>
                  <a:cubicBezTo>
                    <a:pt x="376167" y="115037"/>
                    <a:pt x="303130" y="109551"/>
                    <a:pt x="227006" y="102350"/>
                  </a:cubicBezTo>
                  <a:cubicBezTo>
                    <a:pt x="151225" y="94806"/>
                    <a:pt x="76463" y="86910"/>
                    <a:pt x="6" y="77318"/>
                  </a:cubicBezTo>
                  <a:close/>
                </a:path>
              </a:pathLst>
            </a:custGeom>
            <a:solidFill>
              <a:srgbClr val="437ABE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4B74BF-DC45-20A7-14C4-5141F56AE16F}"/>
                </a:ext>
              </a:extLst>
            </p:cNvPr>
            <p:cNvSpPr/>
            <p:nvPr/>
          </p:nvSpPr>
          <p:spPr>
            <a:xfrm>
              <a:off x="6917273" y="3042666"/>
              <a:ext cx="1098994" cy="531504"/>
            </a:xfrm>
            <a:custGeom>
              <a:avLst/>
              <a:gdLst>
                <a:gd name="connsiteX0" fmla="*/ 1096591 w 1098994"/>
                <a:gd name="connsiteY0" fmla="*/ 166 h 531504"/>
                <a:gd name="connsiteX1" fmla="*/ 844559 w 1098994"/>
                <a:gd name="connsiteY1" fmla="*/ 57087 h 531504"/>
                <a:gd name="connsiteX2" fmla="*/ 490344 w 1098994"/>
                <a:gd name="connsiteY2" fmla="*/ 116066 h 531504"/>
                <a:gd name="connsiteX3" fmla="*/ 6 w 1098994"/>
                <a:gd name="connsiteY3" fmla="*/ 172997 h 531504"/>
                <a:gd name="connsiteX4" fmla="*/ 197517 w 1098994"/>
                <a:gd name="connsiteY4" fmla="*/ 197686 h 531504"/>
                <a:gd name="connsiteX5" fmla="*/ 454006 w 1098994"/>
                <a:gd name="connsiteY5" fmla="*/ 247749 h 531504"/>
                <a:gd name="connsiteX6" fmla="*/ 454006 w 1098994"/>
                <a:gd name="connsiteY6" fmla="*/ 531671 h 531504"/>
                <a:gd name="connsiteX7" fmla="*/ 724211 w 1098994"/>
                <a:gd name="connsiteY7" fmla="*/ 486065 h 531504"/>
                <a:gd name="connsiteX8" fmla="*/ 1099001 w 1098994"/>
                <a:gd name="connsiteY8" fmla="*/ 415770 h 531504"/>
                <a:gd name="connsiteX9" fmla="*/ 813022 w 1098994"/>
                <a:gd name="connsiteY9" fmla="*/ 341018 h 531504"/>
                <a:gd name="connsiteX10" fmla="*/ 608653 w 1098994"/>
                <a:gd name="connsiteY10" fmla="*/ 297813 h 531504"/>
                <a:gd name="connsiteX11" fmla="*/ 828795 w 1098994"/>
                <a:gd name="connsiteY11" fmla="*/ 175054 h 531504"/>
                <a:gd name="connsiteX12" fmla="*/ 1096591 w 1098994"/>
                <a:gd name="connsiteY12" fmla="*/ 166 h 5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8994" h="531504">
                  <a:moveTo>
                    <a:pt x="1096591" y="166"/>
                  </a:moveTo>
                  <a:cubicBezTo>
                    <a:pt x="1028696" y="19025"/>
                    <a:pt x="946401" y="37542"/>
                    <a:pt x="844559" y="57087"/>
                  </a:cubicBezTo>
                  <a:cubicBezTo>
                    <a:pt x="741689" y="76642"/>
                    <a:pt x="631961" y="95835"/>
                    <a:pt x="490344" y="116066"/>
                  </a:cubicBezTo>
                  <a:cubicBezTo>
                    <a:pt x="348393" y="135269"/>
                    <a:pt x="187572" y="153785"/>
                    <a:pt x="6" y="172997"/>
                  </a:cubicBezTo>
                  <a:cubicBezTo>
                    <a:pt x="56242" y="176769"/>
                    <a:pt x="120707" y="184999"/>
                    <a:pt x="197517" y="197686"/>
                  </a:cubicBezTo>
                  <a:cubicBezTo>
                    <a:pt x="273974" y="210716"/>
                    <a:pt x="357651" y="226137"/>
                    <a:pt x="454006" y="247749"/>
                  </a:cubicBezTo>
                  <a:lnTo>
                    <a:pt x="454006" y="531671"/>
                  </a:lnTo>
                  <a:cubicBezTo>
                    <a:pt x="527043" y="521041"/>
                    <a:pt x="615854" y="504581"/>
                    <a:pt x="724211" y="486065"/>
                  </a:cubicBezTo>
                  <a:cubicBezTo>
                    <a:pt x="832567" y="467215"/>
                    <a:pt x="955326" y="442526"/>
                    <a:pt x="1099001" y="415770"/>
                  </a:cubicBezTo>
                  <a:cubicBezTo>
                    <a:pt x="988930" y="384909"/>
                    <a:pt x="895318" y="361249"/>
                    <a:pt x="813022" y="341018"/>
                  </a:cubicBezTo>
                  <a:cubicBezTo>
                    <a:pt x="729707" y="321130"/>
                    <a:pt x="664203" y="306719"/>
                    <a:pt x="608653" y="297813"/>
                  </a:cubicBezTo>
                  <a:cubicBezTo>
                    <a:pt x="674490" y="264894"/>
                    <a:pt x="746509" y="224432"/>
                    <a:pt x="828795" y="175054"/>
                  </a:cubicBezTo>
                  <a:cubicBezTo>
                    <a:pt x="910053" y="125324"/>
                    <a:pt x="998864" y="67032"/>
                    <a:pt x="1096591" y="166"/>
                  </a:cubicBezTo>
                  <a:close/>
                </a:path>
              </a:pathLst>
            </a:custGeom>
            <a:solidFill>
              <a:srgbClr val="437ABE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5535D06-A613-B6B5-07F1-8DB1E90F8E8C}"/>
                </a:ext>
              </a:extLst>
            </p:cNvPr>
            <p:cNvSpPr/>
            <p:nvPr/>
          </p:nvSpPr>
          <p:spPr>
            <a:xfrm>
              <a:off x="6851446" y="3215449"/>
              <a:ext cx="451942" cy="120014"/>
            </a:xfrm>
            <a:custGeom>
              <a:avLst/>
              <a:gdLst>
                <a:gd name="connsiteX0" fmla="*/ 451948 w 451942"/>
                <a:gd name="connsiteY0" fmla="*/ 77318 h 120014"/>
                <a:gd name="connsiteX1" fmla="*/ 6 w 451942"/>
                <a:gd name="connsiteY1" fmla="*/ 166 h 120014"/>
                <a:gd name="connsiteX2" fmla="*/ 6 w 451942"/>
                <a:gd name="connsiteY2" fmla="*/ 120181 h 120014"/>
                <a:gd name="connsiteX3" fmla="*/ 224948 w 451942"/>
                <a:gd name="connsiteY3" fmla="*/ 102350 h 120014"/>
                <a:gd name="connsiteX4" fmla="*/ 451948 w 451942"/>
                <a:gd name="connsiteY4" fmla="*/ 77318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942" h="120014">
                  <a:moveTo>
                    <a:pt x="451948" y="77318"/>
                  </a:moveTo>
                  <a:lnTo>
                    <a:pt x="6" y="166"/>
                  </a:lnTo>
                  <a:lnTo>
                    <a:pt x="6" y="120181"/>
                  </a:lnTo>
                  <a:cubicBezTo>
                    <a:pt x="74758" y="115037"/>
                    <a:pt x="148825" y="109551"/>
                    <a:pt x="224948" y="102350"/>
                  </a:cubicBezTo>
                  <a:cubicBezTo>
                    <a:pt x="300386" y="94806"/>
                    <a:pt x="375129" y="86910"/>
                    <a:pt x="451948" y="77318"/>
                  </a:cubicBezTo>
                  <a:close/>
                </a:path>
              </a:pathLst>
            </a:custGeom>
            <a:solidFill>
              <a:srgbClr val="437ABE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723A77F-C5C9-8FFE-B0A5-C66C7B27B1EF}"/>
                </a:ext>
              </a:extLst>
            </p:cNvPr>
            <p:cNvSpPr/>
            <p:nvPr/>
          </p:nvSpPr>
          <p:spPr>
            <a:xfrm>
              <a:off x="4816992" y="3303946"/>
              <a:ext cx="2534030" cy="497524"/>
            </a:xfrm>
            <a:custGeom>
              <a:avLst/>
              <a:gdLst>
                <a:gd name="connsiteX0" fmla="*/ 1248505 w 2534030"/>
                <a:gd name="connsiteY0" fmla="*/ 497371 h 497524"/>
                <a:gd name="connsiteX1" fmla="*/ 876116 w 2534030"/>
                <a:gd name="connsiteY1" fmla="*/ 488113 h 497524"/>
                <a:gd name="connsiteX2" fmla="*/ 383711 w 2534030"/>
                <a:gd name="connsiteY2" fmla="*/ 449708 h 497524"/>
                <a:gd name="connsiteX3" fmla="*/ 6 w 2534030"/>
                <a:gd name="connsiteY3" fmla="*/ 399644 h 497524"/>
                <a:gd name="connsiteX4" fmla="*/ 6 w 2534030"/>
                <a:gd name="connsiteY4" fmla="*/ 166 h 497524"/>
                <a:gd name="connsiteX5" fmla="*/ 331247 w 2534030"/>
                <a:gd name="connsiteY5" fmla="*/ 40971 h 497524"/>
                <a:gd name="connsiteX6" fmla="*/ 678605 w 2534030"/>
                <a:gd name="connsiteY6" fmla="*/ 68060 h 497524"/>
                <a:gd name="connsiteX7" fmla="*/ 1244047 w 2534030"/>
                <a:gd name="connsiteY7" fmla="*/ 88634 h 497524"/>
                <a:gd name="connsiteX8" fmla="*/ 1289986 w 2534030"/>
                <a:gd name="connsiteY8" fmla="*/ 88634 h 497524"/>
                <a:gd name="connsiteX9" fmla="*/ 1855086 w 2534030"/>
                <a:gd name="connsiteY9" fmla="*/ 68060 h 497524"/>
                <a:gd name="connsiteX10" fmla="*/ 2202443 w 2534030"/>
                <a:gd name="connsiteY10" fmla="*/ 40971 h 497524"/>
                <a:gd name="connsiteX11" fmla="*/ 2534037 w 2534030"/>
                <a:gd name="connsiteY11" fmla="*/ 166 h 497524"/>
                <a:gd name="connsiteX12" fmla="*/ 2534037 w 2534030"/>
                <a:gd name="connsiteY12" fmla="*/ 399644 h 497524"/>
                <a:gd name="connsiteX13" fmla="*/ 2150332 w 2534030"/>
                <a:gd name="connsiteY13" fmla="*/ 449708 h 497524"/>
                <a:gd name="connsiteX14" fmla="*/ 1657585 w 2534030"/>
                <a:gd name="connsiteY14" fmla="*/ 488113 h 497524"/>
                <a:gd name="connsiteX15" fmla="*/ 1285538 w 2534030"/>
                <a:gd name="connsiteY15" fmla="*/ 497371 h 497524"/>
                <a:gd name="connsiteX16" fmla="*/ 1248505 w 2534030"/>
                <a:gd name="connsiteY16" fmla="*/ 497371 h 49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4030" h="497524">
                  <a:moveTo>
                    <a:pt x="1248505" y="497371"/>
                  </a:moveTo>
                  <a:cubicBezTo>
                    <a:pt x="1142549" y="498752"/>
                    <a:pt x="1021505" y="495656"/>
                    <a:pt x="876116" y="488113"/>
                  </a:cubicBezTo>
                  <a:cubicBezTo>
                    <a:pt x="729697" y="478854"/>
                    <a:pt x="531158" y="464796"/>
                    <a:pt x="383711" y="449708"/>
                  </a:cubicBezTo>
                  <a:cubicBezTo>
                    <a:pt x="236607" y="434277"/>
                    <a:pt x="110077" y="418847"/>
                    <a:pt x="6" y="399644"/>
                  </a:cubicBezTo>
                  <a:lnTo>
                    <a:pt x="6" y="166"/>
                  </a:lnTo>
                  <a:cubicBezTo>
                    <a:pt x="108019" y="15596"/>
                    <a:pt x="217062" y="29665"/>
                    <a:pt x="331247" y="40971"/>
                  </a:cubicBezTo>
                  <a:cubicBezTo>
                    <a:pt x="445433" y="51258"/>
                    <a:pt x="524643" y="59831"/>
                    <a:pt x="678605" y="68060"/>
                  </a:cubicBezTo>
                  <a:cubicBezTo>
                    <a:pt x="831881" y="75604"/>
                    <a:pt x="1017733" y="82472"/>
                    <a:pt x="1244047" y="88634"/>
                  </a:cubicBezTo>
                  <a:lnTo>
                    <a:pt x="1289986" y="88634"/>
                  </a:lnTo>
                  <a:cubicBezTo>
                    <a:pt x="1516310" y="82472"/>
                    <a:pt x="1701124" y="75604"/>
                    <a:pt x="1855086" y="68060"/>
                  </a:cubicBezTo>
                  <a:cubicBezTo>
                    <a:pt x="2007333" y="59840"/>
                    <a:pt x="2087915" y="51258"/>
                    <a:pt x="2202443" y="40971"/>
                  </a:cubicBezTo>
                  <a:cubicBezTo>
                    <a:pt x="2316286" y="29655"/>
                    <a:pt x="2424986" y="15596"/>
                    <a:pt x="2534037" y="166"/>
                  </a:cubicBezTo>
                  <a:lnTo>
                    <a:pt x="2534037" y="399644"/>
                  </a:lnTo>
                  <a:cubicBezTo>
                    <a:pt x="2423280" y="418847"/>
                    <a:pt x="2297093" y="434277"/>
                    <a:pt x="2150332" y="449708"/>
                  </a:cubicBezTo>
                  <a:cubicBezTo>
                    <a:pt x="2002199" y="464796"/>
                    <a:pt x="1802631" y="478864"/>
                    <a:pt x="1657585" y="488113"/>
                  </a:cubicBezTo>
                  <a:cubicBezTo>
                    <a:pt x="1511852" y="495656"/>
                    <a:pt x="1390466" y="498743"/>
                    <a:pt x="1285538" y="497371"/>
                  </a:cubicBezTo>
                  <a:lnTo>
                    <a:pt x="1248505" y="497371"/>
                  </a:lnTo>
                  <a:close/>
                </a:path>
              </a:pathLst>
            </a:custGeom>
            <a:solidFill>
              <a:srgbClr val="437ABE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4132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349DAC56-0CB7-8065-C2F0-D749EDB2B78F}"/>
              </a:ext>
            </a:extLst>
          </p:cNvPr>
          <p:cNvGrpSpPr/>
          <p:nvPr/>
        </p:nvGrpSpPr>
        <p:grpSpPr>
          <a:xfrm>
            <a:off x="1111541" y="861701"/>
            <a:ext cx="4984459" cy="1995799"/>
            <a:chOff x="1800970" y="1534801"/>
            <a:chExt cx="8646531" cy="3462108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477A5B74-7E84-92EA-E0FA-0056AFC6733A}"/>
                </a:ext>
              </a:extLst>
            </p:cNvPr>
            <p:cNvGrpSpPr/>
            <p:nvPr/>
          </p:nvGrpSpPr>
          <p:grpSpPr>
            <a:xfrm>
              <a:off x="7520145" y="1534801"/>
              <a:ext cx="2927356" cy="2514257"/>
              <a:chOff x="7520145" y="1534801"/>
              <a:chExt cx="2927356" cy="251425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117C1D7-341B-973C-8510-687549EFF15B}"/>
                  </a:ext>
                </a:extLst>
              </p:cNvPr>
              <p:cNvSpPr/>
              <p:nvPr/>
            </p:nvSpPr>
            <p:spPr>
              <a:xfrm rot="10800000" flipV="1">
                <a:off x="8350227" y="1534801"/>
                <a:ext cx="2097275" cy="1227898"/>
              </a:xfrm>
              <a:custGeom>
                <a:avLst/>
                <a:gdLst>
                  <a:gd name="connsiteX0" fmla="*/ 1077 w 2097275"/>
                  <a:gd name="connsiteY0" fmla="*/ 10516 h 1227898"/>
                  <a:gd name="connsiteX1" fmla="*/ 1121770 w 2097275"/>
                  <a:gd name="connsiteY1" fmla="*/ 321545 h 1227898"/>
                  <a:gd name="connsiteX2" fmla="*/ 2098341 w 2097275"/>
                  <a:gd name="connsiteY2" fmla="*/ 764336 h 1227898"/>
                  <a:gd name="connsiteX3" fmla="*/ 2095502 w 2097275"/>
                  <a:gd name="connsiteY3" fmla="*/ 1107087 h 1227898"/>
                  <a:gd name="connsiteX4" fmla="*/ 1375730 w 2097275"/>
                  <a:gd name="connsiteY4" fmla="*/ 1186564 h 1227898"/>
                  <a:gd name="connsiteX5" fmla="*/ 77665 w 2097275"/>
                  <a:gd name="connsiteY5" fmla="*/ 525635 h 1227898"/>
                  <a:gd name="connsiteX6" fmla="*/ 789820 w 2097275"/>
                  <a:gd name="connsiteY6" fmla="*/ 566871 h 1227898"/>
                  <a:gd name="connsiteX7" fmla="*/ 1065 w 2097275"/>
                  <a:gd name="connsiteY7" fmla="*/ 10516 h 122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7275" h="1227898">
                    <a:moveTo>
                      <a:pt x="1077" y="10516"/>
                    </a:moveTo>
                    <a:cubicBezTo>
                      <a:pt x="627328" y="-71108"/>
                      <a:pt x="616131" y="321545"/>
                      <a:pt x="1121770" y="321545"/>
                    </a:cubicBezTo>
                    <a:cubicBezTo>
                      <a:pt x="1621845" y="321545"/>
                      <a:pt x="2098341" y="-21290"/>
                      <a:pt x="2098341" y="764336"/>
                    </a:cubicBezTo>
                    <a:lnTo>
                      <a:pt x="2095502" y="1107087"/>
                    </a:lnTo>
                    <a:cubicBezTo>
                      <a:pt x="2093870" y="1304244"/>
                      <a:pt x="1508041" y="1203346"/>
                      <a:pt x="1375730" y="1186564"/>
                    </a:cubicBezTo>
                    <a:cubicBezTo>
                      <a:pt x="939028" y="1186564"/>
                      <a:pt x="968491" y="525635"/>
                      <a:pt x="77665" y="525635"/>
                    </a:cubicBezTo>
                    <a:cubicBezTo>
                      <a:pt x="234253" y="472782"/>
                      <a:pt x="575665" y="462384"/>
                      <a:pt x="789820" y="566871"/>
                    </a:cubicBezTo>
                    <a:cubicBezTo>
                      <a:pt x="693593" y="320319"/>
                      <a:pt x="279346" y="10516"/>
                      <a:pt x="1065" y="105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CC0000"/>
                  </a:gs>
                  <a:gs pos="14620">
                    <a:srgbClr val="FF4040"/>
                  </a:gs>
                  <a:gs pos="39162">
                    <a:srgbClr val="A70000"/>
                  </a:gs>
                  <a:gs pos="100000">
                    <a:srgbClr val="6F0000"/>
                  </a:gs>
                </a:gsLst>
                <a:lin ang="20514589" scaled="1"/>
              </a:gradFill>
              <a:ln w="251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71F6C25-F009-165D-2BA6-F8371E2CBD67}"/>
                  </a:ext>
                </a:extLst>
              </p:cNvPr>
              <p:cNvSpPr/>
              <p:nvPr/>
            </p:nvSpPr>
            <p:spPr>
              <a:xfrm rot="10800000" flipV="1">
                <a:off x="8343765" y="1835160"/>
                <a:ext cx="622842" cy="1494123"/>
              </a:xfrm>
              <a:custGeom>
                <a:avLst/>
                <a:gdLst>
                  <a:gd name="connsiteX0" fmla="*/ 188571 w 622842"/>
                  <a:gd name="connsiteY0" fmla="*/ 1406096 h 1494123"/>
                  <a:gd name="connsiteX1" fmla="*/ 606003 w 622842"/>
                  <a:gd name="connsiteY1" fmla="*/ 1239934 h 1494123"/>
                  <a:gd name="connsiteX2" fmla="*/ 474103 w 622842"/>
                  <a:gd name="connsiteY2" fmla="*/ -605 h 1494123"/>
                  <a:gd name="connsiteX3" fmla="*/ 3925 w 622842"/>
                  <a:gd name="connsiteY3" fmla="*/ 674672 h 1494123"/>
                  <a:gd name="connsiteX4" fmla="*/ 188557 w 622842"/>
                  <a:gd name="connsiteY4" fmla="*/ 1406087 h 149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842" h="1494123">
                    <a:moveTo>
                      <a:pt x="188571" y="1406096"/>
                    </a:moveTo>
                    <a:cubicBezTo>
                      <a:pt x="340386" y="1589107"/>
                      <a:pt x="606003" y="1461171"/>
                      <a:pt x="606003" y="1239934"/>
                    </a:cubicBezTo>
                    <a:cubicBezTo>
                      <a:pt x="606003" y="819191"/>
                      <a:pt x="695143" y="120326"/>
                      <a:pt x="474103" y="-605"/>
                    </a:cubicBezTo>
                    <a:cubicBezTo>
                      <a:pt x="723035" y="414091"/>
                      <a:pt x="-52995" y="350422"/>
                      <a:pt x="3925" y="674672"/>
                    </a:cubicBezTo>
                    <a:cubicBezTo>
                      <a:pt x="68746" y="1227647"/>
                      <a:pt x="121077" y="1324743"/>
                      <a:pt x="188557" y="14060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CC0000"/>
                  </a:gs>
                  <a:gs pos="50000">
                    <a:srgbClr val="A10000"/>
                  </a:gs>
                  <a:gs pos="100000">
                    <a:srgbClr val="760000"/>
                  </a:gs>
                </a:gsLst>
                <a:lin ang="10251628" scaled="1"/>
              </a:gradFill>
              <a:ln w="251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EB4F951-B2B4-F041-A9C3-FEB80FF81A28}"/>
                  </a:ext>
                </a:extLst>
              </p:cNvPr>
              <p:cNvSpPr/>
              <p:nvPr/>
            </p:nvSpPr>
            <p:spPr>
              <a:xfrm rot="10800000" flipV="1">
                <a:off x="7601035" y="2402631"/>
                <a:ext cx="1365728" cy="1458042"/>
              </a:xfrm>
              <a:custGeom>
                <a:avLst/>
                <a:gdLst>
                  <a:gd name="connsiteX0" fmla="*/ 865 w 1365728"/>
                  <a:gd name="connsiteY0" fmla="*/ 82140 h 1458042"/>
                  <a:gd name="connsiteX1" fmla="*/ 123869 w 1365728"/>
                  <a:gd name="connsiteY1" fmla="*/ 1258188 h 1458042"/>
                  <a:gd name="connsiteX2" fmla="*/ 437428 w 1365728"/>
                  <a:gd name="connsiteY2" fmla="*/ 1457494 h 1458042"/>
                  <a:gd name="connsiteX3" fmla="*/ 918393 w 1365728"/>
                  <a:gd name="connsiteY3" fmla="*/ 1216643 h 1458042"/>
                  <a:gd name="connsiteX4" fmla="*/ 1366406 w 1365728"/>
                  <a:gd name="connsiteY4" fmla="*/ 935168 h 1458042"/>
                  <a:gd name="connsiteX5" fmla="*/ 1338217 w 1365728"/>
                  <a:gd name="connsiteY5" fmla="*/ 224014 h 1458042"/>
                  <a:gd name="connsiteX6" fmla="*/ 714292 w 1365728"/>
                  <a:gd name="connsiteY6" fmla="*/ 134324 h 1458042"/>
                  <a:gd name="connsiteX7" fmla="*/ 860 w 1365728"/>
                  <a:gd name="connsiteY7" fmla="*/ 82118 h 145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65728" h="1458042">
                    <a:moveTo>
                      <a:pt x="865" y="82140"/>
                    </a:moveTo>
                    <a:cubicBezTo>
                      <a:pt x="865" y="82140"/>
                      <a:pt x="101065" y="1216952"/>
                      <a:pt x="123869" y="1258188"/>
                    </a:cubicBezTo>
                    <a:cubicBezTo>
                      <a:pt x="146673" y="1299424"/>
                      <a:pt x="220787" y="1457494"/>
                      <a:pt x="437428" y="1457494"/>
                    </a:cubicBezTo>
                    <a:cubicBezTo>
                      <a:pt x="752879" y="1457494"/>
                      <a:pt x="703508" y="1284131"/>
                      <a:pt x="918393" y="1216643"/>
                    </a:cubicBezTo>
                    <a:cubicBezTo>
                      <a:pt x="1067533" y="1169800"/>
                      <a:pt x="1375163" y="1156157"/>
                      <a:pt x="1366406" y="935168"/>
                    </a:cubicBezTo>
                    <a:lnTo>
                      <a:pt x="1338217" y="224014"/>
                    </a:lnTo>
                    <a:cubicBezTo>
                      <a:pt x="1329234" y="-2629"/>
                      <a:pt x="887058" y="-99853"/>
                      <a:pt x="714292" y="134324"/>
                    </a:cubicBezTo>
                    <a:cubicBezTo>
                      <a:pt x="539593" y="371110"/>
                      <a:pt x="70733" y="402857"/>
                      <a:pt x="860" y="821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8D0000"/>
                  </a:gs>
                  <a:gs pos="16827">
                    <a:srgbClr val="FF3333"/>
                  </a:gs>
                  <a:gs pos="31205">
                    <a:srgbClr val="CC0000"/>
                  </a:gs>
                  <a:gs pos="100000">
                    <a:srgbClr val="4D0000"/>
                  </a:gs>
                </a:gsLst>
                <a:lin ang="21226935" scaled="1"/>
              </a:gradFill>
              <a:ln w="251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8567ADE-3685-DC8F-0DC5-FAC9E4473B6E}"/>
                  </a:ext>
                </a:extLst>
              </p:cNvPr>
              <p:cNvSpPr/>
              <p:nvPr/>
            </p:nvSpPr>
            <p:spPr>
              <a:xfrm rot="10800000" flipV="1">
                <a:off x="7520145" y="2625747"/>
                <a:ext cx="653915" cy="1423311"/>
              </a:xfrm>
              <a:custGeom>
                <a:avLst/>
                <a:gdLst>
                  <a:gd name="connsiteX0" fmla="*/ 239749 w 653915"/>
                  <a:gd name="connsiteY0" fmla="*/ 1351785 h 1423311"/>
                  <a:gd name="connsiteX1" fmla="*/ 653555 w 653915"/>
                  <a:gd name="connsiteY1" fmla="*/ 1111550 h 1423311"/>
                  <a:gd name="connsiteX2" fmla="*/ 545552 w 653915"/>
                  <a:gd name="connsiteY2" fmla="*/ -527 h 1423311"/>
                  <a:gd name="connsiteX3" fmla="*/ 780 w 653915"/>
                  <a:gd name="connsiteY3" fmla="*/ 627550 h 1423311"/>
                  <a:gd name="connsiteX4" fmla="*/ 239746 w 653915"/>
                  <a:gd name="connsiteY4" fmla="*/ 1351790 h 142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915" h="1423311">
                    <a:moveTo>
                      <a:pt x="239749" y="1351785"/>
                    </a:moveTo>
                    <a:cubicBezTo>
                      <a:pt x="391564" y="1534796"/>
                      <a:pt x="674900" y="1331283"/>
                      <a:pt x="653555" y="1111550"/>
                    </a:cubicBezTo>
                    <a:lnTo>
                      <a:pt x="545552" y="-527"/>
                    </a:lnTo>
                    <a:cubicBezTo>
                      <a:pt x="545552" y="455789"/>
                      <a:pt x="780" y="310860"/>
                      <a:pt x="780" y="627550"/>
                    </a:cubicBezTo>
                    <a:cubicBezTo>
                      <a:pt x="31395" y="1180524"/>
                      <a:pt x="172266" y="1270446"/>
                      <a:pt x="239746" y="135179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C0000"/>
                  </a:gs>
                  <a:gs pos="50000">
                    <a:srgbClr val="B10000"/>
                  </a:gs>
                  <a:gs pos="100000">
                    <a:srgbClr val="960000"/>
                  </a:gs>
                </a:gsLst>
                <a:lin ang="10389333" scaled="1"/>
              </a:gradFill>
              <a:ln w="251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6A7C2B2-7AD6-EDAC-1CE5-CB428C88F99D}"/>
                </a:ext>
              </a:extLst>
            </p:cNvPr>
            <p:cNvSpPr/>
            <p:nvPr/>
          </p:nvSpPr>
          <p:spPr>
            <a:xfrm>
              <a:off x="1812161" y="1535312"/>
              <a:ext cx="2097322" cy="1227911"/>
            </a:xfrm>
            <a:custGeom>
              <a:avLst/>
              <a:gdLst>
                <a:gd name="connsiteX0" fmla="*/ 60 w 2097322"/>
                <a:gd name="connsiteY0" fmla="*/ 11166 h 1227911"/>
                <a:gd name="connsiteX1" fmla="*/ 1120772 w 2097322"/>
                <a:gd name="connsiteY1" fmla="*/ 322191 h 1227911"/>
                <a:gd name="connsiteX2" fmla="*/ 2097322 w 2097322"/>
                <a:gd name="connsiteY2" fmla="*/ 764982 h 1227911"/>
                <a:gd name="connsiteX3" fmla="*/ 2094483 w 2097322"/>
                <a:gd name="connsiteY3" fmla="*/ 1107753 h 1227911"/>
                <a:gd name="connsiteX4" fmla="*/ 1374679 w 2097322"/>
                <a:gd name="connsiteY4" fmla="*/ 1187228 h 1227911"/>
                <a:gd name="connsiteX5" fmla="*/ 76588 w 2097322"/>
                <a:gd name="connsiteY5" fmla="*/ 526302 h 1227911"/>
                <a:gd name="connsiteX6" fmla="*/ 788741 w 2097322"/>
                <a:gd name="connsiteY6" fmla="*/ 567539 h 1227911"/>
                <a:gd name="connsiteX7" fmla="*/ 0 w 2097322"/>
                <a:gd name="connsiteY7" fmla="*/ 11169 h 122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322" h="1227911">
                  <a:moveTo>
                    <a:pt x="60" y="11166"/>
                  </a:moveTo>
                  <a:cubicBezTo>
                    <a:pt x="626303" y="-70458"/>
                    <a:pt x="615123" y="322191"/>
                    <a:pt x="1120772" y="322191"/>
                  </a:cubicBezTo>
                  <a:cubicBezTo>
                    <a:pt x="1620848" y="322191"/>
                    <a:pt x="2097322" y="-20645"/>
                    <a:pt x="2097322" y="764982"/>
                  </a:cubicBezTo>
                  <a:lnTo>
                    <a:pt x="2094483" y="1107753"/>
                  </a:lnTo>
                  <a:cubicBezTo>
                    <a:pt x="2092851" y="1304906"/>
                    <a:pt x="1507024" y="1204008"/>
                    <a:pt x="1374679" y="1187228"/>
                  </a:cubicBezTo>
                  <a:cubicBezTo>
                    <a:pt x="937982" y="1187228"/>
                    <a:pt x="967442" y="526302"/>
                    <a:pt x="76588" y="526302"/>
                  </a:cubicBezTo>
                  <a:cubicBezTo>
                    <a:pt x="233179" y="473448"/>
                    <a:pt x="574579" y="463050"/>
                    <a:pt x="788741" y="567539"/>
                  </a:cubicBezTo>
                  <a:cubicBezTo>
                    <a:pt x="692508" y="320986"/>
                    <a:pt x="278271" y="11169"/>
                    <a:pt x="0" y="11169"/>
                  </a:cubicBezTo>
                  <a:close/>
                </a:path>
              </a:pathLst>
            </a:custGeom>
            <a:gradFill>
              <a:gsLst>
                <a:gs pos="0">
                  <a:srgbClr val="CC0000"/>
                </a:gs>
                <a:gs pos="14620">
                  <a:srgbClr val="FF0505"/>
                </a:gs>
                <a:gs pos="39162">
                  <a:srgbClr val="A70000"/>
                </a:gs>
                <a:gs pos="100000">
                  <a:srgbClr val="440000"/>
                </a:gs>
              </a:gsLst>
              <a:lin ang="20514514" scaled="1"/>
            </a:gra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61896B9-DF3F-5AE5-16F8-BC99E9DBAEBB}"/>
                </a:ext>
              </a:extLst>
            </p:cNvPr>
            <p:cNvSpPr/>
            <p:nvPr/>
          </p:nvSpPr>
          <p:spPr>
            <a:xfrm>
              <a:off x="3293109" y="1835657"/>
              <a:ext cx="622840" cy="1494172"/>
            </a:xfrm>
            <a:custGeom>
              <a:avLst/>
              <a:gdLst>
                <a:gd name="connsiteX0" fmla="*/ 187635 w 622840"/>
                <a:gd name="connsiteY0" fmla="*/ 1406747 h 1494172"/>
                <a:gd name="connsiteX1" fmla="*/ 605073 w 622840"/>
                <a:gd name="connsiteY1" fmla="*/ 1240584 h 1494172"/>
                <a:gd name="connsiteX2" fmla="*/ 473171 w 622840"/>
                <a:gd name="connsiteY2" fmla="*/ 0 h 1494172"/>
                <a:gd name="connsiteX3" fmla="*/ 2998 w 622840"/>
                <a:gd name="connsiteY3" fmla="*/ 675285 h 1494172"/>
                <a:gd name="connsiteX4" fmla="*/ 187628 w 622840"/>
                <a:gd name="connsiteY4" fmla="*/ 1406733 h 149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2840" h="1494172">
                  <a:moveTo>
                    <a:pt x="187635" y="1406747"/>
                  </a:moveTo>
                  <a:cubicBezTo>
                    <a:pt x="339447" y="1589763"/>
                    <a:pt x="605073" y="1461824"/>
                    <a:pt x="605073" y="1240584"/>
                  </a:cubicBezTo>
                  <a:cubicBezTo>
                    <a:pt x="605073" y="819824"/>
                    <a:pt x="694212" y="120944"/>
                    <a:pt x="473171" y="0"/>
                  </a:cubicBezTo>
                  <a:cubicBezTo>
                    <a:pt x="722102" y="414695"/>
                    <a:pt x="-53938" y="351044"/>
                    <a:pt x="2998" y="675285"/>
                  </a:cubicBezTo>
                  <a:cubicBezTo>
                    <a:pt x="67817" y="1228254"/>
                    <a:pt x="120148" y="1325366"/>
                    <a:pt x="187628" y="1406733"/>
                  </a:cubicBezTo>
                  <a:close/>
                </a:path>
              </a:pathLst>
            </a:custGeom>
            <a:gradFill>
              <a:gsLst>
                <a:gs pos="0">
                  <a:srgbClr val="CC0000"/>
                </a:gs>
                <a:gs pos="50000">
                  <a:srgbClr val="A10000"/>
                </a:gs>
                <a:gs pos="100000">
                  <a:srgbClr val="760000"/>
                </a:gs>
              </a:gsLst>
              <a:lin ang="10251634" scaled="1"/>
            </a:gra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A8CC3EF-E670-FC0B-A2BA-B34279176735}"/>
                </a:ext>
              </a:extLst>
            </p:cNvPr>
            <p:cNvSpPr/>
            <p:nvPr/>
          </p:nvSpPr>
          <p:spPr>
            <a:xfrm>
              <a:off x="3292935" y="2403229"/>
              <a:ext cx="1365739" cy="1458038"/>
            </a:xfrm>
            <a:custGeom>
              <a:avLst/>
              <a:gdLst>
                <a:gd name="connsiteX0" fmla="*/ 0 w 1365739"/>
                <a:gd name="connsiteY0" fmla="*/ 82653 h 1458038"/>
                <a:gd name="connsiteX1" fmla="*/ 123001 w 1365739"/>
                <a:gd name="connsiteY1" fmla="*/ 1258728 h 1458038"/>
                <a:gd name="connsiteX2" fmla="*/ 436562 w 1365739"/>
                <a:gd name="connsiteY2" fmla="*/ 1458039 h 1458038"/>
                <a:gd name="connsiteX3" fmla="*/ 917536 w 1365739"/>
                <a:gd name="connsiteY3" fmla="*/ 1217187 h 1458038"/>
                <a:gd name="connsiteX4" fmla="*/ 1365556 w 1365739"/>
                <a:gd name="connsiteY4" fmla="*/ 935716 h 1458038"/>
                <a:gd name="connsiteX5" fmla="*/ 1337366 w 1365739"/>
                <a:gd name="connsiteY5" fmla="*/ 224563 h 1458038"/>
                <a:gd name="connsiteX6" fmla="*/ 713438 w 1365739"/>
                <a:gd name="connsiteY6" fmla="*/ 134873 h 1458038"/>
                <a:gd name="connsiteX7" fmla="*/ 6 w 1365739"/>
                <a:gd name="connsiteY7" fmla="*/ 82667 h 145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5739" h="1458038">
                  <a:moveTo>
                    <a:pt x="0" y="82653"/>
                  </a:moveTo>
                  <a:cubicBezTo>
                    <a:pt x="0" y="82653"/>
                    <a:pt x="100198" y="1217509"/>
                    <a:pt x="123001" y="1258728"/>
                  </a:cubicBezTo>
                  <a:cubicBezTo>
                    <a:pt x="145806" y="1299964"/>
                    <a:pt x="219920" y="1458039"/>
                    <a:pt x="436562" y="1458039"/>
                  </a:cubicBezTo>
                  <a:cubicBezTo>
                    <a:pt x="752016" y="1458039"/>
                    <a:pt x="702652" y="1284674"/>
                    <a:pt x="917536" y="1217187"/>
                  </a:cubicBezTo>
                  <a:cubicBezTo>
                    <a:pt x="1066676" y="1170345"/>
                    <a:pt x="1374315" y="1156700"/>
                    <a:pt x="1365556" y="935716"/>
                  </a:cubicBezTo>
                  <a:lnTo>
                    <a:pt x="1337366" y="224563"/>
                  </a:lnTo>
                  <a:cubicBezTo>
                    <a:pt x="1328384" y="-2080"/>
                    <a:pt x="886209" y="-99306"/>
                    <a:pt x="713438" y="134873"/>
                  </a:cubicBezTo>
                  <a:cubicBezTo>
                    <a:pt x="538737" y="371660"/>
                    <a:pt x="69865" y="403407"/>
                    <a:pt x="6" y="82667"/>
                  </a:cubicBezTo>
                  <a:close/>
                </a:path>
              </a:pathLst>
            </a:custGeom>
            <a:gradFill>
              <a:gsLst>
                <a:gs pos="0">
                  <a:srgbClr val="8D0000"/>
                </a:gs>
                <a:gs pos="16827">
                  <a:srgbClr val="FF3333"/>
                </a:gs>
                <a:gs pos="31205">
                  <a:srgbClr val="CC0000"/>
                </a:gs>
                <a:gs pos="100000">
                  <a:srgbClr val="4D0000"/>
                </a:gs>
              </a:gsLst>
              <a:lin ang="21226981" scaled="1"/>
            </a:gra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6152AAC-F56E-4664-7D81-57AA584479F5}"/>
                </a:ext>
              </a:extLst>
            </p:cNvPr>
            <p:cNvSpPr/>
            <p:nvPr/>
          </p:nvSpPr>
          <p:spPr>
            <a:xfrm>
              <a:off x="4085527" y="2625478"/>
              <a:ext cx="653921" cy="1423306"/>
            </a:xfrm>
            <a:custGeom>
              <a:avLst/>
              <a:gdLst>
                <a:gd name="connsiteX0" fmla="*/ 238966 w 653921"/>
                <a:gd name="connsiteY0" fmla="*/ 1352305 h 1423306"/>
                <a:gd name="connsiteX1" fmla="*/ 652782 w 653921"/>
                <a:gd name="connsiteY1" fmla="*/ 1112068 h 1423306"/>
                <a:gd name="connsiteX2" fmla="*/ 544775 w 653921"/>
                <a:gd name="connsiteY2" fmla="*/ 0 h 1423306"/>
                <a:gd name="connsiteX3" fmla="*/ 0 w 653921"/>
                <a:gd name="connsiteY3" fmla="*/ 628071 h 1423306"/>
                <a:gd name="connsiteX4" fmla="*/ 238966 w 653921"/>
                <a:gd name="connsiteY4" fmla="*/ 1352305 h 14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3921" h="1423306">
                  <a:moveTo>
                    <a:pt x="238966" y="1352305"/>
                  </a:moveTo>
                  <a:cubicBezTo>
                    <a:pt x="390777" y="1535321"/>
                    <a:pt x="674120" y="1331805"/>
                    <a:pt x="652782" y="1112068"/>
                  </a:cubicBezTo>
                  <a:lnTo>
                    <a:pt x="544775" y="0"/>
                  </a:lnTo>
                  <a:cubicBezTo>
                    <a:pt x="544775" y="456307"/>
                    <a:pt x="0" y="311382"/>
                    <a:pt x="0" y="628071"/>
                  </a:cubicBezTo>
                  <a:cubicBezTo>
                    <a:pt x="30613" y="1181041"/>
                    <a:pt x="171486" y="1270966"/>
                    <a:pt x="238966" y="1352305"/>
                  </a:cubicBezTo>
                  <a:close/>
                </a:path>
              </a:pathLst>
            </a:custGeom>
            <a:gradFill>
              <a:gsLst>
                <a:gs pos="0">
                  <a:srgbClr val="CC0000"/>
                </a:gs>
                <a:gs pos="50000">
                  <a:srgbClr val="B10000"/>
                </a:gs>
                <a:gs pos="100000">
                  <a:srgbClr val="960000"/>
                </a:gs>
              </a:gsLst>
              <a:lin ang="10389267" scaled="1"/>
            </a:gra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F57486A-7B37-7FB3-570B-53D91DAEE83E}"/>
                </a:ext>
              </a:extLst>
            </p:cNvPr>
            <p:cNvSpPr/>
            <p:nvPr/>
          </p:nvSpPr>
          <p:spPr>
            <a:xfrm>
              <a:off x="4085477" y="3208486"/>
              <a:ext cx="4097162" cy="1788423"/>
            </a:xfrm>
            <a:custGeom>
              <a:avLst/>
              <a:gdLst>
                <a:gd name="connsiteX0" fmla="*/ 2268841 w 4097162"/>
                <a:gd name="connsiteY0" fmla="*/ 1788424 h 1788423"/>
                <a:gd name="connsiteX1" fmla="*/ 1777108 w 4097162"/>
                <a:gd name="connsiteY1" fmla="*/ 1788424 h 1788423"/>
                <a:gd name="connsiteX2" fmla="*/ 752337 w 4097162"/>
                <a:gd name="connsiteY2" fmla="*/ 1652350 h 1788423"/>
                <a:gd name="connsiteX3" fmla="*/ 83146 w 4097162"/>
                <a:gd name="connsiteY3" fmla="*/ 1010862 h 1788423"/>
                <a:gd name="connsiteX4" fmla="*/ 0 w 4097162"/>
                <a:gd name="connsiteY4" fmla="*/ 38884 h 1788423"/>
                <a:gd name="connsiteX5" fmla="*/ 659618 w 4097162"/>
                <a:gd name="connsiteY5" fmla="*/ 476260 h 1788423"/>
                <a:gd name="connsiteX6" fmla="*/ 1743396 w 4097162"/>
                <a:gd name="connsiteY6" fmla="*/ 554019 h 1788423"/>
                <a:gd name="connsiteX7" fmla="*/ 2302645 w 4097162"/>
                <a:gd name="connsiteY7" fmla="*/ 554019 h 1788423"/>
                <a:gd name="connsiteX8" fmla="*/ 3432000 w 4097162"/>
                <a:gd name="connsiteY8" fmla="*/ 476260 h 1788423"/>
                <a:gd name="connsiteX9" fmla="*/ 4097162 w 4097162"/>
                <a:gd name="connsiteY9" fmla="*/ 0 h 1788423"/>
                <a:gd name="connsiteX10" fmla="*/ 4008472 w 4097162"/>
                <a:gd name="connsiteY10" fmla="*/ 1010841 h 1788423"/>
                <a:gd name="connsiteX11" fmla="*/ 3339282 w 4097162"/>
                <a:gd name="connsiteY11" fmla="*/ 1652328 h 1788423"/>
                <a:gd name="connsiteX12" fmla="*/ 2268862 w 4097162"/>
                <a:gd name="connsiteY12" fmla="*/ 1788402 h 178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7162" h="1788423">
                  <a:moveTo>
                    <a:pt x="2268841" y="1788424"/>
                  </a:moveTo>
                  <a:lnTo>
                    <a:pt x="1777108" y="1788424"/>
                  </a:lnTo>
                  <a:cubicBezTo>
                    <a:pt x="1512989" y="1788424"/>
                    <a:pt x="1195071" y="1749712"/>
                    <a:pt x="752337" y="1652350"/>
                  </a:cubicBezTo>
                  <a:cubicBezTo>
                    <a:pt x="302188" y="1553359"/>
                    <a:pt x="159948" y="1462219"/>
                    <a:pt x="83146" y="1010862"/>
                  </a:cubicBezTo>
                  <a:cubicBezTo>
                    <a:pt x="50896" y="821331"/>
                    <a:pt x="0" y="38884"/>
                    <a:pt x="0" y="38884"/>
                  </a:cubicBezTo>
                  <a:cubicBezTo>
                    <a:pt x="0" y="349237"/>
                    <a:pt x="398135" y="434733"/>
                    <a:pt x="659618" y="476260"/>
                  </a:cubicBezTo>
                  <a:cubicBezTo>
                    <a:pt x="1003582" y="530882"/>
                    <a:pt x="1394281" y="554019"/>
                    <a:pt x="1743396" y="554019"/>
                  </a:cubicBezTo>
                  <a:lnTo>
                    <a:pt x="2302645" y="554019"/>
                  </a:lnTo>
                  <a:cubicBezTo>
                    <a:pt x="2562420" y="554019"/>
                    <a:pt x="3088029" y="530885"/>
                    <a:pt x="3432000" y="476260"/>
                  </a:cubicBezTo>
                  <a:cubicBezTo>
                    <a:pt x="3693476" y="434736"/>
                    <a:pt x="3952037" y="379062"/>
                    <a:pt x="4097162" y="0"/>
                  </a:cubicBezTo>
                  <a:cubicBezTo>
                    <a:pt x="4097162" y="0"/>
                    <a:pt x="4040724" y="821317"/>
                    <a:pt x="4008472" y="1010841"/>
                  </a:cubicBezTo>
                  <a:cubicBezTo>
                    <a:pt x="3931670" y="1462197"/>
                    <a:pt x="3789045" y="1550801"/>
                    <a:pt x="3339282" y="1652328"/>
                  </a:cubicBezTo>
                  <a:cubicBezTo>
                    <a:pt x="2903141" y="1750783"/>
                    <a:pt x="2487461" y="1788402"/>
                    <a:pt x="2268862" y="1788402"/>
                  </a:cubicBezTo>
                  <a:close/>
                </a:path>
              </a:pathLst>
            </a:custGeom>
            <a:solidFill>
              <a:srgbClr val="FF3320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C3D3FCE-4289-4FD3-6C2B-F9B78B7F790E}"/>
                </a:ext>
              </a:extLst>
            </p:cNvPr>
            <p:cNvSpPr/>
            <p:nvPr/>
          </p:nvSpPr>
          <p:spPr>
            <a:xfrm>
              <a:off x="1800970" y="1534986"/>
              <a:ext cx="8635571" cy="2219117"/>
            </a:xfrm>
            <a:custGeom>
              <a:avLst/>
              <a:gdLst>
                <a:gd name="connsiteX0" fmla="*/ 8635572 w 8635571"/>
                <a:gd name="connsiteY0" fmla="*/ 11492 h 2219117"/>
                <a:gd name="connsiteX1" fmla="*/ 7520147 w 8635571"/>
                <a:gd name="connsiteY1" fmla="*/ 322517 h 2219117"/>
                <a:gd name="connsiteX2" fmla="*/ 6656539 w 8635571"/>
                <a:gd name="connsiteY2" fmla="*/ 333672 h 2219117"/>
                <a:gd name="connsiteX3" fmla="*/ 7146829 w 8635571"/>
                <a:gd name="connsiteY3" fmla="*/ 975610 h 2219117"/>
                <a:gd name="connsiteX4" fmla="*/ 6451735 w 8635571"/>
                <a:gd name="connsiteY4" fmla="*/ 1003102 h 2219117"/>
                <a:gd name="connsiteX5" fmla="*/ 5819713 w 8635571"/>
                <a:gd name="connsiteY5" fmla="*/ 1092792 h 2219117"/>
                <a:gd name="connsiteX6" fmla="*/ 6360952 w 8635571"/>
                <a:gd name="connsiteY6" fmla="*/ 1710990 h 2219117"/>
                <a:gd name="connsiteX7" fmla="*/ 5704535 w 8635571"/>
                <a:gd name="connsiteY7" fmla="*/ 2149238 h 2219117"/>
                <a:gd name="connsiteX8" fmla="*/ 4317790 w 8635571"/>
                <a:gd name="connsiteY8" fmla="*/ 2219118 h 2219117"/>
                <a:gd name="connsiteX9" fmla="*/ 2931045 w 8635571"/>
                <a:gd name="connsiteY9" fmla="*/ 2149238 h 2219117"/>
                <a:gd name="connsiteX10" fmla="*/ 2274627 w 8635571"/>
                <a:gd name="connsiteY10" fmla="*/ 1710990 h 2219117"/>
                <a:gd name="connsiteX11" fmla="*/ 2815859 w 8635571"/>
                <a:gd name="connsiteY11" fmla="*/ 1092792 h 2219117"/>
                <a:gd name="connsiteX12" fmla="*/ 2183837 w 8635571"/>
                <a:gd name="connsiteY12" fmla="*/ 1003102 h 2219117"/>
                <a:gd name="connsiteX13" fmla="*/ 1488743 w 8635571"/>
                <a:gd name="connsiteY13" fmla="*/ 975610 h 2219117"/>
                <a:gd name="connsiteX14" fmla="*/ 1979033 w 8635571"/>
                <a:gd name="connsiteY14" fmla="*/ 333672 h 2219117"/>
                <a:gd name="connsiteX15" fmla="*/ 1115425 w 8635571"/>
                <a:gd name="connsiteY15" fmla="*/ 322517 h 2219117"/>
                <a:gd name="connsiteX16" fmla="*/ 0 w 8635571"/>
                <a:gd name="connsiteY16" fmla="*/ 11492 h 2219117"/>
                <a:gd name="connsiteX17" fmla="*/ 76231 w 8635571"/>
                <a:gd name="connsiteY17" fmla="*/ 526628 h 2219117"/>
                <a:gd name="connsiteX18" fmla="*/ 785027 w 8635571"/>
                <a:gd name="connsiteY18" fmla="*/ 567865 h 2219117"/>
                <a:gd name="connsiteX19" fmla="*/ 8559570 w 8635571"/>
                <a:gd name="connsiteY19" fmla="*/ 526628 h 2219117"/>
                <a:gd name="connsiteX20" fmla="*/ 7850774 w 8635571"/>
                <a:gd name="connsiteY20" fmla="*/ 567865 h 221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35571" h="2219117">
                  <a:moveTo>
                    <a:pt x="8635572" y="11492"/>
                  </a:moveTo>
                  <a:cubicBezTo>
                    <a:pt x="8012280" y="-70132"/>
                    <a:pt x="8023289" y="309351"/>
                    <a:pt x="7520147" y="322517"/>
                  </a:cubicBezTo>
                  <a:cubicBezTo>
                    <a:pt x="7205900" y="330739"/>
                    <a:pt x="6746479" y="145002"/>
                    <a:pt x="6656539" y="333672"/>
                  </a:cubicBezTo>
                  <a:cubicBezTo>
                    <a:pt x="6477739" y="708776"/>
                    <a:pt x="7213966" y="672143"/>
                    <a:pt x="7146829" y="975610"/>
                  </a:cubicBezTo>
                  <a:cubicBezTo>
                    <a:pt x="7090696" y="1229342"/>
                    <a:pt x="6625614" y="1239893"/>
                    <a:pt x="6451735" y="1003102"/>
                  </a:cubicBezTo>
                  <a:cubicBezTo>
                    <a:pt x="6279778" y="768923"/>
                    <a:pt x="5825143" y="865985"/>
                    <a:pt x="5819713" y="1092792"/>
                  </a:cubicBezTo>
                  <a:cubicBezTo>
                    <a:pt x="5819713" y="1542227"/>
                    <a:pt x="6360952" y="1415089"/>
                    <a:pt x="6360952" y="1710990"/>
                  </a:cubicBezTo>
                  <a:cubicBezTo>
                    <a:pt x="6360952" y="1959236"/>
                    <a:pt x="6105349" y="2098296"/>
                    <a:pt x="5704535" y="2149238"/>
                  </a:cubicBezTo>
                  <a:cubicBezTo>
                    <a:pt x="5692611" y="2150753"/>
                    <a:pt x="4722912" y="2219118"/>
                    <a:pt x="4317790" y="2219118"/>
                  </a:cubicBezTo>
                  <a:cubicBezTo>
                    <a:pt x="3912696" y="2219118"/>
                    <a:pt x="2942975" y="2150753"/>
                    <a:pt x="2931045" y="2149238"/>
                  </a:cubicBezTo>
                  <a:cubicBezTo>
                    <a:pt x="2530231" y="2098296"/>
                    <a:pt x="2274627" y="1959236"/>
                    <a:pt x="2274627" y="1710990"/>
                  </a:cubicBezTo>
                  <a:cubicBezTo>
                    <a:pt x="2274627" y="1415082"/>
                    <a:pt x="2815859" y="1542227"/>
                    <a:pt x="2815859" y="1092792"/>
                  </a:cubicBezTo>
                  <a:cubicBezTo>
                    <a:pt x="2810430" y="865985"/>
                    <a:pt x="2355794" y="768923"/>
                    <a:pt x="2183837" y="1003102"/>
                  </a:cubicBezTo>
                  <a:cubicBezTo>
                    <a:pt x="2009958" y="1239889"/>
                    <a:pt x="1544872" y="1229345"/>
                    <a:pt x="1488743" y="975610"/>
                  </a:cubicBezTo>
                  <a:cubicBezTo>
                    <a:pt x="1421609" y="672143"/>
                    <a:pt x="2157834" y="708769"/>
                    <a:pt x="1979033" y="333672"/>
                  </a:cubicBezTo>
                  <a:cubicBezTo>
                    <a:pt x="1889100" y="144999"/>
                    <a:pt x="1429664" y="330738"/>
                    <a:pt x="1115425" y="322517"/>
                  </a:cubicBezTo>
                  <a:cubicBezTo>
                    <a:pt x="612291" y="309355"/>
                    <a:pt x="623307" y="-70132"/>
                    <a:pt x="0" y="11492"/>
                  </a:cubicBezTo>
                  <a:moveTo>
                    <a:pt x="76231" y="526628"/>
                  </a:moveTo>
                  <a:cubicBezTo>
                    <a:pt x="232079" y="473774"/>
                    <a:pt x="571871" y="463376"/>
                    <a:pt x="785027" y="567865"/>
                  </a:cubicBezTo>
                  <a:moveTo>
                    <a:pt x="8559570" y="526628"/>
                  </a:moveTo>
                  <a:cubicBezTo>
                    <a:pt x="8403722" y="473774"/>
                    <a:pt x="8063929" y="463376"/>
                    <a:pt x="7850774" y="567865"/>
                  </a:cubicBezTo>
                </a:path>
              </a:pathLst>
            </a:custGeom>
            <a:noFill/>
            <a:ln w="71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16">
            <a:extLst>
              <a:ext uri="{FF2B5EF4-FFF2-40B4-BE49-F238E27FC236}">
                <a16:creationId xmlns:a16="http://schemas.microsoft.com/office/drawing/2014/main" id="{E1C57BA9-7993-71AD-B495-A3DD652E89FC}"/>
              </a:ext>
            </a:extLst>
          </p:cNvPr>
          <p:cNvGrpSpPr/>
          <p:nvPr/>
        </p:nvGrpSpPr>
        <p:grpSpPr>
          <a:xfrm>
            <a:off x="6208653" y="1142333"/>
            <a:ext cx="4881961" cy="1446859"/>
            <a:chOff x="1333584" y="2019299"/>
            <a:chExt cx="9524848" cy="2822863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A31B81D-CF7C-0F35-BABD-D79883F5E87D}"/>
                </a:ext>
              </a:extLst>
            </p:cNvPr>
            <p:cNvSpPr/>
            <p:nvPr/>
          </p:nvSpPr>
          <p:spPr>
            <a:xfrm>
              <a:off x="1345889" y="3170374"/>
              <a:ext cx="2071058" cy="1671788"/>
            </a:xfrm>
            <a:custGeom>
              <a:avLst/>
              <a:gdLst>
                <a:gd name="connsiteX0" fmla="*/ 2004285 w 2071058"/>
                <a:gd name="connsiteY0" fmla="*/ 992884 h 1671788"/>
                <a:gd name="connsiteX1" fmla="*/ 1121860 w 2071058"/>
                <a:gd name="connsiteY1" fmla="*/ 833 h 1671788"/>
                <a:gd name="connsiteX2" fmla="*/ -158 w 2071058"/>
                <a:gd name="connsiteY2" fmla="*/ 221492 h 1671788"/>
                <a:gd name="connsiteX3" fmla="*/ 428773 w 2071058"/>
                <a:gd name="connsiteY3" fmla="*/ 1408909 h 1671788"/>
                <a:gd name="connsiteX4" fmla="*/ 738067 w 2071058"/>
                <a:gd name="connsiteY4" fmla="*/ 1664671 h 1671788"/>
                <a:gd name="connsiteX5" fmla="*/ 2066979 w 2071058"/>
                <a:gd name="connsiteY5" fmla="*/ 1195528 h 1671788"/>
                <a:gd name="connsiteX6" fmla="*/ 2004242 w 2071058"/>
                <a:gd name="connsiteY6" fmla="*/ 992892 h 167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1058" h="1671788">
                  <a:moveTo>
                    <a:pt x="2004285" y="992884"/>
                  </a:moveTo>
                  <a:cubicBezTo>
                    <a:pt x="2004285" y="992884"/>
                    <a:pt x="1165107" y="-35558"/>
                    <a:pt x="1121860" y="833"/>
                  </a:cubicBezTo>
                  <a:cubicBezTo>
                    <a:pt x="1086327" y="30740"/>
                    <a:pt x="944976" y="405542"/>
                    <a:pt x="-158" y="221492"/>
                  </a:cubicBezTo>
                  <a:cubicBezTo>
                    <a:pt x="309014" y="591197"/>
                    <a:pt x="428773" y="1408909"/>
                    <a:pt x="428773" y="1408909"/>
                  </a:cubicBezTo>
                  <a:cubicBezTo>
                    <a:pt x="435984" y="1583752"/>
                    <a:pt x="541970" y="1644750"/>
                    <a:pt x="738067" y="1664671"/>
                  </a:cubicBezTo>
                  <a:cubicBezTo>
                    <a:pt x="1240474" y="1715713"/>
                    <a:pt x="2017177" y="1480682"/>
                    <a:pt x="2066979" y="1195528"/>
                  </a:cubicBezTo>
                  <a:cubicBezTo>
                    <a:pt x="2079752" y="1122444"/>
                    <a:pt x="2061951" y="1051418"/>
                    <a:pt x="2004242" y="992892"/>
                  </a:cubicBezTo>
                  <a:close/>
                </a:path>
              </a:pathLst>
            </a:custGeom>
            <a:solidFill>
              <a:srgbClr val="950713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228D94D-35FA-E1BD-AEB8-0D16FF06D415}"/>
                </a:ext>
              </a:extLst>
            </p:cNvPr>
            <p:cNvSpPr/>
            <p:nvPr/>
          </p:nvSpPr>
          <p:spPr>
            <a:xfrm>
              <a:off x="1383985" y="3250195"/>
              <a:ext cx="1932529" cy="1472197"/>
            </a:xfrm>
            <a:custGeom>
              <a:avLst/>
              <a:gdLst>
                <a:gd name="connsiteX0" fmla="*/ 1124375 w 1932529"/>
                <a:gd name="connsiteY0" fmla="*/ -102 h 1472197"/>
                <a:gd name="connsiteX1" fmla="*/ 1121786 w 1932529"/>
                <a:gd name="connsiteY1" fmla="*/ 840 h 1472197"/>
                <a:gd name="connsiteX2" fmla="*/ -158 w 1932529"/>
                <a:gd name="connsiteY2" fmla="*/ 221687 h 1472197"/>
                <a:gd name="connsiteX3" fmla="*/ 71184 w 1932529"/>
                <a:gd name="connsiteY3" fmla="*/ 311866 h 1472197"/>
                <a:gd name="connsiteX4" fmla="*/ 1178736 w 1932529"/>
                <a:gd name="connsiteY4" fmla="*/ 88186 h 1472197"/>
                <a:gd name="connsiteX5" fmla="*/ 1124347 w 1932529"/>
                <a:gd name="connsiteY5" fmla="*/ -110 h 1472197"/>
                <a:gd name="connsiteX6" fmla="*/ 1861569 w 1932529"/>
                <a:gd name="connsiteY6" fmla="*/ 783924 h 1472197"/>
                <a:gd name="connsiteX7" fmla="*/ 1864159 w 1932529"/>
                <a:gd name="connsiteY7" fmla="*/ 883047 h 1472197"/>
                <a:gd name="connsiteX8" fmla="*/ 649241 w 1932529"/>
                <a:gd name="connsiteY8" fmla="*/ 1352061 h 1472197"/>
                <a:gd name="connsiteX9" fmla="*/ 366469 w 1932529"/>
                <a:gd name="connsiteY9" fmla="*/ 1096360 h 1472197"/>
                <a:gd name="connsiteX10" fmla="*/ 367175 w 1932529"/>
                <a:gd name="connsiteY10" fmla="*/ 1209375 h 1472197"/>
                <a:gd name="connsiteX11" fmla="*/ 661957 w 1932529"/>
                <a:gd name="connsiteY11" fmla="*/ 1465077 h 1472197"/>
                <a:gd name="connsiteX12" fmla="*/ 1928635 w 1932529"/>
                <a:gd name="connsiteY12" fmla="*/ 996062 h 1472197"/>
                <a:gd name="connsiteX13" fmla="*/ 1868831 w 1932529"/>
                <a:gd name="connsiteY13" fmla="*/ 793342 h 1472197"/>
                <a:gd name="connsiteX14" fmla="*/ 1861532 w 1932529"/>
                <a:gd name="connsiteY14" fmla="*/ 783924 h 147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2529" h="1472197">
                  <a:moveTo>
                    <a:pt x="1124375" y="-102"/>
                  </a:moveTo>
                  <a:cubicBezTo>
                    <a:pt x="1123317" y="-42"/>
                    <a:pt x="1122462" y="271"/>
                    <a:pt x="1121786" y="840"/>
                  </a:cubicBezTo>
                  <a:cubicBezTo>
                    <a:pt x="1086253" y="30746"/>
                    <a:pt x="945014" y="405744"/>
                    <a:pt x="-158" y="221687"/>
                  </a:cubicBezTo>
                  <a:cubicBezTo>
                    <a:pt x="19376" y="245045"/>
                    <a:pt x="53144" y="285249"/>
                    <a:pt x="71184" y="311866"/>
                  </a:cubicBezTo>
                  <a:cubicBezTo>
                    <a:pt x="1003110" y="489188"/>
                    <a:pt x="1143400" y="117939"/>
                    <a:pt x="1178736" y="88186"/>
                  </a:cubicBezTo>
                  <a:lnTo>
                    <a:pt x="1124347" y="-110"/>
                  </a:lnTo>
                  <a:close/>
                  <a:moveTo>
                    <a:pt x="1861569" y="783924"/>
                  </a:moveTo>
                  <a:cubicBezTo>
                    <a:pt x="1868967" y="815810"/>
                    <a:pt x="1869558" y="849251"/>
                    <a:pt x="1864159" y="883047"/>
                  </a:cubicBezTo>
                  <a:cubicBezTo>
                    <a:pt x="1818600" y="1168200"/>
                    <a:pt x="1108536" y="1403107"/>
                    <a:pt x="649241" y="1352061"/>
                  </a:cubicBezTo>
                  <a:cubicBezTo>
                    <a:pt x="469976" y="1332138"/>
                    <a:pt x="373061" y="1271210"/>
                    <a:pt x="366469" y="1096360"/>
                  </a:cubicBezTo>
                  <a:lnTo>
                    <a:pt x="367175" y="1209375"/>
                  </a:lnTo>
                  <a:cubicBezTo>
                    <a:pt x="374048" y="1384218"/>
                    <a:pt x="475037" y="1445148"/>
                    <a:pt x="661957" y="1465077"/>
                  </a:cubicBezTo>
                  <a:cubicBezTo>
                    <a:pt x="1140841" y="1516119"/>
                    <a:pt x="1881169" y="1281216"/>
                    <a:pt x="1928635" y="996062"/>
                  </a:cubicBezTo>
                  <a:cubicBezTo>
                    <a:pt x="1940810" y="922978"/>
                    <a:pt x="1923838" y="851869"/>
                    <a:pt x="1868831" y="793342"/>
                  </a:cubicBezTo>
                  <a:lnTo>
                    <a:pt x="1861532" y="783924"/>
                  </a:lnTo>
                  <a:close/>
                </a:path>
              </a:pathLst>
            </a:custGeom>
            <a:gradFill>
              <a:gsLst>
                <a:gs pos="0">
                  <a:srgbClr val="FEE471"/>
                </a:gs>
                <a:gs pos="22621">
                  <a:srgbClr val="D1AA2F"/>
                </a:gs>
                <a:gs pos="38404">
                  <a:srgbClr val="F0CE70"/>
                </a:gs>
                <a:gs pos="50000">
                  <a:srgbClr val="E3BA46"/>
                </a:gs>
                <a:gs pos="65417">
                  <a:srgbClr val="FFFFE4"/>
                </a:gs>
                <a:gs pos="75895">
                  <a:srgbClr val="FFFFA0"/>
                </a:gs>
                <a:gs pos="87947">
                  <a:srgbClr val="FEEF76"/>
                </a:gs>
                <a:gs pos="100000">
                  <a:srgbClr val="DFB23B"/>
                </a:gs>
              </a:gsLst>
              <a:lin ang="20076751" scaled="1"/>
            </a:gra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7CE34F8-C121-021B-57BC-B040718F03D3}"/>
                </a:ext>
              </a:extLst>
            </p:cNvPr>
            <p:cNvSpPr/>
            <p:nvPr/>
          </p:nvSpPr>
          <p:spPr>
            <a:xfrm>
              <a:off x="1409659" y="3267682"/>
              <a:ext cx="1895997" cy="1444057"/>
            </a:xfrm>
            <a:custGeom>
              <a:avLst/>
              <a:gdLst>
                <a:gd name="connsiteX0" fmla="*/ 1096818 w 1895997"/>
                <a:gd name="connsiteY0" fmla="*/ -110 h 1444057"/>
                <a:gd name="connsiteX1" fmla="*/ 1085281 w 1895997"/>
                <a:gd name="connsiteY1" fmla="*/ 15194 h 1444057"/>
                <a:gd name="connsiteX2" fmla="*/ 1046668 w 1895997"/>
                <a:gd name="connsiteY2" fmla="*/ 63697 h 1444057"/>
                <a:gd name="connsiteX3" fmla="*/ 880912 w 1895997"/>
                <a:gd name="connsiteY3" fmla="*/ 183779 h 1444057"/>
                <a:gd name="connsiteX4" fmla="*/ -158 w 1895997"/>
                <a:gd name="connsiteY4" fmla="*/ 219568 h 1444057"/>
                <a:gd name="connsiteX5" fmla="*/ 51406 w 1895997"/>
                <a:gd name="connsiteY5" fmla="*/ 284552 h 1444057"/>
                <a:gd name="connsiteX6" fmla="*/ 930818 w 1895997"/>
                <a:gd name="connsiteY6" fmla="*/ 250647 h 1444057"/>
                <a:gd name="connsiteX7" fmla="*/ 1088098 w 1895997"/>
                <a:gd name="connsiteY7" fmla="*/ 135981 h 1444057"/>
                <a:gd name="connsiteX8" fmla="*/ 1124828 w 1895997"/>
                <a:gd name="connsiteY8" fmla="*/ 89833 h 1444057"/>
                <a:gd name="connsiteX9" fmla="*/ 1140132 w 1895997"/>
                <a:gd name="connsiteY9" fmla="*/ 70291 h 1444057"/>
                <a:gd name="connsiteX10" fmla="*/ 1096809 w 1895997"/>
                <a:gd name="connsiteY10" fmla="*/ -109 h 1444057"/>
                <a:gd name="connsiteX11" fmla="*/ 1851687 w 1895997"/>
                <a:gd name="connsiteY11" fmla="*/ 804862 h 1444057"/>
                <a:gd name="connsiteX12" fmla="*/ 1849097 w 1895997"/>
                <a:gd name="connsiteY12" fmla="*/ 867256 h 1444057"/>
                <a:gd name="connsiteX13" fmla="*/ 1700526 w 1895997"/>
                <a:gd name="connsiteY13" fmla="*/ 1074918 h 1444057"/>
                <a:gd name="connsiteX14" fmla="*/ 1389967 w 1895997"/>
                <a:gd name="connsiteY14" fmla="*/ 1236199 h 1444057"/>
                <a:gd name="connsiteX15" fmla="*/ 622366 w 1895997"/>
                <a:gd name="connsiteY15" fmla="*/ 1345214 h 1444057"/>
                <a:gd name="connsiteX16" fmla="*/ 410461 w 1895997"/>
                <a:gd name="connsiteY16" fmla="*/ 1273167 h 1444057"/>
                <a:gd name="connsiteX17" fmla="*/ 352541 w 1895997"/>
                <a:gd name="connsiteY17" fmla="*/ 1193114 h 1444057"/>
                <a:gd name="connsiteX18" fmla="*/ 428118 w 1895997"/>
                <a:gd name="connsiteY18" fmla="*/ 1369463 h 1444057"/>
                <a:gd name="connsiteX19" fmla="*/ 637430 w 1895997"/>
                <a:gd name="connsiteY19" fmla="*/ 1437038 h 1444057"/>
                <a:gd name="connsiteX20" fmla="*/ 1427861 w 1895997"/>
                <a:gd name="connsiteY20" fmla="*/ 1328965 h 1444057"/>
                <a:gd name="connsiteX21" fmla="*/ 1745955 w 1895997"/>
                <a:gd name="connsiteY21" fmla="*/ 1170743 h 1444057"/>
                <a:gd name="connsiteX22" fmla="*/ 1892408 w 1895997"/>
                <a:gd name="connsiteY22" fmla="*/ 976733 h 1444057"/>
                <a:gd name="connsiteX23" fmla="*/ 1851676 w 1895997"/>
                <a:gd name="connsiteY23" fmla="*/ 804859 h 144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95997" h="1444057">
                  <a:moveTo>
                    <a:pt x="1096818" y="-110"/>
                  </a:moveTo>
                  <a:cubicBezTo>
                    <a:pt x="1093571" y="4069"/>
                    <a:pt x="1091273" y="6803"/>
                    <a:pt x="1085281" y="15194"/>
                  </a:cubicBezTo>
                  <a:cubicBezTo>
                    <a:pt x="1076080" y="28080"/>
                    <a:pt x="1063562" y="45021"/>
                    <a:pt x="1046668" y="63697"/>
                  </a:cubicBezTo>
                  <a:cubicBezTo>
                    <a:pt x="1012879" y="101048"/>
                    <a:pt x="961213" y="145897"/>
                    <a:pt x="880912" y="183779"/>
                  </a:cubicBezTo>
                  <a:cubicBezTo>
                    <a:pt x="723624" y="257974"/>
                    <a:pt x="456071" y="304374"/>
                    <a:pt x="-158" y="219568"/>
                  </a:cubicBezTo>
                  <a:cubicBezTo>
                    <a:pt x="17516" y="240849"/>
                    <a:pt x="37155" y="264091"/>
                    <a:pt x="51406" y="284552"/>
                  </a:cubicBezTo>
                  <a:cubicBezTo>
                    <a:pt x="513429" y="371898"/>
                    <a:pt x="777945" y="323524"/>
                    <a:pt x="930818" y="250647"/>
                  </a:cubicBezTo>
                  <a:cubicBezTo>
                    <a:pt x="1007465" y="214104"/>
                    <a:pt x="1056182" y="171340"/>
                    <a:pt x="1088098" y="135981"/>
                  </a:cubicBezTo>
                  <a:cubicBezTo>
                    <a:pt x="1104054" y="118301"/>
                    <a:pt x="1115878" y="102360"/>
                    <a:pt x="1124828" y="89833"/>
                  </a:cubicBezTo>
                  <a:cubicBezTo>
                    <a:pt x="1131227" y="80877"/>
                    <a:pt x="1135460" y="75809"/>
                    <a:pt x="1140132" y="70291"/>
                  </a:cubicBezTo>
                  <a:lnTo>
                    <a:pt x="1096809" y="-109"/>
                  </a:lnTo>
                  <a:close/>
                  <a:moveTo>
                    <a:pt x="1851687" y="804862"/>
                  </a:moveTo>
                  <a:cubicBezTo>
                    <a:pt x="1852984" y="825455"/>
                    <a:pt x="1852449" y="846270"/>
                    <a:pt x="1849097" y="867256"/>
                  </a:cubicBezTo>
                  <a:cubicBezTo>
                    <a:pt x="1837057" y="942615"/>
                    <a:pt x="1781921" y="1012647"/>
                    <a:pt x="1700526" y="1074918"/>
                  </a:cubicBezTo>
                  <a:cubicBezTo>
                    <a:pt x="1619132" y="1137190"/>
                    <a:pt x="1511037" y="1191927"/>
                    <a:pt x="1389967" y="1236199"/>
                  </a:cubicBezTo>
                  <a:cubicBezTo>
                    <a:pt x="1147835" y="1324736"/>
                    <a:pt x="854447" y="1371004"/>
                    <a:pt x="622366" y="1345214"/>
                  </a:cubicBezTo>
                  <a:cubicBezTo>
                    <a:pt x="531750" y="1335143"/>
                    <a:pt x="460482" y="1314878"/>
                    <a:pt x="410461" y="1273167"/>
                  </a:cubicBezTo>
                  <a:cubicBezTo>
                    <a:pt x="385230" y="1252126"/>
                    <a:pt x="366006" y="1225571"/>
                    <a:pt x="352541" y="1193114"/>
                  </a:cubicBezTo>
                  <a:cubicBezTo>
                    <a:pt x="356186" y="1277491"/>
                    <a:pt x="381559" y="1332213"/>
                    <a:pt x="428118" y="1369463"/>
                  </a:cubicBezTo>
                  <a:cubicBezTo>
                    <a:pt x="475009" y="1406977"/>
                    <a:pt x="544916" y="1427177"/>
                    <a:pt x="637430" y="1437038"/>
                  </a:cubicBezTo>
                  <a:cubicBezTo>
                    <a:pt x="874560" y="1462312"/>
                    <a:pt x="1178413" y="1416442"/>
                    <a:pt x="1427861" y="1328965"/>
                  </a:cubicBezTo>
                  <a:cubicBezTo>
                    <a:pt x="1552570" y="1285227"/>
                    <a:pt x="1663627" y="1231153"/>
                    <a:pt x="1745955" y="1170743"/>
                  </a:cubicBezTo>
                  <a:cubicBezTo>
                    <a:pt x="1828283" y="1110332"/>
                    <a:pt x="1881234" y="1043789"/>
                    <a:pt x="1892408" y="976733"/>
                  </a:cubicBezTo>
                  <a:cubicBezTo>
                    <a:pt x="1902684" y="915047"/>
                    <a:pt x="1890104" y="856341"/>
                    <a:pt x="1851676" y="804859"/>
                  </a:cubicBezTo>
                  <a:close/>
                </a:path>
              </a:pathLst>
            </a:custGeom>
            <a:noFill/>
            <a:ln w="7534" cap="flat">
              <a:solidFill>
                <a:srgbClr val="92421A">
                  <a:alpha val="80000"/>
                </a:srgbClr>
              </a:solidFill>
              <a:custDash>
                <a:ds d="150000" sp="75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57724CF-898C-8EB9-C346-143506D3767C}"/>
                </a:ext>
              </a:extLst>
            </p:cNvPr>
            <p:cNvSpPr/>
            <p:nvPr/>
          </p:nvSpPr>
          <p:spPr>
            <a:xfrm>
              <a:off x="2209426" y="3005220"/>
              <a:ext cx="1140876" cy="1297355"/>
            </a:xfrm>
            <a:custGeom>
              <a:avLst/>
              <a:gdLst>
                <a:gd name="connsiteX0" fmla="*/ 410356 w 1140876"/>
                <a:gd name="connsiteY0" fmla="*/ -60 h 1297355"/>
                <a:gd name="connsiteX1" fmla="*/ -169 w 1140876"/>
                <a:gd name="connsiteY1" fmla="*/ 84731 h 1297355"/>
                <a:gd name="connsiteX2" fmla="*/ 439484 w 1140876"/>
                <a:gd name="connsiteY2" fmla="*/ 1171188 h 1297355"/>
                <a:gd name="connsiteX3" fmla="*/ 642678 w 1140876"/>
                <a:gd name="connsiteY3" fmla="*/ 1292446 h 1297355"/>
                <a:gd name="connsiteX4" fmla="*/ 905032 w 1140876"/>
                <a:gd name="connsiteY4" fmla="*/ 1129613 h 1297355"/>
                <a:gd name="connsiteX5" fmla="*/ 1140708 w 1140876"/>
                <a:gd name="connsiteY5" fmla="*/ 1158083 h 1297355"/>
                <a:gd name="connsiteX6" fmla="*/ 410348 w 1140876"/>
                <a:gd name="connsiteY6" fmla="*/ -100 h 129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876" h="1297355">
                  <a:moveTo>
                    <a:pt x="410356" y="-60"/>
                  </a:moveTo>
                  <a:lnTo>
                    <a:pt x="-169" y="84731"/>
                  </a:lnTo>
                  <a:cubicBezTo>
                    <a:pt x="-169" y="84731"/>
                    <a:pt x="441066" y="1076706"/>
                    <a:pt x="439484" y="1171188"/>
                  </a:cubicBezTo>
                  <a:cubicBezTo>
                    <a:pt x="437902" y="1265669"/>
                    <a:pt x="568412" y="1313203"/>
                    <a:pt x="642678" y="1292446"/>
                  </a:cubicBezTo>
                  <a:cubicBezTo>
                    <a:pt x="755197" y="1260992"/>
                    <a:pt x="734575" y="1183280"/>
                    <a:pt x="905032" y="1129613"/>
                  </a:cubicBezTo>
                  <a:cubicBezTo>
                    <a:pt x="988890" y="1103212"/>
                    <a:pt x="1050491" y="1102228"/>
                    <a:pt x="1140708" y="1158083"/>
                  </a:cubicBezTo>
                  <a:cubicBezTo>
                    <a:pt x="900708" y="780212"/>
                    <a:pt x="410348" y="-100"/>
                    <a:pt x="410348" y="-100"/>
                  </a:cubicBezTo>
                  <a:close/>
                </a:path>
              </a:pathLst>
            </a:custGeom>
            <a:solidFill>
              <a:srgbClr val="970713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3C1D279-6D84-0EFF-3111-192F9DB458C0}"/>
                </a:ext>
              </a:extLst>
            </p:cNvPr>
            <p:cNvSpPr/>
            <p:nvPr/>
          </p:nvSpPr>
          <p:spPr>
            <a:xfrm>
              <a:off x="1333584" y="3115851"/>
              <a:ext cx="902498" cy="1509751"/>
            </a:xfrm>
            <a:custGeom>
              <a:avLst/>
              <a:gdLst>
                <a:gd name="connsiteX0" fmla="*/ 10506 w 902498"/>
                <a:gd name="connsiteY0" fmla="*/ 294954 h 1509751"/>
                <a:gd name="connsiteX1" fmla="*/ 448539 w 902498"/>
                <a:gd name="connsiteY1" fmla="*/ 1509645 h 1509751"/>
                <a:gd name="connsiteX2" fmla="*/ 902357 w 902498"/>
                <a:gd name="connsiteY2" fmla="*/ 1296189 h 1509751"/>
                <a:gd name="connsiteX3" fmla="*/ 472709 w 902498"/>
                <a:gd name="connsiteY3" fmla="*/ 109450 h 1509751"/>
                <a:gd name="connsiteX4" fmla="*/ 10506 w 902498"/>
                <a:gd name="connsiteY4" fmla="*/ 294969 h 150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498" h="1509751">
                  <a:moveTo>
                    <a:pt x="10506" y="294954"/>
                  </a:moveTo>
                  <a:cubicBezTo>
                    <a:pt x="228957" y="750527"/>
                    <a:pt x="350336" y="1124036"/>
                    <a:pt x="448539" y="1509645"/>
                  </a:cubicBezTo>
                  <a:cubicBezTo>
                    <a:pt x="418565" y="1239749"/>
                    <a:pt x="794246" y="1158528"/>
                    <a:pt x="902357" y="1296189"/>
                  </a:cubicBezTo>
                  <a:cubicBezTo>
                    <a:pt x="699735" y="920570"/>
                    <a:pt x="530363" y="432449"/>
                    <a:pt x="472709" y="109450"/>
                  </a:cubicBezTo>
                  <a:cubicBezTo>
                    <a:pt x="336443" y="-86353"/>
                    <a:pt x="-70858" y="-16818"/>
                    <a:pt x="10506" y="294969"/>
                  </a:cubicBezTo>
                  <a:close/>
                </a:path>
              </a:pathLst>
            </a:custGeom>
            <a:solidFill>
              <a:srgbClr val="AB0816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0C02845-7F2B-F9FB-415A-7FE930140C90}"/>
                </a:ext>
              </a:extLst>
            </p:cNvPr>
            <p:cNvSpPr/>
            <p:nvPr/>
          </p:nvSpPr>
          <p:spPr>
            <a:xfrm>
              <a:off x="8775521" y="3170374"/>
              <a:ext cx="2071057" cy="1671788"/>
            </a:xfrm>
            <a:custGeom>
              <a:avLst/>
              <a:gdLst>
                <a:gd name="connsiteX0" fmla="*/ 66250 w 2071057"/>
                <a:gd name="connsiteY0" fmla="*/ 992884 h 1671788"/>
                <a:gd name="connsiteX1" fmla="*/ 948675 w 2071057"/>
                <a:gd name="connsiteY1" fmla="*/ 833 h 1671788"/>
                <a:gd name="connsiteX2" fmla="*/ 2070693 w 2071057"/>
                <a:gd name="connsiteY2" fmla="*/ 221492 h 1671788"/>
                <a:gd name="connsiteX3" fmla="*/ 1641762 w 2071057"/>
                <a:gd name="connsiteY3" fmla="*/ 1408909 h 1671788"/>
                <a:gd name="connsiteX4" fmla="*/ 1332468 w 2071057"/>
                <a:gd name="connsiteY4" fmla="*/ 1664671 h 1671788"/>
                <a:gd name="connsiteX5" fmla="*/ 3556 w 2071057"/>
                <a:gd name="connsiteY5" fmla="*/ 1195528 h 1671788"/>
                <a:gd name="connsiteX6" fmla="*/ 66292 w 2071057"/>
                <a:gd name="connsiteY6" fmla="*/ 992892 h 167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1057" h="1671788">
                  <a:moveTo>
                    <a:pt x="66250" y="992884"/>
                  </a:moveTo>
                  <a:cubicBezTo>
                    <a:pt x="66250" y="992884"/>
                    <a:pt x="905428" y="-35558"/>
                    <a:pt x="948675" y="833"/>
                  </a:cubicBezTo>
                  <a:cubicBezTo>
                    <a:pt x="984208" y="30740"/>
                    <a:pt x="1125559" y="405542"/>
                    <a:pt x="2070693" y="221492"/>
                  </a:cubicBezTo>
                  <a:cubicBezTo>
                    <a:pt x="1761521" y="591197"/>
                    <a:pt x="1641762" y="1408909"/>
                    <a:pt x="1641762" y="1408909"/>
                  </a:cubicBezTo>
                  <a:cubicBezTo>
                    <a:pt x="1634551" y="1583752"/>
                    <a:pt x="1528565" y="1644750"/>
                    <a:pt x="1332468" y="1664671"/>
                  </a:cubicBezTo>
                  <a:cubicBezTo>
                    <a:pt x="830061" y="1715713"/>
                    <a:pt x="53358" y="1480682"/>
                    <a:pt x="3556" y="1195528"/>
                  </a:cubicBezTo>
                  <a:cubicBezTo>
                    <a:pt x="-9216" y="1122444"/>
                    <a:pt x="8584" y="1051418"/>
                    <a:pt x="66292" y="992892"/>
                  </a:cubicBezTo>
                  <a:close/>
                </a:path>
              </a:pathLst>
            </a:custGeom>
            <a:solidFill>
              <a:srgbClr val="950713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9F3D72C-F481-C4E3-7D6B-27F7C0367F8F}"/>
                </a:ext>
              </a:extLst>
            </p:cNvPr>
            <p:cNvSpPr/>
            <p:nvPr/>
          </p:nvSpPr>
          <p:spPr>
            <a:xfrm>
              <a:off x="8875726" y="3250203"/>
              <a:ext cx="1932532" cy="1472189"/>
            </a:xfrm>
            <a:custGeom>
              <a:avLst/>
              <a:gdLst>
                <a:gd name="connsiteX0" fmla="*/ 807634 w 1932532"/>
                <a:gd name="connsiteY0" fmla="*/ -110 h 1472189"/>
                <a:gd name="connsiteX1" fmla="*/ 810224 w 1932532"/>
                <a:gd name="connsiteY1" fmla="*/ 832 h 1472189"/>
                <a:gd name="connsiteX2" fmla="*/ 1932167 w 1932532"/>
                <a:gd name="connsiteY2" fmla="*/ 221680 h 1472189"/>
                <a:gd name="connsiteX3" fmla="*/ 1860827 w 1932532"/>
                <a:gd name="connsiteY3" fmla="*/ 311859 h 1472189"/>
                <a:gd name="connsiteX4" fmla="*/ 753274 w 1932532"/>
                <a:gd name="connsiteY4" fmla="*/ 88186 h 1472189"/>
                <a:gd name="connsiteX5" fmla="*/ 807662 w 1932532"/>
                <a:gd name="connsiteY5" fmla="*/ -110 h 1472189"/>
                <a:gd name="connsiteX6" fmla="*/ 70441 w 1932532"/>
                <a:gd name="connsiteY6" fmla="*/ 783917 h 1472189"/>
                <a:gd name="connsiteX7" fmla="*/ 67851 w 1932532"/>
                <a:gd name="connsiteY7" fmla="*/ 883039 h 1472189"/>
                <a:gd name="connsiteX8" fmla="*/ 1282768 w 1932532"/>
                <a:gd name="connsiteY8" fmla="*/ 1352054 h 1472189"/>
                <a:gd name="connsiteX9" fmla="*/ 1565541 w 1932532"/>
                <a:gd name="connsiteY9" fmla="*/ 1096352 h 1472189"/>
                <a:gd name="connsiteX10" fmla="*/ 1564832 w 1932532"/>
                <a:gd name="connsiteY10" fmla="*/ 1209368 h 1472189"/>
                <a:gd name="connsiteX11" fmla="*/ 1270050 w 1932532"/>
                <a:gd name="connsiteY11" fmla="*/ 1465069 h 1472189"/>
                <a:gd name="connsiteX12" fmla="*/ 3372 w 1932532"/>
                <a:gd name="connsiteY12" fmla="*/ 996055 h 1472189"/>
                <a:gd name="connsiteX13" fmla="*/ 63176 w 1932532"/>
                <a:gd name="connsiteY13" fmla="*/ 793335 h 1472189"/>
                <a:gd name="connsiteX14" fmla="*/ 70474 w 1932532"/>
                <a:gd name="connsiteY14" fmla="*/ 783917 h 147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32532" h="1472189">
                  <a:moveTo>
                    <a:pt x="807634" y="-110"/>
                  </a:moveTo>
                  <a:cubicBezTo>
                    <a:pt x="808692" y="-49"/>
                    <a:pt x="809548" y="263"/>
                    <a:pt x="810224" y="832"/>
                  </a:cubicBezTo>
                  <a:cubicBezTo>
                    <a:pt x="845757" y="30738"/>
                    <a:pt x="986995" y="405737"/>
                    <a:pt x="1932167" y="221680"/>
                  </a:cubicBezTo>
                  <a:cubicBezTo>
                    <a:pt x="1912634" y="245038"/>
                    <a:pt x="1878865" y="285241"/>
                    <a:pt x="1860827" y="311859"/>
                  </a:cubicBezTo>
                  <a:cubicBezTo>
                    <a:pt x="928900" y="489180"/>
                    <a:pt x="788610" y="117931"/>
                    <a:pt x="753274" y="88186"/>
                  </a:cubicBezTo>
                  <a:lnTo>
                    <a:pt x="807662" y="-110"/>
                  </a:lnTo>
                  <a:close/>
                  <a:moveTo>
                    <a:pt x="70441" y="783917"/>
                  </a:moveTo>
                  <a:cubicBezTo>
                    <a:pt x="63042" y="815802"/>
                    <a:pt x="62451" y="849243"/>
                    <a:pt x="67851" y="883039"/>
                  </a:cubicBezTo>
                  <a:cubicBezTo>
                    <a:pt x="113408" y="1168193"/>
                    <a:pt x="823472" y="1403099"/>
                    <a:pt x="1282768" y="1352054"/>
                  </a:cubicBezTo>
                  <a:cubicBezTo>
                    <a:pt x="1462033" y="1332131"/>
                    <a:pt x="1558948" y="1271203"/>
                    <a:pt x="1565541" y="1096352"/>
                  </a:cubicBezTo>
                  <a:lnTo>
                    <a:pt x="1564832" y="1209368"/>
                  </a:lnTo>
                  <a:cubicBezTo>
                    <a:pt x="1557958" y="1384211"/>
                    <a:pt x="1456970" y="1445141"/>
                    <a:pt x="1270050" y="1465069"/>
                  </a:cubicBezTo>
                  <a:cubicBezTo>
                    <a:pt x="791165" y="1516112"/>
                    <a:pt x="50838" y="1281208"/>
                    <a:pt x="3372" y="996055"/>
                  </a:cubicBezTo>
                  <a:cubicBezTo>
                    <a:pt x="-8804" y="922971"/>
                    <a:pt x="8168" y="851862"/>
                    <a:pt x="63176" y="793335"/>
                  </a:cubicBezTo>
                  <a:lnTo>
                    <a:pt x="70474" y="783917"/>
                  </a:lnTo>
                  <a:close/>
                </a:path>
              </a:pathLst>
            </a:custGeom>
            <a:gradFill>
              <a:gsLst>
                <a:gs pos="0">
                  <a:srgbClr val="FEE471"/>
                </a:gs>
                <a:gs pos="22621">
                  <a:srgbClr val="D1AA2F"/>
                </a:gs>
                <a:gs pos="38404">
                  <a:srgbClr val="F0CE70"/>
                </a:gs>
                <a:gs pos="50000">
                  <a:srgbClr val="E3BA46"/>
                </a:gs>
                <a:gs pos="65417">
                  <a:srgbClr val="FFFFE4"/>
                </a:gs>
                <a:gs pos="75895">
                  <a:srgbClr val="FFFFA0"/>
                </a:gs>
                <a:gs pos="87947">
                  <a:srgbClr val="FEEF76"/>
                </a:gs>
                <a:gs pos="100000">
                  <a:srgbClr val="DFB23B"/>
                </a:gs>
              </a:gsLst>
              <a:lin ang="12323474" scaled="1"/>
            </a:gra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16">
              <a:extLst>
                <a:ext uri="{FF2B5EF4-FFF2-40B4-BE49-F238E27FC236}">
                  <a16:creationId xmlns:a16="http://schemas.microsoft.com/office/drawing/2014/main" id="{DEF7A0F8-2EAF-904A-8D29-5E774DFAC3B2}"/>
                </a:ext>
              </a:extLst>
            </p:cNvPr>
            <p:cNvGrpSpPr/>
            <p:nvPr/>
          </p:nvGrpSpPr>
          <p:grpSpPr>
            <a:xfrm>
              <a:off x="8886425" y="3267682"/>
              <a:ext cx="1895998" cy="1444059"/>
              <a:chOff x="8886425" y="3267682"/>
              <a:chExt cx="1895998" cy="1444059"/>
            </a:xfrm>
            <a:noFill/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13D4251-99D3-F48D-C43B-C8AF8FCD6CD4}"/>
                  </a:ext>
                </a:extLst>
              </p:cNvPr>
              <p:cNvSpPr/>
              <p:nvPr/>
            </p:nvSpPr>
            <p:spPr>
              <a:xfrm>
                <a:off x="9642135" y="3267682"/>
                <a:ext cx="1140288" cy="331545"/>
              </a:xfrm>
              <a:custGeom>
                <a:avLst/>
                <a:gdLst>
                  <a:gd name="connsiteX0" fmla="*/ 43376 w 1140288"/>
                  <a:gd name="connsiteY0" fmla="*/ -410 h 331545"/>
                  <a:gd name="connsiteX1" fmla="*/ 53 w 1140288"/>
                  <a:gd name="connsiteY1" fmla="*/ 69989 h 331545"/>
                  <a:gd name="connsiteX2" fmla="*/ 15357 w 1140288"/>
                  <a:gd name="connsiteY2" fmla="*/ 89532 h 331545"/>
                  <a:gd name="connsiteX3" fmla="*/ 52087 w 1140288"/>
                  <a:gd name="connsiteY3" fmla="*/ 135680 h 331545"/>
                  <a:gd name="connsiteX4" fmla="*/ 209367 w 1140288"/>
                  <a:gd name="connsiteY4" fmla="*/ 250346 h 331545"/>
                  <a:gd name="connsiteX5" fmla="*/ 1088779 w 1140288"/>
                  <a:gd name="connsiteY5" fmla="*/ 284250 h 331545"/>
                  <a:gd name="connsiteX6" fmla="*/ 1140342 w 1140288"/>
                  <a:gd name="connsiteY6" fmla="*/ 219266 h 331545"/>
                  <a:gd name="connsiteX7" fmla="*/ 259272 w 1140288"/>
                  <a:gd name="connsiteY7" fmla="*/ 183478 h 331545"/>
                  <a:gd name="connsiteX8" fmla="*/ 93516 w 1140288"/>
                  <a:gd name="connsiteY8" fmla="*/ 63395 h 331545"/>
                  <a:gd name="connsiteX9" fmla="*/ 54903 w 1140288"/>
                  <a:gd name="connsiteY9" fmla="*/ 14892 h 331545"/>
                  <a:gd name="connsiteX10" fmla="*/ 43366 w 1140288"/>
                  <a:gd name="connsiteY10" fmla="*/ -411 h 33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0288" h="331545">
                    <a:moveTo>
                      <a:pt x="43376" y="-410"/>
                    </a:moveTo>
                    <a:lnTo>
                      <a:pt x="53" y="69989"/>
                    </a:lnTo>
                    <a:cubicBezTo>
                      <a:pt x="4725" y="75507"/>
                      <a:pt x="8957" y="80574"/>
                      <a:pt x="15357" y="89532"/>
                    </a:cubicBezTo>
                    <a:cubicBezTo>
                      <a:pt x="24307" y="102059"/>
                      <a:pt x="36130" y="118000"/>
                      <a:pt x="52087" y="135680"/>
                    </a:cubicBezTo>
                    <a:cubicBezTo>
                      <a:pt x="83999" y="171040"/>
                      <a:pt x="132720" y="213804"/>
                      <a:pt x="209367" y="250346"/>
                    </a:cubicBezTo>
                    <a:cubicBezTo>
                      <a:pt x="362224" y="323223"/>
                      <a:pt x="626741" y="371596"/>
                      <a:pt x="1088779" y="284250"/>
                    </a:cubicBezTo>
                    <a:cubicBezTo>
                      <a:pt x="1103028" y="263788"/>
                      <a:pt x="1122668" y="240547"/>
                      <a:pt x="1140342" y="219266"/>
                    </a:cubicBezTo>
                    <a:cubicBezTo>
                      <a:pt x="684128" y="304073"/>
                      <a:pt x="416575" y="257673"/>
                      <a:pt x="259272" y="183478"/>
                    </a:cubicBezTo>
                    <a:cubicBezTo>
                      <a:pt x="178971" y="145600"/>
                      <a:pt x="127308" y="100750"/>
                      <a:pt x="93516" y="63395"/>
                    </a:cubicBezTo>
                    <a:cubicBezTo>
                      <a:pt x="76622" y="44719"/>
                      <a:pt x="64103" y="27779"/>
                      <a:pt x="54903" y="14892"/>
                    </a:cubicBezTo>
                    <a:cubicBezTo>
                      <a:pt x="48911" y="6502"/>
                      <a:pt x="46613" y="3766"/>
                      <a:pt x="43366" y="-411"/>
                    </a:cubicBezTo>
                    <a:close/>
                  </a:path>
                </a:pathLst>
              </a:custGeom>
              <a:noFill/>
              <a:ln w="7534" cap="flat">
                <a:solidFill>
                  <a:srgbClr val="92421A"/>
                </a:solidFill>
                <a:custDash>
                  <a:ds d="150000" sp="75000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FB78F886-6458-278D-AAFF-537BF1CEF72E}"/>
                  </a:ext>
                </a:extLst>
              </p:cNvPr>
              <p:cNvSpPr/>
              <p:nvPr/>
            </p:nvSpPr>
            <p:spPr>
              <a:xfrm>
                <a:off x="8886425" y="4072654"/>
                <a:ext cx="1543298" cy="639086"/>
              </a:xfrm>
              <a:custGeom>
                <a:avLst/>
                <a:gdLst>
                  <a:gd name="connsiteX0" fmla="*/ 44233 w 1543298"/>
                  <a:gd name="connsiteY0" fmla="*/ -438 h 639086"/>
                  <a:gd name="connsiteX1" fmla="*/ 3500 w 1543298"/>
                  <a:gd name="connsiteY1" fmla="*/ 171436 h 639086"/>
                  <a:gd name="connsiteX2" fmla="*/ 149953 w 1543298"/>
                  <a:gd name="connsiteY2" fmla="*/ 365446 h 639086"/>
                  <a:gd name="connsiteX3" fmla="*/ 468047 w 1543298"/>
                  <a:gd name="connsiteY3" fmla="*/ 523668 h 639086"/>
                  <a:gd name="connsiteX4" fmla="*/ 1258478 w 1543298"/>
                  <a:gd name="connsiteY4" fmla="*/ 631741 h 639086"/>
                  <a:gd name="connsiteX5" fmla="*/ 1467790 w 1543298"/>
                  <a:gd name="connsiteY5" fmla="*/ 564167 h 639086"/>
                  <a:gd name="connsiteX6" fmla="*/ 1543367 w 1543298"/>
                  <a:gd name="connsiteY6" fmla="*/ 387818 h 639086"/>
                  <a:gd name="connsiteX7" fmla="*/ 1485447 w 1543298"/>
                  <a:gd name="connsiteY7" fmla="*/ 467870 h 639086"/>
                  <a:gd name="connsiteX8" fmla="*/ 1273543 w 1543298"/>
                  <a:gd name="connsiteY8" fmla="*/ 539918 h 639086"/>
                  <a:gd name="connsiteX9" fmla="*/ 505941 w 1543298"/>
                  <a:gd name="connsiteY9" fmla="*/ 430903 h 639086"/>
                  <a:gd name="connsiteX10" fmla="*/ 195382 w 1543298"/>
                  <a:gd name="connsiteY10" fmla="*/ 269622 h 639086"/>
                  <a:gd name="connsiteX11" fmla="*/ 46811 w 1543298"/>
                  <a:gd name="connsiteY11" fmla="*/ 61960 h 639086"/>
                  <a:gd name="connsiteX12" fmla="*/ 44221 w 1543298"/>
                  <a:gd name="connsiteY12" fmla="*/ -434 h 63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3298" h="639086">
                    <a:moveTo>
                      <a:pt x="44233" y="-438"/>
                    </a:moveTo>
                    <a:cubicBezTo>
                      <a:pt x="5803" y="51050"/>
                      <a:pt x="-6776" y="109752"/>
                      <a:pt x="3500" y="171436"/>
                    </a:cubicBezTo>
                    <a:cubicBezTo>
                      <a:pt x="14671" y="238491"/>
                      <a:pt x="67625" y="305036"/>
                      <a:pt x="149953" y="365446"/>
                    </a:cubicBezTo>
                    <a:cubicBezTo>
                      <a:pt x="232281" y="425857"/>
                      <a:pt x="343338" y="479931"/>
                      <a:pt x="468047" y="523668"/>
                    </a:cubicBezTo>
                    <a:cubicBezTo>
                      <a:pt x="717465" y="611142"/>
                      <a:pt x="1021318" y="657011"/>
                      <a:pt x="1258478" y="631741"/>
                    </a:cubicBezTo>
                    <a:cubicBezTo>
                      <a:pt x="1350992" y="621881"/>
                      <a:pt x="1420904" y="601681"/>
                      <a:pt x="1467790" y="564167"/>
                    </a:cubicBezTo>
                    <a:cubicBezTo>
                      <a:pt x="1514350" y="526918"/>
                      <a:pt x="1539724" y="472195"/>
                      <a:pt x="1543367" y="387818"/>
                    </a:cubicBezTo>
                    <a:cubicBezTo>
                      <a:pt x="1529902" y="420275"/>
                      <a:pt x="1510678" y="446830"/>
                      <a:pt x="1485447" y="467870"/>
                    </a:cubicBezTo>
                    <a:cubicBezTo>
                      <a:pt x="1435427" y="509582"/>
                      <a:pt x="1364159" y="529846"/>
                      <a:pt x="1273543" y="539918"/>
                    </a:cubicBezTo>
                    <a:cubicBezTo>
                      <a:pt x="1041499" y="565706"/>
                      <a:pt x="748111" y="519444"/>
                      <a:pt x="505941" y="430903"/>
                    </a:cubicBezTo>
                    <a:cubicBezTo>
                      <a:pt x="384879" y="386632"/>
                      <a:pt x="276776" y="331893"/>
                      <a:pt x="195382" y="269622"/>
                    </a:cubicBezTo>
                    <a:cubicBezTo>
                      <a:pt x="113988" y="207350"/>
                      <a:pt x="58852" y="137319"/>
                      <a:pt x="46811" y="61960"/>
                    </a:cubicBezTo>
                    <a:cubicBezTo>
                      <a:pt x="43459" y="40973"/>
                      <a:pt x="42924" y="20159"/>
                      <a:pt x="44221" y="-434"/>
                    </a:cubicBezTo>
                    <a:close/>
                  </a:path>
                </a:pathLst>
              </a:custGeom>
              <a:noFill/>
              <a:ln w="7534" cap="flat">
                <a:solidFill>
                  <a:srgbClr val="92421A"/>
                </a:solidFill>
                <a:custDash>
                  <a:ds d="150000" sp="75000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AFCCDD9-1201-A29C-8D97-0A0D6FA38C8B}"/>
                </a:ext>
              </a:extLst>
            </p:cNvPr>
            <p:cNvSpPr/>
            <p:nvPr/>
          </p:nvSpPr>
          <p:spPr>
            <a:xfrm>
              <a:off x="8841865" y="3005220"/>
              <a:ext cx="1140876" cy="1297355"/>
            </a:xfrm>
            <a:custGeom>
              <a:avLst/>
              <a:gdLst>
                <a:gd name="connsiteX0" fmla="*/ 729999 w 1140876"/>
                <a:gd name="connsiteY0" fmla="*/ -60 h 1297355"/>
                <a:gd name="connsiteX1" fmla="*/ 1140523 w 1140876"/>
                <a:gd name="connsiteY1" fmla="*/ 84731 h 1297355"/>
                <a:gd name="connsiteX2" fmla="*/ 700870 w 1140876"/>
                <a:gd name="connsiteY2" fmla="*/ 1171188 h 1297355"/>
                <a:gd name="connsiteX3" fmla="*/ 497676 w 1140876"/>
                <a:gd name="connsiteY3" fmla="*/ 1292446 h 1297355"/>
                <a:gd name="connsiteX4" fmla="*/ 235322 w 1140876"/>
                <a:gd name="connsiteY4" fmla="*/ 1129613 h 1297355"/>
                <a:gd name="connsiteX5" fmla="*/ -353 w 1140876"/>
                <a:gd name="connsiteY5" fmla="*/ 1158083 h 1297355"/>
                <a:gd name="connsiteX6" fmla="*/ 730006 w 1140876"/>
                <a:gd name="connsiteY6" fmla="*/ -100 h 129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876" h="1297355">
                  <a:moveTo>
                    <a:pt x="729999" y="-60"/>
                  </a:moveTo>
                  <a:lnTo>
                    <a:pt x="1140523" y="84731"/>
                  </a:lnTo>
                  <a:cubicBezTo>
                    <a:pt x="1140523" y="84731"/>
                    <a:pt x="699288" y="1076706"/>
                    <a:pt x="700870" y="1171188"/>
                  </a:cubicBezTo>
                  <a:cubicBezTo>
                    <a:pt x="702453" y="1265669"/>
                    <a:pt x="571942" y="1313203"/>
                    <a:pt x="497676" y="1292446"/>
                  </a:cubicBezTo>
                  <a:cubicBezTo>
                    <a:pt x="385158" y="1260992"/>
                    <a:pt x="405779" y="1183280"/>
                    <a:pt x="235322" y="1129613"/>
                  </a:cubicBezTo>
                  <a:cubicBezTo>
                    <a:pt x="151464" y="1103212"/>
                    <a:pt x="89863" y="1102228"/>
                    <a:pt x="-353" y="1158083"/>
                  </a:cubicBezTo>
                  <a:cubicBezTo>
                    <a:pt x="239646" y="780212"/>
                    <a:pt x="730006" y="-100"/>
                    <a:pt x="730006" y="-100"/>
                  </a:cubicBezTo>
                  <a:close/>
                </a:path>
              </a:pathLst>
            </a:custGeom>
            <a:solidFill>
              <a:srgbClr val="970713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CED75A6-D219-70DF-D8CC-612D2639B90B}"/>
                </a:ext>
              </a:extLst>
            </p:cNvPr>
            <p:cNvSpPr/>
            <p:nvPr/>
          </p:nvSpPr>
          <p:spPr>
            <a:xfrm>
              <a:off x="9955934" y="3115851"/>
              <a:ext cx="902498" cy="1509751"/>
            </a:xfrm>
            <a:custGeom>
              <a:avLst/>
              <a:gdLst>
                <a:gd name="connsiteX0" fmla="*/ 891470 w 902498"/>
                <a:gd name="connsiteY0" fmla="*/ 294954 h 1509751"/>
                <a:gd name="connsiteX1" fmla="*/ 453437 w 902498"/>
                <a:gd name="connsiteY1" fmla="*/ 1509645 h 1509751"/>
                <a:gd name="connsiteX2" fmla="*/ -381 w 902498"/>
                <a:gd name="connsiteY2" fmla="*/ 1296189 h 1509751"/>
                <a:gd name="connsiteX3" fmla="*/ 429267 w 902498"/>
                <a:gd name="connsiteY3" fmla="*/ 109450 h 1509751"/>
                <a:gd name="connsiteX4" fmla="*/ 891470 w 902498"/>
                <a:gd name="connsiteY4" fmla="*/ 294969 h 150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498" h="1509751">
                  <a:moveTo>
                    <a:pt x="891470" y="294954"/>
                  </a:moveTo>
                  <a:cubicBezTo>
                    <a:pt x="673018" y="750527"/>
                    <a:pt x="551639" y="1124036"/>
                    <a:pt x="453437" y="1509645"/>
                  </a:cubicBezTo>
                  <a:cubicBezTo>
                    <a:pt x="483410" y="1239749"/>
                    <a:pt x="107730" y="1158528"/>
                    <a:pt x="-381" y="1296189"/>
                  </a:cubicBezTo>
                  <a:cubicBezTo>
                    <a:pt x="202240" y="920570"/>
                    <a:pt x="371614" y="432449"/>
                    <a:pt x="429267" y="109450"/>
                  </a:cubicBezTo>
                  <a:cubicBezTo>
                    <a:pt x="565533" y="-86353"/>
                    <a:pt x="972834" y="-16818"/>
                    <a:pt x="891470" y="294969"/>
                  </a:cubicBezTo>
                  <a:close/>
                </a:path>
              </a:pathLst>
            </a:custGeom>
            <a:solidFill>
              <a:srgbClr val="AB0816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112E9EF-8907-4269-31DD-59E7C78F5F7E}"/>
                </a:ext>
              </a:extLst>
            </p:cNvPr>
            <p:cNvSpPr/>
            <p:nvPr/>
          </p:nvSpPr>
          <p:spPr>
            <a:xfrm>
              <a:off x="2172270" y="2019299"/>
              <a:ext cx="7847613" cy="2195785"/>
            </a:xfrm>
            <a:custGeom>
              <a:avLst/>
              <a:gdLst>
                <a:gd name="connsiteX0" fmla="*/ 3923552 w 7847613"/>
                <a:gd name="connsiteY0" fmla="*/ -79 h 2195785"/>
                <a:gd name="connsiteX1" fmla="*/ 266294 w 7847613"/>
                <a:gd name="connsiteY1" fmla="*/ 732638 h 2195785"/>
                <a:gd name="connsiteX2" fmla="*/ 18127 w 7847613"/>
                <a:gd name="connsiteY2" fmla="*/ 1114066 h 2195785"/>
                <a:gd name="connsiteX3" fmla="*/ 483608 w 7847613"/>
                <a:gd name="connsiteY3" fmla="*/ 2195700 h 2195785"/>
                <a:gd name="connsiteX4" fmla="*/ 631703 w 7847613"/>
                <a:gd name="connsiteY4" fmla="*/ 1903743 h 2195785"/>
                <a:gd name="connsiteX5" fmla="*/ 3923545 w 7847613"/>
                <a:gd name="connsiteY5" fmla="*/ 1203280 h 2195785"/>
                <a:gd name="connsiteX6" fmla="*/ 7215387 w 7847613"/>
                <a:gd name="connsiteY6" fmla="*/ 1903743 h 2195785"/>
                <a:gd name="connsiteX7" fmla="*/ 7363482 w 7847613"/>
                <a:gd name="connsiteY7" fmla="*/ 2195700 h 2195785"/>
                <a:gd name="connsiteX8" fmla="*/ 7828963 w 7847613"/>
                <a:gd name="connsiteY8" fmla="*/ 1114066 h 2195785"/>
                <a:gd name="connsiteX9" fmla="*/ 7580796 w 7847613"/>
                <a:gd name="connsiteY9" fmla="*/ 732638 h 2195785"/>
                <a:gd name="connsiteX10" fmla="*/ 3923537 w 7847613"/>
                <a:gd name="connsiteY10" fmla="*/ -79 h 21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47613" h="2195785">
                  <a:moveTo>
                    <a:pt x="3923552" y="-79"/>
                  </a:moveTo>
                  <a:cubicBezTo>
                    <a:pt x="2679553" y="-1427"/>
                    <a:pt x="1448060" y="213068"/>
                    <a:pt x="266294" y="732638"/>
                  </a:cubicBezTo>
                  <a:cubicBezTo>
                    <a:pt x="98827" y="806269"/>
                    <a:pt x="-54173" y="923793"/>
                    <a:pt x="18127" y="1114066"/>
                  </a:cubicBezTo>
                  <a:cubicBezTo>
                    <a:pt x="18127" y="1114066"/>
                    <a:pt x="384666" y="2089164"/>
                    <a:pt x="483608" y="2195700"/>
                  </a:cubicBezTo>
                  <a:cubicBezTo>
                    <a:pt x="452702" y="2093662"/>
                    <a:pt x="547677" y="1941302"/>
                    <a:pt x="631703" y="1903743"/>
                  </a:cubicBezTo>
                  <a:cubicBezTo>
                    <a:pt x="1778058" y="1391346"/>
                    <a:pt x="2838596" y="1195309"/>
                    <a:pt x="3923545" y="1203280"/>
                  </a:cubicBezTo>
                  <a:cubicBezTo>
                    <a:pt x="5008494" y="1195309"/>
                    <a:pt x="6069032" y="1391338"/>
                    <a:pt x="7215387" y="1903743"/>
                  </a:cubicBezTo>
                  <a:cubicBezTo>
                    <a:pt x="7299417" y="1941304"/>
                    <a:pt x="7394389" y="2093662"/>
                    <a:pt x="7363482" y="2195700"/>
                  </a:cubicBezTo>
                  <a:cubicBezTo>
                    <a:pt x="7462423" y="2089149"/>
                    <a:pt x="7828963" y="1114066"/>
                    <a:pt x="7828963" y="1114066"/>
                  </a:cubicBezTo>
                  <a:cubicBezTo>
                    <a:pt x="7901267" y="923793"/>
                    <a:pt x="7748262" y="806272"/>
                    <a:pt x="7580796" y="732638"/>
                  </a:cubicBezTo>
                  <a:cubicBezTo>
                    <a:pt x="6399106" y="213068"/>
                    <a:pt x="5167538" y="-1428"/>
                    <a:pt x="3923537" y="-79"/>
                  </a:cubicBezTo>
                  <a:close/>
                </a:path>
              </a:pathLst>
            </a:custGeom>
            <a:solidFill>
              <a:srgbClr val="BB0918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FC557D0-082C-ACAA-337B-9E86C88345F3}"/>
                </a:ext>
              </a:extLst>
            </p:cNvPr>
            <p:cNvSpPr/>
            <p:nvPr/>
          </p:nvSpPr>
          <p:spPr>
            <a:xfrm>
              <a:off x="2221169" y="2153281"/>
              <a:ext cx="7749789" cy="1919117"/>
            </a:xfrm>
            <a:custGeom>
              <a:avLst/>
              <a:gdLst>
                <a:gd name="connsiteX0" fmla="*/ 3864482 w 7749789"/>
                <a:gd name="connsiteY0" fmla="*/ -85 h 1919117"/>
                <a:gd name="connsiteX1" fmla="*/ 268026 w 7749789"/>
                <a:gd name="connsiteY1" fmla="*/ 732632 h 1919117"/>
                <a:gd name="connsiteX2" fmla="*/ 17975 w 7749789"/>
                <a:gd name="connsiteY2" fmla="*/ 1108642 h 1919117"/>
                <a:gd name="connsiteX3" fmla="*/ 45522 w 7749789"/>
                <a:gd name="connsiteY3" fmla="*/ 1182103 h 1919117"/>
                <a:gd name="connsiteX4" fmla="*/ 303341 w 7749789"/>
                <a:gd name="connsiteY4" fmla="*/ 829404 h 1919117"/>
                <a:gd name="connsiteX5" fmla="*/ 3874633 w 7749789"/>
                <a:gd name="connsiteY5" fmla="*/ 97153 h 1919117"/>
                <a:gd name="connsiteX6" fmla="*/ 7445925 w 7749789"/>
                <a:gd name="connsiteY6" fmla="*/ 829404 h 1919117"/>
                <a:gd name="connsiteX7" fmla="*/ 7703743 w 7749789"/>
                <a:gd name="connsiteY7" fmla="*/ 1182103 h 1919117"/>
                <a:gd name="connsiteX8" fmla="*/ 7731291 w 7749789"/>
                <a:gd name="connsiteY8" fmla="*/ 1108642 h 1919117"/>
                <a:gd name="connsiteX9" fmla="*/ 7481240 w 7749789"/>
                <a:gd name="connsiteY9" fmla="*/ 732632 h 1919117"/>
                <a:gd name="connsiteX10" fmla="*/ 3884784 w 7749789"/>
                <a:gd name="connsiteY10" fmla="*/ -85 h 1919117"/>
                <a:gd name="connsiteX11" fmla="*/ 3864535 w 7749789"/>
                <a:gd name="connsiteY11" fmla="*/ -85 h 1919117"/>
                <a:gd name="connsiteX12" fmla="*/ 3710261 w 7749789"/>
                <a:gd name="connsiteY12" fmla="*/ 808428 h 1919117"/>
                <a:gd name="connsiteX13" fmla="*/ 453530 w 7749789"/>
                <a:gd name="connsiteY13" fmla="*/ 1509358 h 1919117"/>
                <a:gd name="connsiteX14" fmla="*/ 298841 w 7749789"/>
                <a:gd name="connsiteY14" fmla="*/ 1809316 h 1919117"/>
                <a:gd name="connsiteX15" fmla="*/ 352524 w 7749789"/>
                <a:gd name="connsiteY15" fmla="*/ 1919032 h 1919117"/>
                <a:gd name="connsiteX16" fmla="*/ 507446 w 7749789"/>
                <a:gd name="connsiteY16" fmla="*/ 1619073 h 1919117"/>
                <a:gd name="connsiteX17" fmla="*/ 3874631 w 7749789"/>
                <a:gd name="connsiteY17" fmla="*/ 919319 h 1919117"/>
                <a:gd name="connsiteX18" fmla="*/ 7241817 w 7749789"/>
                <a:gd name="connsiteY18" fmla="*/ 1619073 h 1919117"/>
                <a:gd name="connsiteX19" fmla="*/ 7396739 w 7749789"/>
                <a:gd name="connsiteY19" fmla="*/ 1919032 h 1919117"/>
                <a:gd name="connsiteX20" fmla="*/ 7450421 w 7749789"/>
                <a:gd name="connsiteY20" fmla="*/ 1809316 h 1919117"/>
                <a:gd name="connsiteX21" fmla="*/ 7295733 w 7749789"/>
                <a:gd name="connsiteY21" fmla="*/ 1509358 h 1919117"/>
                <a:gd name="connsiteX22" fmla="*/ 4039001 w 7749789"/>
                <a:gd name="connsiteY22" fmla="*/ 808428 h 1919117"/>
                <a:gd name="connsiteX23" fmla="*/ 3874661 w 7749789"/>
                <a:gd name="connsiteY23" fmla="*/ 810547 h 1919117"/>
                <a:gd name="connsiteX24" fmla="*/ 3710322 w 7749789"/>
                <a:gd name="connsiteY24" fmla="*/ 808428 h 191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749789" h="1919117">
                  <a:moveTo>
                    <a:pt x="3864482" y="-85"/>
                  </a:moveTo>
                  <a:cubicBezTo>
                    <a:pt x="2641202" y="5538"/>
                    <a:pt x="1430429" y="221538"/>
                    <a:pt x="268026" y="732632"/>
                  </a:cubicBezTo>
                  <a:cubicBezTo>
                    <a:pt x="100559" y="806263"/>
                    <a:pt x="-54325" y="918369"/>
                    <a:pt x="17975" y="1108642"/>
                  </a:cubicBezTo>
                  <a:cubicBezTo>
                    <a:pt x="17975" y="1108642"/>
                    <a:pt x="30466" y="1142631"/>
                    <a:pt x="45522" y="1182103"/>
                  </a:cubicBezTo>
                  <a:cubicBezTo>
                    <a:pt x="-1533" y="1008684"/>
                    <a:pt x="144509" y="899232"/>
                    <a:pt x="303341" y="829404"/>
                  </a:cubicBezTo>
                  <a:cubicBezTo>
                    <a:pt x="1457833" y="321790"/>
                    <a:pt x="2659866" y="105531"/>
                    <a:pt x="3874633" y="97153"/>
                  </a:cubicBezTo>
                  <a:cubicBezTo>
                    <a:pt x="5089399" y="105528"/>
                    <a:pt x="6291432" y="321783"/>
                    <a:pt x="7445925" y="829404"/>
                  </a:cubicBezTo>
                  <a:cubicBezTo>
                    <a:pt x="7604756" y="899237"/>
                    <a:pt x="7750795" y="1008692"/>
                    <a:pt x="7703743" y="1182103"/>
                  </a:cubicBezTo>
                  <a:cubicBezTo>
                    <a:pt x="7718800" y="1142631"/>
                    <a:pt x="7731291" y="1108642"/>
                    <a:pt x="7731291" y="1108642"/>
                  </a:cubicBezTo>
                  <a:cubicBezTo>
                    <a:pt x="7803594" y="918369"/>
                    <a:pt x="7648707" y="806258"/>
                    <a:pt x="7481240" y="732632"/>
                  </a:cubicBezTo>
                  <a:cubicBezTo>
                    <a:pt x="6318762" y="221538"/>
                    <a:pt x="5108064" y="5535"/>
                    <a:pt x="3884784" y="-85"/>
                  </a:cubicBezTo>
                  <a:lnTo>
                    <a:pt x="3864535" y="-85"/>
                  </a:lnTo>
                  <a:close/>
                  <a:moveTo>
                    <a:pt x="3710261" y="808428"/>
                  </a:moveTo>
                  <a:cubicBezTo>
                    <a:pt x="2637518" y="804916"/>
                    <a:pt x="1587452" y="1002491"/>
                    <a:pt x="453530" y="1509358"/>
                  </a:cubicBezTo>
                  <a:cubicBezTo>
                    <a:pt x="369499" y="1546918"/>
                    <a:pt x="267935" y="1707286"/>
                    <a:pt x="298841" y="1809316"/>
                  </a:cubicBezTo>
                  <a:lnTo>
                    <a:pt x="352524" y="1919032"/>
                  </a:lnTo>
                  <a:cubicBezTo>
                    <a:pt x="321619" y="1816994"/>
                    <a:pt x="423421" y="1656632"/>
                    <a:pt x="507446" y="1619073"/>
                  </a:cubicBezTo>
                  <a:cubicBezTo>
                    <a:pt x="1680321" y="1094802"/>
                    <a:pt x="2763312" y="901538"/>
                    <a:pt x="3874631" y="919319"/>
                  </a:cubicBezTo>
                  <a:cubicBezTo>
                    <a:pt x="4985875" y="901538"/>
                    <a:pt x="6068866" y="1094802"/>
                    <a:pt x="7241817" y="1619073"/>
                  </a:cubicBezTo>
                  <a:cubicBezTo>
                    <a:pt x="7325847" y="1656634"/>
                    <a:pt x="7427644" y="1817001"/>
                    <a:pt x="7396739" y="1919032"/>
                  </a:cubicBezTo>
                  <a:lnTo>
                    <a:pt x="7450421" y="1809316"/>
                  </a:lnTo>
                  <a:cubicBezTo>
                    <a:pt x="7481326" y="1707278"/>
                    <a:pt x="7379760" y="1546917"/>
                    <a:pt x="7295733" y="1509358"/>
                  </a:cubicBezTo>
                  <a:cubicBezTo>
                    <a:pt x="6161810" y="1002491"/>
                    <a:pt x="5111745" y="804917"/>
                    <a:pt x="4039001" y="808428"/>
                  </a:cubicBezTo>
                  <a:cubicBezTo>
                    <a:pt x="3984273" y="808607"/>
                    <a:pt x="3929519" y="809336"/>
                    <a:pt x="3874661" y="810547"/>
                  </a:cubicBezTo>
                  <a:cubicBezTo>
                    <a:pt x="3819800" y="809336"/>
                    <a:pt x="3765044" y="808607"/>
                    <a:pt x="3710322" y="808428"/>
                  </a:cubicBezTo>
                  <a:close/>
                </a:path>
              </a:pathLst>
            </a:custGeom>
            <a:solidFill>
              <a:srgbClr val="FEE471"/>
            </a:solidFill>
            <a:ln w="75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7942DE-4D81-6844-D48C-ABE181F56192}"/>
                </a:ext>
              </a:extLst>
            </p:cNvPr>
            <p:cNvSpPr/>
            <p:nvPr/>
          </p:nvSpPr>
          <p:spPr>
            <a:xfrm>
              <a:off x="2230666" y="2164135"/>
              <a:ext cx="7729698" cy="1874968"/>
            </a:xfrm>
            <a:custGeom>
              <a:avLst/>
              <a:gdLst>
                <a:gd name="connsiteX0" fmla="*/ 328221 w 7729698"/>
                <a:gd name="connsiteY0" fmla="*/ 1853358 h 1874968"/>
                <a:gd name="connsiteX1" fmla="*/ 368012 w 7729698"/>
                <a:gd name="connsiteY1" fmla="*/ 1728807 h 1874968"/>
                <a:gd name="connsiteX2" fmla="*/ 493504 w 7729698"/>
                <a:gd name="connsiteY2" fmla="*/ 1598372 h 1874968"/>
                <a:gd name="connsiteX3" fmla="*/ 3864909 w 7729698"/>
                <a:gd name="connsiteY3" fmla="*/ 897676 h 1874968"/>
                <a:gd name="connsiteX4" fmla="*/ 3865380 w 7729698"/>
                <a:gd name="connsiteY4" fmla="*/ 897676 h 1874968"/>
                <a:gd name="connsiteX5" fmla="*/ 7236785 w 7729698"/>
                <a:gd name="connsiteY5" fmla="*/ 1598372 h 1874968"/>
                <a:gd name="connsiteX6" fmla="*/ 7362277 w 7729698"/>
                <a:gd name="connsiteY6" fmla="*/ 1728807 h 1874968"/>
                <a:gd name="connsiteX7" fmla="*/ 7402068 w 7729698"/>
                <a:gd name="connsiteY7" fmla="*/ 1874884 h 1874968"/>
                <a:gd name="connsiteX8" fmla="*/ 7432575 w 7729698"/>
                <a:gd name="connsiteY8" fmla="*/ 1812692 h 1874968"/>
                <a:gd name="connsiteX9" fmla="*/ 7397359 w 7729698"/>
                <a:gd name="connsiteY9" fmla="*/ 1629682 h 1874968"/>
                <a:gd name="connsiteX10" fmla="*/ 7281752 w 7729698"/>
                <a:gd name="connsiteY10" fmla="*/ 1508424 h 1874968"/>
                <a:gd name="connsiteX11" fmla="*/ 4029465 w 7729698"/>
                <a:gd name="connsiteY11" fmla="*/ 808436 h 1874968"/>
                <a:gd name="connsiteX12" fmla="*/ 3865359 w 7729698"/>
                <a:gd name="connsiteY12" fmla="*/ 810555 h 1874968"/>
                <a:gd name="connsiteX13" fmla="*/ 3864888 w 7729698"/>
                <a:gd name="connsiteY13" fmla="*/ 810555 h 1874968"/>
                <a:gd name="connsiteX14" fmla="*/ 3700782 w 7729698"/>
                <a:gd name="connsiteY14" fmla="*/ 808436 h 1874968"/>
                <a:gd name="connsiteX15" fmla="*/ 448495 w 7729698"/>
                <a:gd name="connsiteY15" fmla="*/ 1508424 h 1874968"/>
                <a:gd name="connsiteX16" fmla="*/ 332888 w 7729698"/>
                <a:gd name="connsiteY16" fmla="*/ 1629682 h 1874968"/>
                <a:gd name="connsiteX17" fmla="*/ 299690 w 7729698"/>
                <a:gd name="connsiteY17" fmla="*/ 1795205 h 1874968"/>
                <a:gd name="connsiteX18" fmla="*/ 3855009 w 7729698"/>
                <a:gd name="connsiteY18" fmla="*/ -85 h 1874968"/>
                <a:gd name="connsiteX19" fmla="*/ 262772 w 7729698"/>
                <a:gd name="connsiteY19" fmla="*/ 731691 h 1874968"/>
                <a:gd name="connsiteX20" fmla="*/ 51809 w 7729698"/>
                <a:gd name="connsiteY20" fmla="*/ 872960 h 1874968"/>
                <a:gd name="connsiteX21" fmla="*/ 34917 w 7729698"/>
                <a:gd name="connsiteY21" fmla="*/ 1166281 h 1874968"/>
                <a:gd name="connsiteX22" fmla="*/ 17434 w 7729698"/>
                <a:gd name="connsiteY22" fmla="*/ 1090515 h 1874968"/>
                <a:gd name="connsiteX23" fmla="*/ 79592 w 7729698"/>
                <a:gd name="connsiteY23" fmla="*/ 949012 h 1874968"/>
                <a:gd name="connsiteX24" fmla="*/ 289613 w 7729698"/>
                <a:gd name="connsiteY24" fmla="*/ 808684 h 1874968"/>
                <a:gd name="connsiteX25" fmla="*/ 3865124 w 7729698"/>
                <a:gd name="connsiteY25" fmla="*/ 75500 h 1874968"/>
                <a:gd name="connsiteX26" fmla="*/ 7440635 w 7729698"/>
                <a:gd name="connsiteY26" fmla="*/ 808684 h 1874968"/>
                <a:gd name="connsiteX27" fmla="*/ 7650655 w 7729698"/>
                <a:gd name="connsiteY27" fmla="*/ 949012 h 1874968"/>
                <a:gd name="connsiteX28" fmla="*/ 7711468 w 7729698"/>
                <a:gd name="connsiteY28" fmla="*/ 1128187 h 1874968"/>
                <a:gd name="connsiteX29" fmla="*/ 7678438 w 7729698"/>
                <a:gd name="connsiteY29" fmla="*/ 872960 h 1874968"/>
                <a:gd name="connsiteX30" fmla="*/ 7467476 w 7729698"/>
                <a:gd name="connsiteY30" fmla="*/ 731691 h 1874968"/>
                <a:gd name="connsiteX31" fmla="*/ 3875238 w 7729698"/>
                <a:gd name="connsiteY31" fmla="*/ -85 h 1874968"/>
                <a:gd name="connsiteX32" fmla="*/ 3854990 w 7729698"/>
                <a:gd name="connsiteY32" fmla="*/ -85 h 1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729698" h="1874968">
                  <a:moveTo>
                    <a:pt x="328221" y="1853358"/>
                  </a:moveTo>
                  <a:cubicBezTo>
                    <a:pt x="331144" y="1812092"/>
                    <a:pt x="345841" y="1768559"/>
                    <a:pt x="368012" y="1728807"/>
                  </a:cubicBezTo>
                  <a:cubicBezTo>
                    <a:pt x="400976" y="1669699"/>
                    <a:pt x="447763" y="1618813"/>
                    <a:pt x="493504" y="1598372"/>
                  </a:cubicBezTo>
                  <a:cubicBezTo>
                    <a:pt x="1667585" y="1073566"/>
                    <a:pt x="2752459" y="879932"/>
                    <a:pt x="3864909" y="897676"/>
                  </a:cubicBezTo>
                  <a:lnTo>
                    <a:pt x="3865380" y="897676"/>
                  </a:lnTo>
                  <a:cubicBezTo>
                    <a:pt x="4977830" y="879935"/>
                    <a:pt x="6062704" y="1073566"/>
                    <a:pt x="7236785" y="1598372"/>
                  </a:cubicBezTo>
                  <a:cubicBezTo>
                    <a:pt x="7282531" y="1618821"/>
                    <a:pt x="7329314" y="1669703"/>
                    <a:pt x="7362277" y="1728807"/>
                  </a:cubicBezTo>
                  <a:cubicBezTo>
                    <a:pt x="7384448" y="1768561"/>
                    <a:pt x="7410581" y="1816131"/>
                    <a:pt x="7402068" y="1874884"/>
                  </a:cubicBezTo>
                  <a:moveTo>
                    <a:pt x="7432575" y="1812692"/>
                  </a:moveTo>
                  <a:cubicBezTo>
                    <a:pt x="7446512" y="1766321"/>
                    <a:pt x="7428470" y="1685565"/>
                    <a:pt x="7397359" y="1629682"/>
                  </a:cubicBezTo>
                  <a:cubicBezTo>
                    <a:pt x="7366200" y="1573709"/>
                    <a:pt x="7320033" y="1525535"/>
                    <a:pt x="7281752" y="1508424"/>
                  </a:cubicBezTo>
                  <a:cubicBezTo>
                    <a:pt x="6149109" y="1002137"/>
                    <a:pt x="5100853" y="804925"/>
                    <a:pt x="4029465" y="808436"/>
                  </a:cubicBezTo>
                  <a:cubicBezTo>
                    <a:pt x="3974808" y="808615"/>
                    <a:pt x="3920156" y="809345"/>
                    <a:pt x="3865359" y="810555"/>
                  </a:cubicBezTo>
                  <a:lnTo>
                    <a:pt x="3864888" y="810555"/>
                  </a:lnTo>
                  <a:cubicBezTo>
                    <a:pt x="3810089" y="809345"/>
                    <a:pt x="3755436" y="808615"/>
                    <a:pt x="3700782" y="808436"/>
                  </a:cubicBezTo>
                  <a:cubicBezTo>
                    <a:pt x="2629394" y="804928"/>
                    <a:pt x="1581137" y="1002137"/>
                    <a:pt x="448495" y="1508424"/>
                  </a:cubicBezTo>
                  <a:cubicBezTo>
                    <a:pt x="410216" y="1525535"/>
                    <a:pt x="364050" y="1573707"/>
                    <a:pt x="332888" y="1629682"/>
                  </a:cubicBezTo>
                  <a:cubicBezTo>
                    <a:pt x="301776" y="1685569"/>
                    <a:pt x="285753" y="1748831"/>
                    <a:pt x="299690" y="1795205"/>
                  </a:cubicBezTo>
                  <a:moveTo>
                    <a:pt x="3855009" y="-85"/>
                  </a:moveTo>
                  <a:cubicBezTo>
                    <a:pt x="2632934" y="5532"/>
                    <a:pt x="1423743" y="221252"/>
                    <a:pt x="262772" y="731691"/>
                  </a:cubicBezTo>
                  <a:cubicBezTo>
                    <a:pt x="179765" y="768188"/>
                    <a:pt x="100557" y="814200"/>
                    <a:pt x="51809" y="872960"/>
                  </a:cubicBezTo>
                  <a:cubicBezTo>
                    <a:pt x="10925" y="922244"/>
                    <a:pt x="-32764" y="999854"/>
                    <a:pt x="34917" y="1166281"/>
                  </a:cubicBezTo>
                  <a:cubicBezTo>
                    <a:pt x="39784" y="1178248"/>
                    <a:pt x="14482" y="1134144"/>
                    <a:pt x="17434" y="1090515"/>
                  </a:cubicBezTo>
                  <a:cubicBezTo>
                    <a:pt x="21534" y="1036509"/>
                    <a:pt x="44488" y="989178"/>
                    <a:pt x="79592" y="949012"/>
                  </a:cubicBezTo>
                  <a:cubicBezTo>
                    <a:pt x="131791" y="889278"/>
                    <a:pt x="209417" y="843945"/>
                    <a:pt x="289613" y="808684"/>
                  </a:cubicBezTo>
                  <a:cubicBezTo>
                    <a:pt x="1445611" y="300416"/>
                    <a:pt x="2649152" y="83878"/>
                    <a:pt x="3865124" y="75500"/>
                  </a:cubicBezTo>
                  <a:cubicBezTo>
                    <a:pt x="5081096" y="83882"/>
                    <a:pt x="6284636" y="300416"/>
                    <a:pt x="7440635" y="808684"/>
                  </a:cubicBezTo>
                  <a:cubicBezTo>
                    <a:pt x="7520831" y="843946"/>
                    <a:pt x="7598457" y="889280"/>
                    <a:pt x="7650655" y="949012"/>
                  </a:cubicBezTo>
                  <a:cubicBezTo>
                    <a:pt x="7685759" y="989183"/>
                    <a:pt x="7716785" y="1033819"/>
                    <a:pt x="7711468" y="1128187"/>
                  </a:cubicBezTo>
                  <a:cubicBezTo>
                    <a:pt x="7743241" y="1033842"/>
                    <a:pt x="7733268" y="934983"/>
                    <a:pt x="7678438" y="872960"/>
                  </a:cubicBezTo>
                  <a:cubicBezTo>
                    <a:pt x="7627870" y="815760"/>
                    <a:pt x="7550482" y="768187"/>
                    <a:pt x="7467476" y="731691"/>
                  </a:cubicBezTo>
                  <a:cubicBezTo>
                    <a:pt x="6306505" y="221252"/>
                    <a:pt x="5097314" y="5536"/>
                    <a:pt x="3875238" y="-85"/>
                  </a:cubicBezTo>
                  <a:lnTo>
                    <a:pt x="3854990" y="-85"/>
                  </a:lnTo>
                  <a:close/>
                </a:path>
              </a:pathLst>
            </a:custGeom>
            <a:noFill/>
            <a:ln w="7534" cap="flat">
              <a:solidFill>
                <a:srgbClr val="92421A">
                  <a:alpha val="75000"/>
                </a:srgbClr>
              </a:solidFill>
              <a:custDash>
                <a:ds d="150000" sp="75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47">
            <a:extLst>
              <a:ext uri="{FF2B5EF4-FFF2-40B4-BE49-F238E27FC236}">
                <a16:creationId xmlns:a16="http://schemas.microsoft.com/office/drawing/2014/main" id="{F1217134-5B48-9A41-4392-CDF8E2F38EA8}"/>
              </a:ext>
            </a:extLst>
          </p:cNvPr>
          <p:cNvGrpSpPr/>
          <p:nvPr/>
        </p:nvGrpSpPr>
        <p:grpSpPr>
          <a:xfrm>
            <a:off x="2365266" y="3389038"/>
            <a:ext cx="2361888" cy="2592160"/>
            <a:chOff x="1302608" y="3103585"/>
            <a:chExt cx="3544633" cy="3890216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8113888-0E14-A490-160C-A158688A4317}"/>
                </a:ext>
              </a:extLst>
            </p:cNvPr>
            <p:cNvSpPr/>
            <p:nvPr/>
          </p:nvSpPr>
          <p:spPr>
            <a:xfrm>
              <a:off x="2663538" y="3103585"/>
              <a:ext cx="854930" cy="557372"/>
            </a:xfrm>
            <a:custGeom>
              <a:avLst/>
              <a:gdLst>
                <a:gd name="connsiteX0" fmla="*/ 44204 w 854930"/>
                <a:gd name="connsiteY0" fmla="*/ 87736 h 557372"/>
                <a:gd name="connsiteX1" fmla="*/ 843380 w 854930"/>
                <a:gd name="connsiteY1" fmla="*/ 68375 h 557372"/>
                <a:gd name="connsiteX2" fmla="*/ 809307 w 854930"/>
                <a:gd name="connsiteY2" fmla="*/ 525661 h 557372"/>
                <a:gd name="connsiteX3" fmla="*/ 57213 w 854930"/>
                <a:gd name="connsiteY3" fmla="*/ 557215 h 557372"/>
                <a:gd name="connsiteX4" fmla="*/ 44203 w 854930"/>
                <a:gd name="connsiteY4" fmla="*/ 87737 h 55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30" h="557372">
                  <a:moveTo>
                    <a:pt x="44204" y="87736"/>
                  </a:moveTo>
                  <a:cubicBezTo>
                    <a:pt x="284691" y="-15734"/>
                    <a:pt x="511481" y="-34937"/>
                    <a:pt x="843380" y="68375"/>
                  </a:cubicBezTo>
                  <a:cubicBezTo>
                    <a:pt x="882149" y="108060"/>
                    <a:pt x="809307" y="525661"/>
                    <a:pt x="809307" y="525661"/>
                  </a:cubicBezTo>
                  <a:cubicBezTo>
                    <a:pt x="516928" y="390578"/>
                    <a:pt x="349602" y="362536"/>
                    <a:pt x="57213" y="557215"/>
                  </a:cubicBezTo>
                  <a:cubicBezTo>
                    <a:pt x="57213" y="557215"/>
                    <a:pt x="-62764" y="183111"/>
                    <a:pt x="44203" y="87737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54151AF-C19F-78A6-CEEB-D697F03784F9}"/>
                </a:ext>
              </a:extLst>
            </p:cNvPr>
            <p:cNvSpPr/>
            <p:nvPr/>
          </p:nvSpPr>
          <p:spPr>
            <a:xfrm>
              <a:off x="2663538" y="3103585"/>
              <a:ext cx="854930" cy="557372"/>
            </a:xfrm>
            <a:custGeom>
              <a:avLst/>
              <a:gdLst>
                <a:gd name="connsiteX0" fmla="*/ 44204 w 854930"/>
                <a:gd name="connsiteY0" fmla="*/ 87736 h 557372"/>
                <a:gd name="connsiteX1" fmla="*/ 843380 w 854930"/>
                <a:gd name="connsiteY1" fmla="*/ 68375 h 557372"/>
                <a:gd name="connsiteX2" fmla="*/ 809307 w 854930"/>
                <a:gd name="connsiteY2" fmla="*/ 525661 h 557372"/>
                <a:gd name="connsiteX3" fmla="*/ 57213 w 854930"/>
                <a:gd name="connsiteY3" fmla="*/ 557215 h 557372"/>
                <a:gd name="connsiteX4" fmla="*/ 44203 w 854930"/>
                <a:gd name="connsiteY4" fmla="*/ 87737 h 55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930" h="557372">
                  <a:moveTo>
                    <a:pt x="44204" y="87736"/>
                  </a:moveTo>
                  <a:cubicBezTo>
                    <a:pt x="284691" y="-15734"/>
                    <a:pt x="511481" y="-34937"/>
                    <a:pt x="843380" y="68375"/>
                  </a:cubicBezTo>
                  <a:cubicBezTo>
                    <a:pt x="882149" y="108060"/>
                    <a:pt x="809307" y="525661"/>
                    <a:pt x="809307" y="525661"/>
                  </a:cubicBezTo>
                  <a:cubicBezTo>
                    <a:pt x="516928" y="390578"/>
                    <a:pt x="349602" y="362536"/>
                    <a:pt x="57213" y="557215"/>
                  </a:cubicBezTo>
                  <a:cubicBezTo>
                    <a:pt x="57213" y="557215"/>
                    <a:pt x="-62764" y="183111"/>
                    <a:pt x="44203" y="8773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BB40248-DAC2-B455-9831-F84F23E9B2A8}"/>
                </a:ext>
              </a:extLst>
            </p:cNvPr>
            <p:cNvSpPr/>
            <p:nvPr/>
          </p:nvSpPr>
          <p:spPr>
            <a:xfrm>
              <a:off x="1302608" y="3180335"/>
              <a:ext cx="2613898" cy="3813467"/>
            </a:xfrm>
            <a:custGeom>
              <a:avLst/>
              <a:gdLst>
                <a:gd name="connsiteX0" fmla="*/ -184 w 2613898"/>
                <a:gd name="connsiteY0" fmla="*/ 3565526 h 3813467"/>
                <a:gd name="connsiteX1" fmla="*/ 2211711 w 2613898"/>
                <a:gd name="connsiteY1" fmla="*/ -158 h 3813467"/>
                <a:gd name="connsiteX2" fmla="*/ 2605589 w 2613898"/>
                <a:gd name="connsiteY2" fmla="*/ 800552 h 3813467"/>
                <a:gd name="connsiteX3" fmla="*/ 775075 w 2613898"/>
                <a:gd name="connsiteY3" fmla="*/ 3813309 h 3813467"/>
                <a:gd name="connsiteX4" fmla="*/ -165 w 2613898"/>
                <a:gd name="connsiteY4" fmla="*/ 3565564 h 381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3898" h="3813467">
                  <a:moveTo>
                    <a:pt x="-184" y="3565526"/>
                  </a:moveTo>
                  <a:cubicBezTo>
                    <a:pt x="993369" y="2800173"/>
                    <a:pt x="2211711" y="303785"/>
                    <a:pt x="2211711" y="-158"/>
                  </a:cubicBezTo>
                  <a:cubicBezTo>
                    <a:pt x="2211711" y="-158"/>
                    <a:pt x="2680589" y="535728"/>
                    <a:pt x="2605589" y="800552"/>
                  </a:cubicBezTo>
                  <a:cubicBezTo>
                    <a:pt x="2282511" y="1941361"/>
                    <a:pt x="1003865" y="3527273"/>
                    <a:pt x="775075" y="3813309"/>
                  </a:cubicBezTo>
                  <a:lnTo>
                    <a:pt x="-165" y="3565564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3013A1A-60C0-33B3-102D-C4674B8E8076}"/>
                </a:ext>
              </a:extLst>
            </p:cNvPr>
            <p:cNvSpPr/>
            <p:nvPr/>
          </p:nvSpPr>
          <p:spPr>
            <a:xfrm>
              <a:off x="2371363" y="3203423"/>
              <a:ext cx="2475878" cy="3692642"/>
            </a:xfrm>
            <a:custGeom>
              <a:avLst/>
              <a:gdLst>
                <a:gd name="connsiteX0" fmla="*/ 326187 w 2475878"/>
                <a:gd name="connsiteY0" fmla="*/ -101 h 3692642"/>
                <a:gd name="connsiteX1" fmla="*/ 4928 w 2475878"/>
                <a:gd name="connsiteY1" fmla="*/ 707826 h 3692642"/>
                <a:gd name="connsiteX2" fmla="*/ 1672660 w 2475878"/>
                <a:gd name="connsiteY2" fmla="*/ 3692485 h 3692642"/>
                <a:gd name="connsiteX3" fmla="*/ 2475694 w 2475878"/>
                <a:gd name="connsiteY3" fmla="*/ 3186240 h 3692642"/>
                <a:gd name="connsiteX4" fmla="*/ 326187 w 2475878"/>
                <a:gd name="connsiteY4" fmla="*/ -158 h 369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5878" h="3692642">
                  <a:moveTo>
                    <a:pt x="326187" y="-101"/>
                  </a:moveTo>
                  <a:cubicBezTo>
                    <a:pt x="326187" y="-101"/>
                    <a:pt x="-47907" y="472063"/>
                    <a:pt x="4928" y="707826"/>
                  </a:cubicBezTo>
                  <a:cubicBezTo>
                    <a:pt x="284620" y="1955982"/>
                    <a:pt x="1672660" y="3692485"/>
                    <a:pt x="1672660" y="3692485"/>
                  </a:cubicBezTo>
                  <a:lnTo>
                    <a:pt x="2475694" y="3186240"/>
                  </a:lnTo>
                  <a:cubicBezTo>
                    <a:pt x="1738088" y="2911987"/>
                    <a:pt x="275895" y="258446"/>
                    <a:pt x="326187" y="-158"/>
                  </a:cubicBezTo>
                  <a:close/>
                </a:path>
              </a:pathLst>
            </a:custGeom>
            <a:solidFill>
              <a:srgbClr val="252525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D71602-8484-E663-3245-4E1CA2B2B350}"/>
                </a:ext>
              </a:extLst>
            </p:cNvPr>
            <p:cNvSpPr/>
            <p:nvPr/>
          </p:nvSpPr>
          <p:spPr>
            <a:xfrm>
              <a:off x="2371363" y="3203423"/>
              <a:ext cx="2475878" cy="3692642"/>
            </a:xfrm>
            <a:custGeom>
              <a:avLst/>
              <a:gdLst>
                <a:gd name="connsiteX0" fmla="*/ 326187 w 2475878"/>
                <a:gd name="connsiteY0" fmla="*/ -101 h 3692642"/>
                <a:gd name="connsiteX1" fmla="*/ 4928 w 2475878"/>
                <a:gd name="connsiteY1" fmla="*/ 707826 h 3692642"/>
                <a:gd name="connsiteX2" fmla="*/ 1672660 w 2475878"/>
                <a:gd name="connsiteY2" fmla="*/ 3692485 h 3692642"/>
                <a:gd name="connsiteX3" fmla="*/ 2475694 w 2475878"/>
                <a:gd name="connsiteY3" fmla="*/ 3186240 h 3692642"/>
                <a:gd name="connsiteX4" fmla="*/ 326187 w 2475878"/>
                <a:gd name="connsiteY4" fmla="*/ -158 h 369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5878" h="3692642">
                  <a:moveTo>
                    <a:pt x="326187" y="-101"/>
                  </a:moveTo>
                  <a:cubicBezTo>
                    <a:pt x="326187" y="-101"/>
                    <a:pt x="-47907" y="472063"/>
                    <a:pt x="4928" y="707826"/>
                  </a:cubicBezTo>
                  <a:cubicBezTo>
                    <a:pt x="284620" y="1955982"/>
                    <a:pt x="1672660" y="3692485"/>
                    <a:pt x="1672660" y="3692485"/>
                  </a:cubicBezTo>
                  <a:lnTo>
                    <a:pt x="2475694" y="3186240"/>
                  </a:lnTo>
                  <a:cubicBezTo>
                    <a:pt x="1738088" y="2911987"/>
                    <a:pt x="275895" y="258446"/>
                    <a:pt x="326187" y="-158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图形 55">
            <a:extLst>
              <a:ext uri="{FF2B5EF4-FFF2-40B4-BE49-F238E27FC236}">
                <a16:creationId xmlns:a16="http://schemas.microsoft.com/office/drawing/2014/main" id="{F248A719-1B4C-3D35-0ADD-F48B257B36D0}"/>
              </a:ext>
            </a:extLst>
          </p:cNvPr>
          <p:cNvGrpSpPr/>
          <p:nvPr/>
        </p:nvGrpSpPr>
        <p:grpSpPr>
          <a:xfrm>
            <a:off x="7378218" y="2857500"/>
            <a:ext cx="2819298" cy="3378962"/>
            <a:chOff x="3885935" y="419271"/>
            <a:chExt cx="4919424" cy="5895987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ED9EA3-5AAE-7725-CB38-607E02417682}"/>
                </a:ext>
              </a:extLst>
            </p:cNvPr>
            <p:cNvSpPr/>
            <p:nvPr/>
          </p:nvSpPr>
          <p:spPr>
            <a:xfrm>
              <a:off x="3885935" y="1453832"/>
              <a:ext cx="4919424" cy="3669728"/>
            </a:xfrm>
            <a:custGeom>
              <a:avLst/>
              <a:gdLst>
                <a:gd name="connsiteX0" fmla="*/ 4919425 w 4919424"/>
                <a:gd name="connsiteY0" fmla="*/ 3669728 h 3669728"/>
                <a:gd name="connsiteX1" fmla="*/ 4777799 w 4919424"/>
                <a:gd name="connsiteY1" fmla="*/ 2501471 h 3669728"/>
                <a:gd name="connsiteX2" fmla="*/ 797 w 4919424"/>
                <a:gd name="connsiteY2" fmla="*/ 0 h 3669728"/>
                <a:gd name="connsiteX3" fmla="*/ 827107 w 4919424"/>
                <a:gd name="connsiteY3" fmla="*/ 1775619 h 3669728"/>
                <a:gd name="connsiteX4" fmla="*/ 4919418 w 4919424"/>
                <a:gd name="connsiteY4" fmla="*/ 3669728 h 366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9424" h="3669728">
                  <a:moveTo>
                    <a:pt x="4919425" y="3669728"/>
                  </a:moveTo>
                  <a:lnTo>
                    <a:pt x="4777799" y="2501471"/>
                  </a:lnTo>
                  <a:cubicBezTo>
                    <a:pt x="2479100" y="1558643"/>
                    <a:pt x="-51488" y="555247"/>
                    <a:pt x="797" y="0"/>
                  </a:cubicBezTo>
                  <a:cubicBezTo>
                    <a:pt x="179480" y="889527"/>
                    <a:pt x="454920" y="1481398"/>
                    <a:pt x="827107" y="1775619"/>
                  </a:cubicBezTo>
                  <a:cubicBezTo>
                    <a:pt x="2071963" y="2628897"/>
                    <a:pt x="3453326" y="3217990"/>
                    <a:pt x="4919418" y="3669728"/>
                  </a:cubicBezTo>
                  <a:close/>
                </a:path>
              </a:pathLst>
            </a:custGeom>
            <a:solidFill>
              <a:srgbClr val="DD137B"/>
            </a:solidFill>
            <a:ln w="31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0DC9F6F-9316-3F76-8556-297A8A6B2870}"/>
                </a:ext>
              </a:extLst>
            </p:cNvPr>
            <p:cNvSpPr/>
            <p:nvPr/>
          </p:nvSpPr>
          <p:spPr>
            <a:xfrm>
              <a:off x="5332546" y="419271"/>
              <a:ext cx="1730381" cy="5895987"/>
            </a:xfrm>
            <a:custGeom>
              <a:avLst/>
              <a:gdLst>
                <a:gd name="connsiteX0" fmla="*/ 1688716 w 1730381"/>
                <a:gd name="connsiteY0" fmla="*/ 5895962 h 5895987"/>
                <a:gd name="connsiteX1" fmla="*/ 645621 w 1730381"/>
                <a:gd name="connsiteY1" fmla="*/ 5349050 h 5895987"/>
                <a:gd name="connsiteX2" fmla="*/ 0 w 1730381"/>
                <a:gd name="connsiteY2" fmla="*/ 0 h 5895987"/>
                <a:gd name="connsiteX3" fmla="*/ 1368509 w 1730381"/>
                <a:gd name="connsiteY3" fmla="*/ 1401902 h 5895987"/>
                <a:gd name="connsiteX4" fmla="*/ 1688716 w 1730381"/>
                <a:gd name="connsiteY4" fmla="*/ 5895988 h 589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381" h="5895987">
                  <a:moveTo>
                    <a:pt x="1688716" y="5895962"/>
                  </a:moveTo>
                  <a:lnTo>
                    <a:pt x="645621" y="5349050"/>
                  </a:lnTo>
                  <a:cubicBezTo>
                    <a:pt x="579100" y="2867670"/>
                    <a:pt x="538214" y="148241"/>
                    <a:pt x="0" y="0"/>
                  </a:cubicBezTo>
                  <a:cubicBezTo>
                    <a:pt x="769086" y="482587"/>
                    <a:pt x="1225252" y="949890"/>
                    <a:pt x="1368509" y="1401902"/>
                  </a:cubicBezTo>
                  <a:cubicBezTo>
                    <a:pt x="1725252" y="2867317"/>
                    <a:pt x="1786297" y="4366454"/>
                    <a:pt x="1688716" y="5895988"/>
                  </a:cubicBezTo>
                  <a:close/>
                </a:path>
              </a:pathLst>
            </a:custGeom>
            <a:gradFill>
              <a:gsLst>
                <a:gs pos="0">
                  <a:srgbClr val="DD137B"/>
                </a:gs>
                <a:gs pos="81961">
                  <a:srgbClr val="F19ABE"/>
                </a:gs>
                <a:gs pos="98823">
                  <a:srgbClr val="FBD8E7"/>
                </a:gs>
                <a:gs pos="100000">
                  <a:srgbClr val="FFFFFF"/>
                </a:gs>
              </a:gsLst>
              <a:lin ang="16200000" scaled="1"/>
            </a:gradFill>
            <a:ln w="31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8DB75F1-BC2B-56C2-F78D-A2A2682D08F0}"/>
                </a:ext>
              </a:extLst>
            </p:cNvPr>
            <p:cNvSpPr/>
            <p:nvPr/>
          </p:nvSpPr>
          <p:spPr>
            <a:xfrm>
              <a:off x="3891680" y="422326"/>
              <a:ext cx="1762458" cy="1551675"/>
            </a:xfrm>
            <a:custGeom>
              <a:avLst/>
              <a:gdLst>
                <a:gd name="connsiteX0" fmla="*/ 1391191 w 1762458"/>
                <a:gd name="connsiteY0" fmla="*/ 28774 h 1551675"/>
                <a:gd name="connsiteX1" fmla="*/ 0 w 1762458"/>
                <a:gd name="connsiteY1" fmla="*/ 969339 h 1551675"/>
                <a:gd name="connsiteX2" fmla="*/ 515622 w 1762458"/>
                <a:gd name="connsiteY2" fmla="*/ 1551675 h 1551675"/>
                <a:gd name="connsiteX3" fmla="*/ 1762459 w 1762458"/>
                <a:gd name="connsiteY3" fmla="*/ 725594 h 1551675"/>
                <a:gd name="connsiteX4" fmla="*/ 1391191 w 1762458"/>
                <a:gd name="connsiteY4" fmla="*/ 28774 h 155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58" h="1551675">
                  <a:moveTo>
                    <a:pt x="1391191" y="28774"/>
                  </a:moveTo>
                  <a:cubicBezTo>
                    <a:pt x="691934" y="-126623"/>
                    <a:pt x="49173" y="370258"/>
                    <a:pt x="0" y="969339"/>
                  </a:cubicBezTo>
                  <a:cubicBezTo>
                    <a:pt x="88840" y="1311182"/>
                    <a:pt x="391200" y="1484197"/>
                    <a:pt x="515622" y="1551675"/>
                  </a:cubicBezTo>
                  <a:cubicBezTo>
                    <a:pt x="764261" y="952508"/>
                    <a:pt x="1199524" y="715237"/>
                    <a:pt x="1762459" y="725594"/>
                  </a:cubicBezTo>
                  <a:cubicBezTo>
                    <a:pt x="1676664" y="381942"/>
                    <a:pt x="1586547" y="52110"/>
                    <a:pt x="1391191" y="28774"/>
                  </a:cubicBezTo>
                  <a:close/>
                </a:path>
              </a:pathLst>
            </a:custGeom>
            <a:solidFill>
              <a:srgbClr val="DD137B"/>
            </a:solidFill>
            <a:ln w="31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483276F-A42A-9D90-5BA4-B747AD8A4F7D}"/>
                </a:ext>
              </a:extLst>
            </p:cNvPr>
            <p:cNvSpPr/>
            <p:nvPr/>
          </p:nvSpPr>
          <p:spPr>
            <a:xfrm>
              <a:off x="3917203" y="448491"/>
              <a:ext cx="1762458" cy="1551679"/>
            </a:xfrm>
            <a:custGeom>
              <a:avLst/>
              <a:gdLst>
                <a:gd name="connsiteX0" fmla="*/ 1391190 w 1762458"/>
                <a:gd name="connsiteY0" fmla="*/ 28775 h 1551679"/>
                <a:gd name="connsiteX1" fmla="*/ 0 w 1762458"/>
                <a:gd name="connsiteY1" fmla="*/ 969340 h 1551679"/>
                <a:gd name="connsiteX2" fmla="*/ 515619 w 1762458"/>
                <a:gd name="connsiteY2" fmla="*/ 1551680 h 1551679"/>
                <a:gd name="connsiteX3" fmla="*/ 1762459 w 1762458"/>
                <a:gd name="connsiteY3" fmla="*/ 725592 h 1551679"/>
                <a:gd name="connsiteX4" fmla="*/ 1391190 w 1762458"/>
                <a:gd name="connsiteY4" fmla="*/ 28775 h 155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58" h="1551679">
                  <a:moveTo>
                    <a:pt x="1391190" y="28775"/>
                  </a:moveTo>
                  <a:cubicBezTo>
                    <a:pt x="691930" y="-126626"/>
                    <a:pt x="49173" y="370259"/>
                    <a:pt x="0" y="969340"/>
                  </a:cubicBezTo>
                  <a:cubicBezTo>
                    <a:pt x="88840" y="1311183"/>
                    <a:pt x="391203" y="1484195"/>
                    <a:pt x="515619" y="1551680"/>
                  </a:cubicBezTo>
                  <a:cubicBezTo>
                    <a:pt x="764264" y="952509"/>
                    <a:pt x="1199523" y="715242"/>
                    <a:pt x="1762459" y="725592"/>
                  </a:cubicBezTo>
                  <a:cubicBezTo>
                    <a:pt x="1676667" y="381940"/>
                    <a:pt x="1586547" y="52114"/>
                    <a:pt x="1391190" y="28775"/>
                  </a:cubicBezTo>
                  <a:close/>
                </a:path>
              </a:pathLst>
            </a:custGeom>
            <a:gradFill>
              <a:gsLst>
                <a:gs pos="0">
                  <a:srgbClr val="DD137B"/>
                </a:gs>
                <a:gs pos="50000">
                  <a:srgbClr val="EE89BD"/>
                </a:gs>
                <a:gs pos="100000">
                  <a:srgbClr val="FFFFFF"/>
                </a:gs>
              </a:gsLst>
              <a:lin ang="7781113" scaled="1"/>
            </a:gradFill>
            <a:ln w="31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7447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F4457CC9-7D24-8F94-7E6D-C48F64242817}"/>
              </a:ext>
            </a:extLst>
          </p:cNvPr>
          <p:cNvGrpSpPr/>
          <p:nvPr/>
        </p:nvGrpSpPr>
        <p:grpSpPr>
          <a:xfrm>
            <a:off x="1143748" y="1363416"/>
            <a:ext cx="4855200" cy="1162039"/>
            <a:chOff x="1381296" y="2290770"/>
            <a:chExt cx="9524726" cy="2279639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6F1CB2A8-C4C0-84EB-3D23-274A8FAD8799}"/>
                </a:ext>
              </a:extLst>
            </p:cNvPr>
            <p:cNvGrpSpPr/>
            <p:nvPr/>
          </p:nvGrpSpPr>
          <p:grpSpPr>
            <a:xfrm>
              <a:off x="1381296" y="2984127"/>
              <a:ext cx="1330810" cy="1548827"/>
              <a:chOff x="1381296" y="2984127"/>
              <a:chExt cx="1330810" cy="1548827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D84CDC1-A804-4E55-C4FC-8DFF3D7CD507}"/>
                  </a:ext>
                </a:extLst>
              </p:cNvPr>
              <p:cNvSpPr/>
              <p:nvPr/>
            </p:nvSpPr>
            <p:spPr>
              <a:xfrm rot="10800000" flipV="1">
                <a:off x="1381296" y="2984127"/>
                <a:ext cx="1330810" cy="1548827"/>
              </a:xfrm>
              <a:custGeom>
                <a:avLst/>
                <a:gdLst>
                  <a:gd name="connsiteX0" fmla="*/ -7 w 1330810"/>
                  <a:gd name="connsiteY0" fmla="*/ 111415 h 1548827"/>
                  <a:gd name="connsiteX1" fmla="*/ -562 w 1330810"/>
                  <a:gd name="connsiteY1" fmla="*/ 126216 h 1548827"/>
                  <a:gd name="connsiteX2" fmla="*/ -562 w 1330810"/>
                  <a:gd name="connsiteY2" fmla="*/ 1324496 h 1548827"/>
                  <a:gd name="connsiteX3" fmla="*/ 246025 w 1330810"/>
                  <a:gd name="connsiteY3" fmla="*/ 1546521 h 1548827"/>
                  <a:gd name="connsiteX4" fmla="*/ 1330249 w 1330810"/>
                  <a:gd name="connsiteY4" fmla="*/ 1223565 h 1548827"/>
                  <a:gd name="connsiteX5" fmla="*/ 714313 w 1330810"/>
                  <a:gd name="connsiteY5" fmla="*/ 729159 h 1548827"/>
                  <a:gd name="connsiteX6" fmla="*/ 1330249 w 1330810"/>
                  <a:gd name="connsiteY6" fmla="*/ -1313 h 1548827"/>
                  <a:gd name="connsiteX7" fmla="*/ 221463 w 1330810"/>
                  <a:gd name="connsiteY7" fmla="*/ 321644 h 1548827"/>
                  <a:gd name="connsiteX8" fmla="*/ -2 w 1330810"/>
                  <a:gd name="connsiteY8" fmla="*/ 111463 h 1548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0810" h="1548827">
                    <a:moveTo>
                      <a:pt x="-7" y="111415"/>
                    </a:moveTo>
                    <a:cubicBezTo>
                      <a:pt x="-332" y="116328"/>
                      <a:pt x="-562" y="121222"/>
                      <a:pt x="-562" y="126216"/>
                    </a:cubicBezTo>
                    <a:lnTo>
                      <a:pt x="-562" y="1324496"/>
                    </a:lnTo>
                    <a:cubicBezTo>
                      <a:pt x="-562" y="1447114"/>
                      <a:pt x="109709" y="1559135"/>
                      <a:pt x="246025" y="1546521"/>
                    </a:cubicBezTo>
                    <a:cubicBezTo>
                      <a:pt x="654958" y="1508673"/>
                      <a:pt x="764256" y="1223565"/>
                      <a:pt x="1330249" y="1223565"/>
                    </a:cubicBezTo>
                    <a:cubicBezTo>
                      <a:pt x="1204479" y="1040644"/>
                      <a:pt x="946381" y="906282"/>
                      <a:pt x="714313" y="729159"/>
                    </a:cubicBezTo>
                    <a:cubicBezTo>
                      <a:pt x="762626" y="507118"/>
                      <a:pt x="1156011" y="157766"/>
                      <a:pt x="1330249" y="-1313"/>
                    </a:cubicBezTo>
                    <a:cubicBezTo>
                      <a:pt x="766663" y="-4308"/>
                      <a:pt x="787448" y="321644"/>
                      <a:pt x="221463" y="321644"/>
                    </a:cubicBezTo>
                    <a:cubicBezTo>
                      <a:pt x="103807" y="321644"/>
                      <a:pt x="7593" y="227197"/>
                      <a:pt x="-2" y="111463"/>
                    </a:cubicBezTo>
                    <a:close/>
                  </a:path>
                </a:pathLst>
              </a:custGeom>
              <a:solidFill>
                <a:srgbClr val="800000"/>
              </a:solidFill>
              <a:ln w="8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8FCA936E-54E9-79E4-0603-F5164C79E7FA}"/>
                  </a:ext>
                </a:extLst>
              </p:cNvPr>
              <p:cNvSpPr/>
              <p:nvPr/>
            </p:nvSpPr>
            <p:spPr>
              <a:xfrm rot="10800000" flipV="1">
                <a:off x="1522471" y="3160908"/>
                <a:ext cx="1189603" cy="1210341"/>
              </a:xfrm>
              <a:custGeom>
                <a:avLst/>
                <a:gdLst>
                  <a:gd name="connsiteX0" fmla="*/ 1137378 w 1189603"/>
                  <a:gd name="connsiteY0" fmla="*/ -1326 h 1210341"/>
                  <a:gd name="connsiteX1" fmla="*/ 988173 w 1189603"/>
                  <a:gd name="connsiteY1" fmla="*/ 150920 h 1210341"/>
                  <a:gd name="connsiteX2" fmla="*/ 221621 w 1189603"/>
                  <a:gd name="connsiteY2" fmla="*/ 420958 h 1210341"/>
                  <a:gd name="connsiteX3" fmla="*/ -39 w 1189603"/>
                  <a:gd name="connsiteY3" fmla="*/ 210696 h 1210341"/>
                  <a:gd name="connsiteX4" fmla="*/ -546 w 1189603"/>
                  <a:gd name="connsiteY4" fmla="*/ 225389 h 1210341"/>
                  <a:gd name="connsiteX5" fmla="*/ -546 w 1189603"/>
                  <a:gd name="connsiteY5" fmla="*/ 111900 h 1210341"/>
                  <a:gd name="connsiteX6" fmla="*/ -39 w 1189603"/>
                  <a:gd name="connsiteY6" fmla="*/ 97207 h 1210341"/>
                  <a:gd name="connsiteX7" fmla="*/ 221621 w 1189603"/>
                  <a:gd name="connsiteY7" fmla="*/ 307469 h 1210341"/>
                  <a:gd name="connsiteX8" fmla="*/ 1137395 w 1189603"/>
                  <a:gd name="connsiteY8" fmla="*/ -1334 h 1210341"/>
                  <a:gd name="connsiteX9" fmla="*/ 1057581 w 1189603"/>
                  <a:gd name="connsiteY9" fmla="*/ 797911 h 1210341"/>
                  <a:gd name="connsiteX10" fmla="*/ 1189058 w 1189603"/>
                  <a:gd name="connsiteY10" fmla="*/ 891637 h 1210341"/>
                  <a:gd name="connsiteX11" fmla="*/ 246209 w 1189603"/>
                  <a:gd name="connsiteY11" fmla="*/ 1208036 h 1210341"/>
                  <a:gd name="connsiteX12" fmla="*/ -532 w 1189603"/>
                  <a:gd name="connsiteY12" fmla="*/ 985873 h 1210341"/>
                  <a:gd name="connsiteX13" fmla="*/ -532 w 1189603"/>
                  <a:gd name="connsiteY13" fmla="*/ 872384 h 1210341"/>
                  <a:gd name="connsiteX14" fmla="*/ 246209 w 1189603"/>
                  <a:gd name="connsiteY14" fmla="*/ 1094547 h 1210341"/>
                  <a:gd name="connsiteX15" fmla="*/ 1057573 w 1189603"/>
                  <a:gd name="connsiteY15" fmla="*/ 797903 h 121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89603" h="1210341">
                    <a:moveTo>
                      <a:pt x="1137378" y="-1326"/>
                    </a:moveTo>
                    <a:cubicBezTo>
                      <a:pt x="1086464" y="46982"/>
                      <a:pt x="1035100" y="98253"/>
                      <a:pt x="988173" y="150920"/>
                    </a:cubicBezTo>
                    <a:cubicBezTo>
                      <a:pt x="737841" y="242627"/>
                      <a:pt x="640159" y="420958"/>
                      <a:pt x="221621" y="420958"/>
                    </a:cubicBezTo>
                    <a:cubicBezTo>
                      <a:pt x="103965" y="420958"/>
                      <a:pt x="7564" y="326438"/>
                      <a:pt x="-39" y="210696"/>
                    </a:cubicBezTo>
                    <a:cubicBezTo>
                      <a:pt x="-364" y="215608"/>
                      <a:pt x="-546" y="220394"/>
                      <a:pt x="-546" y="225389"/>
                    </a:cubicBezTo>
                    <a:lnTo>
                      <a:pt x="-546" y="111900"/>
                    </a:lnTo>
                    <a:cubicBezTo>
                      <a:pt x="-546" y="106906"/>
                      <a:pt x="-364" y="102119"/>
                      <a:pt x="-39" y="97207"/>
                    </a:cubicBezTo>
                    <a:cubicBezTo>
                      <a:pt x="7563" y="212941"/>
                      <a:pt x="103965" y="307469"/>
                      <a:pt x="221621" y="307469"/>
                    </a:cubicBezTo>
                    <a:cubicBezTo>
                      <a:pt x="713903" y="307469"/>
                      <a:pt x="762371" y="60947"/>
                      <a:pt x="1137395" y="-1334"/>
                    </a:cubicBezTo>
                    <a:close/>
                    <a:moveTo>
                      <a:pt x="1057581" y="797911"/>
                    </a:moveTo>
                    <a:cubicBezTo>
                      <a:pt x="1105198" y="829278"/>
                      <a:pt x="1149231" y="859574"/>
                      <a:pt x="1189058" y="891637"/>
                    </a:cubicBezTo>
                    <a:cubicBezTo>
                      <a:pt x="742568" y="934211"/>
                      <a:pt x="618533" y="1173576"/>
                      <a:pt x="246209" y="1208036"/>
                    </a:cubicBezTo>
                    <a:cubicBezTo>
                      <a:pt x="109892" y="1220654"/>
                      <a:pt x="-532" y="1108490"/>
                      <a:pt x="-532" y="985873"/>
                    </a:cubicBezTo>
                    <a:lnTo>
                      <a:pt x="-532" y="872384"/>
                    </a:lnTo>
                    <a:cubicBezTo>
                      <a:pt x="-532" y="995001"/>
                      <a:pt x="109884" y="1107169"/>
                      <a:pt x="246209" y="1094547"/>
                    </a:cubicBezTo>
                    <a:cubicBezTo>
                      <a:pt x="579152" y="1063733"/>
                      <a:pt x="713702" y="869215"/>
                      <a:pt x="1057573" y="7979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EE471"/>
                  </a:gs>
                  <a:gs pos="22621">
                    <a:srgbClr val="D1AA2F"/>
                  </a:gs>
                  <a:gs pos="38404">
                    <a:srgbClr val="F0CE70"/>
                  </a:gs>
                  <a:gs pos="50000">
                    <a:srgbClr val="E3BA46"/>
                  </a:gs>
                  <a:gs pos="65417">
                    <a:srgbClr val="FFFFE4"/>
                  </a:gs>
                  <a:gs pos="75895">
                    <a:srgbClr val="FFFFA0"/>
                  </a:gs>
                  <a:gs pos="87947">
                    <a:srgbClr val="FEEF76"/>
                  </a:gs>
                  <a:gs pos="100000">
                    <a:srgbClr val="DFB23B"/>
                  </a:gs>
                </a:gsLst>
                <a:lin ang="20660579" scaled="1"/>
              </a:gradFill>
              <a:ln w="8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031BC55-12CF-9ED9-BABB-E67A3F925657}"/>
                </a:ext>
              </a:extLst>
            </p:cNvPr>
            <p:cNvSpPr/>
            <p:nvPr/>
          </p:nvSpPr>
          <p:spPr>
            <a:xfrm>
              <a:off x="2205233" y="3096982"/>
              <a:ext cx="506906" cy="1436083"/>
            </a:xfrm>
            <a:custGeom>
              <a:avLst/>
              <a:gdLst>
                <a:gd name="connsiteX0" fmla="*/ 506709 w 506906"/>
                <a:gd name="connsiteY0" fmla="*/ -328 h 1436083"/>
                <a:gd name="connsiteX1" fmla="*/ 507215 w 506906"/>
                <a:gd name="connsiteY1" fmla="*/ 14365 h 1436083"/>
                <a:gd name="connsiteX2" fmla="*/ 507215 w 506906"/>
                <a:gd name="connsiteY2" fmla="*/ 1212564 h 1436083"/>
                <a:gd name="connsiteX3" fmla="*/ 260474 w 506906"/>
                <a:gd name="connsiteY3" fmla="*/ 1434726 h 1436083"/>
                <a:gd name="connsiteX4" fmla="*/ 309 w 506906"/>
                <a:gd name="connsiteY4" fmla="*/ 1369116 h 1436083"/>
                <a:gd name="connsiteX5" fmla="*/ 309 w 506906"/>
                <a:gd name="connsiteY5" fmla="*/ 174159 h 1436083"/>
                <a:gd name="connsiteX6" fmla="*/ 285045 w 506906"/>
                <a:gd name="connsiteY6" fmla="*/ 209878 h 1436083"/>
                <a:gd name="connsiteX7" fmla="*/ 506704 w 506906"/>
                <a:gd name="connsiteY7" fmla="*/ -384 h 143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906" h="1436083">
                  <a:moveTo>
                    <a:pt x="506709" y="-328"/>
                  </a:moveTo>
                  <a:cubicBezTo>
                    <a:pt x="507034" y="4584"/>
                    <a:pt x="507215" y="9370"/>
                    <a:pt x="507215" y="14365"/>
                  </a:cubicBezTo>
                  <a:lnTo>
                    <a:pt x="507215" y="1212564"/>
                  </a:lnTo>
                  <a:cubicBezTo>
                    <a:pt x="507215" y="1335180"/>
                    <a:pt x="396799" y="1447348"/>
                    <a:pt x="260474" y="1434726"/>
                  </a:cubicBezTo>
                  <a:cubicBezTo>
                    <a:pt x="159121" y="1425346"/>
                    <a:pt x="76363" y="1400769"/>
                    <a:pt x="309" y="1369116"/>
                  </a:cubicBezTo>
                  <a:lnTo>
                    <a:pt x="309" y="174159"/>
                  </a:lnTo>
                  <a:cubicBezTo>
                    <a:pt x="77253" y="196026"/>
                    <a:pt x="168670" y="209878"/>
                    <a:pt x="285045" y="209878"/>
                  </a:cubicBezTo>
                  <a:cubicBezTo>
                    <a:pt x="402700" y="209878"/>
                    <a:pt x="499101" y="115358"/>
                    <a:pt x="506704" y="-384"/>
                  </a:cubicBezTo>
                  <a:close/>
                </a:path>
              </a:pathLst>
            </a:custGeom>
            <a:gradFill>
              <a:gsLst>
                <a:gs pos="0">
                  <a:srgbClr val="310603"/>
                </a:gs>
                <a:gs pos="50000">
                  <a:srgbClr val="6F1120">
                    <a:alpha val="49804"/>
                  </a:srgbClr>
                </a:gs>
                <a:gs pos="100000">
                  <a:srgbClr val="AE1C3D">
                    <a:alpha val="0"/>
                  </a:srgbClr>
                </a:gs>
              </a:gsLst>
              <a:lin ang="10800000" scaled="1"/>
            </a:gra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FF94E72-C68A-7AD9-65AA-2536551DA186}"/>
                </a:ext>
              </a:extLst>
            </p:cNvPr>
            <p:cNvSpPr/>
            <p:nvPr/>
          </p:nvSpPr>
          <p:spPr>
            <a:xfrm>
              <a:off x="1542665" y="3176853"/>
              <a:ext cx="1166487" cy="1177908"/>
            </a:xfrm>
            <a:custGeom>
              <a:avLst/>
              <a:gdLst>
                <a:gd name="connsiteX0" fmla="*/ 166447 w 1166487"/>
                <a:gd name="connsiteY0" fmla="*/ 116543 h 1177908"/>
                <a:gd name="connsiteX1" fmla="*/ 944583 w 1166487"/>
                <a:gd name="connsiteY1" fmla="*/ 389483 h 1177908"/>
                <a:gd name="connsiteX2" fmla="*/ 1166243 w 1166487"/>
                <a:gd name="connsiteY2" fmla="*/ 179221 h 1177908"/>
                <a:gd name="connsiteX3" fmla="*/ 1166750 w 1166487"/>
                <a:gd name="connsiteY3" fmla="*/ 193914 h 1177908"/>
                <a:gd name="connsiteX4" fmla="*/ 1166750 w 1166487"/>
                <a:gd name="connsiteY4" fmla="*/ 112850 h 1177908"/>
                <a:gd name="connsiteX5" fmla="*/ 1166243 w 1166487"/>
                <a:gd name="connsiteY5" fmla="*/ 98158 h 1177908"/>
                <a:gd name="connsiteX6" fmla="*/ 944583 w 1166487"/>
                <a:gd name="connsiteY6" fmla="*/ 308420 h 1177908"/>
                <a:gd name="connsiteX7" fmla="*/ 51993 w 1166487"/>
                <a:gd name="connsiteY7" fmla="*/ -383 h 1177908"/>
                <a:gd name="connsiteX8" fmla="*/ 315 w 1166487"/>
                <a:gd name="connsiteY8" fmla="*/ 865942 h 1177908"/>
                <a:gd name="connsiteX9" fmla="*/ 920061 w 1166487"/>
                <a:gd name="connsiteY9" fmla="*/ 1176553 h 1177908"/>
                <a:gd name="connsiteX10" fmla="*/ 1166802 w 1166487"/>
                <a:gd name="connsiteY10" fmla="*/ 954391 h 1177908"/>
                <a:gd name="connsiteX11" fmla="*/ 1166802 w 1166487"/>
                <a:gd name="connsiteY11" fmla="*/ 873327 h 1177908"/>
                <a:gd name="connsiteX12" fmla="*/ 920061 w 1166487"/>
                <a:gd name="connsiteY12" fmla="*/ 1095490 h 1177908"/>
                <a:gd name="connsiteX13" fmla="*/ 99942 w 1166487"/>
                <a:gd name="connsiteY13" fmla="*/ 798846 h 117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487" h="1177908">
                  <a:moveTo>
                    <a:pt x="166447" y="116543"/>
                  </a:moveTo>
                  <a:cubicBezTo>
                    <a:pt x="431257" y="208250"/>
                    <a:pt x="526044" y="389483"/>
                    <a:pt x="944583" y="389483"/>
                  </a:cubicBezTo>
                  <a:cubicBezTo>
                    <a:pt x="1062239" y="389483"/>
                    <a:pt x="1158639" y="294963"/>
                    <a:pt x="1166243" y="179221"/>
                  </a:cubicBezTo>
                  <a:cubicBezTo>
                    <a:pt x="1166568" y="184133"/>
                    <a:pt x="1166750" y="188919"/>
                    <a:pt x="1166750" y="193914"/>
                  </a:cubicBezTo>
                  <a:lnTo>
                    <a:pt x="1166750" y="112850"/>
                  </a:lnTo>
                  <a:cubicBezTo>
                    <a:pt x="1166750" y="107856"/>
                    <a:pt x="1166568" y="103070"/>
                    <a:pt x="1166243" y="98158"/>
                  </a:cubicBezTo>
                  <a:cubicBezTo>
                    <a:pt x="1158641" y="213892"/>
                    <a:pt x="1062239" y="308420"/>
                    <a:pt x="944583" y="308420"/>
                  </a:cubicBezTo>
                  <a:cubicBezTo>
                    <a:pt x="452301" y="308420"/>
                    <a:pt x="432781" y="85058"/>
                    <a:pt x="51993" y="-383"/>
                  </a:cubicBezTo>
                  <a:moveTo>
                    <a:pt x="315" y="865942"/>
                  </a:moveTo>
                  <a:cubicBezTo>
                    <a:pt x="446805" y="908516"/>
                    <a:pt x="547680" y="1142093"/>
                    <a:pt x="920061" y="1176553"/>
                  </a:cubicBezTo>
                  <a:cubicBezTo>
                    <a:pt x="1056378" y="1189171"/>
                    <a:pt x="1166802" y="1077007"/>
                    <a:pt x="1166802" y="954391"/>
                  </a:cubicBezTo>
                  <a:lnTo>
                    <a:pt x="1166802" y="873327"/>
                  </a:lnTo>
                  <a:cubicBezTo>
                    <a:pt x="1166802" y="995943"/>
                    <a:pt x="1056386" y="1108111"/>
                    <a:pt x="920061" y="1095490"/>
                  </a:cubicBezTo>
                  <a:cubicBezTo>
                    <a:pt x="587117" y="1064676"/>
                    <a:pt x="443886" y="870158"/>
                    <a:pt x="99942" y="798846"/>
                  </a:cubicBezTo>
                </a:path>
              </a:pathLst>
            </a:custGeom>
            <a:noFill/>
            <a:ln w="6080" cap="rnd">
              <a:solidFill>
                <a:srgbClr val="7D2300">
                  <a:alpha val="80000"/>
                </a:srgbClr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4E5FC5-DF51-541D-7FF6-0361CA93CDFA}"/>
                </a:ext>
              </a:extLst>
            </p:cNvPr>
            <p:cNvSpPr/>
            <p:nvPr/>
          </p:nvSpPr>
          <p:spPr>
            <a:xfrm>
              <a:off x="2046587" y="2783462"/>
              <a:ext cx="695411" cy="1509026"/>
            </a:xfrm>
            <a:custGeom>
              <a:avLst/>
              <a:gdLst>
                <a:gd name="connsiteX0" fmla="*/ 667301 w 695411"/>
                <a:gd name="connsiteY0" fmla="*/ 1508640 h 1509026"/>
                <a:gd name="connsiteX1" fmla="*/ 667857 w 695411"/>
                <a:gd name="connsiteY1" fmla="*/ 1493838 h 1509026"/>
                <a:gd name="connsiteX2" fmla="*/ 665809 w 695411"/>
                <a:gd name="connsiteY2" fmla="*/ 433123 h 1509026"/>
                <a:gd name="connsiteX3" fmla="*/ 443785 w 695411"/>
                <a:gd name="connsiteY3" fmla="*/ 211098 h 1509026"/>
                <a:gd name="connsiteX4" fmla="*/ 223057 w 695411"/>
                <a:gd name="connsiteY4" fmla="*/ 209802 h 1509026"/>
                <a:gd name="connsiteX5" fmla="*/ 71071 w 695411"/>
                <a:gd name="connsiteY5" fmla="*/ -379 h 1509026"/>
                <a:gd name="connsiteX6" fmla="*/ 70516 w 695411"/>
                <a:gd name="connsiteY6" fmla="*/ 14422 h 1509026"/>
                <a:gd name="connsiteX7" fmla="*/ 1033 w 695411"/>
                <a:gd name="connsiteY7" fmla="*/ 1050575 h 1509026"/>
                <a:gd name="connsiteX8" fmla="*/ 223058 w 695411"/>
                <a:gd name="connsiteY8" fmla="*/ 1272601 h 1509026"/>
                <a:gd name="connsiteX9" fmla="*/ 443786 w 695411"/>
                <a:gd name="connsiteY9" fmla="*/ 1273896 h 1509026"/>
                <a:gd name="connsiteX10" fmla="*/ 667302 w 695411"/>
                <a:gd name="connsiteY10" fmla="*/ 1508647 h 150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5411" h="1509026">
                  <a:moveTo>
                    <a:pt x="667301" y="1508640"/>
                  </a:moveTo>
                  <a:cubicBezTo>
                    <a:pt x="667626" y="1503728"/>
                    <a:pt x="667093" y="1498774"/>
                    <a:pt x="667857" y="1493838"/>
                  </a:cubicBezTo>
                  <a:cubicBezTo>
                    <a:pt x="721290" y="1148467"/>
                    <a:pt x="684822" y="778534"/>
                    <a:pt x="665809" y="433123"/>
                  </a:cubicBezTo>
                  <a:cubicBezTo>
                    <a:pt x="659069" y="310684"/>
                    <a:pt x="566409" y="211098"/>
                    <a:pt x="443785" y="211098"/>
                  </a:cubicBezTo>
                  <a:cubicBezTo>
                    <a:pt x="-119801" y="208101"/>
                    <a:pt x="789083" y="209802"/>
                    <a:pt x="223057" y="209802"/>
                  </a:cubicBezTo>
                  <a:cubicBezTo>
                    <a:pt x="105401" y="209802"/>
                    <a:pt x="78675" y="115355"/>
                    <a:pt x="71071" y="-379"/>
                  </a:cubicBezTo>
                  <a:cubicBezTo>
                    <a:pt x="70747" y="4533"/>
                    <a:pt x="70171" y="9440"/>
                    <a:pt x="70516" y="14422"/>
                  </a:cubicBezTo>
                  <a:cubicBezTo>
                    <a:pt x="94055" y="355084"/>
                    <a:pt x="31876" y="698995"/>
                    <a:pt x="1033" y="1050575"/>
                  </a:cubicBezTo>
                  <a:cubicBezTo>
                    <a:pt x="-9684" y="1172730"/>
                    <a:pt x="100433" y="1272601"/>
                    <a:pt x="223058" y="1272601"/>
                  </a:cubicBezTo>
                  <a:cubicBezTo>
                    <a:pt x="786643" y="1275597"/>
                    <a:pt x="-122240" y="1273896"/>
                    <a:pt x="443786" y="1273896"/>
                  </a:cubicBezTo>
                  <a:cubicBezTo>
                    <a:pt x="561441" y="1273896"/>
                    <a:pt x="659698" y="1392913"/>
                    <a:pt x="667302" y="1508647"/>
                  </a:cubicBezTo>
                  <a:close/>
                </a:path>
              </a:pathLst>
            </a:custGeom>
            <a:gradFill>
              <a:gsLst>
                <a:gs pos="0">
                  <a:srgbClr val="610505"/>
                </a:gs>
                <a:gs pos="50000">
                  <a:srgbClr val="490404"/>
                </a:gs>
                <a:gs pos="100000">
                  <a:srgbClr val="310303"/>
                </a:gs>
              </a:gsLst>
              <a:lin ang="417316" scaled="1"/>
            </a:gra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C09746B-4233-CA89-E2B9-A820B6AE368A}"/>
                </a:ext>
              </a:extLst>
            </p:cNvPr>
            <p:cNvSpPr/>
            <p:nvPr/>
          </p:nvSpPr>
          <p:spPr>
            <a:xfrm>
              <a:off x="9575212" y="2984290"/>
              <a:ext cx="1330810" cy="1548827"/>
            </a:xfrm>
            <a:custGeom>
              <a:avLst/>
              <a:gdLst>
                <a:gd name="connsiteX0" fmla="*/ 717 w 1330810"/>
                <a:gd name="connsiteY0" fmla="*/ 112365 h 1548827"/>
                <a:gd name="connsiteX1" fmla="*/ 166 w 1330810"/>
                <a:gd name="connsiteY1" fmla="*/ 127167 h 1548827"/>
                <a:gd name="connsiteX2" fmla="*/ 166 w 1330810"/>
                <a:gd name="connsiteY2" fmla="*/ 1325447 h 1548827"/>
                <a:gd name="connsiteX3" fmla="*/ 246753 w 1330810"/>
                <a:gd name="connsiteY3" fmla="*/ 1547472 h 1548827"/>
                <a:gd name="connsiteX4" fmla="*/ 1330977 w 1330810"/>
                <a:gd name="connsiteY4" fmla="*/ 1224515 h 1548827"/>
                <a:gd name="connsiteX5" fmla="*/ 715040 w 1330810"/>
                <a:gd name="connsiteY5" fmla="*/ 730108 h 1548827"/>
                <a:gd name="connsiteX6" fmla="*/ 1330977 w 1330810"/>
                <a:gd name="connsiteY6" fmla="*/ -362 h 1548827"/>
                <a:gd name="connsiteX7" fmla="*/ 222191 w 1330810"/>
                <a:gd name="connsiteY7" fmla="*/ 322594 h 1548827"/>
                <a:gd name="connsiteX8" fmla="*/ 725 w 1330810"/>
                <a:gd name="connsiteY8" fmla="*/ 112413 h 1548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0810" h="1548827">
                  <a:moveTo>
                    <a:pt x="717" y="112365"/>
                  </a:moveTo>
                  <a:cubicBezTo>
                    <a:pt x="393" y="117278"/>
                    <a:pt x="166" y="122172"/>
                    <a:pt x="166" y="127167"/>
                  </a:cubicBezTo>
                  <a:lnTo>
                    <a:pt x="166" y="1325447"/>
                  </a:lnTo>
                  <a:cubicBezTo>
                    <a:pt x="166" y="1448063"/>
                    <a:pt x="110437" y="1560085"/>
                    <a:pt x="246753" y="1547472"/>
                  </a:cubicBezTo>
                  <a:cubicBezTo>
                    <a:pt x="655686" y="1509623"/>
                    <a:pt x="764983" y="1224515"/>
                    <a:pt x="1330977" y="1224515"/>
                  </a:cubicBezTo>
                  <a:cubicBezTo>
                    <a:pt x="1205207" y="1041595"/>
                    <a:pt x="947109" y="907232"/>
                    <a:pt x="715040" y="730108"/>
                  </a:cubicBezTo>
                  <a:cubicBezTo>
                    <a:pt x="763353" y="508068"/>
                    <a:pt x="1156739" y="158716"/>
                    <a:pt x="1330977" y="-362"/>
                  </a:cubicBezTo>
                  <a:cubicBezTo>
                    <a:pt x="767391" y="-3359"/>
                    <a:pt x="788176" y="322594"/>
                    <a:pt x="222191" y="322594"/>
                  </a:cubicBezTo>
                  <a:cubicBezTo>
                    <a:pt x="104535" y="322594"/>
                    <a:pt x="8321" y="228147"/>
                    <a:pt x="725" y="112413"/>
                  </a:cubicBezTo>
                  <a:close/>
                </a:path>
              </a:pathLst>
            </a:custGeom>
            <a:solidFill>
              <a:srgbClr val="800000"/>
            </a:soli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E049A94-F06C-C194-95C0-DB8A8D833723}"/>
                </a:ext>
              </a:extLst>
            </p:cNvPr>
            <p:cNvSpPr/>
            <p:nvPr/>
          </p:nvSpPr>
          <p:spPr>
            <a:xfrm>
              <a:off x="9575163" y="3160665"/>
              <a:ext cx="1189599" cy="1210341"/>
            </a:xfrm>
            <a:custGeom>
              <a:avLst/>
              <a:gdLst>
                <a:gd name="connsiteX0" fmla="*/ 1138088 w 1189599"/>
                <a:gd name="connsiteY0" fmla="*/ -375 h 1210341"/>
                <a:gd name="connsiteX1" fmla="*/ 988882 w 1189599"/>
                <a:gd name="connsiteY1" fmla="*/ 151870 h 1210341"/>
                <a:gd name="connsiteX2" fmla="*/ 222330 w 1189599"/>
                <a:gd name="connsiteY2" fmla="*/ 421909 h 1210341"/>
                <a:gd name="connsiteX3" fmla="*/ 670 w 1189599"/>
                <a:gd name="connsiteY3" fmla="*/ 211647 h 1210341"/>
                <a:gd name="connsiteX4" fmla="*/ 167 w 1189599"/>
                <a:gd name="connsiteY4" fmla="*/ 226339 h 1210341"/>
                <a:gd name="connsiteX5" fmla="*/ 167 w 1189599"/>
                <a:gd name="connsiteY5" fmla="*/ 112850 h 1210341"/>
                <a:gd name="connsiteX6" fmla="*/ 670 w 1189599"/>
                <a:gd name="connsiteY6" fmla="*/ 98158 h 1210341"/>
                <a:gd name="connsiteX7" fmla="*/ 222330 w 1189599"/>
                <a:gd name="connsiteY7" fmla="*/ 308420 h 1210341"/>
                <a:gd name="connsiteX8" fmla="*/ 1138104 w 1189599"/>
                <a:gd name="connsiteY8" fmla="*/ -383 h 1210341"/>
                <a:gd name="connsiteX9" fmla="*/ 1058291 w 1189599"/>
                <a:gd name="connsiteY9" fmla="*/ 798862 h 1210341"/>
                <a:gd name="connsiteX10" fmla="*/ 1189767 w 1189599"/>
                <a:gd name="connsiteY10" fmla="*/ 892588 h 1210341"/>
                <a:gd name="connsiteX11" fmla="*/ 246918 w 1189599"/>
                <a:gd name="connsiteY11" fmla="*/ 1208986 h 1210341"/>
                <a:gd name="connsiteX12" fmla="*/ 177 w 1189599"/>
                <a:gd name="connsiteY12" fmla="*/ 986824 h 1210341"/>
                <a:gd name="connsiteX13" fmla="*/ 177 w 1189599"/>
                <a:gd name="connsiteY13" fmla="*/ 873335 h 1210341"/>
                <a:gd name="connsiteX14" fmla="*/ 246918 w 1189599"/>
                <a:gd name="connsiteY14" fmla="*/ 1095498 h 1210341"/>
                <a:gd name="connsiteX15" fmla="*/ 1058283 w 1189599"/>
                <a:gd name="connsiteY15" fmla="*/ 798854 h 12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9599" h="1210341">
                  <a:moveTo>
                    <a:pt x="1138088" y="-375"/>
                  </a:moveTo>
                  <a:cubicBezTo>
                    <a:pt x="1087173" y="47932"/>
                    <a:pt x="1035802" y="99203"/>
                    <a:pt x="988882" y="151870"/>
                  </a:cubicBezTo>
                  <a:cubicBezTo>
                    <a:pt x="738551" y="243577"/>
                    <a:pt x="640869" y="421909"/>
                    <a:pt x="222330" y="421909"/>
                  </a:cubicBezTo>
                  <a:cubicBezTo>
                    <a:pt x="104675" y="421909"/>
                    <a:pt x="8274" y="327389"/>
                    <a:pt x="670" y="211647"/>
                  </a:cubicBezTo>
                  <a:cubicBezTo>
                    <a:pt x="346" y="216559"/>
                    <a:pt x="167" y="221345"/>
                    <a:pt x="167" y="226339"/>
                  </a:cubicBezTo>
                  <a:lnTo>
                    <a:pt x="167" y="112850"/>
                  </a:lnTo>
                  <a:cubicBezTo>
                    <a:pt x="167" y="107856"/>
                    <a:pt x="346" y="103070"/>
                    <a:pt x="670" y="98158"/>
                  </a:cubicBezTo>
                  <a:cubicBezTo>
                    <a:pt x="8271" y="213892"/>
                    <a:pt x="104675" y="308420"/>
                    <a:pt x="222330" y="308420"/>
                  </a:cubicBezTo>
                  <a:cubicBezTo>
                    <a:pt x="714612" y="308420"/>
                    <a:pt x="763080" y="61898"/>
                    <a:pt x="1138104" y="-383"/>
                  </a:cubicBezTo>
                  <a:close/>
                  <a:moveTo>
                    <a:pt x="1058291" y="798862"/>
                  </a:moveTo>
                  <a:cubicBezTo>
                    <a:pt x="1105908" y="830229"/>
                    <a:pt x="1149941" y="860525"/>
                    <a:pt x="1189767" y="892588"/>
                  </a:cubicBezTo>
                  <a:cubicBezTo>
                    <a:pt x="743278" y="935161"/>
                    <a:pt x="619243" y="1174527"/>
                    <a:pt x="246918" y="1208986"/>
                  </a:cubicBezTo>
                  <a:cubicBezTo>
                    <a:pt x="110602" y="1221605"/>
                    <a:pt x="177" y="1109441"/>
                    <a:pt x="177" y="986824"/>
                  </a:cubicBezTo>
                  <a:lnTo>
                    <a:pt x="177" y="873335"/>
                  </a:lnTo>
                  <a:cubicBezTo>
                    <a:pt x="177" y="995952"/>
                    <a:pt x="110594" y="1108119"/>
                    <a:pt x="246918" y="1095498"/>
                  </a:cubicBezTo>
                  <a:cubicBezTo>
                    <a:pt x="579862" y="1064684"/>
                    <a:pt x="714411" y="870165"/>
                    <a:pt x="1058283" y="798854"/>
                  </a:cubicBezTo>
                  <a:close/>
                </a:path>
              </a:pathLst>
            </a:custGeom>
            <a:gradFill>
              <a:gsLst>
                <a:gs pos="0">
                  <a:srgbClr val="FEE471"/>
                </a:gs>
                <a:gs pos="22621">
                  <a:srgbClr val="D1AA2F"/>
                </a:gs>
                <a:gs pos="38404">
                  <a:srgbClr val="F0CE70"/>
                </a:gs>
                <a:gs pos="50000">
                  <a:srgbClr val="E3BA46"/>
                </a:gs>
                <a:gs pos="65417">
                  <a:srgbClr val="FFFFE4"/>
                </a:gs>
                <a:gs pos="75895">
                  <a:srgbClr val="FFFFA0"/>
                </a:gs>
                <a:gs pos="87947">
                  <a:srgbClr val="FEEF76"/>
                </a:gs>
                <a:gs pos="100000">
                  <a:srgbClr val="DFB23B"/>
                </a:gs>
              </a:gsLst>
              <a:lin ang="20658647" scaled="1"/>
            </a:gra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E59DA06-6085-9B30-1C8C-C9F28A6EA834}"/>
                </a:ext>
              </a:extLst>
            </p:cNvPr>
            <p:cNvSpPr/>
            <p:nvPr/>
          </p:nvSpPr>
          <p:spPr>
            <a:xfrm>
              <a:off x="9575179" y="3096982"/>
              <a:ext cx="506905" cy="1436083"/>
            </a:xfrm>
            <a:custGeom>
              <a:avLst/>
              <a:gdLst>
                <a:gd name="connsiteX0" fmla="*/ 676 w 506905"/>
                <a:gd name="connsiteY0" fmla="*/ -328 h 1436083"/>
                <a:gd name="connsiteX1" fmla="*/ 174 w 506905"/>
                <a:gd name="connsiteY1" fmla="*/ 14365 h 1436083"/>
                <a:gd name="connsiteX2" fmla="*/ 174 w 506905"/>
                <a:gd name="connsiteY2" fmla="*/ 1212564 h 1436083"/>
                <a:gd name="connsiteX3" fmla="*/ 246915 w 506905"/>
                <a:gd name="connsiteY3" fmla="*/ 1434726 h 1436083"/>
                <a:gd name="connsiteX4" fmla="*/ 507080 w 506905"/>
                <a:gd name="connsiteY4" fmla="*/ 1369116 h 1436083"/>
                <a:gd name="connsiteX5" fmla="*/ 507080 w 506905"/>
                <a:gd name="connsiteY5" fmla="*/ 174159 h 1436083"/>
                <a:gd name="connsiteX6" fmla="*/ 222344 w 506905"/>
                <a:gd name="connsiteY6" fmla="*/ 209878 h 1436083"/>
                <a:gd name="connsiteX7" fmla="*/ 684 w 506905"/>
                <a:gd name="connsiteY7" fmla="*/ -384 h 143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6905" h="1436083">
                  <a:moveTo>
                    <a:pt x="676" y="-328"/>
                  </a:moveTo>
                  <a:cubicBezTo>
                    <a:pt x="352" y="4584"/>
                    <a:pt x="174" y="9370"/>
                    <a:pt x="174" y="14365"/>
                  </a:cubicBezTo>
                  <a:lnTo>
                    <a:pt x="174" y="1212564"/>
                  </a:lnTo>
                  <a:cubicBezTo>
                    <a:pt x="174" y="1335180"/>
                    <a:pt x="110590" y="1447348"/>
                    <a:pt x="246915" y="1434726"/>
                  </a:cubicBezTo>
                  <a:cubicBezTo>
                    <a:pt x="348268" y="1425346"/>
                    <a:pt x="431026" y="1400769"/>
                    <a:pt x="507080" y="1369116"/>
                  </a:cubicBezTo>
                  <a:lnTo>
                    <a:pt x="507080" y="174159"/>
                  </a:lnTo>
                  <a:cubicBezTo>
                    <a:pt x="430136" y="196026"/>
                    <a:pt x="338719" y="209878"/>
                    <a:pt x="222344" y="209878"/>
                  </a:cubicBezTo>
                  <a:cubicBezTo>
                    <a:pt x="104689" y="209878"/>
                    <a:pt x="8288" y="115358"/>
                    <a:pt x="684" y="-384"/>
                  </a:cubicBezTo>
                  <a:close/>
                </a:path>
              </a:pathLst>
            </a:custGeom>
            <a:gradFill>
              <a:gsLst>
                <a:gs pos="0">
                  <a:srgbClr val="310603"/>
                </a:gs>
                <a:gs pos="50000">
                  <a:srgbClr val="6F1120">
                    <a:alpha val="49804"/>
                  </a:srgbClr>
                </a:gs>
                <a:gs pos="100000">
                  <a:srgbClr val="AE1C3D">
                    <a:alpha val="0"/>
                  </a:srgbClr>
                </a:gs>
              </a:gsLst>
              <a:lin ang="0" scaled="1"/>
            </a:gra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8307F45-7885-392E-3776-63EA2766D767}"/>
                </a:ext>
              </a:extLst>
            </p:cNvPr>
            <p:cNvSpPr/>
            <p:nvPr/>
          </p:nvSpPr>
          <p:spPr>
            <a:xfrm>
              <a:off x="9575082" y="3176853"/>
              <a:ext cx="1166487" cy="1177908"/>
            </a:xfrm>
            <a:custGeom>
              <a:avLst/>
              <a:gdLst>
                <a:gd name="connsiteX0" fmla="*/ 1000524 w 1166487"/>
                <a:gd name="connsiteY0" fmla="*/ 116543 h 1177908"/>
                <a:gd name="connsiteX1" fmla="*/ 222387 w 1166487"/>
                <a:gd name="connsiteY1" fmla="*/ 389483 h 1177908"/>
                <a:gd name="connsiteX2" fmla="*/ 727 w 1166487"/>
                <a:gd name="connsiteY2" fmla="*/ 179221 h 1177908"/>
                <a:gd name="connsiteX3" fmla="*/ 225 w 1166487"/>
                <a:gd name="connsiteY3" fmla="*/ 193914 h 1177908"/>
                <a:gd name="connsiteX4" fmla="*/ 225 w 1166487"/>
                <a:gd name="connsiteY4" fmla="*/ 112850 h 1177908"/>
                <a:gd name="connsiteX5" fmla="*/ 727 w 1166487"/>
                <a:gd name="connsiteY5" fmla="*/ 98158 h 1177908"/>
                <a:gd name="connsiteX6" fmla="*/ 222387 w 1166487"/>
                <a:gd name="connsiteY6" fmla="*/ 308420 h 1177908"/>
                <a:gd name="connsiteX7" fmla="*/ 1114977 w 1166487"/>
                <a:gd name="connsiteY7" fmla="*/ -383 h 1177908"/>
                <a:gd name="connsiteX8" fmla="*/ 1166655 w 1166487"/>
                <a:gd name="connsiteY8" fmla="*/ 865942 h 1177908"/>
                <a:gd name="connsiteX9" fmla="*/ 246909 w 1166487"/>
                <a:gd name="connsiteY9" fmla="*/ 1176553 h 1177908"/>
                <a:gd name="connsiteX10" fmla="*/ 168 w 1166487"/>
                <a:gd name="connsiteY10" fmla="*/ 954391 h 1177908"/>
                <a:gd name="connsiteX11" fmla="*/ 168 w 1166487"/>
                <a:gd name="connsiteY11" fmla="*/ 873327 h 1177908"/>
                <a:gd name="connsiteX12" fmla="*/ 246909 w 1166487"/>
                <a:gd name="connsiteY12" fmla="*/ 1095490 h 1177908"/>
                <a:gd name="connsiteX13" fmla="*/ 1067028 w 1166487"/>
                <a:gd name="connsiteY13" fmla="*/ 798846 h 117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487" h="1177908">
                  <a:moveTo>
                    <a:pt x="1000524" y="116543"/>
                  </a:moveTo>
                  <a:cubicBezTo>
                    <a:pt x="735713" y="208250"/>
                    <a:pt x="640926" y="389483"/>
                    <a:pt x="222387" y="389483"/>
                  </a:cubicBezTo>
                  <a:cubicBezTo>
                    <a:pt x="104732" y="389483"/>
                    <a:pt x="8331" y="294963"/>
                    <a:pt x="727" y="179221"/>
                  </a:cubicBezTo>
                  <a:cubicBezTo>
                    <a:pt x="403" y="184133"/>
                    <a:pt x="225" y="188919"/>
                    <a:pt x="225" y="193914"/>
                  </a:cubicBezTo>
                  <a:lnTo>
                    <a:pt x="225" y="112850"/>
                  </a:lnTo>
                  <a:cubicBezTo>
                    <a:pt x="225" y="107856"/>
                    <a:pt x="403" y="103070"/>
                    <a:pt x="727" y="98158"/>
                  </a:cubicBezTo>
                  <a:cubicBezTo>
                    <a:pt x="8328" y="213892"/>
                    <a:pt x="104732" y="308420"/>
                    <a:pt x="222387" y="308420"/>
                  </a:cubicBezTo>
                  <a:cubicBezTo>
                    <a:pt x="714670" y="308420"/>
                    <a:pt x="734189" y="85058"/>
                    <a:pt x="1114977" y="-383"/>
                  </a:cubicBezTo>
                  <a:moveTo>
                    <a:pt x="1166655" y="865942"/>
                  </a:moveTo>
                  <a:cubicBezTo>
                    <a:pt x="720166" y="908516"/>
                    <a:pt x="619298" y="1142093"/>
                    <a:pt x="246909" y="1176553"/>
                  </a:cubicBezTo>
                  <a:cubicBezTo>
                    <a:pt x="110592" y="1189171"/>
                    <a:pt x="168" y="1077007"/>
                    <a:pt x="168" y="954391"/>
                  </a:cubicBezTo>
                  <a:lnTo>
                    <a:pt x="168" y="873327"/>
                  </a:lnTo>
                  <a:cubicBezTo>
                    <a:pt x="168" y="995943"/>
                    <a:pt x="110584" y="1108111"/>
                    <a:pt x="246909" y="1095490"/>
                  </a:cubicBezTo>
                  <a:cubicBezTo>
                    <a:pt x="579853" y="1064676"/>
                    <a:pt x="723084" y="870158"/>
                    <a:pt x="1067028" y="798846"/>
                  </a:cubicBezTo>
                </a:path>
              </a:pathLst>
            </a:custGeom>
            <a:noFill/>
            <a:ln w="6080" cap="rnd">
              <a:solidFill>
                <a:srgbClr val="7D2300">
                  <a:alpha val="80000"/>
                </a:srgbClr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BAAA603-1B48-B281-BC59-C59A5CBCFF0D}"/>
                </a:ext>
              </a:extLst>
            </p:cNvPr>
            <p:cNvSpPr/>
            <p:nvPr/>
          </p:nvSpPr>
          <p:spPr>
            <a:xfrm>
              <a:off x="9543313" y="2775274"/>
              <a:ext cx="700425" cy="1510721"/>
            </a:xfrm>
            <a:custGeom>
              <a:avLst/>
              <a:gdLst>
                <a:gd name="connsiteX0" fmla="*/ 31730 w 700425"/>
                <a:gd name="connsiteY0" fmla="*/ 1510343 h 1510721"/>
                <a:gd name="connsiteX1" fmla="*/ 31179 w 700425"/>
                <a:gd name="connsiteY1" fmla="*/ 1495541 h 1510721"/>
                <a:gd name="connsiteX2" fmla="*/ 35522 w 700425"/>
                <a:gd name="connsiteY2" fmla="*/ 441310 h 1510721"/>
                <a:gd name="connsiteX3" fmla="*/ 257547 w 700425"/>
                <a:gd name="connsiteY3" fmla="*/ 219285 h 1510721"/>
                <a:gd name="connsiteX4" fmla="*/ 478275 w 700425"/>
                <a:gd name="connsiteY4" fmla="*/ 217990 h 1510721"/>
                <a:gd name="connsiteX5" fmla="*/ 642420 w 700425"/>
                <a:gd name="connsiteY5" fmla="*/ -379 h 1510721"/>
                <a:gd name="connsiteX6" fmla="*/ 700296 w 700425"/>
                <a:gd name="connsiteY6" fmla="*/ 1058716 h 1510721"/>
                <a:gd name="connsiteX7" fmla="*/ 478271 w 700425"/>
                <a:gd name="connsiteY7" fmla="*/ 1280740 h 1510721"/>
                <a:gd name="connsiteX8" fmla="*/ 257543 w 700425"/>
                <a:gd name="connsiteY8" fmla="*/ 1282035 h 1510721"/>
                <a:gd name="connsiteX9" fmla="*/ 31733 w 700425"/>
                <a:gd name="connsiteY9" fmla="*/ 1510310 h 151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0425" h="1510721">
                  <a:moveTo>
                    <a:pt x="31730" y="1510343"/>
                  </a:moveTo>
                  <a:cubicBezTo>
                    <a:pt x="31406" y="1505431"/>
                    <a:pt x="32006" y="1500466"/>
                    <a:pt x="31179" y="1495541"/>
                  </a:cubicBezTo>
                  <a:cubicBezTo>
                    <a:pt x="-20687" y="1189072"/>
                    <a:pt x="773" y="812767"/>
                    <a:pt x="35522" y="441310"/>
                  </a:cubicBezTo>
                  <a:cubicBezTo>
                    <a:pt x="46944" y="319220"/>
                    <a:pt x="134922" y="219285"/>
                    <a:pt x="257547" y="219285"/>
                  </a:cubicBezTo>
                  <a:cubicBezTo>
                    <a:pt x="821132" y="216289"/>
                    <a:pt x="-87751" y="217990"/>
                    <a:pt x="478275" y="217990"/>
                  </a:cubicBezTo>
                  <a:cubicBezTo>
                    <a:pt x="595930" y="217990"/>
                    <a:pt x="593879" y="217715"/>
                    <a:pt x="642420" y="-379"/>
                  </a:cubicBezTo>
                  <a:cubicBezTo>
                    <a:pt x="542420" y="404477"/>
                    <a:pt x="680937" y="706033"/>
                    <a:pt x="700296" y="1058716"/>
                  </a:cubicBezTo>
                  <a:cubicBezTo>
                    <a:pt x="707016" y="1181154"/>
                    <a:pt x="600896" y="1280740"/>
                    <a:pt x="478271" y="1280740"/>
                  </a:cubicBezTo>
                  <a:cubicBezTo>
                    <a:pt x="-85314" y="1283737"/>
                    <a:pt x="823569" y="1282035"/>
                    <a:pt x="257543" y="1282035"/>
                  </a:cubicBezTo>
                  <a:cubicBezTo>
                    <a:pt x="139888" y="1282035"/>
                    <a:pt x="39337" y="1394576"/>
                    <a:pt x="31733" y="1510310"/>
                  </a:cubicBezTo>
                  <a:close/>
                </a:path>
              </a:pathLst>
            </a:custGeom>
            <a:gradFill>
              <a:gsLst>
                <a:gs pos="0">
                  <a:srgbClr val="610505"/>
                </a:gs>
                <a:gs pos="50000">
                  <a:srgbClr val="490404"/>
                </a:gs>
                <a:gs pos="100000">
                  <a:srgbClr val="310303"/>
                </a:gs>
              </a:gsLst>
              <a:lin ang="10385292" scaled="1"/>
            </a:gra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5295A40-E83B-C6DB-FBA4-05194503B26F}"/>
                </a:ext>
              </a:extLst>
            </p:cNvPr>
            <p:cNvSpPr/>
            <p:nvPr/>
          </p:nvSpPr>
          <p:spPr>
            <a:xfrm>
              <a:off x="2047156" y="2290770"/>
              <a:ext cx="8196554" cy="2279639"/>
            </a:xfrm>
            <a:custGeom>
              <a:avLst/>
              <a:gdLst>
                <a:gd name="connsiteX0" fmla="*/ 528127 w 8196554"/>
                <a:gd name="connsiteY0" fmla="*/ -123 h 2279639"/>
                <a:gd name="connsiteX1" fmla="*/ 222363 w 8196554"/>
                <a:gd name="connsiteY1" fmla="*/ 81702 h 2279639"/>
                <a:gd name="connsiteX2" fmla="*/ 452 w 8196554"/>
                <a:gd name="connsiteY2" fmla="*/ 303613 h 2279639"/>
                <a:gd name="connsiteX3" fmla="*/ 452 w 8196554"/>
                <a:gd name="connsiteY3" fmla="*/ 1501812 h 2279639"/>
                <a:gd name="connsiteX4" fmla="*/ 959 w 8196554"/>
                <a:gd name="connsiteY4" fmla="*/ 1516504 h 2279639"/>
                <a:gd name="connsiteX5" fmla="*/ 222359 w 8196554"/>
                <a:gd name="connsiteY5" fmla="*/ 1306501 h 2279639"/>
                <a:gd name="connsiteX6" fmla="*/ 4098490 w 8196554"/>
                <a:gd name="connsiteY6" fmla="*/ 2279263 h 2279639"/>
                <a:gd name="connsiteX7" fmla="*/ 7974621 w 8196554"/>
                <a:gd name="connsiteY7" fmla="*/ 1306501 h 2279639"/>
                <a:gd name="connsiteX8" fmla="*/ 8196021 w 8196554"/>
                <a:gd name="connsiteY8" fmla="*/ 1516504 h 2279639"/>
                <a:gd name="connsiteX9" fmla="*/ 8196524 w 8196554"/>
                <a:gd name="connsiteY9" fmla="*/ 1501812 h 2279639"/>
                <a:gd name="connsiteX10" fmla="*/ 8196524 w 8196554"/>
                <a:gd name="connsiteY10" fmla="*/ 303613 h 2279639"/>
                <a:gd name="connsiteX11" fmla="*/ 7974613 w 8196554"/>
                <a:gd name="connsiteY11" fmla="*/ 81702 h 2279639"/>
                <a:gd name="connsiteX12" fmla="*/ 4098482 w 8196554"/>
                <a:gd name="connsiteY12" fmla="*/ 1052680 h 2279639"/>
                <a:gd name="connsiteX13" fmla="*/ 528123 w 8196554"/>
                <a:gd name="connsiteY13" fmla="*/ -172 h 227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96554" h="2279639">
                  <a:moveTo>
                    <a:pt x="528127" y="-123"/>
                  </a:moveTo>
                  <a:cubicBezTo>
                    <a:pt x="423952" y="2356"/>
                    <a:pt x="322833" y="27540"/>
                    <a:pt x="222363" y="81702"/>
                  </a:cubicBezTo>
                  <a:cubicBezTo>
                    <a:pt x="114427" y="139886"/>
                    <a:pt x="16827" y="221731"/>
                    <a:pt x="452" y="303613"/>
                  </a:cubicBezTo>
                  <a:cubicBezTo>
                    <a:pt x="53669" y="791713"/>
                    <a:pt x="39409" y="1167344"/>
                    <a:pt x="452" y="1501812"/>
                  </a:cubicBezTo>
                  <a:cubicBezTo>
                    <a:pt x="-126" y="1506772"/>
                    <a:pt x="634" y="1511592"/>
                    <a:pt x="959" y="1516504"/>
                  </a:cubicBezTo>
                  <a:cubicBezTo>
                    <a:pt x="8560" y="1400770"/>
                    <a:pt x="107298" y="1331047"/>
                    <a:pt x="222359" y="1306501"/>
                  </a:cubicBezTo>
                  <a:cubicBezTo>
                    <a:pt x="1066960" y="1126354"/>
                    <a:pt x="1897860" y="2279263"/>
                    <a:pt x="4098490" y="2279263"/>
                  </a:cubicBezTo>
                  <a:cubicBezTo>
                    <a:pt x="6299120" y="2279263"/>
                    <a:pt x="7130020" y="1126378"/>
                    <a:pt x="7974621" y="1306501"/>
                  </a:cubicBezTo>
                  <a:cubicBezTo>
                    <a:pt x="8089690" y="1331046"/>
                    <a:pt x="8188426" y="1400770"/>
                    <a:pt x="8196021" y="1516504"/>
                  </a:cubicBezTo>
                  <a:cubicBezTo>
                    <a:pt x="8196345" y="1511592"/>
                    <a:pt x="8197244" y="1506753"/>
                    <a:pt x="8196524" y="1501812"/>
                  </a:cubicBezTo>
                  <a:cubicBezTo>
                    <a:pt x="8137365" y="1093958"/>
                    <a:pt x="8147810" y="696042"/>
                    <a:pt x="8196524" y="303613"/>
                  </a:cubicBezTo>
                  <a:cubicBezTo>
                    <a:pt x="8163769" y="180786"/>
                    <a:pt x="8082549" y="139889"/>
                    <a:pt x="7974613" y="81702"/>
                  </a:cubicBezTo>
                  <a:cubicBezTo>
                    <a:pt x="7170844" y="-351574"/>
                    <a:pt x="6333726" y="1075864"/>
                    <a:pt x="4098482" y="1052680"/>
                  </a:cubicBezTo>
                  <a:cubicBezTo>
                    <a:pt x="2142664" y="1072946"/>
                    <a:pt x="1257370" y="-17520"/>
                    <a:pt x="528123" y="-172"/>
                  </a:cubicBezTo>
                  <a:close/>
                </a:path>
              </a:pathLst>
            </a:custGeom>
            <a:solidFill>
              <a:srgbClr val="AA0000"/>
            </a:soli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ECEB380-48FF-BB6C-55A2-B53E6E9733A8}"/>
                </a:ext>
              </a:extLst>
            </p:cNvPr>
            <p:cNvSpPr/>
            <p:nvPr/>
          </p:nvSpPr>
          <p:spPr>
            <a:xfrm>
              <a:off x="2059777" y="2452946"/>
              <a:ext cx="8169985" cy="1955316"/>
            </a:xfrm>
            <a:custGeom>
              <a:avLst/>
              <a:gdLst>
                <a:gd name="connsiteX0" fmla="*/ 515505 w 8169985"/>
                <a:gd name="connsiteY0" fmla="*/ -172 h 1955316"/>
                <a:gd name="connsiteX1" fmla="*/ 209742 w 8169985"/>
                <a:gd name="connsiteY1" fmla="*/ 81653 h 1955316"/>
                <a:gd name="connsiteX2" fmla="*/ 241 w 8169985"/>
                <a:gd name="connsiteY2" fmla="*/ 267848 h 1955316"/>
                <a:gd name="connsiteX3" fmla="*/ 8094 w 8169985"/>
                <a:gd name="connsiteY3" fmla="*/ 366137 h 1955316"/>
                <a:gd name="connsiteX4" fmla="*/ 209740 w 8169985"/>
                <a:gd name="connsiteY4" fmla="*/ 195142 h 1955316"/>
                <a:gd name="connsiteX5" fmla="*/ 515503 w 8169985"/>
                <a:gd name="connsiteY5" fmla="*/ 113317 h 1955316"/>
                <a:gd name="connsiteX6" fmla="*/ 4085863 w 8169985"/>
                <a:gd name="connsiteY6" fmla="*/ 1166169 h 1955316"/>
                <a:gd name="connsiteX7" fmla="*/ 7961993 w 8169985"/>
                <a:gd name="connsiteY7" fmla="*/ 195191 h 1955316"/>
                <a:gd name="connsiteX8" fmla="*/ 8161361 w 8169985"/>
                <a:gd name="connsiteY8" fmla="*/ 357569 h 1955316"/>
                <a:gd name="connsiteX9" fmla="*/ 8170228 w 8169985"/>
                <a:gd name="connsiteY9" fmla="*/ 263082 h 1955316"/>
                <a:gd name="connsiteX10" fmla="*/ 7961991 w 8169985"/>
                <a:gd name="connsiteY10" fmla="*/ 81702 h 1955316"/>
                <a:gd name="connsiteX11" fmla="*/ 4085861 w 8169985"/>
                <a:gd name="connsiteY11" fmla="*/ 1052680 h 1955316"/>
                <a:gd name="connsiteX12" fmla="*/ 515501 w 8169985"/>
                <a:gd name="connsiteY12" fmla="*/ -172 h 1955316"/>
                <a:gd name="connsiteX13" fmla="*/ 388081 w 8169985"/>
                <a:gd name="connsiteY13" fmla="*/ 849697 h 1955316"/>
                <a:gd name="connsiteX14" fmla="*/ 209742 w 8169985"/>
                <a:gd name="connsiteY14" fmla="*/ 868697 h 1955316"/>
                <a:gd name="connsiteX15" fmla="*/ 16713 w 8169985"/>
                <a:gd name="connsiteY15" fmla="*/ 988768 h 1955316"/>
                <a:gd name="connsiteX16" fmla="*/ 9114 w 8169985"/>
                <a:gd name="connsiteY16" fmla="*/ 1115430 h 1955316"/>
                <a:gd name="connsiteX17" fmla="*/ 209746 w 8169985"/>
                <a:gd name="connsiteY17" fmla="*/ 982178 h 1955316"/>
                <a:gd name="connsiteX18" fmla="*/ 4085877 w 8169985"/>
                <a:gd name="connsiteY18" fmla="*/ 1954939 h 1955316"/>
                <a:gd name="connsiteX19" fmla="*/ 7962007 w 8169985"/>
                <a:gd name="connsiteY19" fmla="*/ 982178 h 1955316"/>
                <a:gd name="connsiteX20" fmla="*/ 8157573 w 8169985"/>
                <a:gd name="connsiteY20" fmla="*/ 1106302 h 1955316"/>
                <a:gd name="connsiteX21" fmla="*/ 8148960 w 8169985"/>
                <a:gd name="connsiteY21" fmla="*/ 979389 h 1955316"/>
                <a:gd name="connsiteX22" fmla="*/ 7962012 w 8169985"/>
                <a:gd name="connsiteY22" fmla="*/ 868689 h 1955316"/>
                <a:gd name="connsiteX23" fmla="*/ 4085881 w 8169985"/>
                <a:gd name="connsiteY23" fmla="*/ 1841450 h 1955316"/>
                <a:gd name="connsiteX24" fmla="*/ 388090 w 8169985"/>
                <a:gd name="connsiteY24" fmla="*/ 849720 h 195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69985" h="1955316">
                  <a:moveTo>
                    <a:pt x="515505" y="-172"/>
                  </a:moveTo>
                  <a:cubicBezTo>
                    <a:pt x="411330" y="2307"/>
                    <a:pt x="310212" y="27494"/>
                    <a:pt x="209742" y="81653"/>
                  </a:cubicBezTo>
                  <a:cubicBezTo>
                    <a:pt x="117556" y="131345"/>
                    <a:pt x="33194" y="198352"/>
                    <a:pt x="241" y="267848"/>
                  </a:cubicBezTo>
                  <a:cubicBezTo>
                    <a:pt x="3196" y="301120"/>
                    <a:pt x="5766" y="333910"/>
                    <a:pt x="8094" y="366137"/>
                  </a:cubicBezTo>
                  <a:cubicBezTo>
                    <a:pt x="45415" y="302138"/>
                    <a:pt x="124291" y="241210"/>
                    <a:pt x="209740" y="195142"/>
                  </a:cubicBezTo>
                  <a:cubicBezTo>
                    <a:pt x="310210" y="140984"/>
                    <a:pt x="411320" y="115799"/>
                    <a:pt x="515503" y="113317"/>
                  </a:cubicBezTo>
                  <a:cubicBezTo>
                    <a:pt x="1244750" y="95956"/>
                    <a:pt x="2130044" y="1186435"/>
                    <a:pt x="4085863" y="1166169"/>
                  </a:cubicBezTo>
                  <a:cubicBezTo>
                    <a:pt x="6321106" y="1189330"/>
                    <a:pt x="7158168" y="-238093"/>
                    <a:pt x="7961993" y="195191"/>
                  </a:cubicBezTo>
                  <a:cubicBezTo>
                    <a:pt x="8050255" y="242769"/>
                    <a:pt x="8120715" y="278864"/>
                    <a:pt x="8161361" y="357569"/>
                  </a:cubicBezTo>
                  <a:cubicBezTo>
                    <a:pt x="8164050" y="326035"/>
                    <a:pt x="8166991" y="294535"/>
                    <a:pt x="8170228" y="263082"/>
                  </a:cubicBezTo>
                  <a:cubicBezTo>
                    <a:pt x="8131467" y="170896"/>
                    <a:pt x="8057047" y="132942"/>
                    <a:pt x="7961991" y="81702"/>
                  </a:cubicBezTo>
                  <a:cubicBezTo>
                    <a:pt x="7158223" y="-351574"/>
                    <a:pt x="6321105" y="1075864"/>
                    <a:pt x="4085861" y="1052680"/>
                  </a:cubicBezTo>
                  <a:cubicBezTo>
                    <a:pt x="2130043" y="1072946"/>
                    <a:pt x="1244748" y="-17520"/>
                    <a:pt x="515501" y="-172"/>
                  </a:cubicBezTo>
                  <a:close/>
                  <a:moveTo>
                    <a:pt x="388081" y="849697"/>
                  </a:moveTo>
                  <a:cubicBezTo>
                    <a:pt x="328351" y="850046"/>
                    <a:pt x="269129" y="856030"/>
                    <a:pt x="209742" y="868697"/>
                  </a:cubicBezTo>
                  <a:cubicBezTo>
                    <a:pt x="128443" y="886039"/>
                    <a:pt x="55316" y="926027"/>
                    <a:pt x="16713" y="988768"/>
                  </a:cubicBezTo>
                  <a:cubicBezTo>
                    <a:pt x="14646" y="1031832"/>
                    <a:pt x="12169" y="1074014"/>
                    <a:pt x="9114" y="1115430"/>
                  </a:cubicBezTo>
                  <a:cubicBezTo>
                    <a:pt x="45154" y="1044971"/>
                    <a:pt x="122821" y="1000725"/>
                    <a:pt x="209746" y="982178"/>
                  </a:cubicBezTo>
                  <a:cubicBezTo>
                    <a:pt x="1054346" y="802030"/>
                    <a:pt x="1885247" y="1954939"/>
                    <a:pt x="4085877" y="1954939"/>
                  </a:cubicBezTo>
                  <a:cubicBezTo>
                    <a:pt x="6286506" y="1954939"/>
                    <a:pt x="7117407" y="802055"/>
                    <a:pt x="7962007" y="982178"/>
                  </a:cubicBezTo>
                  <a:cubicBezTo>
                    <a:pt x="8045049" y="999891"/>
                    <a:pt x="8119659" y="1041215"/>
                    <a:pt x="8157573" y="1106302"/>
                  </a:cubicBezTo>
                  <a:cubicBezTo>
                    <a:pt x="8154036" y="1063825"/>
                    <a:pt x="8151127" y="1021672"/>
                    <a:pt x="8148960" y="979389"/>
                  </a:cubicBezTo>
                  <a:cubicBezTo>
                    <a:pt x="8109054" y="921990"/>
                    <a:pt x="8039216" y="885153"/>
                    <a:pt x="7962012" y="868689"/>
                  </a:cubicBezTo>
                  <a:cubicBezTo>
                    <a:pt x="7117411" y="688541"/>
                    <a:pt x="6286511" y="1841450"/>
                    <a:pt x="4085881" y="1841450"/>
                  </a:cubicBezTo>
                  <a:cubicBezTo>
                    <a:pt x="2040001" y="1841450"/>
                    <a:pt x="1177891" y="845099"/>
                    <a:pt x="388090" y="849720"/>
                  </a:cubicBezTo>
                  <a:close/>
                </a:path>
              </a:pathLst>
            </a:custGeom>
            <a:gradFill>
              <a:gsLst>
                <a:gs pos="0">
                  <a:srgbClr val="FEE471"/>
                </a:gs>
                <a:gs pos="22621">
                  <a:srgbClr val="C6922A"/>
                </a:gs>
                <a:gs pos="38404">
                  <a:srgbClr val="F0CE70"/>
                </a:gs>
                <a:gs pos="52925">
                  <a:srgbClr val="E3BA46"/>
                </a:gs>
                <a:gs pos="62606">
                  <a:srgbClr val="FFFFE4"/>
                </a:gs>
                <a:gs pos="65758">
                  <a:srgbClr val="FFFFA0"/>
                </a:gs>
                <a:gs pos="71158">
                  <a:srgbClr val="FEEF76"/>
                </a:gs>
                <a:gs pos="100000">
                  <a:srgbClr val="DFB23B"/>
                </a:gs>
              </a:gsLst>
              <a:lin ang="900003" scaled="1"/>
            </a:gradFill>
            <a:ln w="81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9D71775-5193-1A6E-29D1-A41D99DB2C0F}"/>
                </a:ext>
              </a:extLst>
            </p:cNvPr>
            <p:cNvSpPr/>
            <p:nvPr/>
          </p:nvSpPr>
          <p:spPr>
            <a:xfrm>
              <a:off x="2059815" y="2469091"/>
              <a:ext cx="8169981" cy="1922908"/>
            </a:xfrm>
            <a:custGeom>
              <a:avLst/>
              <a:gdLst>
                <a:gd name="connsiteX0" fmla="*/ 8091 w 8169981"/>
                <a:gd name="connsiteY0" fmla="*/ 333714 h 1922908"/>
                <a:gd name="connsiteX1" fmla="*/ 209736 w 8169981"/>
                <a:gd name="connsiteY1" fmla="*/ 162719 h 1922908"/>
                <a:gd name="connsiteX2" fmla="*/ 515499 w 8169981"/>
                <a:gd name="connsiteY2" fmla="*/ 80894 h 1922908"/>
                <a:gd name="connsiteX3" fmla="*/ 4085859 w 8169981"/>
                <a:gd name="connsiteY3" fmla="*/ 1133746 h 1922908"/>
                <a:gd name="connsiteX4" fmla="*/ 7961989 w 8169981"/>
                <a:gd name="connsiteY4" fmla="*/ 162768 h 1922908"/>
                <a:gd name="connsiteX5" fmla="*/ 8161357 w 8169981"/>
                <a:gd name="connsiteY5" fmla="*/ 325146 h 1922908"/>
                <a:gd name="connsiteX6" fmla="*/ 8170223 w 8169981"/>
                <a:gd name="connsiteY6" fmla="*/ 263082 h 1922908"/>
                <a:gd name="connsiteX7" fmla="*/ 7961995 w 8169981"/>
                <a:gd name="connsiteY7" fmla="*/ 81702 h 1922908"/>
                <a:gd name="connsiteX8" fmla="*/ 4085865 w 8169981"/>
                <a:gd name="connsiteY8" fmla="*/ 1052680 h 1922908"/>
                <a:gd name="connsiteX9" fmla="*/ 515505 w 8169981"/>
                <a:gd name="connsiteY9" fmla="*/ -172 h 1922908"/>
                <a:gd name="connsiteX10" fmla="*/ 209742 w 8169981"/>
                <a:gd name="connsiteY10" fmla="*/ 81653 h 1922908"/>
                <a:gd name="connsiteX11" fmla="*/ 241 w 8169981"/>
                <a:gd name="connsiteY11" fmla="*/ 267848 h 1922908"/>
                <a:gd name="connsiteX12" fmla="*/ 9108 w 8169981"/>
                <a:gd name="connsiteY12" fmla="*/ 1083022 h 1922908"/>
                <a:gd name="connsiteX13" fmla="*/ 209740 w 8169981"/>
                <a:gd name="connsiteY13" fmla="*/ 949770 h 1922908"/>
                <a:gd name="connsiteX14" fmla="*/ 4085871 w 8169981"/>
                <a:gd name="connsiteY14" fmla="*/ 1922532 h 1922908"/>
                <a:gd name="connsiteX15" fmla="*/ 7962002 w 8169981"/>
                <a:gd name="connsiteY15" fmla="*/ 949770 h 1922908"/>
                <a:gd name="connsiteX16" fmla="*/ 8157567 w 8169981"/>
                <a:gd name="connsiteY16" fmla="*/ 1073895 h 1922908"/>
                <a:gd name="connsiteX17" fmla="*/ 8148954 w 8169981"/>
                <a:gd name="connsiteY17" fmla="*/ 979407 h 1922908"/>
                <a:gd name="connsiteX18" fmla="*/ 7962006 w 8169981"/>
                <a:gd name="connsiteY18" fmla="*/ 868707 h 1922908"/>
                <a:gd name="connsiteX19" fmla="*/ 4085875 w 8169981"/>
                <a:gd name="connsiteY19" fmla="*/ 1841468 h 1922908"/>
                <a:gd name="connsiteX20" fmla="*/ 388084 w 8169981"/>
                <a:gd name="connsiteY20" fmla="*/ 849738 h 1922908"/>
                <a:gd name="connsiteX21" fmla="*/ 209744 w 8169981"/>
                <a:gd name="connsiteY21" fmla="*/ 868737 h 1922908"/>
                <a:gd name="connsiteX22" fmla="*/ 16716 w 8169981"/>
                <a:gd name="connsiteY22" fmla="*/ 988809 h 192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169981" h="1922908">
                  <a:moveTo>
                    <a:pt x="8091" y="333714"/>
                  </a:moveTo>
                  <a:cubicBezTo>
                    <a:pt x="45412" y="269715"/>
                    <a:pt x="124287" y="208787"/>
                    <a:pt x="209736" y="162719"/>
                  </a:cubicBezTo>
                  <a:cubicBezTo>
                    <a:pt x="310206" y="108561"/>
                    <a:pt x="411317" y="83376"/>
                    <a:pt x="515499" y="80894"/>
                  </a:cubicBezTo>
                  <a:cubicBezTo>
                    <a:pt x="1244746" y="63533"/>
                    <a:pt x="2130041" y="1154012"/>
                    <a:pt x="4085859" y="1133746"/>
                  </a:cubicBezTo>
                  <a:cubicBezTo>
                    <a:pt x="6321103" y="1156906"/>
                    <a:pt x="7158164" y="-270516"/>
                    <a:pt x="7961989" y="162768"/>
                  </a:cubicBezTo>
                  <a:cubicBezTo>
                    <a:pt x="8050251" y="210346"/>
                    <a:pt x="8120712" y="246442"/>
                    <a:pt x="8161357" y="325146"/>
                  </a:cubicBezTo>
                  <a:moveTo>
                    <a:pt x="8170223" y="263082"/>
                  </a:moveTo>
                  <a:cubicBezTo>
                    <a:pt x="8131463" y="170896"/>
                    <a:pt x="8057042" y="132942"/>
                    <a:pt x="7961995" y="81702"/>
                  </a:cubicBezTo>
                  <a:cubicBezTo>
                    <a:pt x="7158227" y="-351574"/>
                    <a:pt x="6321109" y="1075864"/>
                    <a:pt x="4085865" y="1052680"/>
                  </a:cubicBezTo>
                  <a:cubicBezTo>
                    <a:pt x="2130046" y="1072946"/>
                    <a:pt x="1244752" y="-17520"/>
                    <a:pt x="515505" y="-172"/>
                  </a:cubicBezTo>
                  <a:cubicBezTo>
                    <a:pt x="411330" y="2308"/>
                    <a:pt x="310212" y="27494"/>
                    <a:pt x="209742" y="81653"/>
                  </a:cubicBezTo>
                  <a:cubicBezTo>
                    <a:pt x="117556" y="131345"/>
                    <a:pt x="33194" y="198352"/>
                    <a:pt x="241" y="267848"/>
                  </a:cubicBezTo>
                  <a:moveTo>
                    <a:pt x="9108" y="1083022"/>
                  </a:moveTo>
                  <a:cubicBezTo>
                    <a:pt x="45148" y="1012564"/>
                    <a:pt x="122816" y="968317"/>
                    <a:pt x="209740" y="949770"/>
                  </a:cubicBezTo>
                  <a:cubicBezTo>
                    <a:pt x="1054340" y="769623"/>
                    <a:pt x="1885241" y="1922532"/>
                    <a:pt x="4085871" y="1922532"/>
                  </a:cubicBezTo>
                  <a:cubicBezTo>
                    <a:pt x="6286501" y="1922532"/>
                    <a:pt x="7117402" y="769647"/>
                    <a:pt x="7962002" y="949770"/>
                  </a:cubicBezTo>
                  <a:cubicBezTo>
                    <a:pt x="8045043" y="967484"/>
                    <a:pt x="8119654" y="1008808"/>
                    <a:pt x="8157567" y="1073895"/>
                  </a:cubicBezTo>
                  <a:moveTo>
                    <a:pt x="8148954" y="979407"/>
                  </a:moveTo>
                  <a:cubicBezTo>
                    <a:pt x="8109049" y="922007"/>
                    <a:pt x="8039210" y="885171"/>
                    <a:pt x="7962006" y="868707"/>
                  </a:cubicBezTo>
                  <a:cubicBezTo>
                    <a:pt x="7117405" y="688559"/>
                    <a:pt x="6286505" y="1841468"/>
                    <a:pt x="4085875" y="1841468"/>
                  </a:cubicBezTo>
                  <a:cubicBezTo>
                    <a:pt x="2039995" y="1841468"/>
                    <a:pt x="1177885" y="845117"/>
                    <a:pt x="388084" y="849738"/>
                  </a:cubicBezTo>
                  <a:cubicBezTo>
                    <a:pt x="328353" y="850086"/>
                    <a:pt x="269131" y="856070"/>
                    <a:pt x="209744" y="868737"/>
                  </a:cubicBezTo>
                  <a:cubicBezTo>
                    <a:pt x="128446" y="886079"/>
                    <a:pt x="55318" y="926068"/>
                    <a:pt x="16716" y="988809"/>
                  </a:cubicBezTo>
                </a:path>
              </a:pathLst>
            </a:custGeom>
            <a:noFill/>
            <a:ln w="6080" cap="rnd">
              <a:solidFill>
                <a:srgbClr val="462B19">
                  <a:alpha val="75000"/>
                </a:srgbClr>
              </a:solidFill>
              <a:prstDash val="sys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图形 24">
            <a:extLst>
              <a:ext uri="{FF2B5EF4-FFF2-40B4-BE49-F238E27FC236}">
                <a16:creationId xmlns:a16="http://schemas.microsoft.com/office/drawing/2014/main" id="{6F8B0C40-C091-198B-29D3-087333A69963}"/>
              </a:ext>
            </a:extLst>
          </p:cNvPr>
          <p:cNvGrpSpPr/>
          <p:nvPr/>
        </p:nvGrpSpPr>
        <p:grpSpPr>
          <a:xfrm>
            <a:off x="6310745" y="1615202"/>
            <a:ext cx="4803883" cy="910253"/>
            <a:chOff x="2041417" y="2659854"/>
            <a:chExt cx="8109369" cy="1536585"/>
          </a:xfrm>
          <a:solidFill>
            <a:srgbClr val="CC0000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48E96C3-1E27-E539-18B2-2E4ECF7E2C6F}"/>
                </a:ext>
              </a:extLst>
            </p:cNvPr>
            <p:cNvSpPr/>
            <p:nvPr/>
          </p:nvSpPr>
          <p:spPr>
            <a:xfrm>
              <a:off x="8297400" y="2693733"/>
              <a:ext cx="1853386" cy="1303907"/>
            </a:xfrm>
            <a:custGeom>
              <a:avLst/>
              <a:gdLst>
                <a:gd name="connsiteX0" fmla="*/ 590354 w 1853386"/>
                <a:gd name="connsiteY0" fmla="*/ 359510 h 1303907"/>
                <a:gd name="connsiteX1" fmla="*/ 1391077 w 1853386"/>
                <a:gd name="connsiteY1" fmla="*/ 7760 h 1303907"/>
                <a:gd name="connsiteX2" fmla="*/ 1853568 w 1853386"/>
                <a:gd name="connsiteY2" fmla="*/ 862984 h 1303907"/>
                <a:gd name="connsiteX3" fmla="*/ 486828 w 1853386"/>
                <a:gd name="connsiteY3" fmla="*/ 1300938 h 1303907"/>
                <a:gd name="connsiteX4" fmla="*/ 182 w 1853386"/>
                <a:gd name="connsiteY4" fmla="*/ 1035409 h 1303907"/>
                <a:gd name="connsiteX5" fmla="*/ 590370 w 1853386"/>
                <a:gd name="connsiteY5" fmla="*/ 359510 h 130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3386" h="1303907">
                  <a:moveTo>
                    <a:pt x="590354" y="359510"/>
                  </a:moveTo>
                  <a:cubicBezTo>
                    <a:pt x="590354" y="359510"/>
                    <a:pt x="1132216" y="-64660"/>
                    <a:pt x="1391077" y="7760"/>
                  </a:cubicBezTo>
                  <a:cubicBezTo>
                    <a:pt x="1401431" y="500900"/>
                    <a:pt x="1592980" y="616414"/>
                    <a:pt x="1853568" y="862984"/>
                  </a:cubicBezTo>
                  <a:cubicBezTo>
                    <a:pt x="1358290" y="778497"/>
                    <a:pt x="831365" y="1276403"/>
                    <a:pt x="486828" y="1300938"/>
                  </a:cubicBezTo>
                  <a:cubicBezTo>
                    <a:pt x="224329" y="1319635"/>
                    <a:pt x="195179" y="1229383"/>
                    <a:pt x="182" y="1035409"/>
                  </a:cubicBezTo>
                  <a:cubicBezTo>
                    <a:pt x="26067" y="800051"/>
                    <a:pt x="590370" y="359510"/>
                    <a:pt x="590370" y="359510"/>
                  </a:cubicBezTo>
                  <a:close/>
                </a:path>
              </a:pathLst>
            </a:custGeom>
            <a:solidFill>
              <a:srgbClr val="CC0000"/>
            </a:solidFill>
            <a:ln w="1541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09FDBF9-769C-1DB4-50E7-A13FF691CCAF}"/>
                </a:ext>
              </a:extLst>
            </p:cNvPr>
            <p:cNvSpPr/>
            <p:nvPr/>
          </p:nvSpPr>
          <p:spPr>
            <a:xfrm>
              <a:off x="8317948" y="3364151"/>
              <a:ext cx="873643" cy="594438"/>
            </a:xfrm>
            <a:custGeom>
              <a:avLst/>
              <a:gdLst>
                <a:gd name="connsiteX0" fmla="*/ 869917 w 873643"/>
                <a:gd name="connsiteY0" fmla="*/ -549 h 594438"/>
                <a:gd name="connsiteX1" fmla="*/ 499114 w 873643"/>
                <a:gd name="connsiteY1" fmla="*/ 416875 h 594438"/>
                <a:gd name="connsiteX2" fmla="*/ 221492 w 873643"/>
                <a:gd name="connsiteY2" fmla="*/ 593889 h 594438"/>
                <a:gd name="connsiteX3" fmla="*/ 166 w 873643"/>
                <a:gd name="connsiteY3" fmla="*/ 368451 h 594438"/>
                <a:gd name="connsiteX4" fmla="*/ 869917 w 873643"/>
                <a:gd name="connsiteY4" fmla="*/ -533 h 59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643" h="594438">
                  <a:moveTo>
                    <a:pt x="869917" y="-549"/>
                  </a:moveTo>
                  <a:cubicBezTo>
                    <a:pt x="869917" y="-549"/>
                    <a:pt x="938588" y="194363"/>
                    <a:pt x="499114" y="416875"/>
                  </a:cubicBezTo>
                  <a:cubicBezTo>
                    <a:pt x="326190" y="504426"/>
                    <a:pt x="80524" y="512945"/>
                    <a:pt x="221492" y="593889"/>
                  </a:cubicBezTo>
                  <a:cubicBezTo>
                    <a:pt x="122349" y="559654"/>
                    <a:pt x="166" y="368451"/>
                    <a:pt x="166" y="368451"/>
                  </a:cubicBezTo>
                  <a:lnTo>
                    <a:pt x="869917" y="-533"/>
                  </a:lnTo>
                  <a:close/>
                </a:path>
              </a:pathLst>
            </a:custGeom>
            <a:solidFill>
              <a:srgbClr val="CC0000"/>
            </a:solidFill>
            <a:ln w="1541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52EE328-9828-B3FA-B497-571FDCE62BCE}"/>
                </a:ext>
              </a:extLst>
            </p:cNvPr>
            <p:cNvSpPr/>
            <p:nvPr/>
          </p:nvSpPr>
          <p:spPr>
            <a:xfrm>
              <a:off x="2041417" y="2693733"/>
              <a:ext cx="1853385" cy="1303907"/>
            </a:xfrm>
            <a:custGeom>
              <a:avLst/>
              <a:gdLst>
                <a:gd name="connsiteX0" fmla="*/ 1263186 w 1853385"/>
                <a:gd name="connsiteY0" fmla="*/ 359510 h 1303907"/>
                <a:gd name="connsiteX1" fmla="*/ 462463 w 1853385"/>
                <a:gd name="connsiteY1" fmla="*/ 7760 h 1303907"/>
                <a:gd name="connsiteX2" fmla="*/ -28 w 1853385"/>
                <a:gd name="connsiteY2" fmla="*/ 862984 h 1303907"/>
                <a:gd name="connsiteX3" fmla="*/ 1366712 w 1853385"/>
                <a:gd name="connsiteY3" fmla="*/ 1300938 h 1303907"/>
                <a:gd name="connsiteX4" fmla="*/ 1853358 w 1853385"/>
                <a:gd name="connsiteY4" fmla="*/ 1035409 h 1303907"/>
                <a:gd name="connsiteX5" fmla="*/ 1263171 w 1853385"/>
                <a:gd name="connsiteY5" fmla="*/ 359510 h 130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3385" h="1303907">
                  <a:moveTo>
                    <a:pt x="1263186" y="359510"/>
                  </a:moveTo>
                  <a:cubicBezTo>
                    <a:pt x="1263186" y="359510"/>
                    <a:pt x="721324" y="-64660"/>
                    <a:pt x="462463" y="7760"/>
                  </a:cubicBezTo>
                  <a:cubicBezTo>
                    <a:pt x="452109" y="500900"/>
                    <a:pt x="260559" y="616414"/>
                    <a:pt x="-28" y="862984"/>
                  </a:cubicBezTo>
                  <a:cubicBezTo>
                    <a:pt x="495250" y="778497"/>
                    <a:pt x="1022175" y="1276403"/>
                    <a:pt x="1366712" y="1300938"/>
                  </a:cubicBezTo>
                  <a:cubicBezTo>
                    <a:pt x="1629211" y="1319635"/>
                    <a:pt x="1658360" y="1229383"/>
                    <a:pt x="1853358" y="1035409"/>
                  </a:cubicBezTo>
                  <a:cubicBezTo>
                    <a:pt x="1827473" y="800051"/>
                    <a:pt x="1263171" y="359510"/>
                    <a:pt x="1263171" y="359510"/>
                  </a:cubicBezTo>
                  <a:close/>
                </a:path>
              </a:pathLst>
            </a:custGeom>
            <a:solidFill>
              <a:srgbClr val="CC0000"/>
            </a:solidFill>
            <a:ln w="1541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805E150-F001-E0A6-B649-9C94761BDD0B}"/>
                </a:ext>
              </a:extLst>
            </p:cNvPr>
            <p:cNvSpPr/>
            <p:nvPr/>
          </p:nvSpPr>
          <p:spPr>
            <a:xfrm>
              <a:off x="3000457" y="3364151"/>
              <a:ext cx="873643" cy="594438"/>
            </a:xfrm>
            <a:custGeom>
              <a:avLst/>
              <a:gdLst>
                <a:gd name="connsiteX0" fmla="*/ 3881 w 873643"/>
                <a:gd name="connsiteY0" fmla="*/ -549 h 594438"/>
                <a:gd name="connsiteX1" fmla="*/ 374684 w 873643"/>
                <a:gd name="connsiteY1" fmla="*/ 416875 h 594438"/>
                <a:gd name="connsiteX2" fmla="*/ 652306 w 873643"/>
                <a:gd name="connsiteY2" fmla="*/ 593889 h 594438"/>
                <a:gd name="connsiteX3" fmla="*/ 873632 w 873643"/>
                <a:gd name="connsiteY3" fmla="*/ 368451 h 594438"/>
                <a:gd name="connsiteX4" fmla="*/ 3881 w 873643"/>
                <a:gd name="connsiteY4" fmla="*/ -533 h 59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643" h="594438">
                  <a:moveTo>
                    <a:pt x="3881" y="-549"/>
                  </a:moveTo>
                  <a:cubicBezTo>
                    <a:pt x="3881" y="-549"/>
                    <a:pt x="-64791" y="194363"/>
                    <a:pt x="374684" y="416875"/>
                  </a:cubicBezTo>
                  <a:cubicBezTo>
                    <a:pt x="547608" y="504426"/>
                    <a:pt x="793274" y="512945"/>
                    <a:pt x="652306" y="593889"/>
                  </a:cubicBezTo>
                  <a:cubicBezTo>
                    <a:pt x="751449" y="559654"/>
                    <a:pt x="873632" y="368451"/>
                    <a:pt x="873632" y="368451"/>
                  </a:cubicBezTo>
                  <a:lnTo>
                    <a:pt x="3881" y="-533"/>
                  </a:lnTo>
                  <a:close/>
                </a:path>
              </a:pathLst>
            </a:custGeom>
            <a:solidFill>
              <a:srgbClr val="CC0000"/>
            </a:solidFill>
            <a:ln w="1541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80E7F39-252C-7C5D-4291-AD8DEFCFC67D}"/>
                </a:ext>
              </a:extLst>
            </p:cNvPr>
            <p:cNvSpPr/>
            <p:nvPr/>
          </p:nvSpPr>
          <p:spPr>
            <a:xfrm>
              <a:off x="3001159" y="2659854"/>
              <a:ext cx="6189605" cy="1536585"/>
            </a:xfrm>
            <a:custGeom>
              <a:avLst/>
              <a:gdLst>
                <a:gd name="connsiteX0" fmla="*/ 390489 w 6189605"/>
                <a:gd name="connsiteY0" fmla="*/ -437 h 1536585"/>
                <a:gd name="connsiteX1" fmla="*/ 304744 w 6189605"/>
                <a:gd name="connsiteY1" fmla="*/ 123741 h 1536585"/>
                <a:gd name="connsiteX2" fmla="*/ 10414 w 6189605"/>
                <a:gd name="connsiteY2" fmla="*/ 682540 h 1536585"/>
                <a:gd name="connsiteX3" fmla="*/ 11858 w 6189605"/>
                <a:gd name="connsiteY3" fmla="*/ 799017 h 1536585"/>
                <a:gd name="connsiteX4" fmla="*/ 10414 w 6189605"/>
                <a:gd name="connsiteY4" fmla="*/ 788909 h 1536585"/>
                <a:gd name="connsiteX5" fmla="*/ 10414 w 6189605"/>
                <a:gd name="connsiteY5" fmla="*/ 788429 h 1536585"/>
                <a:gd name="connsiteX6" fmla="*/ 10894 w 6189605"/>
                <a:gd name="connsiteY6" fmla="*/ 786504 h 1536585"/>
                <a:gd name="connsiteX7" fmla="*/ 10894 w 6189605"/>
                <a:gd name="connsiteY7" fmla="*/ 786023 h 1536585"/>
                <a:gd name="connsiteX8" fmla="*/ 11375 w 6189605"/>
                <a:gd name="connsiteY8" fmla="*/ 784579 h 1536585"/>
                <a:gd name="connsiteX9" fmla="*/ 11375 w 6189605"/>
                <a:gd name="connsiteY9" fmla="*/ 784099 h 1536585"/>
                <a:gd name="connsiteX10" fmla="*/ 11375 w 6189605"/>
                <a:gd name="connsiteY10" fmla="*/ 783619 h 1536585"/>
                <a:gd name="connsiteX11" fmla="*/ 11856 w 6189605"/>
                <a:gd name="connsiteY11" fmla="*/ 782656 h 1536585"/>
                <a:gd name="connsiteX12" fmla="*/ 12337 w 6189605"/>
                <a:gd name="connsiteY12" fmla="*/ 781693 h 1536585"/>
                <a:gd name="connsiteX13" fmla="*/ 12818 w 6189605"/>
                <a:gd name="connsiteY13" fmla="*/ 781213 h 1536585"/>
                <a:gd name="connsiteX14" fmla="*/ 13782 w 6189605"/>
                <a:gd name="connsiteY14" fmla="*/ 780250 h 1536585"/>
                <a:gd name="connsiteX15" fmla="*/ 14263 w 6189605"/>
                <a:gd name="connsiteY15" fmla="*/ 779770 h 1536585"/>
                <a:gd name="connsiteX16" fmla="*/ 15226 w 6189605"/>
                <a:gd name="connsiteY16" fmla="*/ 779289 h 1536585"/>
                <a:gd name="connsiteX17" fmla="*/ 16189 w 6189605"/>
                <a:gd name="connsiteY17" fmla="*/ 778808 h 1536585"/>
                <a:gd name="connsiteX18" fmla="*/ 17634 w 6189605"/>
                <a:gd name="connsiteY18" fmla="*/ 778328 h 1536585"/>
                <a:gd name="connsiteX19" fmla="*/ 19078 w 6189605"/>
                <a:gd name="connsiteY19" fmla="*/ 778328 h 1536585"/>
                <a:gd name="connsiteX20" fmla="*/ 64359 w 6189605"/>
                <a:gd name="connsiteY20" fmla="*/ 798543 h 1536585"/>
                <a:gd name="connsiteX21" fmla="*/ 2973445 w 6189605"/>
                <a:gd name="connsiteY21" fmla="*/ 1535912 h 1536585"/>
                <a:gd name="connsiteX22" fmla="*/ 3094837 w 6189605"/>
                <a:gd name="connsiteY22" fmla="*/ 1533505 h 1536585"/>
                <a:gd name="connsiteX23" fmla="*/ 3216229 w 6189605"/>
                <a:gd name="connsiteY23" fmla="*/ 1535912 h 1536585"/>
                <a:gd name="connsiteX24" fmla="*/ 6125314 w 6189605"/>
                <a:gd name="connsiteY24" fmla="*/ 798543 h 1536585"/>
                <a:gd name="connsiteX25" fmla="*/ 6168186 w 6189605"/>
                <a:gd name="connsiteY25" fmla="*/ 778328 h 1536585"/>
                <a:gd name="connsiteX26" fmla="*/ 6171076 w 6189605"/>
                <a:gd name="connsiteY26" fmla="*/ 778328 h 1536585"/>
                <a:gd name="connsiteX27" fmla="*/ 6172040 w 6189605"/>
                <a:gd name="connsiteY27" fmla="*/ 778328 h 1536585"/>
                <a:gd name="connsiteX28" fmla="*/ 6173484 w 6189605"/>
                <a:gd name="connsiteY28" fmla="*/ 778808 h 1536585"/>
                <a:gd name="connsiteX29" fmla="*/ 6174447 w 6189605"/>
                <a:gd name="connsiteY29" fmla="*/ 779289 h 1536585"/>
                <a:gd name="connsiteX30" fmla="*/ 6175411 w 6189605"/>
                <a:gd name="connsiteY30" fmla="*/ 779770 h 1536585"/>
                <a:gd name="connsiteX31" fmla="*/ 6175891 w 6189605"/>
                <a:gd name="connsiteY31" fmla="*/ 780250 h 1536585"/>
                <a:gd name="connsiteX32" fmla="*/ 6176855 w 6189605"/>
                <a:gd name="connsiteY32" fmla="*/ 781213 h 1536585"/>
                <a:gd name="connsiteX33" fmla="*/ 6177337 w 6189605"/>
                <a:gd name="connsiteY33" fmla="*/ 781693 h 1536585"/>
                <a:gd name="connsiteX34" fmla="*/ 6177817 w 6189605"/>
                <a:gd name="connsiteY34" fmla="*/ 782656 h 1536585"/>
                <a:gd name="connsiteX35" fmla="*/ 6178298 w 6189605"/>
                <a:gd name="connsiteY35" fmla="*/ 783619 h 1536585"/>
                <a:gd name="connsiteX36" fmla="*/ 6178298 w 6189605"/>
                <a:gd name="connsiteY36" fmla="*/ 784099 h 1536585"/>
                <a:gd name="connsiteX37" fmla="*/ 6178779 w 6189605"/>
                <a:gd name="connsiteY37" fmla="*/ 786024 h 1536585"/>
                <a:gd name="connsiteX38" fmla="*/ 6178779 w 6189605"/>
                <a:gd name="connsiteY38" fmla="*/ 786505 h 1536585"/>
                <a:gd name="connsiteX39" fmla="*/ 6179260 w 6189605"/>
                <a:gd name="connsiteY39" fmla="*/ 788430 h 1536585"/>
                <a:gd name="connsiteX40" fmla="*/ 6179260 w 6189605"/>
                <a:gd name="connsiteY40" fmla="*/ 788911 h 1536585"/>
                <a:gd name="connsiteX41" fmla="*/ 6177815 w 6189605"/>
                <a:gd name="connsiteY41" fmla="*/ 799019 h 1536585"/>
                <a:gd name="connsiteX42" fmla="*/ 6179260 w 6189605"/>
                <a:gd name="connsiteY42" fmla="*/ 682542 h 1536585"/>
                <a:gd name="connsiteX43" fmla="*/ 5884929 w 6189605"/>
                <a:gd name="connsiteY43" fmla="*/ 123743 h 1536585"/>
                <a:gd name="connsiteX44" fmla="*/ 5792921 w 6189605"/>
                <a:gd name="connsiteY44" fmla="*/ -435 h 1536585"/>
                <a:gd name="connsiteX45" fmla="*/ 5701878 w 6189605"/>
                <a:gd name="connsiteY45" fmla="*/ 39514 h 1536585"/>
                <a:gd name="connsiteX46" fmla="*/ 3527000 w 6189605"/>
                <a:gd name="connsiteY46" fmla="*/ 679650 h 1536585"/>
                <a:gd name="connsiteX47" fmla="*/ 3249056 w 6189605"/>
                <a:gd name="connsiteY47" fmla="*/ 700828 h 1536585"/>
                <a:gd name="connsiteX48" fmla="*/ 3140671 w 6189605"/>
                <a:gd name="connsiteY48" fmla="*/ 705159 h 1536585"/>
                <a:gd name="connsiteX49" fmla="*/ 3131519 w 6189605"/>
                <a:gd name="connsiteY49" fmla="*/ 705159 h 1536585"/>
                <a:gd name="connsiteX50" fmla="*/ 3104062 w 6189605"/>
                <a:gd name="connsiteY50" fmla="*/ 705640 h 1536585"/>
                <a:gd name="connsiteX51" fmla="*/ 3085757 w 6189605"/>
                <a:gd name="connsiteY51" fmla="*/ 705640 h 1536585"/>
                <a:gd name="connsiteX52" fmla="*/ 3058781 w 6189605"/>
                <a:gd name="connsiteY52" fmla="*/ 705159 h 1536585"/>
                <a:gd name="connsiteX53" fmla="*/ 3049628 w 6189605"/>
                <a:gd name="connsiteY53" fmla="*/ 705159 h 1536585"/>
                <a:gd name="connsiteX54" fmla="*/ 2940761 w 6189605"/>
                <a:gd name="connsiteY54" fmla="*/ 700828 h 1536585"/>
                <a:gd name="connsiteX55" fmla="*/ 2662816 w 6189605"/>
                <a:gd name="connsiteY55" fmla="*/ 679650 h 1536585"/>
                <a:gd name="connsiteX56" fmla="*/ 487939 w 6189605"/>
                <a:gd name="connsiteY56" fmla="*/ 39514 h 1536585"/>
                <a:gd name="connsiteX57" fmla="*/ 396896 w 6189605"/>
                <a:gd name="connsiteY57" fmla="*/ -435 h 1536585"/>
                <a:gd name="connsiteX58" fmla="*/ 390633 w 6189605"/>
                <a:gd name="connsiteY58" fmla="*/ -435 h 153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189605" h="1536585">
                  <a:moveTo>
                    <a:pt x="390489" y="-437"/>
                  </a:moveTo>
                  <a:cubicBezTo>
                    <a:pt x="362349" y="2475"/>
                    <a:pt x="338934" y="34352"/>
                    <a:pt x="304744" y="123741"/>
                  </a:cubicBezTo>
                  <a:cubicBezTo>
                    <a:pt x="242450" y="286617"/>
                    <a:pt x="10414" y="682540"/>
                    <a:pt x="10414" y="682540"/>
                  </a:cubicBezTo>
                  <a:cubicBezTo>
                    <a:pt x="10413" y="682540"/>
                    <a:pt x="-13779" y="726920"/>
                    <a:pt x="11858" y="799017"/>
                  </a:cubicBezTo>
                  <a:cubicBezTo>
                    <a:pt x="10984" y="795431"/>
                    <a:pt x="10438" y="791724"/>
                    <a:pt x="10414" y="788909"/>
                  </a:cubicBezTo>
                  <a:cubicBezTo>
                    <a:pt x="10415" y="788801"/>
                    <a:pt x="10402" y="788546"/>
                    <a:pt x="10414" y="788429"/>
                  </a:cubicBezTo>
                  <a:cubicBezTo>
                    <a:pt x="10491" y="787928"/>
                    <a:pt x="10796" y="786984"/>
                    <a:pt x="10894" y="786504"/>
                  </a:cubicBezTo>
                  <a:cubicBezTo>
                    <a:pt x="10910" y="786396"/>
                    <a:pt x="10881" y="786118"/>
                    <a:pt x="10894" y="786023"/>
                  </a:cubicBezTo>
                  <a:cubicBezTo>
                    <a:pt x="10956" y="785646"/>
                    <a:pt x="11300" y="785003"/>
                    <a:pt x="11375" y="784579"/>
                  </a:cubicBezTo>
                  <a:cubicBezTo>
                    <a:pt x="11391" y="784472"/>
                    <a:pt x="11360" y="784198"/>
                    <a:pt x="11375" y="784099"/>
                  </a:cubicBezTo>
                  <a:cubicBezTo>
                    <a:pt x="11406" y="784007"/>
                    <a:pt x="11345" y="783701"/>
                    <a:pt x="11375" y="783619"/>
                  </a:cubicBezTo>
                  <a:cubicBezTo>
                    <a:pt x="11453" y="783404"/>
                    <a:pt x="11762" y="782859"/>
                    <a:pt x="11856" y="782656"/>
                  </a:cubicBezTo>
                  <a:cubicBezTo>
                    <a:pt x="11933" y="782502"/>
                    <a:pt x="12211" y="781944"/>
                    <a:pt x="12337" y="781693"/>
                  </a:cubicBezTo>
                  <a:cubicBezTo>
                    <a:pt x="12368" y="781647"/>
                    <a:pt x="12715" y="781310"/>
                    <a:pt x="12818" y="781213"/>
                  </a:cubicBezTo>
                  <a:cubicBezTo>
                    <a:pt x="13022" y="780963"/>
                    <a:pt x="13538" y="780501"/>
                    <a:pt x="13782" y="780250"/>
                  </a:cubicBezTo>
                  <a:cubicBezTo>
                    <a:pt x="13905" y="780127"/>
                    <a:pt x="14132" y="779874"/>
                    <a:pt x="14263" y="779770"/>
                  </a:cubicBezTo>
                  <a:cubicBezTo>
                    <a:pt x="14448" y="779647"/>
                    <a:pt x="15027" y="779394"/>
                    <a:pt x="15226" y="779289"/>
                  </a:cubicBezTo>
                  <a:cubicBezTo>
                    <a:pt x="15382" y="779213"/>
                    <a:pt x="15935" y="778932"/>
                    <a:pt x="16189" y="778808"/>
                  </a:cubicBezTo>
                  <a:cubicBezTo>
                    <a:pt x="16448" y="778716"/>
                    <a:pt x="17256" y="778447"/>
                    <a:pt x="17634" y="778328"/>
                  </a:cubicBezTo>
                  <a:cubicBezTo>
                    <a:pt x="17990" y="778267"/>
                    <a:pt x="18693" y="778359"/>
                    <a:pt x="19078" y="778328"/>
                  </a:cubicBezTo>
                  <a:cubicBezTo>
                    <a:pt x="27007" y="777869"/>
                    <a:pt x="41194" y="783310"/>
                    <a:pt x="64359" y="798543"/>
                  </a:cubicBezTo>
                  <a:cubicBezTo>
                    <a:pt x="64359" y="798543"/>
                    <a:pt x="1464812" y="1546754"/>
                    <a:pt x="2973445" y="1535912"/>
                  </a:cubicBezTo>
                  <a:cubicBezTo>
                    <a:pt x="3013897" y="1535620"/>
                    <a:pt x="3054376" y="1534892"/>
                    <a:pt x="3094837" y="1533505"/>
                  </a:cubicBezTo>
                  <a:cubicBezTo>
                    <a:pt x="3135297" y="1534892"/>
                    <a:pt x="3175777" y="1535621"/>
                    <a:pt x="3216229" y="1535912"/>
                  </a:cubicBezTo>
                  <a:cubicBezTo>
                    <a:pt x="4724831" y="1546756"/>
                    <a:pt x="6125314" y="798543"/>
                    <a:pt x="6125314" y="798543"/>
                  </a:cubicBezTo>
                  <a:cubicBezTo>
                    <a:pt x="6146164" y="784834"/>
                    <a:pt x="6159909" y="779040"/>
                    <a:pt x="6168186" y="778328"/>
                  </a:cubicBezTo>
                  <a:cubicBezTo>
                    <a:pt x="6169084" y="778267"/>
                    <a:pt x="6170304" y="778267"/>
                    <a:pt x="6171076" y="778328"/>
                  </a:cubicBezTo>
                  <a:cubicBezTo>
                    <a:pt x="6171327" y="778359"/>
                    <a:pt x="6171803" y="778282"/>
                    <a:pt x="6172040" y="778328"/>
                  </a:cubicBezTo>
                  <a:cubicBezTo>
                    <a:pt x="6172438" y="778436"/>
                    <a:pt x="6173184" y="778709"/>
                    <a:pt x="6173484" y="778808"/>
                  </a:cubicBezTo>
                  <a:cubicBezTo>
                    <a:pt x="6173739" y="778932"/>
                    <a:pt x="6174292" y="779215"/>
                    <a:pt x="6174447" y="779289"/>
                  </a:cubicBezTo>
                  <a:cubicBezTo>
                    <a:pt x="6174602" y="779366"/>
                    <a:pt x="6175161" y="779643"/>
                    <a:pt x="6175411" y="779770"/>
                  </a:cubicBezTo>
                  <a:cubicBezTo>
                    <a:pt x="6175473" y="779816"/>
                    <a:pt x="6175828" y="780193"/>
                    <a:pt x="6175891" y="780250"/>
                  </a:cubicBezTo>
                  <a:cubicBezTo>
                    <a:pt x="6176207" y="780552"/>
                    <a:pt x="6176603" y="780900"/>
                    <a:pt x="6176855" y="781213"/>
                  </a:cubicBezTo>
                  <a:cubicBezTo>
                    <a:pt x="6176948" y="781290"/>
                    <a:pt x="6177251" y="781609"/>
                    <a:pt x="6177337" y="781693"/>
                  </a:cubicBezTo>
                  <a:cubicBezTo>
                    <a:pt x="6177460" y="781944"/>
                    <a:pt x="6177741" y="782509"/>
                    <a:pt x="6177817" y="782656"/>
                  </a:cubicBezTo>
                  <a:cubicBezTo>
                    <a:pt x="6177895" y="782810"/>
                    <a:pt x="6178175" y="783366"/>
                    <a:pt x="6178298" y="783619"/>
                  </a:cubicBezTo>
                  <a:cubicBezTo>
                    <a:pt x="6178329" y="783696"/>
                    <a:pt x="6178267" y="784009"/>
                    <a:pt x="6178298" y="784099"/>
                  </a:cubicBezTo>
                  <a:cubicBezTo>
                    <a:pt x="6178436" y="784692"/>
                    <a:pt x="6178688" y="785457"/>
                    <a:pt x="6178779" y="786024"/>
                  </a:cubicBezTo>
                  <a:cubicBezTo>
                    <a:pt x="6178792" y="786116"/>
                    <a:pt x="6178764" y="786396"/>
                    <a:pt x="6178779" y="786505"/>
                  </a:cubicBezTo>
                  <a:cubicBezTo>
                    <a:pt x="6178871" y="786986"/>
                    <a:pt x="6179186" y="787930"/>
                    <a:pt x="6179260" y="788430"/>
                  </a:cubicBezTo>
                  <a:cubicBezTo>
                    <a:pt x="6179271" y="788553"/>
                    <a:pt x="6179259" y="788804"/>
                    <a:pt x="6179260" y="788911"/>
                  </a:cubicBezTo>
                  <a:cubicBezTo>
                    <a:pt x="6179230" y="791726"/>
                    <a:pt x="6178688" y="795432"/>
                    <a:pt x="6177815" y="799019"/>
                  </a:cubicBezTo>
                  <a:cubicBezTo>
                    <a:pt x="6203645" y="726728"/>
                    <a:pt x="6179262" y="682542"/>
                    <a:pt x="6179260" y="682542"/>
                  </a:cubicBezTo>
                  <a:cubicBezTo>
                    <a:pt x="6179260" y="682542"/>
                    <a:pt x="5947221" y="286603"/>
                    <a:pt x="5884929" y="123743"/>
                  </a:cubicBezTo>
                  <a:cubicBezTo>
                    <a:pt x="5848154" y="27593"/>
                    <a:pt x="5824092" y="-1809"/>
                    <a:pt x="5792921" y="-435"/>
                  </a:cubicBezTo>
                  <a:cubicBezTo>
                    <a:pt x="5769437" y="600"/>
                    <a:pt x="5741738" y="19293"/>
                    <a:pt x="5701878" y="39514"/>
                  </a:cubicBezTo>
                  <a:cubicBezTo>
                    <a:pt x="5151261" y="318844"/>
                    <a:pt x="4499198" y="586483"/>
                    <a:pt x="3527000" y="679650"/>
                  </a:cubicBezTo>
                  <a:cubicBezTo>
                    <a:pt x="3437168" y="688260"/>
                    <a:pt x="3344520" y="695324"/>
                    <a:pt x="3249056" y="700828"/>
                  </a:cubicBezTo>
                  <a:cubicBezTo>
                    <a:pt x="3213091" y="702901"/>
                    <a:pt x="3177004" y="704469"/>
                    <a:pt x="3140671" y="705159"/>
                  </a:cubicBezTo>
                  <a:cubicBezTo>
                    <a:pt x="3137643" y="705221"/>
                    <a:pt x="3134549" y="705113"/>
                    <a:pt x="3131519" y="705159"/>
                  </a:cubicBezTo>
                  <a:cubicBezTo>
                    <a:pt x="3122429" y="705299"/>
                    <a:pt x="3113170" y="705579"/>
                    <a:pt x="3104062" y="705640"/>
                  </a:cubicBezTo>
                  <a:cubicBezTo>
                    <a:pt x="3097989" y="705687"/>
                    <a:pt x="3091837" y="705635"/>
                    <a:pt x="3085757" y="705640"/>
                  </a:cubicBezTo>
                  <a:cubicBezTo>
                    <a:pt x="3076807" y="705579"/>
                    <a:pt x="3067712" y="705299"/>
                    <a:pt x="3058781" y="705159"/>
                  </a:cubicBezTo>
                  <a:cubicBezTo>
                    <a:pt x="3055735" y="705128"/>
                    <a:pt x="3052676" y="705190"/>
                    <a:pt x="3049628" y="705159"/>
                  </a:cubicBezTo>
                  <a:cubicBezTo>
                    <a:pt x="3013296" y="704469"/>
                    <a:pt x="2976725" y="702901"/>
                    <a:pt x="2940761" y="700828"/>
                  </a:cubicBezTo>
                  <a:cubicBezTo>
                    <a:pt x="2845175" y="695318"/>
                    <a:pt x="2752746" y="688273"/>
                    <a:pt x="2662816" y="679650"/>
                  </a:cubicBezTo>
                  <a:cubicBezTo>
                    <a:pt x="1690742" y="586444"/>
                    <a:pt x="1038402" y="318798"/>
                    <a:pt x="487939" y="39514"/>
                  </a:cubicBezTo>
                  <a:cubicBezTo>
                    <a:pt x="448079" y="19293"/>
                    <a:pt x="420379" y="600"/>
                    <a:pt x="396896" y="-435"/>
                  </a:cubicBezTo>
                  <a:cubicBezTo>
                    <a:pt x="394704" y="-528"/>
                    <a:pt x="392762" y="-656"/>
                    <a:pt x="390633" y="-435"/>
                  </a:cubicBezTo>
                  <a:close/>
                </a:path>
              </a:pathLst>
            </a:custGeom>
            <a:solidFill>
              <a:srgbClr val="CC0000"/>
            </a:solidFill>
            <a:ln w="15415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形 34">
            <a:extLst>
              <a:ext uri="{FF2B5EF4-FFF2-40B4-BE49-F238E27FC236}">
                <a16:creationId xmlns:a16="http://schemas.microsoft.com/office/drawing/2014/main" id="{EA67E91F-B5AD-2EE6-3DEC-D9B4A01ED172}"/>
              </a:ext>
            </a:extLst>
          </p:cNvPr>
          <p:cNvGrpSpPr/>
          <p:nvPr/>
        </p:nvGrpSpPr>
        <p:grpSpPr>
          <a:xfrm>
            <a:off x="982663" y="4192735"/>
            <a:ext cx="5084697" cy="1050701"/>
            <a:chOff x="876007" y="4192735"/>
            <a:chExt cx="4256507" cy="879564"/>
          </a:xfrm>
          <a:solidFill>
            <a:srgbClr val="CC9933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BB737ED-0890-8371-AA12-A04A05691B9B}"/>
                </a:ext>
              </a:extLst>
            </p:cNvPr>
            <p:cNvSpPr/>
            <p:nvPr/>
          </p:nvSpPr>
          <p:spPr>
            <a:xfrm>
              <a:off x="1611017" y="4385956"/>
              <a:ext cx="2786409" cy="686344"/>
            </a:xfrm>
            <a:custGeom>
              <a:avLst/>
              <a:gdLst>
                <a:gd name="connsiteX0" fmla="*/ 1372848 w 2786409"/>
                <a:gd name="connsiteY0" fmla="*/ 685903 h 686344"/>
                <a:gd name="connsiteX1" fmla="*/ 963368 w 2786409"/>
                <a:gd name="connsiteY1" fmla="*/ 673131 h 686344"/>
                <a:gd name="connsiteX2" fmla="*/ 421919 w 2786409"/>
                <a:gd name="connsiteY2" fmla="*/ 620151 h 686344"/>
                <a:gd name="connsiteX3" fmla="*/ 0 w 2786409"/>
                <a:gd name="connsiteY3" fmla="*/ 551088 h 686344"/>
                <a:gd name="connsiteX4" fmla="*/ 0 w 2786409"/>
                <a:gd name="connsiteY4" fmla="*/ 0 h 686344"/>
                <a:gd name="connsiteX5" fmla="*/ 364236 w 2786409"/>
                <a:gd name="connsiteY5" fmla="*/ 56291 h 686344"/>
                <a:gd name="connsiteX6" fmla="*/ 746189 w 2786409"/>
                <a:gd name="connsiteY6" fmla="*/ 93660 h 686344"/>
                <a:gd name="connsiteX7" fmla="*/ 1367943 w 2786409"/>
                <a:gd name="connsiteY7" fmla="*/ 122043 h 686344"/>
                <a:gd name="connsiteX8" fmla="*/ 1418457 w 2786409"/>
                <a:gd name="connsiteY8" fmla="*/ 122043 h 686344"/>
                <a:gd name="connsiteX9" fmla="*/ 2039840 w 2786409"/>
                <a:gd name="connsiteY9" fmla="*/ 93660 h 686344"/>
                <a:gd name="connsiteX10" fmla="*/ 2421792 w 2786409"/>
                <a:gd name="connsiteY10" fmla="*/ 56291 h 686344"/>
                <a:gd name="connsiteX11" fmla="*/ 2786409 w 2786409"/>
                <a:gd name="connsiteY11" fmla="*/ 0 h 686344"/>
                <a:gd name="connsiteX12" fmla="*/ 2786409 w 2786409"/>
                <a:gd name="connsiteY12" fmla="*/ 551088 h 686344"/>
                <a:gd name="connsiteX13" fmla="*/ 2364490 w 2786409"/>
                <a:gd name="connsiteY13" fmla="*/ 620151 h 686344"/>
                <a:gd name="connsiteX14" fmla="*/ 1822670 w 2786409"/>
                <a:gd name="connsiteY14" fmla="*/ 673131 h 686344"/>
                <a:gd name="connsiteX15" fmla="*/ 1413571 w 2786409"/>
                <a:gd name="connsiteY15" fmla="*/ 685903 h 686344"/>
                <a:gd name="connsiteX16" fmla="*/ 1372850 w 2786409"/>
                <a:gd name="connsiteY16" fmla="*/ 685903 h 68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86409" h="686344">
                  <a:moveTo>
                    <a:pt x="1372848" y="685903"/>
                  </a:moveTo>
                  <a:cubicBezTo>
                    <a:pt x="1256338" y="687809"/>
                    <a:pt x="1123236" y="683538"/>
                    <a:pt x="963368" y="673131"/>
                  </a:cubicBezTo>
                  <a:cubicBezTo>
                    <a:pt x="802367" y="660359"/>
                    <a:pt x="584054" y="640965"/>
                    <a:pt x="421919" y="620151"/>
                  </a:cubicBezTo>
                  <a:cubicBezTo>
                    <a:pt x="260166" y="598864"/>
                    <a:pt x="121034" y="577578"/>
                    <a:pt x="0" y="551088"/>
                  </a:cubicBezTo>
                  <a:lnTo>
                    <a:pt x="0" y="0"/>
                  </a:lnTo>
                  <a:cubicBezTo>
                    <a:pt x="118767" y="21286"/>
                    <a:pt x="238677" y="40695"/>
                    <a:pt x="364236" y="56291"/>
                  </a:cubicBezTo>
                  <a:cubicBezTo>
                    <a:pt x="489795" y="70482"/>
                    <a:pt x="576891" y="82307"/>
                    <a:pt x="746189" y="93660"/>
                  </a:cubicBezTo>
                  <a:cubicBezTo>
                    <a:pt x="914733" y="104067"/>
                    <a:pt x="1119092" y="113541"/>
                    <a:pt x="1367943" y="122043"/>
                  </a:cubicBezTo>
                  <a:lnTo>
                    <a:pt x="1418457" y="122043"/>
                  </a:lnTo>
                  <a:cubicBezTo>
                    <a:pt x="1667327" y="113541"/>
                    <a:pt x="1870543" y="104067"/>
                    <a:pt x="2039840" y="93660"/>
                  </a:cubicBezTo>
                  <a:cubicBezTo>
                    <a:pt x="2207251" y="82321"/>
                    <a:pt x="2295862" y="70482"/>
                    <a:pt x="2421792" y="56291"/>
                  </a:cubicBezTo>
                  <a:cubicBezTo>
                    <a:pt x="2546970" y="40681"/>
                    <a:pt x="2666499" y="21286"/>
                    <a:pt x="2786409" y="0"/>
                  </a:cubicBezTo>
                  <a:lnTo>
                    <a:pt x="2786409" y="551088"/>
                  </a:lnTo>
                  <a:cubicBezTo>
                    <a:pt x="2664623" y="577578"/>
                    <a:pt x="2525862" y="598864"/>
                    <a:pt x="2364490" y="620151"/>
                  </a:cubicBezTo>
                  <a:cubicBezTo>
                    <a:pt x="2201603" y="640964"/>
                    <a:pt x="1982156" y="660372"/>
                    <a:pt x="1822670" y="673131"/>
                  </a:cubicBezTo>
                  <a:cubicBezTo>
                    <a:pt x="1662421" y="683538"/>
                    <a:pt x="1528947" y="687795"/>
                    <a:pt x="1413571" y="685903"/>
                  </a:cubicBezTo>
                  <a:lnTo>
                    <a:pt x="1372850" y="685903"/>
                  </a:lnTo>
                  <a:close/>
                </a:path>
              </a:pathLst>
            </a:custGeom>
            <a:solidFill>
              <a:srgbClr val="CC9933"/>
            </a:solidFill>
            <a:ln w="34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C037C0C-7D40-0F46-2138-4E9A564EB515}"/>
                </a:ext>
              </a:extLst>
            </p:cNvPr>
            <p:cNvSpPr/>
            <p:nvPr/>
          </p:nvSpPr>
          <p:spPr>
            <a:xfrm>
              <a:off x="3922029" y="4192735"/>
              <a:ext cx="1210484" cy="383122"/>
            </a:xfrm>
            <a:custGeom>
              <a:avLst/>
              <a:gdLst>
                <a:gd name="connsiteX0" fmla="*/ 1207818 w 1210484"/>
                <a:gd name="connsiteY0" fmla="*/ 4 h 383122"/>
                <a:gd name="connsiteX1" fmla="*/ 930221 w 1210484"/>
                <a:gd name="connsiteY1" fmla="*/ 41034 h 383122"/>
                <a:gd name="connsiteX2" fmla="*/ 540077 w 1210484"/>
                <a:gd name="connsiteY2" fmla="*/ 83548 h 383122"/>
                <a:gd name="connsiteX3" fmla="*/ 0 w 1210484"/>
                <a:gd name="connsiteY3" fmla="*/ 124584 h 383122"/>
                <a:gd name="connsiteX4" fmla="*/ 217551 w 1210484"/>
                <a:gd name="connsiteY4" fmla="*/ 142381 h 383122"/>
                <a:gd name="connsiteX5" fmla="*/ 500053 w 1210484"/>
                <a:gd name="connsiteY5" fmla="*/ 178468 h 383122"/>
                <a:gd name="connsiteX6" fmla="*/ 500053 w 1210484"/>
                <a:gd name="connsiteY6" fmla="*/ 383122 h 383122"/>
                <a:gd name="connsiteX7" fmla="*/ 797671 w 1210484"/>
                <a:gd name="connsiteY7" fmla="*/ 350248 h 383122"/>
                <a:gd name="connsiteX8" fmla="*/ 1210485 w 1210484"/>
                <a:gd name="connsiteY8" fmla="*/ 299577 h 383122"/>
                <a:gd name="connsiteX9" fmla="*/ 895502 w 1210484"/>
                <a:gd name="connsiteY9" fmla="*/ 245695 h 383122"/>
                <a:gd name="connsiteX10" fmla="*/ 670398 w 1210484"/>
                <a:gd name="connsiteY10" fmla="*/ 214551 h 383122"/>
                <a:gd name="connsiteX11" fmla="*/ 912866 w 1210484"/>
                <a:gd name="connsiteY11" fmla="*/ 126063 h 383122"/>
                <a:gd name="connsiteX12" fmla="*/ 1207837 w 1210484"/>
                <a:gd name="connsiteY12" fmla="*/ 0 h 38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0484" h="383122">
                  <a:moveTo>
                    <a:pt x="1207818" y="4"/>
                  </a:moveTo>
                  <a:cubicBezTo>
                    <a:pt x="1133036" y="13598"/>
                    <a:pt x="1042388" y="26946"/>
                    <a:pt x="930221" y="41034"/>
                  </a:cubicBezTo>
                  <a:cubicBezTo>
                    <a:pt x="816912" y="55131"/>
                    <a:pt x="696058" y="68965"/>
                    <a:pt x="540077" y="83548"/>
                  </a:cubicBezTo>
                  <a:cubicBezTo>
                    <a:pt x="383724" y="97389"/>
                    <a:pt x="206588" y="110736"/>
                    <a:pt x="0" y="124584"/>
                  </a:cubicBezTo>
                  <a:cubicBezTo>
                    <a:pt x="61939" y="127304"/>
                    <a:pt x="132950" y="133235"/>
                    <a:pt x="217551" y="142381"/>
                  </a:cubicBezTo>
                  <a:cubicBezTo>
                    <a:pt x="301757" y="151773"/>
                    <a:pt x="393925" y="162889"/>
                    <a:pt x="500053" y="178468"/>
                  </a:cubicBezTo>
                  <a:lnTo>
                    <a:pt x="500053" y="383122"/>
                  </a:lnTo>
                  <a:cubicBezTo>
                    <a:pt x="580505" y="375459"/>
                    <a:pt x="678323" y="363596"/>
                    <a:pt x="797671" y="350248"/>
                  </a:cubicBezTo>
                  <a:cubicBezTo>
                    <a:pt x="917029" y="336660"/>
                    <a:pt x="1052236" y="318864"/>
                    <a:pt x="1210485" y="299577"/>
                  </a:cubicBezTo>
                  <a:cubicBezTo>
                    <a:pt x="1089250" y="277332"/>
                    <a:pt x="986142" y="260277"/>
                    <a:pt x="895502" y="245695"/>
                  </a:cubicBezTo>
                  <a:cubicBezTo>
                    <a:pt x="803729" y="231358"/>
                    <a:pt x="731587" y="220970"/>
                    <a:pt x="670398" y="214551"/>
                  </a:cubicBezTo>
                  <a:cubicBezTo>
                    <a:pt x="742918" y="190822"/>
                    <a:pt x="822246" y="161655"/>
                    <a:pt x="912866" y="126063"/>
                  </a:cubicBezTo>
                  <a:cubicBezTo>
                    <a:pt x="1002367" y="90217"/>
                    <a:pt x="1100195" y="48198"/>
                    <a:pt x="1207837" y="0"/>
                  </a:cubicBezTo>
                  <a:close/>
                </a:path>
              </a:pathLst>
            </a:custGeom>
            <a:solidFill>
              <a:srgbClr val="CC9933"/>
            </a:solidFill>
            <a:ln w="34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07EA2F2-4796-212B-25F3-E14C7EA3F222}"/>
                </a:ext>
              </a:extLst>
            </p:cNvPr>
            <p:cNvSpPr/>
            <p:nvPr/>
          </p:nvSpPr>
          <p:spPr>
            <a:xfrm>
              <a:off x="3849487" y="4317319"/>
              <a:ext cx="497795" cy="86509"/>
            </a:xfrm>
            <a:custGeom>
              <a:avLst/>
              <a:gdLst>
                <a:gd name="connsiteX0" fmla="*/ 497786 w 497795"/>
                <a:gd name="connsiteY0" fmla="*/ 55614 h 86509"/>
                <a:gd name="connsiteX1" fmla="*/ 0 w 497795"/>
                <a:gd name="connsiteY1" fmla="*/ 0 h 86509"/>
                <a:gd name="connsiteX2" fmla="*/ 0 w 497795"/>
                <a:gd name="connsiteY2" fmla="*/ 86510 h 86509"/>
                <a:gd name="connsiteX3" fmla="*/ 247764 w 497795"/>
                <a:gd name="connsiteY3" fmla="*/ 73657 h 86509"/>
                <a:gd name="connsiteX4" fmla="*/ 497796 w 497795"/>
                <a:gd name="connsiteY4" fmla="*/ 55614 h 8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795" h="86509">
                  <a:moveTo>
                    <a:pt x="497786" y="55614"/>
                  </a:moveTo>
                  <a:lnTo>
                    <a:pt x="0" y="0"/>
                  </a:lnTo>
                  <a:lnTo>
                    <a:pt x="0" y="86510"/>
                  </a:lnTo>
                  <a:cubicBezTo>
                    <a:pt x="82336" y="82802"/>
                    <a:pt x="163916" y="78848"/>
                    <a:pt x="247764" y="73657"/>
                  </a:cubicBezTo>
                  <a:cubicBezTo>
                    <a:pt x="330855" y="68219"/>
                    <a:pt x="413175" y="62527"/>
                    <a:pt x="497796" y="55614"/>
                  </a:cubicBezTo>
                  <a:close/>
                </a:path>
              </a:pathLst>
            </a:custGeom>
            <a:solidFill>
              <a:srgbClr val="CC9933"/>
            </a:solidFill>
            <a:ln w="34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0632533-921B-5221-5EC0-5744F8B88B4A}"/>
                </a:ext>
              </a:extLst>
            </p:cNvPr>
            <p:cNvSpPr/>
            <p:nvPr/>
          </p:nvSpPr>
          <p:spPr>
            <a:xfrm>
              <a:off x="876007" y="4192738"/>
              <a:ext cx="1210113" cy="383121"/>
            </a:xfrm>
            <a:custGeom>
              <a:avLst/>
              <a:gdLst>
                <a:gd name="connsiteX0" fmla="*/ 2648 w 1210113"/>
                <a:gd name="connsiteY0" fmla="*/ 1 h 383121"/>
                <a:gd name="connsiteX1" fmla="*/ 279873 w 1210113"/>
                <a:gd name="connsiteY1" fmla="*/ 41032 h 383121"/>
                <a:gd name="connsiteX2" fmla="*/ 670027 w 1210113"/>
                <a:gd name="connsiteY2" fmla="*/ 83546 h 383121"/>
                <a:gd name="connsiteX3" fmla="*/ 1210113 w 1210113"/>
                <a:gd name="connsiteY3" fmla="*/ 124583 h 383121"/>
                <a:gd name="connsiteX4" fmla="*/ 992562 w 1210113"/>
                <a:gd name="connsiteY4" fmla="*/ 142380 h 383121"/>
                <a:gd name="connsiteX5" fmla="*/ 710051 w 1210113"/>
                <a:gd name="connsiteY5" fmla="*/ 178467 h 383121"/>
                <a:gd name="connsiteX6" fmla="*/ 710051 w 1210113"/>
                <a:gd name="connsiteY6" fmla="*/ 383121 h 383121"/>
                <a:gd name="connsiteX7" fmla="*/ 412433 w 1210113"/>
                <a:gd name="connsiteY7" fmla="*/ 350248 h 383121"/>
                <a:gd name="connsiteX8" fmla="*/ 0 w 1210113"/>
                <a:gd name="connsiteY8" fmla="*/ 299577 h 383121"/>
                <a:gd name="connsiteX9" fmla="*/ 314992 w 1210113"/>
                <a:gd name="connsiteY9" fmla="*/ 245695 h 383121"/>
                <a:gd name="connsiteX10" fmla="*/ 540096 w 1210113"/>
                <a:gd name="connsiteY10" fmla="*/ 214551 h 383121"/>
                <a:gd name="connsiteX11" fmla="*/ 297618 w 1210113"/>
                <a:gd name="connsiteY11" fmla="*/ 126063 h 383121"/>
                <a:gd name="connsiteX12" fmla="*/ 2648 w 1210113"/>
                <a:gd name="connsiteY12" fmla="*/ 0 h 38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0113" h="383121">
                  <a:moveTo>
                    <a:pt x="2648" y="1"/>
                  </a:moveTo>
                  <a:cubicBezTo>
                    <a:pt x="76674" y="13595"/>
                    <a:pt x="168078" y="26942"/>
                    <a:pt x="279873" y="41032"/>
                  </a:cubicBezTo>
                  <a:cubicBezTo>
                    <a:pt x="392049" y="55128"/>
                    <a:pt x="513283" y="68962"/>
                    <a:pt x="670027" y="83546"/>
                  </a:cubicBezTo>
                  <a:cubicBezTo>
                    <a:pt x="826008" y="97387"/>
                    <a:pt x="1003144" y="110735"/>
                    <a:pt x="1210113" y="124583"/>
                  </a:cubicBezTo>
                  <a:cubicBezTo>
                    <a:pt x="1147418" y="127302"/>
                    <a:pt x="1076792" y="133234"/>
                    <a:pt x="992562" y="142380"/>
                  </a:cubicBezTo>
                  <a:cubicBezTo>
                    <a:pt x="907961" y="151772"/>
                    <a:pt x="815807" y="162888"/>
                    <a:pt x="710051" y="178467"/>
                  </a:cubicBezTo>
                  <a:lnTo>
                    <a:pt x="710051" y="383121"/>
                  </a:lnTo>
                  <a:cubicBezTo>
                    <a:pt x="629226" y="375459"/>
                    <a:pt x="531409" y="363595"/>
                    <a:pt x="412433" y="350248"/>
                  </a:cubicBezTo>
                  <a:cubicBezTo>
                    <a:pt x="292332" y="336660"/>
                    <a:pt x="158248" y="318864"/>
                    <a:pt x="0" y="299577"/>
                  </a:cubicBezTo>
                  <a:cubicBezTo>
                    <a:pt x="120482" y="277332"/>
                    <a:pt x="223971" y="260277"/>
                    <a:pt x="314992" y="245695"/>
                  </a:cubicBezTo>
                  <a:cubicBezTo>
                    <a:pt x="406392" y="231358"/>
                    <a:pt x="478526" y="220970"/>
                    <a:pt x="540096" y="214551"/>
                  </a:cubicBezTo>
                  <a:cubicBezTo>
                    <a:pt x="466825" y="190822"/>
                    <a:pt x="387887" y="161656"/>
                    <a:pt x="297618" y="126063"/>
                  </a:cubicBezTo>
                  <a:cubicBezTo>
                    <a:pt x="207729" y="90217"/>
                    <a:pt x="109899" y="48197"/>
                    <a:pt x="2648" y="0"/>
                  </a:cubicBezTo>
                  <a:close/>
                </a:path>
              </a:pathLst>
            </a:custGeom>
            <a:solidFill>
              <a:srgbClr val="CC9933"/>
            </a:solidFill>
            <a:ln w="34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C1CAFA6-4124-9C71-E523-D35CAC3E6D71}"/>
                </a:ext>
              </a:extLst>
            </p:cNvPr>
            <p:cNvSpPr/>
            <p:nvPr/>
          </p:nvSpPr>
          <p:spPr>
            <a:xfrm>
              <a:off x="1661223" y="4317319"/>
              <a:ext cx="497414" cy="86509"/>
            </a:xfrm>
            <a:custGeom>
              <a:avLst/>
              <a:gdLst>
                <a:gd name="connsiteX0" fmla="*/ 0 w 497414"/>
                <a:gd name="connsiteY0" fmla="*/ 55614 h 86509"/>
                <a:gd name="connsiteX1" fmla="*/ 497415 w 497414"/>
                <a:gd name="connsiteY1" fmla="*/ 0 h 86509"/>
                <a:gd name="connsiteX2" fmla="*/ 497415 w 497414"/>
                <a:gd name="connsiteY2" fmla="*/ 86510 h 86509"/>
                <a:gd name="connsiteX3" fmla="*/ 250031 w 497414"/>
                <a:gd name="connsiteY3" fmla="*/ 73657 h 86509"/>
                <a:gd name="connsiteX4" fmla="*/ 0 w 497414"/>
                <a:gd name="connsiteY4" fmla="*/ 55614 h 8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414" h="86509">
                  <a:moveTo>
                    <a:pt x="0" y="55614"/>
                  </a:moveTo>
                  <a:lnTo>
                    <a:pt x="497415" y="0"/>
                  </a:lnTo>
                  <a:lnTo>
                    <a:pt x="497415" y="86510"/>
                  </a:lnTo>
                  <a:cubicBezTo>
                    <a:pt x="414324" y="82802"/>
                    <a:pt x="333880" y="78848"/>
                    <a:pt x="250031" y="73657"/>
                  </a:cubicBezTo>
                  <a:cubicBezTo>
                    <a:pt x="166563" y="68219"/>
                    <a:pt x="84220" y="62527"/>
                    <a:pt x="0" y="55614"/>
                  </a:cubicBezTo>
                  <a:close/>
                </a:path>
              </a:pathLst>
            </a:custGeom>
            <a:solidFill>
              <a:srgbClr val="CC9933"/>
            </a:solidFill>
            <a:ln w="34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图形 44">
            <a:extLst>
              <a:ext uri="{FF2B5EF4-FFF2-40B4-BE49-F238E27FC236}">
                <a16:creationId xmlns:a16="http://schemas.microsoft.com/office/drawing/2014/main" id="{12F8484B-3782-14EE-4ACC-82596E51E9B6}"/>
              </a:ext>
            </a:extLst>
          </p:cNvPr>
          <p:cNvGrpSpPr/>
          <p:nvPr/>
        </p:nvGrpSpPr>
        <p:grpSpPr>
          <a:xfrm>
            <a:off x="6336152" y="3744274"/>
            <a:ext cx="4662055" cy="1358554"/>
            <a:chOff x="0" y="0"/>
            <a:chExt cx="12191807" cy="3552775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B2DDC22-063F-E910-67BD-65592BE4D618}"/>
                </a:ext>
              </a:extLst>
            </p:cNvPr>
            <p:cNvSpPr/>
            <p:nvPr/>
          </p:nvSpPr>
          <p:spPr>
            <a:xfrm>
              <a:off x="112536" y="79758"/>
              <a:ext cx="11999512" cy="3401741"/>
            </a:xfrm>
            <a:custGeom>
              <a:avLst/>
              <a:gdLst>
                <a:gd name="connsiteX0" fmla="*/ 361840 w 11999512"/>
                <a:gd name="connsiteY0" fmla="*/ 3317547 h 3401741"/>
                <a:gd name="connsiteX1" fmla="*/ 1110648 w 11999512"/>
                <a:gd name="connsiteY1" fmla="*/ 2064670 h 3401741"/>
                <a:gd name="connsiteX2" fmla="*/ 92227 w 11999512"/>
                <a:gd name="connsiteY2" fmla="*/ 1266695 h 3401741"/>
                <a:gd name="connsiteX3" fmla="*/ 0 w 11999512"/>
                <a:gd name="connsiteY3" fmla="*/ 1216179 h 3401741"/>
                <a:gd name="connsiteX4" fmla="*/ 101546 w 11999512"/>
                <a:gd name="connsiteY4" fmla="*/ 1188800 h 3401741"/>
                <a:gd name="connsiteX5" fmla="*/ 3737680 w 11999512"/>
                <a:gd name="connsiteY5" fmla="*/ 603623 h 3401741"/>
                <a:gd name="connsiteX6" fmla="*/ 6995908 w 11999512"/>
                <a:gd name="connsiteY6" fmla="*/ 1097666 h 3401741"/>
                <a:gd name="connsiteX7" fmla="*/ 7741503 w 11999512"/>
                <a:gd name="connsiteY7" fmla="*/ 1193106 h 3401741"/>
                <a:gd name="connsiteX8" fmla="*/ 11134439 w 11999512"/>
                <a:gd name="connsiteY8" fmla="*/ 42804 h 3401741"/>
                <a:gd name="connsiteX9" fmla="*/ 11212269 w 11999512"/>
                <a:gd name="connsiteY9" fmla="*/ 0 h 3401741"/>
                <a:gd name="connsiteX10" fmla="*/ 11196395 w 11999512"/>
                <a:gd name="connsiteY10" fmla="*/ 87343 h 3401741"/>
                <a:gd name="connsiteX11" fmla="*/ 10820352 w 11999512"/>
                <a:gd name="connsiteY11" fmla="*/ 1218107 h 3401741"/>
                <a:gd name="connsiteX12" fmla="*/ 11269084 w 11999512"/>
                <a:gd name="connsiteY12" fmla="*/ 1371969 h 3401741"/>
                <a:gd name="connsiteX13" fmla="*/ 11932863 w 11999512"/>
                <a:gd name="connsiteY13" fmla="*/ 1606812 h 3401741"/>
                <a:gd name="connsiteX14" fmla="*/ 11999512 w 11999512"/>
                <a:gd name="connsiteY14" fmla="*/ 1628535 h 3401741"/>
                <a:gd name="connsiteX15" fmla="*/ 11949188 w 11999512"/>
                <a:gd name="connsiteY15" fmla="*/ 1677316 h 3401741"/>
                <a:gd name="connsiteX16" fmla="*/ 10548876 w 11999512"/>
                <a:gd name="connsiteY16" fmla="*/ 2602095 h 3401741"/>
                <a:gd name="connsiteX17" fmla="*/ 9392596 w 11999512"/>
                <a:gd name="connsiteY17" fmla="*/ 3028076 h 3401741"/>
                <a:gd name="connsiteX18" fmla="*/ 8019148 w 11999512"/>
                <a:gd name="connsiteY18" fmla="*/ 3207453 h 3401741"/>
                <a:gd name="connsiteX19" fmla="*/ 8018763 w 11999512"/>
                <a:gd name="connsiteY19" fmla="*/ 3207453 h 3401741"/>
                <a:gd name="connsiteX20" fmla="*/ 7041924 w 11999512"/>
                <a:gd name="connsiteY20" fmla="*/ 3112270 h 3401741"/>
                <a:gd name="connsiteX21" fmla="*/ 3751820 w 11999512"/>
                <a:gd name="connsiteY21" fmla="*/ 2715917 h 3401741"/>
                <a:gd name="connsiteX22" fmla="*/ 416983 w 11999512"/>
                <a:gd name="connsiteY22" fmla="*/ 3370121 h 3401741"/>
                <a:gd name="connsiteX23" fmla="*/ 333946 w 11999512"/>
                <a:gd name="connsiteY23" fmla="*/ 3401741 h 3401741"/>
                <a:gd name="connsiteX24" fmla="*/ 361840 w 11999512"/>
                <a:gd name="connsiteY24" fmla="*/ 3317547 h 340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999512" h="3401741">
                  <a:moveTo>
                    <a:pt x="361840" y="3317547"/>
                  </a:moveTo>
                  <a:cubicBezTo>
                    <a:pt x="532798" y="2799082"/>
                    <a:pt x="647519" y="2579087"/>
                    <a:pt x="1110648" y="2064670"/>
                  </a:cubicBezTo>
                  <a:cubicBezTo>
                    <a:pt x="765904" y="1638497"/>
                    <a:pt x="99040" y="1270487"/>
                    <a:pt x="92227" y="1266695"/>
                  </a:cubicBezTo>
                  <a:lnTo>
                    <a:pt x="0" y="1216179"/>
                  </a:lnTo>
                  <a:lnTo>
                    <a:pt x="101546" y="1188800"/>
                  </a:lnTo>
                  <a:cubicBezTo>
                    <a:pt x="1404619" y="837565"/>
                    <a:pt x="2521630" y="603623"/>
                    <a:pt x="3737680" y="603623"/>
                  </a:cubicBezTo>
                  <a:cubicBezTo>
                    <a:pt x="4730715" y="603623"/>
                    <a:pt x="5766038" y="760634"/>
                    <a:pt x="6995908" y="1097666"/>
                  </a:cubicBezTo>
                  <a:cubicBezTo>
                    <a:pt x="7226893" y="1160971"/>
                    <a:pt x="7477803" y="1193106"/>
                    <a:pt x="7741503" y="1193106"/>
                  </a:cubicBezTo>
                  <a:cubicBezTo>
                    <a:pt x="8887306" y="1193106"/>
                    <a:pt x="10099629" y="611592"/>
                    <a:pt x="11134439" y="42804"/>
                  </a:cubicBezTo>
                  <a:lnTo>
                    <a:pt x="11212269" y="0"/>
                  </a:lnTo>
                  <a:lnTo>
                    <a:pt x="11196395" y="87343"/>
                  </a:lnTo>
                  <a:cubicBezTo>
                    <a:pt x="11083473" y="708897"/>
                    <a:pt x="10991374" y="928250"/>
                    <a:pt x="10820352" y="1218107"/>
                  </a:cubicBezTo>
                  <a:cubicBezTo>
                    <a:pt x="10926140" y="1244779"/>
                    <a:pt x="11075311" y="1300116"/>
                    <a:pt x="11269084" y="1371969"/>
                  </a:cubicBezTo>
                  <a:cubicBezTo>
                    <a:pt x="11451161" y="1439517"/>
                    <a:pt x="11677841" y="1523646"/>
                    <a:pt x="11932863" y="1606812"/>
                  </a:cubicBezTo>
                  <a:lnTo>
                    <a:pt x="11999512" y="1628535"/>
                  </a:lnTo>
                  <a:lnTo>
                    <a:pt x="11949188" y="1677316"/>
                  </a:lnTo>
                  <a:cubicBezTo>
                    <a:pt x="11712161" y="1907209"/>
                    <a:pt x="11203208" y="2287366"/>
                    <a:pt x="10548876" y="2602095"/>
                  </a:cubicBezTo>
                  <a:cubicBezTo>
                    <a:pt x="10171097" y="2783850"/>
                    <a:pt x="9782072" y="2927172"/>
                    <a:pt x="9392596" y="3028076"/>
                  </a:cubicBezTo>
                  <a:cubicBezTo>
                    <a:pt x="8933387" y="3147104"/>
                    <a:pt x="8471287" y="3207453"/>
                    <a:pt x="8019148" y="3207453"/>
                  </a:cubicBezTo>
                  <a:cubicBezTo>
                    <a:pt x="8019020" y="3207453"/>
                    <a:pt x="8018891" y="3207453"/>
                    <a:pt x="8018763" y="3207453"/>
                  </a:cubicBezTo>
                  <a:cubicBezTo>
                    <a:pt x="7690343" y="3207453"/>
                    <a:pt x="7361731" y="3175447"/>
                    <a:pt x="7041924" y="3112270"/>
                  </a:cubicBezTo>
                  <a:cubicBezTo>
                    <a:pt x="5654273" y="2838159"/>
                    <a:pt x="4639580" y="2715917"/>
                    <a:pt x="3751820" y="2715917"/>
                  </a:cubicBezTo>
                  <a:cubicBezTo>
                    <a:pt x="2617906" y="2715917"/>
                    <a:pt x="1620566" y="2911555"/>
                    <a:pt x="416983" y="3370121"/>
                  </a:cubicBezTo>
                  <a:lnTo>
                    <a:pt x="333946" y="3401741"/>
                  </a:lnTo>
                  <a:lnTo>
                    <a:pt x="361840" y="3317547"/>
                  </a:lnTo>
                  <a:close/>
                </a:path>
              </a:pathLst>
            </a:custGeom>
            <a:solidFill>
              <a:srgbClr val="036A00"/>
            </a:solidFill>
            <a:ln w="6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4982CEE-03A7-F774-BAAE-4CA71877FBD9}"/>
                </a:ext>
              </a:extLst>
            </p:cNvPr>
            <p:cNvSpPr/>
            <p:nvPr/>
          </p:nvSpPr>
          <p:spPr>
            <a:xfrm>
              <a:off x="0" y="0"/>
              <a:ext cx="12191807" cy="3552775"/>
            </a:xfrm>
            <a:custGeom>
              <a:avLst/>
              <a:gdLst>
                <a:gd name="connsiteX0" fmla="*/ 11267349 w 12191807"/>
                <a:gd name="connsiteY0" fmla="*/ 159646 h 3552775"/>
                <a:gd name="connsiteX1" fmla="*/ 11267349 w 12191807"/>
                <a:gd name="connsiteY1" fmla="*/ 159646 h 3552775"/>
                <a:gd name="connsiteX2" fmla="*/ 11267349 w 12191807"/>
                <a:gd name="connsiteY2" fmla="*/ 159646 h 3552775"/>
                <a:gd name="connsiteX3" fmla="*/ 10866369 w 12191807"/>
                <a:gd name="connsiteY3" fmla="*/ 1326981 h 3552775"/>
                <a:gd name="connsiteX4" fmla="*/ 12032354 w 12191807"/>
                <a:gd name="connsiteY4" fmla="*/ 1726868 h 3552775"/>
                <a:gd name="connsiteX5" fmla="*/ 8131685 w 12191807"/>
                <a:gd name="connsiteY5" fmla="*/ 3245116 h 3552775"/>
                <a:gd name="connsiteX6" fmla="*/ 7162688 w 12191807"/>
                <a:gd name="connsiteY6" fmla="*/ 3150703 h 3552775"/>
                <a:gd name="connsiteX7" fmla="*/ 3864357 w 12191807"/>
                <a:gd name="connsiteY7" fmla="*/ 2753579 h 3552775"/>
                <a:gd name="connsiteX8" fmla="*/ 514481 w 12191807"/>
                <a:gd name="connsiteY8" fmla="*/ 3410546 h 3552775"/>
                <a:gd name="connsiteX9" fmla="*/ 1278457 w 12191807"/>
                <a:gd name="connsiteY9" fmla="*/ 2146293 h 3552775"/>
                <a:gd name="connsiteX10" fmla="*/ 225073 w 12191807"/>
                <a:gd name="connsiteY10" fmla="*/ 1309435 h 3552775"/>
                <a:gd name="connsiteX11" fmla="*/ 3850217 w 12191807"/>
                <a:gd name="connsiteY11" fmla="*/ 725671 h 3552775"/>
                <a:gd name="connsiteX12" fmla="*/ 7097261 w 12191807"/>
                <a:gd name="connsiteY12" fmla="*/ 1218236 h 3552775"/>
                <a:gd name="connsiteX13" fmla="*/ 7854039 w 12191807"/>
                <a:gd name="connsiteY13" fmla="*/ 1315155 h 3552775"/>
                <a:gd name="connsiteX14" fmla="*/ 11267349 w 12191807"/>
                <a:gd name="connsiteY14" fmla="*/ 159646 h 3552775"/>
                <a:gd name="connsiteX15" fmla="*/ 11382264 w 12191807"/>
                <a:gd name="connsiteY15" fmla="*/ 0 h 3552775"/>
                <a:gd name="connsiteX16" fmla="*/ 11226602 w 12191807"/>
                <a:gd name="connsiteY16" fmla="*/ 85543 h 3552775"/>
                <a:gd name="connsiteX17" fmla="*/ 7853975 w 12191807"/>
                <a:gd name="connsiteY17" fmla="*/ 1230640 h 3552775"/>
                <a:gd name="connsiteX18" fmla="*/ 7119563 w 12191807"/>
                <a:gd name="connsiteY18" fmla="*/ 1136742 h 3552775"/>
                <a:gd name="connsiteX19" fmla="*/ 3850474 w 12191807"/>
                <a:gd name="connsiteY19" fmla="*/ 641156 h 3552775"/>
                <a:gd name="connsiteX20" fmla="*/ 3850153 w 12191807"/>
                <a:gd name="connsiteY20" fmla="*/ 641156 h 3552775"/>
                <a:gd name="connsiteX21" fmla="*/ 203029 w 12191807"/>
                <a:gd name="connsiteY21" fmla="*/ 1227812 h 3552775"/>
                <a:gd name="connsiteX22" fmla="*/ 0 w 12191807"/>
                <a:gd name="connsiteY22" fmla="*/ 1282570 h 3552775"/>
                <a:gd name="connsiteX23" fmla="*/ 184455 w 12191807"/>
                <a:gd name="connsiteY23" fmla="*/ 1383602 h 3552775"/>
                <a:gd name="connsiteX24" fmla="*/ 1167399 w 12191807"/>
                <a:gd name="connsiteY24" fmla="*/ 2143401 h 3552775"/>
                <a:gd name="connsiteX25" fmla="*/ 704334 w 12191807"/>
                <a:gd name="connsiteY25" fmla="*/ 2745738 h 3552775"/>
                <a:gd name="connsiteX26" fmla="*/ 434207 w 12191807"/>
                <a:gd name="connsiteY26" fmla="*/ 3384067 h 3552775"/>
                <a:gd name="connsiteX27" fmla="*/ 378550 w 12191807"/>
                <a:gd name="connsiteY27" fmla="*/ 3552775 h 3552775"/>
                <a:gd name="connsiteX28" fmla="*/ 544559 w 12191807"/>
                <a:gd name="connsiteY28" fmla="*/ 3489534 h 3552775"/>
                <a:gd name="connsiteX29" fmla="*/ 3864357 w 12191807"/>
                <a:gd name="connsiteY29" fmla="*/ 2838094 h 3552775"/>
                <a:gd name="connsiteX30" fmla="*/ 7146299 w 12191807"/>
                <a:gd name="connsiteY30" fmla="*/ 3233611 h 3552775"/>
                <a:gd name="connsiteX31" fmla="*/ 8131685 w 12191807"/>
                <a:gd name="connsiteY31" fmla="*/ 3329630 h 3552775"/>
                <a:gd name="connsiteX32" fmla="*/ 9515737 w 12191807"/>
                <a:gd name="connsiteY32" fmla="*/ 3148968 h 3552775"/>
                <a:gd name="connsiteX33" fmla="*/ 10679729 w 12191807"/>
                <a:gd name="connsiteY33" fmla="*/ 2720159 h 3552775"/>
                <a:gd name="connsiteX34" fmla="*/ 11559070 w 12191807"/>
                <a:gd name="connsiteY34" fmla="*/ 2211463 h 3552775"/>
                <a:gd name="connsiteX35" fmla="*/ 12091161 w 12191807"/>
                <a:gd name="connsiteY35" fmla="*/ 1787603 h 3552775"/>
                <a:gd name="connsiteX36" fmla="*/ 12191807 w 12191807"/>
                <a:gd name="connsiteY36" fmla="*/ 1690041 h 3552775"/>
                <a:gd name="connsiteX37" fmla="*/ 12058511 w 12191807"/>
                <a:gd name="connsiteY37" fmla="*/ 1646595 h 3552775"/>
                <a:gd name="connsiteX38" fmla="*/ 11396338 w 12191807"/>
                <a:gd name="connsiteY38" fmla="*/ 1412331 h 3552775"/>
                <a:gd name="connsiteX39" fmla="*/ 10997029 w 12191807"/>
                <a:gd name="connsiteY39" fmla="*/ 1271901 h 3552775"/>
                <a:gd name="connsiteX40" fmla="*/ 11350514 w 12191807"/>
                <a:gd name="connsiteY40" fmla="*/ 174814 h 3552775"/>
                <a:gd name="connsiteX41" fmla="*/ 11382264 w 12191807"/>
                <a:gd name="connsiteY41" fmla="*/ 0 h 3552775"/>
                <a:gd name="connsiteX42" fmla="*/ 11382264 w 12191807"/>
                <a:gd name="connsiteY42" fmla="*/ 0 h 3552775"/>
                <a:gd name="connsiteX43" fmla="*/ 11267413 w 12191807"/>
                <a:gd name="connsiteY43" fmla="*/ 75067 h 3552775"/>
                <a:gd name="connsiteX44" fmla="*/ 11267413 w 12191807"/>
                <a:gd name="connsiteY44" fmla="*/ 75067 h 3552775"/>
                <a:gd name="connsiteX45" fmla="*/ 11267413 w 12191807"/>
                <a:gd name="connsiteY45" fmla="*/ 75067 h 3552775"/>
                <a:gd name="connsiteX46" fmla="*/ 11267413 w 12191807"/>
                <a:gd name="connsiteY46" fmla="*/ 75067 h 3552775"/>
                <a:gd name="connsiteX47" fmla="*/ 11267349 w 12191807"/>
                <a:gd name="connsiteY47" fmla="*/ 244161 h 3552775"/>
                <a:gd name="connsiteX48" fmla="*/ 11267349 w 12191807"/>
                <a:gd name="connsiteY48" fmla="*/ 244161 h 3552775"/>
                <a:gd name="connsiteX49" fmla="*/ 11267349 w 12191807"/>
                <a:gd name="connsiteY49" fmla="*/ 244161 h 3552775"/>
                <a:gd name="connsiteX50" fmla="*/ 11267349 w 12191807"/>
                <a:gd name="connsiteY50" fmla="*/ 244161 h 35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807" h="3552775">
                  <a:moveTo>
                    <a:pt x="11267349" y="159646"/>
                  </a:moveTo>
                  <a:lnTo>
                    <a:pt x="11267349" y="159646"/>
                  </a:lnTo>
                  <a:moveTo>
                    <a:pt x="11267349" y="159646"/>
                  </a:moveTo>
                  <a:cubicBezTo>
                    <a:pt x="11149735" y="807101"/>
                    <a:pt x="11055772" y="1012572"/>
                    <a:pt x="10866369" y="1326981"/>
                  </a:cubicBezTo>
                  <a:cubicBezTo>
                    <a:pt x="11051723" y="1357187"/>
                    <a:pt x="11462601" y="1541064"/>
                    <a:pt x="12032354" y="1726868"/>
                  </a:cubicBezTo>
                  <a:cubicBezTo>
                    <a:pt x="11598017" y="2148157"/>
                    <a:pt x="10062288" y="3245116"/>
                    <a:pt x="8131685" y="3245116"/>
                  </a:cubicBezTo>
                  <a:cubicBezTo>
                    <a:pt x="7817984" y="3245116"/>
                    <a:pt x="7494257" y="3216194"/>
                    <a:pt x="7162688" y="3150703"/>
                  </a:cubicBezTo>
                  <a:cubicBezTo>
                    <a:pt x="5852610" y="2891952"/>
                    <a:pt x="4809574" y="2753579"/>
                    <a:pt x="3864357" y="2753579"/>
                  </a:cubicBezTo>
                  <a:cubicBezTo>
                    <a:pt x="2705185" y="2753579"/>
                    <a:pt x="1692998" y="2961557"/>
                    <a:pt x="514481" y="3410546"/>
                  </a:cubicBezTo>
                  <a:cubicBezTo>
                    <a:pt x="682482" y="2901015"/>
                    <a:pt x="792255" y="2683140"/>
                    <a:pt x="1278457" y="2146293"/>
                  </a:cubicBezTo>
                  <a:cubicBezTo>
                    <a:pt x="931657" y="1696468"/>
                    <a:pt x="225073" y="1309435"/>
                    <a:pt x="225073" y="1309435"/>
                  </a:cubicBezTo>
                  <a:cubicBezTo>
                    <a:pt x="1562466" y="948945"/>
                    <a:pt x="2664245" y="725736"/>
                    <a:pt x="3850217" y="725671"/>
                  </a:cubicBezTo>
                  <a:cubicBezTo>
                    <a:pt x="4818250" y="725607"/>
                    <a:pt x="5842263" y="874263"/>
                    <a:pt x="7097261" y="1218236"/>
                  </a:cubicBezTo>
                  <a:cubicBezTo>
                    <a:pt x="7342643" y="1285526"/>
                    <a:pt x="7596638" y="1315155"/>
                    <a:pt x="7854039" y="1315155"/>
                  </a:cubicBezTo>
                  <a:cubicBezTo>
                    <a:pt x="9082044" y="1315155"/>
                    <a:pt x="10391865" y="640899"/>
                    <a:pt x="11267349" y="159646"/>
                  </a:cubicBezTo>
                  <a:moveTo>
                    <a:pt x="11382264" y="0"/>
                  </a:moveTo>
                  <a:lnTo>
                    <a:pt x="11226602" y="85543"/>
                  </a:lnTo>
                  <a:cubicBezTo>
                    <a:pt x="10196484" y="651761"/>
                    <a:pt x="8990202" y="1230640"/>
                    <a:pt x="7853975" y="1230640"/>
                  </a:cubicBezTo>
                  <a:cubicBezTo>
                    <a:pt x="7594003" y="1230640"/>
                    <a:pt x="7346885" y="1199019"/>
                    <a:pt x="7119563" y="1136742"/>
                  </a:cubicBezTo>
                  <a:cubicBezTo>
                    <a:pt x="5885966" y="798682"/>
                    <a:pt x="4847236" y="641156"/>
                    <a:pt x="3850474" y="641156"/>
                  </a:cubicBezTo>
                  <a:lnTo>
                    <a:pt x="3850153" y="641156"/>
                  </a:lnTo>
                  <a:cubicBezTo>
                    <a:pt x="2629282" y="641221"/>
                    <a:pt x="1509186" y="875742"/>
                    <a:pt x="203029" y="1227812"/>
                  </a:cubicBezTo>
                  <a:lnTo>
                    <a:pt x="0" y="1282570"/>
                  </a:lnTo>
                  <a:lnTo>
                    <a:pt x="184455" y="1383602"/>
                  </a:lnTo>
                  <a:cubicBezTo>
                    <a:pt x="191074" y="1387201"/>
                    <a:pt x="822526" y="1735994"/>
                    <a:pt x="1167399" y="2143401"/>
                  </a:cubicBezTo>
                  <a:cubicBezTo>
                    <a:pt x="942968" y="2394439"/>
                    <a:pt x="806844" y="2571888"/>
                    <a:pt x="704334" y="2745738"/>
                  </a:cubicBezTo>
                  <a:cubicBezTo>
                    <a:pt x="591155" y="2937777"/>
                    <a:pt x="519558" y="3125188"/>
                    <a:pt x="434207" y="3384067"/>
                  </a:cubicBezTo>
                  <a:lnTo>
                    <a:pt x="378550" y="3552775"/>
                  </a:lnTo>
                  <a:lnTo>
                    <a:pt x="544559" y="3489534"/>
                  </a:lnTo>
                  <a:cubicBezTo>
                    <a:pt x="1743128" y="3032896"/>
                    <a:pt x="2735970" y="2838094"/>
                    <a:pt x="3864357" y="2838094"/>
                  </a:cubicBezTo>
                  <a:cubicBezTo>
                    <a:pt x="4749353" y="2838094"/>
                    <a:pt x="5761540" y="2960079"/>
                    <a:pt x="7146299" y="3233611"/>
                  </a:cubicBezTo>
                  <a:cubicBezTo>
                    <a:pt x="7468805" y="3297302"/>
                    <a:pt x="7800310" y="3329630"/>
                    <a:pt x="8131685" y="3329630"/>
                  </a:cubicBezTo>
                  <a:cubicBezTo>
                    <a:pt x="8587423" y="3329630"/>
                    <a:pt x="9053122" y="3268831"/>
                    <a:pt x="9515737" y="3148968"/>
                  </a:cubicBezTo>
                  <a:cubicBezTo>
                    <a:pt x="9907848" y="3047357"/>
                    <a:pt x="10299444" y="2903071"/>
                    <a:pt x="10679729" y="2720159"/>
                  </a:cubicBezTo>
                  <a:cubicBezTo>
                    <a:pt x="10989767" y="2570989"/>
                    <a:pt x="11285666" y="2399838"/>
                    <a:pt x="11559070" y="2211463"/>
                  </a:cubicBezTo>
                  <a:cubicBezTo>
                    <a:pt x="11844814" y="2014604"/>
                    <a:pt x="12015129" y="1861385"/>
                    <a:pt x="12091161" y="1787603"/>
                  </a:cubicBezTo>
                  <a:lnTo>
                    <a:pt x="12191807" y="1690041"/>
                  </a:lnTo>
                  <a:lnTo>
                    <a:pt x="12058511" y="1646595"/>
                  </a:lnTo>
                  <a:cubicBezTo>
                    <a:pt x="11804324" y="1563687"/>
                    <a:pt x="11578094" y="1479750"/>
                    <a:pt x="11396338" y="1412331"/>
                  </a:cubicBezTo>
                  <a:cubicBezTo>
                    <a:pt x="11232065" y="1351403"/>
                    <a:pt x="11099605" y="1302237"/>
                    <a:pt x="10997029" y="1271901"/>
                  </a:cubicBezTo>
                  <a:cubicBezTo>
                    <a:pt x="11153206" y="999847"/>
                    <a:pt x="11242605" y="768861"/>
                    <a:pt x="11350514" y="174814"/>
                  </a:cubicBezTo>
                  <a:lnTo>
                    <a:pt x="11382264" y="0"/>
                  </a:lnTo>
                  <a:lnTo>
                    <a:pt x="11382264" y="0"/>
                  </a:lnTo>
                  <a:close/>
                  <a:moveTo>
                    <a:pt x="11267413" y="75067"/>
                  </a:moveTo>
                  <a:lnTo>
                    <a:pt x="11267413" y="75067"/>
                  </a:lnTo>
                  <a:lnTo>
                    <a:pt x="11267413" y="75067"/>
                  </a:lnTo>
                  <a:lnTo>
                    <a:pt x="11267413" y="75067"/>
                  </a:lnTo>
                  <a:close/>
                  <a:moveTo>
                    <a:pt x="11267349" y="244161"/>
                  </a:moveTo>
                  <a:lnTo>
                    <a:pt x="11267349" y="244161"/>
                  </a:lnTo>
                  <a:lnTo>
                    <a:pt x="11267349" y="244161"/>
                  </a:lnTo>
                  <a:lnTo>
                    <a:pt x="11267349" y="244161"/>
                  </a:lnTo>
                  <a:close/>
                </a:path>
              </a:pathLst>
            </a:custGeom>
            <a:solidFill>
              <a:srgbClr val="036A00"/>
            </a:solidFill>
            <a:ln w="6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2BA39C0-BFC9-5B2C-A4A2-5F648F01D165}"/>
                </a:ext>
              </a:extLst>
            </p:cNvPr>
            <p:cNvSpPr/>
            <p:nvPr/>
          </p:nvSpPr>
          <p:spPr>
            <a:xfrm>
              <a:off x="225073" y="159646"/>
              <a:ext cx="11807280" cy="3250899"/>
            </a:xfrm>
            <a:custGeom>
              <a:avLst/>
              <a:gdLst>
                <a:gd name="connsiteX0" fmla="*/ 0 w 11807280"/>
                <a:gd name="connsiteY0" fmla="*/ 1149788 h 3250899"/>
                <a:gd name="connsiteX1" fmla="*/ 6872188 w 11807280"/>
                <a:gd name="connsiteY1" fmla="*/ 1058589 h 3250899"/>
                <a:gd name="connsiteX2" fmla="*/ 11042276 w 11807280"/>
                <a:gd name="connsiteY2" fmla="*/ 0 h 3250899"/>
                <a:gd name="connsiteX3" fmla="*/ 10641296 w 11807280"/>
                <a:gd name="connsiteY3" fmla="*/ 1167334 h 3250899"/>
                <a:gd name="connsiteX4" fmla="*/ 11807281 w 11807280"/>
                <a:gd name="connsiteY4" fmla="*/ 1567221 h 3250899"/>
                <a:gd name="connsiteX5" fmla="*/ 6937614 w 11807280"/>
                <a:gd name="connsiteY5" fmla="*/ 2991057 h 3250899"/>
                <a:gd name="connsiteX6" fmla="*/ 289407 w 11807280"/>
                <a:gd name="connsiteY6" fmla="*/ 3250900 h 3250899"/>
                <a:gd name="connsiteX7" fmla="*/ 1053384 w 11807280"/>
                <a:gd name="connsiteY7" fmla="*/ 1986647 h 3250899"/>
                <a:gd name="connsiteX8" fmla="*/ 0 w 11807280"/>
                <a:gd name="connsiteY8" fmla="*/ 1149788 h 325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7280" h="3250899">
                  <a:moveTo>
                    <a:pt x="0" y="1149788"/>
                  </a:moveTo>
                  <a:cubicBezTo>
                    <a:pt x="2428953" y="495007"/>
                    <a:pt x="4079596" y="293199"/>
                    <a:pt x="6872188" y="1058589"/>
                  </a:cubicBezTo>
                  <a:cubicBezTo>
                    <a:pt x="8288504" y="1446780"/>
                    <a:pt x="9983236" y="582092"/>
                    <a:pt x="11042276" y="0"/>
                  </a:cubicBezTo>
                  <a:cubicBezTo>
                    <a:pt x="10924662" y="647455"/>
                    <a:pt x="10830699" y="852926"/>
                    <a:pt x="10641296" y="1167334"/>
                  </a:cubicBezTo>
                  <a:cubicBezTo>
                    <a:pt x="10826650" y="1197541"/>
                    <a:pt x="11237528" y="1381417"/>
                    <a:pt x="11807281" y="1567221"/>
                  </a:cubicBezTo>
                  <a:cubicBezTo>
                    <a:pt x="11302376" y="2056958"/>
                    <a:pt x="9309624" y="3459584"/>
                    <a:pt x="6937614" y="2991057"/>
                  </a:cubicBezTo>
                  <a:cubicBezTo>
                    <a:pt x="4020854" y="2414941"/>
                    <a:pt x="2428953" y="2435765"/>
                    <a:pt x="289407" y="3250900"/>
                  </a:cubicBezTo>
                  <a:cubicBezTo>
                    <a:pt x="457409" y="2741368"/>
                    <a:pt x="567182" y="2523493"/>
                    <a:pt x="1053384" y="1986647"/>
                  </a:cubicBezTo>
                  <a:cubicBezTo>
                    <a:pt x="706583" y="1536822"/>
                    <a:pt x="0" y="1149788"/>
                    <a:pt x="0" y="1149788"/>
                  </a:cubicBezTo>
                  <a:close/>
                </a:path>
              </a:pathLst>
            </a:custGeom>
            <a:noFill/>
            <a:ln w="31672" cap="rnd">
              <a:solidFill>
                <a:srgbClr val="B6882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7645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6DAA7FD9-E275-AA0C-5B18-9E8F4C3456D5}"/>
              </a:ext>
            </a:extLst>
          </p:cNvPr>
          <p:cNvGrpSpPr/>
          <p:nvPr/>
        </p:nvGrpSpPr>
        <p:grpSpPr>
          <a:xfrm>
            <a:off x="1397001" y="1397006"/>
            <a:ext cx="4114800" cy="1204401"/>
            <a:chOff x="0" y="6"/>
            <a:chExt cx="12193129" cy="356892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4D56A96-778D-0809-099E-64987CF2A17F}"/>
                </a:ext>
              </a:extLst>
            </p:cNvPr>
            <p:cNvSpPr/>
            <p:nvPr/>
          </p:nvSpPr>
          <p:spPr>
            <a:xfrm>
              <a:off x="9195895" y="896245"/>
              <a:ext cx="2997234" cy="2672687"/>
            </a:xfrm>
            <a:custGeom>
              <a:avLst/>
              <a:gdLst>
                <a:gd name="connsiteX0" fmla="*/ 2294140 w 2997234"/>
                <a:gd name="connsiteY0" fmla="*/ 2672688 h 2672687"/>
                <a:gd name="connsiteX1" fmla="*/ 0 w 2997234"/>
                <a:gd name="connsiteY1" fmla="*/ 2035895 h 2672687"/>
                <a:gd name="connsiteX2" fmla="*/ 404021 w 2997234"/>
                <a:gd name="connsiteY2" fmla="*/ 0 h 2672687"/>
                <a:gd name="connsiteX3" fmla="*/ 2997234 w 2997234"/>
                <a:gd name="connsiteY3" fmla="*/ 719785 h 2672687"/>
                <a:gd name="connsiteX4" fmla="*/ 2346138 w 2997234"/>
                <a:gd name="connsiteY4" fmla="*/ 1591534 h 2672687"/>
                <a:gd name="connsiteX5" fmla="*/ 2294140 w 2997234"/>
                <a:gd name="connsiteY5" fmla="*/ 2672688 h 267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7234" h="2672687">
                  <a:moveTo>
                    <a:pt x="2294140" y="2672688"/>
                  </a:moveTo>
                  <a:cubicBezTo>
                    <a:pt x="1542514" y="2402091"/>
                    <a:pt x="775584" y="2189809"/>
                    <a:pt x="0" y="2035895"/>
                  </a:cubicBezTo>
                  <a:cubicBezTo>
                    <a:pt x="134682" y="1357272"/>
                    <a:pt x="269339" y="678623"/>
                    <a:pt x="404021" y="0"/>
                  </a:cubicBezTo>
                  <a:cubicBezTo>
                    <a:pt x="1280725" y="173970"/>
                    <a:pt x="2147620" y="413907"/>
                    <a:pt x="2997234" y="719785"/>
                  </a:cubicBezTo>
                  <a:cubicBezTo>
                    <a:pt x="2774348" y="1007201"/>
                    <a:pt x="2557316" y="1297852"/>
                    <a:pt x="2346138" y="1591534"/>
                  </a:cubicBezTo>
                  <a:cubicBezTo>
                    <a:pt x="2335174" y="1953108"/>
                    <a:pt x="2317816" y="2313553"/>
                    <a:pt x="2294140" y="2672688"/>
                  </a:cubicBezTo>
                  <a:close/>
                </a:path>
              </a:pathLst>
            </a:custGeom>
            <a:gradFill>
              <a:gsLst>
                <a:gs pos="0">
                  <a:srgbClr val="333333"/>
                </a:gs>
                <a:gs pos="50000">
                  <a:srgbClr val="991919"/>
                </a:gs>
                <a:gs pos="100000">
                  <a:srgbClr val="FF0000"/>
                </a:gs>
              </a:gsLst>
              <a:lin ang="0" scaled="1"/>
            </a:gradFill>
            <a:ln w="25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D1AFCF4-070E-FF0C-759F-3FE782B79E3A}"/>
                </a:ext>
              </a:extLst>
            </p:cNvPr>
            <p:cNvSpPr/>
            <p:nvPr/>
          </p:nvSpPr>
          <p:spPr>
            <a:xfrm>
              <a:off x="9195715" y="2393668"/>
              <a:ext cx="1303758" cy="538009"/>
            </a:xfrm>
            <a:custGeom>
              <a:avLst/>
              <a:gdLst>
                <a:gd name="connsiteX0" fmla="*/ 106770 w 1303758"/>
                <a:gd name="connsiteY0" fmla="*/ 0 h 538009"/>
                <a:gd name="connsiteX1" fmla="*/ 0 w 1303758"/>
                <a:gd name="connsiteY1" fmla="*/ 538009 h 538009"/>
                <a:gd name="connsiteX2" fmla="*/ 1303759 w 1303758"/>
                <a:gd name="connsiteY2" fmla="*/ 281176 h 538009"/>
                <a:gd name="connsiteX3" fmla="*/ 106770 w 1303758"/>
                <a:gd name="connsiteY3" fmla="*/ 0 h 5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3758" h="538009">
                  <a:moveTo>
                    <a:pt x="106770" y="0"/>
                  </a:moveTo>
                  <a:cubicBezTo>
                    <a:pt x="71180" y="179336"/>
                    <a:pt x="35590" y="358673"/>
                    <a:pt x="0" y="538009"/>
                  </a:cubicBezTo>
                  <a:cubicBezTo>
                    <a:pt x="423690" y="434629"/>
                    <a:pt x="858627" y="348530"/>
                    <a:pt x="1303759" y="281176"/>
                  </a:cubicBezTo>
                  <a:cubicBezTo>
                    <a:pt x="907519" y="172326"/>
                    <a:pt x="508223" y="78601"/>
                    <a:pt x="106770" y="0"/>
                  </a:cubicBezTo>
                  <a:close/>
                </a:path>
              </a:pathLst>
            </a:custGeom>
            <a:solidFill>
              <a:srgbClr val="8A0700"/>
            </a:solidFill>
            <a:ln w="25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25FC403-B07D-7CCD-1D06-9B3BAAA9F7D4}"/>
                </a:ext>
              </a:extLst>
            </p:cNvPr>
            <p:cNvSpPr/>
            <p:nvPr/>
          </p:nvSpPr>
          <p:spPr>
            <a:xfrm>
              <a:off x="0" y="896245"/>
              <a:ext cx="2997234" cy="2672687"/>
            </a:xfrm>
            <a:custGeom>
              <a:avLst/>
              <a:gdLst>
                <a:gd name="connsiteX0" fmla="*/ 703094 w 2997234"/>
                <a:gd name="connsiteY0" fmla="*/ 2672688 h 2672687"/>
                <a:gd name="connsiteX1" fmla="*/ 2997234 w 2997234"/>
                <a:gd name="connsiteY1" fmla="*/ 2035895 h 2672687"/>
                <a:gd name="connsiteX2" fmla="*/ 2593214 w 2997234"/>
                <a:gd name="connsiteY2" fmla="*/ 0 h 2672687"/>
                <a:gd name="connsiteX3" fmla="*/ 0 w 2997234"/>
                <a:gd name="connsiteY3" fmla="*/ 719785 h 2672687"/>
                <a:gd name="connsiteX4" fmla="*/ 651096 w 2997234"/>
                <a:gd name="connsiteY4" fmla="*/ 1591534 h 2672687"/>
                <a:gd name="connsiteX5" fmla="*/ 703094 w 2997234"/>
                <a:gd name="connsiteY5" fmla="*/ 2672688 h 267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7234" h="2672687">
                  <a:moveTo>
                    <a:pt x="703094" y="2672688"/>
                  </a:moveTo>
                  <a:cubicBezTo>
                    <a:pt x="1454720" y="2402091"/>
                    <a:pt x="2221651" y="2189809"/>
                    <a:pt x="2997234" y="2035895"/>
                  </a:cubicBezTo>
                  <a:cubicBezTo>
                    <a:pt x="2862552" y="1357272"/>
                    <a:pt x="2727896" y="678623"/>
                    <a:pt x="2593214" y="0"/>
                  </a:cubicBezTo>
                  <a:cubicBezTo>
                    <a:pt x="1716509" y="173970"/>
                    <a:pt x="849614" y="413907"/>
                    <a:pt x="0" y="719785"/>
                  </a:cubicBezTo>
                  <a:cubicBezTo>
                    <a:pt x="222887" y="1007201"/>
                    <a:pt x="439919" y="1297852"/>
                    <a:pt x="651096" y="1591534"/>
                  </a:cubicBezTo>
                  <a:cubicBezTo>
                    <a:pt x="662061" y="1953108"/>
                    <a:pt x="679419" y="2313553"/>
                    <a:pt x="703094" y="2672688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50000">
                  <a:srgbClr val="991919"/>
                </a:gs>
                <a:gs pos="100000">
                  <a:srgbClr val="333333"/>
                </a:gs>
              </a:gsLst>
              <a:lin ang="0" scaled="1"/>
            </a:gradFill>
            <a:ln w="25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9435A0D-FECB-8137-5743-538ADF661BFE}"/>
                </a:ext>
              </a:extLst>
            </p:cNvPr>
            <p:cNvSpPr/>
            <p:nvPr/>
          </p:nvSpPr>
          <p:spPr>
            <a:xfrm>
              <a:off x="1693630" y="2393668"/>
              <a:ext cx="1303758" cy="538009"/>
            </a:xfrm>
            <a:custGeom>
              <a:avLst/>
              <a:gdLst>
                <a:gd name="connsiteX0" fmla="*/ 1197014 w 1303758"/>
                <a:gd name="connsiteY0" fmla="*/ 0 h 538009"/>
                <a:gd name="connsiteX1" fmla="*/ 1303758 w 1303758"/>
                <a:gd name="connsiteY1" fmla="*/ 538009 h 538009"/>
                <a:gd name="connsiteX2" fmla="*/ 0 w 1303758"/>
                <a:gd name="connsiteY2" fmla="*/ 281176 h 538009"/>
                <a:gd name="connsiteX3" fmla="*/ 1197014 w 1303758"/>
                <a:gd name="connsiteY3" fmla="*/ 0 h 53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3758" h="538009">
                  <a:moveTo>
                    <a:pt x="1197014" y="0"/>
                  </a:moveTo>
                  <a:cubicBezTo>
                    <a:pt x="1232604" y="179336"/>
                    <a:pt x="1268194" y="358673"/>
                    <a:pt x="1303758" y="538009"/>
                  </a:cubicBezTo>
                  <a:cubicBezTo>
                    <a:pt x="880068" y="434629"/>
                    <a:pt x="445131" y="348530"/>
                    <a:pt x="0" y="281176"/>
                  </a:cubicBezTo>
                  <a:cubicBezTo>
                    <a:pt x="396266" y="172326"/>
                    <a:pt x="795561" y="78601"/>
                    <a:pt x="1197014" y="0"/>
                  </a:cubicBezTo>
                  <a:close/>
                </a:path>
              </a:pathLst>
            </a:custGeom>
            <a:solidFill>
              <a:srgbClr val="8A0700"/>
            </a:solidFill>
            <a:ln w="25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2DA4D0-BD2F-A527-B2CB-6860B7311D5D}"/>
                </a:ext>
              </a:extLst>
            </p:cNvPr>
            <p:cNvSpPr/>
            <p:nvPr/>
          </p:nvSpPr>
          <p:spPr>
            <a:xfrm>
              <a:off x="1141343" y="6"/>
              <a:ext cx="9910442" cy="2674247"/>
            </a:xfrm>
            <a:custGeom>
              <a:avLst/>
              <a:gdLst>
                <a:gd name="connsiteX0" fmla="*/ 9355999 w 9910442"/>
                <a:gd name="connsiteY0" fmla="*/ 2674248 h 2674247"/>
                <a:gd name="connsiteX1" fmla="*/ 554469 w 9910442"/>
                <a:gd name="connsiteY1" fmla="*/ 2674248 h 2674247"/>
                <a:gd name="connsiteX2" fmla="*/ 0 w 9910442"/>
                <a:gd name="connsiteY2" fmla="*/ 674072 h 2674247"/>
                <a:gd name="connsiteX3" fmla="*/ 9910442 w 9910442"/>
                <a:gd name="connsiteY3" fmla="*/ 674072 h 2674247"/>
                <a:gd name="connsiteX4" fmla="*/ 9355999 w 9910442"/>
                <a:gd name="connsiteY4" fmla="*/ 2674248 h 267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0442" h="2674247">
                  <a:moveTo>
                    <a:pt x="9355999" y="2674248"/>
                  </a:moveTo>
                  <a:cubicBezTo>
                    <a:pt x="6476756" y="1876067"/>
                    <a:pt x="3433687" y="1876067"/>
                    <a:pt x="554469" y="2674248"/>
                  </a:cubicBezTo>
                  <a:cubicBezTo>
                    <a:pt x="369637" y="2007514"/>
                    <a:pt x="184806" y="1340780"/>
                    <a:pt x="0" y="674072"/>
                  </a:cubicBezTo>
                  <a:cubicBezTo>
                    <a:pt x="3241999" y="-224691"/>
                    <a:pt x="6668444" y="-224691"/>
                    <a:pt x="9910442" y="674072"/>
                  </a:cubicBezTo>
                  <a:cubicBezTo>
                    <a:pt x="9725637" y="1340780"/>
                    <a:pt x="9540804" y="2007514"/>
                    <a:pt x="9355999" y="2674248"/>
                  </a:cubicBezTo>
                  <a:close/>
                </a:path>
              </a:pathLst>
            </a:custGeom>
            <a:solidFill>
              <a:srgbClr val="E2231A"/>
            </a:solidFill>
            <a:ln w="25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10">
            <a:extLst>
              <a:ext uri="{FF2B5EF4-FFF2-40B4-BE49-F238E27FC236}">
                <a16:creationId xmlns:a16="http://schemas.microsoft.com/office/drawing/2014/main" id="{DF8E6C4C-B03E-3E2D-7F59-605D8ACFBBA4}"/>
              </a:ext>
            </a:extLst>
          </p:cNvPr>
          <p:cNvGrpSpPr/>
          <p:nvPr/>
        </p:nvGrpSpPr>
        <p:grpSpPr>
          <a:xfrm>
            <a:off x="6784034" y="1628270"/>
            <a:ext cx="3949467" cy="897606"/>
            <a:chOff x="393768" y="0"/>
            <a:chExt cx="3324073" cy="75547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92B778C-AECF-B22A-DBF5-6DB0B249DC89}"/>
                </a:ext>
              </a:extLst>
            </p:cNvPr>
            <p:cNvSpPr/>
            <p:nvPr/>
          </p:nvSpPr>
          <p:spPr>
            <a:xfrm>
              <a:off x="393768" y="151094"/>
              <a:ext cx="604376" cy="604376"/>
            </a:xfrm>
            <a:custGeom>
              <a:avLst/>
              <a:gdLst>
                <a:gd name="connsiteX0" fmla="*/ 0 w 604376"/>
                <a:gd name="connsiteY0" fmla="*/ 604377 h 604376"/>
                <a:gd name="connsiteX1" fmla="*/ 302189 w 604376"/>
                <a:gd name="connsiteY1" fmla="*/ 604377 h 604376"/>
                <a:gd name="connsiteX2" fmla="*/ 604377 w 604376"/>
                <a:gd name="connsiteY2" fmla="*/ 604377 h 604376"/>
                <a:gd name="connsiteX3" fmla="*/ 604377 w 604376"/>
                <a:gd name="connsiteY3" fmla="*/ 302189 h 604376"/>
                <a:gd name="connsiteX4" fmla="*/ 604377 w 604376"/>
                <a:gd name="connsiteY4" fmla="*/ 0 h 604376"/>
                <a:gd name="connsiteX5" fmla="*/ 302189 w 604376"/>
                <a:gd name="connsiteY5" fmla="*/ 0 h 604376"/>
                <a:gd name="connsiteX6" fmla="*/ 0 w 604376"/>
                <a:gd name="connsiteY6" fmla="*/ 0 h 604376"/>
                <a:gd name="connsiteX7" fmla="*/ 226641 w 604376"/>
                <a:gd name="connsiteY7" fmla="*/ 302189 h 60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376" h="604376">
                  <a:moveTo>
                    <a:pt x="0" y="604377"/>
                  </a:moveTo>
                  <a:lnTo>
                    <a:pt x="302189" y="604377"/>
                  </a:lnTo>
                  <a:lnTo>
                    <a:pt x="604377" y="604377"/>
                  </a:lnTo>
                  <a:lnTo>
                    <a:pt x="604377" y="302189"/>
                  </a:lnTo>
                  <a:lnTo>
                    <a:pt x="604377" y="0"/>
                  </a:lnTo>
                  <a:lnTo>
                    <a:pt x="302189" y="0"/>
                  </a:lnTo>
                  <a:lnTo>
                    <a:pt x="0" y="0"/>
                  </a:lnTo>
                  <a:lnTo>
                    <a:pt x="226641" y="302189"/>
                  </a:lnTo>
                  <a:close/>
                </a:path>
              </a:pathLst>
            </a:custGeom>
            <a:gradFill>
              <a:gsLst>
                <a:gs pos="0">
                  <a:srgbClr val="C7252B"/>
                </a:gs>
                <a:gs pos="50000">
                  <a:srgbClr val="951417"/>
                </a:gs>
                <a:gs pos="100000">
                  <a:srgbClr val="640304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03BD298-BB91-6C78-4FC0-9FD1BC1099BA}"/>
                </a:ext>
              </a:extLst>
            </p:cNvPr>
            <p:cNvSpPr/>
            <p:nvPr/>
          </p:nvSpPr>
          <p:spPr>
            <a:xfrm>
              <a:off x="3113464" y="151094"/>
              <a:ext cx="604376" cy="604376"/>
            </a:xfrm>
            <a:custGeom>
              <a:avLst/>
              <a:gdLst>
                <a:gd name="connsiteX0" fmla="*/ 604377 w 604376"/>
                <a:gd name="connsiteY0" fmla="*/ 604377 h 604376"/>
                <a:gd name="connsiteX1" fmla="*/ 302188 w 604376"/>
                <a:gd name="connsiteY1" fmla="*/ 604377 h 604376"/>
                <a:gd name="connsiteX2" fmla="*/ 0 w 604376"/>
                <a:gd name="connsiteY2" fmla="*/ 604377 h 604376"/>
                <a:gd name="connsiteX3" fmla="*/ 0 w 604376"/>
                <a:gd name="connsiteY3" fmla="*/ 302189 h 604376"/>
                <a:gd name="connsiteX4" fmla="*/ 0 w 604376"/>
                <a:gd name="connsiteY4" fmla="*/ 0 h 604376"/>
                <a:gd name="connsiteX5" fmla="*/ 302188 w 604376"/>
                <a:gd name="connsiteY5" fmla="*/ 0 h 604376"/>
                <a:gd name="connsiteX6" fmla="*/ 604377 w 604376"/>
                <a:gd name="connsiteY6" fmla="*/ 0 h 604376"/>
                <a:gd name="connsiteX7" fmla="*/ 377736 w 604376"/>
                <a:gd name="connsiteY7" fmla="*/ 302189 h 60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376" h="604376">
                  <a:moveTo>
                    <a:pt x="604377" y="604377"/>
                  </a:moveTo>
                  <a:lnTo>
                    <a:pt x="302188" y="604377"/>
                  </a:lnTo>
                  <a:lnTo>
                    <a:pt x="0" y="604377"/>
                  </a:lnTo>
                  <a:lnTo>
                    <a:pt x="0" y="302189"/>
                  </a:lnTo>
                  <a:lnTo>
                    <a:pt x="0" y="0"/>
                  </a:lnTo>
                  <a:lnTo>
                    <a:pt x="302188" y="0"/>
                  </a:lnTo>
                  <a:lnTo>
                    <a:pt x="604377" y="0"/>
                  </a:lnTo>
                  <a:lnTo>
                    <a:pt x="377736" y="302189"/>
                  </a:ln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0EA717E-F312-6609-599F-D9B2456814FC}"/>
                </a:ext>
              </a:extLst>
            </p:cNvPr>
            <p:cNvSpPr/>
            <p:nvPr/>
          </p:nvSpPr>
          <p:spPr>
            <a:xfrm>
              <a:off x="847051" y="0"/>
              <a:ext cx="2417507" cy="604376"/>
            </a:xfrm>
            <a:custGeom>
              <a:avLst/>
              <a:gdLst>
                <a:gd name="connsiteX0" fmla="*/ 0 w 2417507"/>
                <a:gd name="connsiteY0" fmla="*/ 0 h 604376"/>
                <a:gd name="connsiteX1" fmla="*/ 2417508 w 2417507"/>
                <a:gd name="connsiteY1" fmla="*/ 0 h 604376"/>
                <a:gd name="connsiteX2" fmla="*/ 2417508 w 2417507"/>
                <a:gd name="connsiteY2" fmla="*/ 604377 h 604376"/>
                <a:gd name="connsiteX3" fmla="*/ 0 w 2417507"/>
                <a:gd name="connsiteY3" fmla="*/ 604377 h 60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7507" h="604376">
                  <a:moveTo>
                    <a:pt x="0" y="0"/>
                  </a:moveTo>
                  <a:lnTo>
                    <a:pt x="2417508" y="0"/>
                  </a:lnTo>
                  <a:lnTo>
                    <a:pt x="2417508" y="604377"/>
                  </a:lnTo>
                  <a:lnTo>
                    <a:pt x="0" y="604377"/>
                  </a:lnTo>
                  <a:close/>
                </a:path>
              </a:pathLst>
            </a:custGeom>
            <a:gradFill>
              <a:gsLst>
                <a:gs pos="0">
                  <a:srgbClr val="410000"/>
                </a:gs>
                <a:gs pos="0">
                  <a:srgbClr val="700708"/>
                </a:gs>
                <a:gs pos="50000">
                  <a:srgbClr val="C7252B"/>
                </a:gs>
                <a:gs pos="100000">
                  <a:srgbClr val="640304"/>
                </a:gs>
                <a:gs pos="100000">
                  <a:srgbClr val="490000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31CBE21-22F5-27AE-C3AF-CF971304234C}"/>
                </a:ext>
              </a:extLst>
            </p:cNvPr>
            <p:cNvSpPr/>
            <p:nvPr/>
          </p:nvSpPr>
          <p:spPr>
            <a:xfrm>
              <a:off x="3113464" y="604376"/>
              <a:ext cx="151094" cy="151094"/>
            </a:xfrm>
            <a:custGeom>
              <a:avLst/>
              <a:gdLst>
                <a:gd name="connsiteX0" fmla="*/ 151094 w 151094"/>
                <a:gd name="connsiteY0" fmla="*/ 0 h 151094"/>
                <a:gd name="connsiteX1" fmla="*/ 0 w 151094"/>
                <a:gd name="connsiteY1" fmla="*/ 151094 h 151094"/>
                <a:gd name="connsiteX2" fmla="*/ 0 w 151094"/>
                <a:gd name="connsiteY2" fmla="*/ 0 h 1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094" h="151094">
                  <a:moveTo>
                    <a:pt x="151094" y="0"/>
                  </a:moveTo>
                  <a:lnTo>
                    <a:pt x="0" y="1510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86F3D43-90AB-D98C-ADF9-5FA2803185AC}"/>
                </a:ext>
              </a:extLst>
            </p:cNvPr>
            <p:cNvSpPr/>
            <p:nvPr/>
          </p:nvSpPr>
          <p:spPr>
            <a:xfrm>
              <a:off x="847051" y="604376"/>
              <a:ext cx="151094" cy="151094"/>
            </a:xfrm>
            <a:custGeom>
              <a:avLst/>
              <a:gdLst>
                <a:gd name="connsiteX0" fmla="*/ 0 w 151094"/>
                <a:gd name="connsiteY0" fmla="*/ 0 h 151094"/>
                <a:gd name="connsiteX1" fmla="*/ 151094 w 151094"/>
                <a:gd name="connsiteY1" fmla="*/ 151094 h 151094"/>
                <a:gd name="connsiteX2" fmla="*/ 151094 w 151094"/>
                <a:gd name="connsiteY2" fmla="*/ 0 h 1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094" h="151094">
                  <a:moveTo>
                    <a:pt x="0" y="0"/>
                  </a:moveTo>
                  <a:lnTo>
                    <a:pt x="151094" y="151094"/>
                  </a:lnTo>
                  <a:lnTo>
                    <a:pt x="151094" y="0"/>
                  </a:ln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图形 10">
            <a:extLst>
              <a:ext uri="{FF2B5EF4-FFF2-40B4-BE49-F238E27FC236}">
                <a16:creationId xmlns:a16="http://schemas.microsoft.com/office/drawing/2014/main" id="{1235C6BE-2DF0-661C-16F4-523B3BD3270A}"/>
              </a:ext>
            </a:extLst>
          </p:cNvPr>
          <p:cNvGrpSpPr/>
          <p:nvPr/>
        </p:nvGrpSpPr>
        <p:grpSpPr>
          <a:xfrm>
            <a:off x="6784034" y="4382049"/>
            <a:ext cx="3980156" cy="1174002"/>
            <a:chOff x="326615" y="2328314"/>
            <a:chExt cx="3324073" cy="980481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57C5429-B3A4-6D96-4886-AA4631B4BD63}"/>
                </a:ext>
              </a:extLst>
            </p:cNvPr>
            <p:cNvSpPr/>
            <p:nvPr/>
          </p:nvSpPr>
          <p:spPr>
            <a:xfrm>
              <a:off x="326615" y="2525876"/>
              <a:ext cx="604376" cy="782836"/>
            </a:xfrm>
            <a:custGeom>
              <a:avLst/>
              <a:gdLst>
                <a:gd name="connsiteX0" fmla="*/ 0 w 604376"/>
                <a:gd name="connsiteY0" fmla="*/ 671278 h 782836"/>
                <a:gd name="connsiteX1" fmla="*/ 302189 w 604376"/>
                <a:gd name="connsiteY1" fmla="*/ 750938 h 782836"/>
                <a:gd name="connsiteX2" fmla="*/ 604377 w 604376"/>
                <a:gd name="connsiteY2" fmla="*/ 782836 h 782836"/>
                <a:gd name="connsiteX3" fmla="*/ 604377 w 604376"/>
                <a:gd name="connsiteY3" fmla="*/ 391418 h 782836"/>
                <a:gd name="connsiteX4" fmla="*/ 604377 w 604376"/>
                <a:gd name="connsiteY4" fmla="*/ 0 h 782836"/>
                <a:gd name="connsiteX5" fmla="*/ 302189 w 604376"/>
                <a:gd name="connsiteY5" fmla="*/ 19139 h 782836"/>
                <a:gd name="connsiteX6" fmla="*/ 0 w 604376"/>
                <a:gd name="connsiteY6" fmla="*/ 66985 h 782836"/>
                <a:gd name="connsiteX7" fmla="*/ 226641 w 604376"/>
                <a:gd name="connsiteY7" fmla="*/ 382100 h 782836"/>
                <a:gd name="connsiteX8" fmla="*/ 0 w 604376"/>
                <a:gd name="connsiteY8" fmla="*/ 671278 h 78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376" h="782836">
                  <a:moveTo>
                    <a:pt x="0" y="671278"/>
                  </a:moveTo>
                  <a:cubicBezTo>
                    <a:pt x="100729" y="706953"/>
                    <a:pt x="201459" y="732975"/>
                    <a:pt x="302189" y="750938"/>
                  </a:cubicBezTo>
                  <a:cubicBezTo>
                    <a:pt x="402918" y="768902"/>
                    <a:pt x="503648" y="778975"/>
                    <a:pt x="604377" y="782836"/>
                  </a:cubicBezTo>
                  <a:cubicBezTo>
                    <a:pt x="604377" y="652391"/>
                    <a:pt x="604377" y="521863"/>
                    <a:pt x="604377" y="391418"/>
                  </a:cubicBezTo>
                  <a:cubicBezTo>
                    <a:pt x="604377" y="260973"/>
                    <a:pt x="604377" y="130445"/>
                    <a:pt x="604377" y="0"/>
                  </a:cubicBezTo>
                  <a:cubicBezTo>
                    <a:pt x="503648" y="2266"/>
                    <a:pt x="402918" y="8310"/>
                    <a:pt x="302189" y="19139"/>
                  </a:cubicBezTo>
                  <a:cubicBezTo>
                    <a:pt x="201459" y="29967"/>
                    <a:pt x="100729" y="45496"/>
                    <a:pt x="0" y="66985"/>
                  </a:cubicBezTo>
                  <a:cubicBezTo>
                    <a:pt x="75547" y="151682"/>
                    <a:pt x="151094" y="260889"/>
                    <a:pt x="226641" y="382100"/>
                  </a:cubicBezTo>
                  <a:cubicBezTo>
                    <a:pt x="151094" y="496680"/>
                    <a:pt x="75547" y="597326"/>
                    <a:pt x="0" y="671278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2D949ED-E1EF-DC5B-7E57-FE4DAED71EF4}"/>
                </a:ext>
              </a:extLst>
            </p:cNvPr>
            <p:cNvSpPr/>
            <p:nvPr/>
          </p:nvSpPr>
          <p:spPr>
            <a:xfrm>
              <a:off x="3046311" y="2592693"/>
              <a:ext cx="604376" cy="604461"/>
            </a:xfrm>
            <a:custGeom>
              <a:avLst/>
              <a:gdLst>
                <a:gd name="connsiteX0" fmla="*/ 604377 w 604376"/>
                <a:gd name="connsiteY0" fmla="*/ 604461 h 604461"/>
                <a:gd name="connsiteX1" fmla="*/ 302188 w 604376"/>
                <a:gd name="connsiteY1" fmla="*/ 524801 h 604461"/>
                <a:gd name="connsiteX2" fmla="*/ 0 w 604376"/>
                <a:gd name="connsiteY2" fmla="*/ 492903 h 604461"/>
                <a:gd name="connsiteX3" fmla="*/ 0 w 604376"/>
                <a:gd name="connsiteY3" fmla="*/ 279944 h 604461"/>
                <a:gd name="connsiteX4" fmla="*/ 0 w 604376"/>
                <a:gd name="connsiteY4" fmla="*/ 66985 h 604461"/>
                <a:gd name="connsiteX5" fmla="*/ 302188 w 604376"/>
                <a:gd name="connsiteY5" fmla="*/ 47847 h 604461"/>
                <a:gd name="connsiteX6" fmla="*/ 604377 w 604376"/>
                <a:gd name="connsiteY6" fmla="*/ 0 h 604461"/>
                <a:gd name="connsiteX7" fmla="*/ 377736 w 604376"/>
                <a:gd name="connsiteY7" fmla="*/ 289261 h 604461"/>
                <a:gd name="connsiteX8" fmla="*/ 604377 w 604376"/>
                <a:gd name="connsiteY8" fmla="*/ 604461 h 60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376" h="604461">
                  <a:moveTo>
                    <a:pt x="604377" y="604461"/>
                  </a:moveTo>
                  <a:cubicBezTo>
                    <a:pt x="503647" y="568786"/>
                    <a:pt x="402918" y="542764"/>
                    <a:pt x="302188" y="524801"/>
                  </a:cubicBezTo>
                  <a:cubicBezTo>
                    <a:pt x="201459" y="506837"/>
                    <a:pt x="100729" y="496764"/>
                    <a:pt x="0" y="492903"/>
                  </a:cubicBezTo>
                  <a:cubicBezTo>
                    <a:pt x="0" y="421889"/>
                    <a:pt x="0" y="350958"/>
                    <a:pt x="0" y="279944"/>
                  </a:cubicBezTo>
                  <a:cubicBezTo>
                    <a:pt x="0" y="208930"/>
                    <a:pt x="0" y="137999"/>
                    <a:pt x="0" y="66985"/>
                  </a:cubicBezTo>
                  <a:cubicBezTo>
                    <a:pt x="100729" y="64719"/>
                    <a:pt x="201459" y="58675"/>
                    <a:pt x="302188" y="47847"/>
                  </a:cubicBezTo>
                  <a:cubicBezTo>
                    <a:pt x="402918" y="37018"/>
                    <a:pt x="503647" y="21489"/>
                    <a:pt x="604377" y="0"/>
                  </a:cubicBezTo>
                  <a:cubicBezTo>
                    <a:pt x="528830" y="116762"/>
                    <a:pt x="453283" y="209014"/>
                    <a:pt x="377736" y="289261"/>
                  </a:cubicBezTo>
                  <a:cubicBezTo>
                    <a:pt x="453283" y="376225"/>
                    <a:pt x="528830" y="477038"/>
                    <a:pt x="604377" y="604461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C6BB137-3CE5-0CEB-F563-B4ABA531560B}"/>
                </a:ext>
              </a:extLst>
            </p:cNvPr>
            <p:cNvSpPr/>
            <p:nvPr/>
          </p:nvSpPr>
          <p:spPr>
            <a:xfrm>
              <a:off x="779898" y="2328314"/>
              <a:ext cx="2417507" cy="785826"/>
            </a:xfrm>
            <a:custGeom>
              <a:avLst/>
              <a:gdLst>
                <a:gd name="connsiteX0" fmla="*/ 2417508 w 2417507"/>
                <a:gd name="connsiteY0" fmla="*/ 657224 h 785826"/>
                <a:gd name="connsiteX1" fmla="*/ 0 w 2417507"/>
                <a:gd name="connsiteY1" fmla="*/ 778351 h 785826"/>
                <a:gd name="connsiteX2" fmla="*/ 0 w 2417507"/>
                <a:gd name="connsiteY2" fmla="*/ 12471 h 785826"/>
                <a:gd name="connsiteX3" fmla="*/ 2417508 w 2417507"/>
                <a:gd name="connsiteY3" fmla="*/ 214350 h 785826"/>
                <a:gd name="connsiteX4" fmla="*/ 2417508 w 2417507"/>
                <a:gd name="connsiteY4" fmla="*/ 657224 h 7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507" h="785826">
                  <a:moveTo>
                    <a:pt x="2417508" y="657224"/>
                  </a:moveTo>
                  <a:cubicBezTo>
                    <a:pt x="1611672" y="606943"/>
                    <a:pt x="805836" y="828632"/>
                    <a:pt x="0" y="778351"/>
                  </a:cubicBezTo>
                  <a:cubicBezTo>
                    <a:pt x="0" y="523086"/>
                    <a:pt x="0" y="267736"/>
                    <a:pt x="0" y="12471"/>
                  </a:cubicBezTo>
                  <a:cubicBezTo>
                    <a:pt x="805836" y="-71386"/>
                    <a:pt x="1611672" y="298207"/>
                    <a:pt x="2417508" y="214350"/>
                  </a:cubicBezTo>
                  <a:cubicBezTo>
                    <a:pt x="2417508" y="362002"/>
                    <a:pt x="2417508" y="509571"/>
                    <a:pt x="2417508" y="657224"/>
                  </a:cubicBezTo>
                  <a:close/>
                </a:path>
              </a:pathLst>
            </a:custGeom>
            <a:gradFill>
              <a:gsLst>
                <a:gs pos="0">
                  <a:srgbClr val="410000"/>
                </a:gs>
                <a:gs pos="0">
                  <a:srgbClr val="700708"/>
                </a:gs>
                <a:gs pos="50000">
                  <a:srgbClr val="C7252B"/>
                </a:gs>
                <a:gs pos="100000">
                  <a:srgbClr val="640304"/>
                </a:gs>
                <a:gs pos="100000">
                  <a:srgbClr val="490000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DE90041-4539-1A9C-2D60-1A009EC82873}"/>
                </a:ext>
              </a:extLst>
            </p:cNvPr>
            <p:cNvSpPr/>
            <p:nvPr/>
          </p:nvSpPr>
          <p:spPr>
            <a:xfrm>
              <a:off x="3046311" y="2979158"/>
              <a:ext cx="151094" cy="106437"/>
            </a:xfrm>
            <a:custGeom>
              <a:avLst/>
              <a:gdLst>
                <a:gd name="connsiteX0" fmla="*/ 151094 w 151094"/>
                <a:gd name="connsiteY0" fmla="*/ 6380 h 106437"/>
                <a:gd name="connsiteX1" fmla="*/ 0 w 151094"/>
                <a:gd name="connsiteY1" fmla="*/ 106437 h 106437"/>
                <a:gd name="connsiteX2" fmla="*/ 0 w 151094"/>
                <a:gd name="connsiteY2" fmla="*/ 0 h 106437"/>
                <a:gd name="connsiteX3" fmla="*/ 151094 w 151094"/>
                <a:gd name="connsiteY3" fmla="*/ 6380 h 1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94" h="106437">
                  <a:moveTo>
                    <a:pt x="151094" y="6380"/>
                  </a:moveTo>
                  <a:cubicBezTo>
                    <a:pt x="100729" y="40124"/>
                    <a:pt x="50365" y="72861"/>
                    <a:pt x="0" y="106437"/>
                  </a:cubicBezTo>
                  <a:cubicBezTo>
                    <a:pt x="0" y="70930"/>
                    <a:pt x="0" y="35423"/>
                    <a:pt x="0" y="0"/>
                  </a:cubicBezTo>
                  <a:cubicBezTo>
                    <a:pt x="50365" y="1175"/>
                    <a:pt x="100729" y="3274"/>
                    <a:pt x="151094" y="6380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BDC4387-C24B-727C-559A-AF8FE04908A7}"/>
                </a:ext>
              </a:extLst>
            </p:cNvPr>
            <p:cNvSpPr/>
            <p:nvPr/>
          </p:nvSpPr>
          <p:spPr>
            <a:xfrm>
              <a:off x="779898" y="3106665"/>
              <a:ext cx="151094" cy="202130"/>
            </a:xfrm>
            <a:custGeom>
              <a:avLst/>
              <a:gdLst>
                <a:gd name="connsiteX0" fmla="*/ 0 w 151094"/>
                <a:gd name="connsiteY0" fmla="*/ 0 h 202130"/>
                <a:gd name="connsiteX1" fmla="*/ 151094 w 151094"/>
                <a:gd name="connsiteY1" fmla="*/ 202130 h 202130"/>
                <a:gd name="connsiteX2" fmla="*/ 151094 w 151094"/>
                <a:gd name="connsiteY2" fmla="*/ 6379 h 202130"/>
                <a:gd name="connsiteX3" fmla="*/ 0 w 151094"/>
                <a:gd name="connsiteY3" fmla="*/ 0 h 20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94" h="202130">
                  <a:moveTo>
                    <a:pt x="0" y="0"/>
                  </a:moveTo>
                  <a:cubicBezTo>
                    <a:pt x="50365" y="66985"/>
                    <a:pt x="100729" y="134977"/>
                    <a:pt x="151094" y="202130"/>
                  </a:cubicBezTo>
                  <a:cubicBezTo>
                    <a:pt x="151094" y="136908"/>
                    <a:pt x="151094" y="71686"/>
                    <a:pt x="151094" y="6379"/>
                  </a:cubicBezTo>
                  <a:cubicBezTo>
                    <a:pt x="100729" y="5204"/>
                    <a:pt x="50365" y="3106"/>
                    <a:pt x="0" y="0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图形 10">
            <a:extLst>
              <a:ext uri="{FF2B5EF4-FFF2-40B4-BE49-F238E27FC236}">
                <a16:creationId xmlns:a16="http://schemas.microsoft.com/office/drawing/2014/main" id="{5C43981D-6AB4-0DFC-1913-7EAD3BD2F6B3}"/>
              </a:ext>
            </a:extLst>
          </p:cNvPr>
          <p:cNvGrpSpPr/>
          <p:nvPr/>
        </p:nvGrpSpPr>
        <p:grpSpPr>
          <a:xfrm>
            <a:off x="1397001" y="3977096"/>
            <a:ext cx="4178846" cy="1443894"/>
            <a:chOff x="0" y="801953"/>
            <a:chExt cx="4178846" cy="1443894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5AD7E06-7D74-5B4C-C06E-50A85FFCA344}"/>
                </a:ext>
              </a:extLst>
            </p:cNvPr>
            <p:cNvSpPr/>
            <p:nvPr/>
          </p:nvSpPr>
          <p:spPr>
            <a:xfrm>
              <a:off x="0" y="1303523"/>
              <a:ext cx="977747" cy="942324"/>
            </a:xfrm>
            <a:custGeom>
              <a:avLst/>
              <a:gdLst>
                <a:gd name="connsiteX0" fmla="*/ 427345 w 977747"/>
                <a:gd name="connsiteY0" fmla="*/ 942324 h 942324"/>
                <a:gd name="connsiteX1" fmla="*/ 691004 w 977747"/>
                <a:gd name="connsiteY1" fmla="*/ 714760 h 942324"/>
                <a:gd name="connsiteX2" fmla="*/ 977748 w 977747"/>
                <a:gd name="connsiteY2" fmla="*/ 532691 h 942324"/>
                <a:gd name="connsiteX3" fmla="*/ 834796 w 977747"/>
                <a:gd name="connsiteY3" fmla="*/ 266346 h 942324"/>
                <a:gd name="connsiteX4" fmla="*/ 691844 w 977747"/>
                <a:gd name="connsiteY4" fmla="*/ 0 h 942324"/>
                <a:gd name="connsiteX5" fmla="*/ 331316 w 977747"/>
                <a:gd name="connsiteY5" fmla="*/ 228908 h 942324"/>
                <a:gd name="connsiteX6" fmla="*/ 0 w 977747"/>
                <a:gd name="connsiteY6" fmla="*/ 514980 h 942324"/>
                <a:gd name="connsiteX7" fmla="*/ 434144 w 977747"/>
                <a:gd name="connsiteY7" fmla="*/ 531180 h 942324"/>
                <a:gd name="connsiteX8" fmla="*/ 427345 w 977747"/>
                <a:gd name="connsiteY8" fmla="*/ 942324 h 94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7747" h="942324">
                  <a:moveTo>
                    <a:pt x="427345" y="942324"/>
                  </a:moveTo>
                  <a:cubicBezTo>
                    <a:pt x="510782" y="858887"/>
                    <a:pt x="598921" y="783004"/>
                    <a:pt x="691004" y="714760"/>
                  </a:cubicBezTo>
                  <a:cubicBezTo>
                    <a:pt x="783004" y="646516"/>
                    <a:pt x="878865" y="585826"/>
                    <a:pt x="977748" y="532691"/>
                  </a:cubicBezTo>
                  <a:cubicBezTo>
                    <a:pt x="930069" y="443881"/>
                    <a:pt x="882474" y="355156"/>
                    <a:pt x="834796" y="266346"/>
                  </a:cubicBezTo>
                  <a:cubicBezTo>
                    <a:pt x="787117" y="177536"/>
                    <a:pt x="739522" y="88810"/>
                    <a:pt x="691844" y="0"/>
                  </a:cubicBezTo>
                  <a:cubicBezTo>
                    <a:pt x="567527" y="66733"/>
                    <a:pt x="446987" y="143036"/>
                    <a:pt x="331316" y="228908"/>
                  </a:cubicBezTo>
                  <a:cubicBezTo>
                    <a:pt x="215729" y="314696"/>
                    <a:pt x="104927" y="410053"/>
                    <a:pt x="0" y="514980"/>
                  </a:cubicBezTo>
                  <a:cubicBezTo>
                    <a:pt x="149919" y="507509"/>
                    <a:pt x="295054" y="513469"/>
                    <a:pt x="434144" y="531180"/>
                  </a:cubicBezTo>
                  <a:cubicBezTo>
                    <a:pt x="420797" y="670942"/>
                    <a:pt x="418699" y="808522"/>
                    <a:pt x="427345" y="942324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8961505-B5B1-45CD-4F0E-B4076965121D}"/>
                </a:ext>
              </a:extLst>
            </p:cNvPr>
            <p:cNvSpPr/>
            <p:nvPr/>
          </p:nvSpPr>
          <p:spPr>
            <a:xfrm>
              <a:off x="3201015" y="1303523"/>
              <a:ext cx="977831" cy="942324"/>
            </a:xfrm>
            <a:custGeom>
              <a:avLst/>
              <a:gdLst>
                <a:gd name="connsiteX0" fmla="*/ 550403 w 977831"/>
                <a:gd name="connsiteY0" fmla="*/ 942324 h 942324"/>
                <a:gd name="connsiteX1" fmla="*/ 286743 w 977831"/>
                <a:gd name="connsiteY1" fmla="*/ 714760 h 942324"/>
                <a:gd name="connsiteX2" fmla="*/ 0 w 977831"/>
                <a:gd name="connsiteY2" fmla="*/ 532691 h 942324"/>
                <a:gd name="connsiteX3" fmla="*/ 142952 w 977831"/>
                <a:gd name="connsiteY3" fmla="*/ 266346 h 942324"/>
                <a:gd name="connsiteX4" fmla="*/ 285904 w 977831"/>
                <a:gd name="connsiteY4" fmla="*/ 0 h 942324"/>
                <a:gd name="connsiteX5" fmla="*/ 646432 w 977831"/>
                <a:gd name="connsiteY5" fmla="*/ 228908 h 942324"/>
                <a:gd name="connsiteX6" fmla="*/ 977832 w 977831"/>
                <a:gd name="connsiteY6" fmla="*/ 514980 h 942324"/>
                <a:gd name="connsiteX7" fmla="*/ 543687 w 977831"/>
                <a:gd name="connsiteY7" fmla="*/ 531180 h 942324"/>
                <a:gd name="connsiteX8" fmla="*/ 550403 w 977831"/>
                <a:gd name="connsiteY8" fmla="*/ 942324 h 94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7831" h="942324">
                  <a:moveTo>
                    <a:pt x="550403" y="942324"/>
                  </a:moveTo>
                  <a:cubicBezTo>
                    <a:pt x="466965" y="858887"/>
                    <a:pt x="378827" y="783004"/>
                    <a:pt x="286743" y="714760"/>
                  </a:cubicBezTo>
                  <a:cubicBezTo>
                    <a:pt x="194744" y="646516"/>
                    <a:pt x="98883" y="585826"/>
                    <a:pt x="0" y="532691"/>
                  </a:cubicBezTo>
                  <a:cubicBezTo>
                    <a:pt x="47679" y="443881"/>
                    <a:pt x="95273" y="355156"/>
                    <a:pt x="142952" y="266346"/>
                  </a:cubicBezTo>
                  <a:cubicBezTo>
                    <a:pt x="190631" y="177536"/>
                    <a:pt x="238225" y="88810"/>
                    <a:pt x="285904" y="0"/>
                  </a:cubicBezTo>
                  <a:cubicBezTo>
                    <a:pt x="410221" y="66733"/>
                    <a:pt x="530761" y="143036"/>
                    <a:pt x="646432" y="228908"/>
                  </a:cubicBezTo>
                  <a:cubicBezTo>
                    <a:pt x="762103" y="314780"/>
                    <a:pt x="872905" y="410137"/>
                    <a:pt x="977832" y="514980"/>
                  </a:cubicBezTo>
                  <a:cubicBezTo>
                    <a:pt x="827913" y="507509"/>
                    <a:pt x="682778" y="513469"/>
                    <a:pt x="543687" y="531180"/>
                  </a:cubicBezTo>
                  <a:cubicBezTo>
                    <a:pt x="556950" y="670942"/>
                    <a:pt x="559049" y="808522"/>
                    <a:pt x="550403" y="942324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C58F79-89E3-45C1-E790-CD9BCBA74CA8}"/>
                </a:ext>
              </a:extLst>
            </p:cNvPr>
            <p:cNvSpPr/>
            <p:nvPr/>
          </p:nvSpPr>
          <p:spPr>
            <a:xfrm>
              <a:off x="427596" y="801953"/>
              <a:ext cx="3323653" cy="991954"/>
            </a:xfrm>
            <a:custGeom>
              <a:avLst/>
              <a:gdLst>
                <a:gd name="connsiteX0" fmla="*/ 3000228 w 3323653"/>
                <a:gd name="connsiteY0" fmla="*/ 991955 h 991954"/>
                <a:gd name="connsiteX1" fmla="*/ 323342 w 3323653"/>
                <a:gd name="connsiteY1" fmla="*/ 991955 h 991954"/>
                <a:gd name="connsiteX2" fmla="*/ 0 w 3323653"/>
                <a:gd name="connsiteY2" fmla="*/ 481172 h 991954"/>
                <a:gd name="connsiteX3" fmla="*/ 3323654 w 3323653"/>
                <a:gd name="connsiteY3" fmla="*/ 481172 h 991954"/>
                <a:gd name="connsiteX4" fmla="*/ 3000228 w 3323653"/>
                <a:gd name="connsiteY4" fmla="*/ 991955 h 99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3653" h="991954">
                  <a:moveTo>
                    <a:pt x="3000228" y="991955"/>
                  </a:moveTo>
                  <a:cubicBezTo>
                    <a:pt x="2185746" y="475212"/>
                    <a:pt x="1137824" y="475212"/>
                    <a:pt x="323342" y="991955"/>
                  </a:cubicBezTo>
                  <a:cubicBezTo>
                    <a:pt x="215561" y="821722"/>
                    <a:pt x="107781" y="651489"/>
                    <a:pt x="0" y="481172"/>
                  </a:cubicBezTo>
                  <a:cubicBezTo>
                    <a:pt x="1011240" y="-160391"/>
                    <a:pt x="2312414" y="-160391"/>
                    <a:pt x="3323654" y="481172"/>
                  </a:cubicBezTo>
                  <a:cubicBezTo>
                    <a:pt x="3215789" y="651405"/>
                    <a:pt x="3108009" y="821638"/>
                    <a:pt x="3000228" y="991955"/>
                  </a:cubicBezTo>
                  <a:close/>
                </a:path>
              </a:pathLst>
            </a:custGeom>
            <a:gradFill>
              <a:gsLst>
                <a:gs pos="0">
                  <a:srgbClr val="C7252B"/>
                </a:gs>
                <a:gs pos="50000">
                  <a:srgbClr val="951417"/>
                </a:gs>
                <a:gs pos="100000">
                  <a:srgbClr val="640304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F2203D4-CED7-DA8D-1604-08F0682B4E19}"/>
                </a:ext>
              </a:extLst>
            </p:cNvPr>
            <p:cNvSpPr/>
            <p:nvPr/>
          </p:nvSpPr>
          <p:spPr>
            <a:xfrm>
              <a:off x="3201015" y="1703000"/>
              <a:ext cx="226809" cy="133214"/>
            </a:xfrm>
            <a:custGeom>
              <a:avLst/>
              <a:gdLst>
                <a:gd name="connsiteX0" fmla="*/ 226809 w 226809"/>
                <a:gd name="connsiteY0" fmla="*/ 90908 h 133214"/>
                <a:gd name="connsiteX1" fmla="*/ 0 w 226809"/>
                <a:gd name="connsiteY1" fmla="*/ 133215 h 133214"/>
                <a:gd name="connsiteX2" fmla="*/ 71434 w 226809"/>
                <a:gd name="connsiteY2" fmla="*/ 0 h 133214"/>
                <a:gd name="connsiteX3" fmla="*/ 226809 w 226809"/>
                <a:gd name="connsiteY3" fmla="*/ 90908 h 13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09" h="133214">
                  <a:moveTo>
                    <a:pt x="226809" y="90908"/>
                  </a:moveTo>
                  <a:cubicBezTo>
                    <a:pt x="148996" y="101149"/>
                    <a:pt x="73281" y="115419"/>
                    <a:pt x="0" y="133215"/>
                  </a:cubicBezTo>
                  <a:cubicBezTo>
                    <a:pt x="23839" y="88810"/>
                    <a:pt x="47679" y="44405"/>
                    <a:pt x="71434" y="0"/>
                  </a:cubicBezTo>
                  <a:cubicBezTo>
                    <a:pt x="124065" y="28288"/>
                    <a:pt x="175941" y="58591"/>
                    <a:pt x="226809" y="90908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EE78B29-6EC6-5A9C-0D83-BD6AB88969FB}"/>
                </a:ext>
              </a:extLst>
            </p:cNvPr>
            <p:cNvSpPr/>
            <p:nvPr/>
          </p:nvSpPr>
          <p:spPr>
            <a:xfrm>
              <a:off x="750938" y="1703000"/>
              <a:ext cx="226809" cy="133214"/>
            </a:xfrm>
            <a:custGeom>
              <a:avLst/>
              <a:gdLst>
                <a:gd name="connsiteX0" fmla="*/ 0 w 226809"/>
                <a:gd name="connsiteY0" fmla="*/ 90908 h 133214"/>
                <a:gd name="connsiteX1" fmla="*/ 226809 w 226809"/>
                <a:gd name="connsiteY1" fmla="*/ 133215 h 133214"/>
                <a:gd name="connsiteX2" fmla="*/ 155375 w 226809"/>
                <a:gd name="connsiteY2" fmla="*/ 0 h 133214"/>
                <a:gd name="connsiteX3" fmla="*/ 0 w 226809"/>
                <a:gd name="connsiteY3" fmla="*/ 90908 h 13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09" h="133214">
                  <a:moveTo>
                    <a:pt x="0" y="90908"/>
                  </a:moveTo>
                  <a:cubicBezTo>
                    <a:pt x="77814" y="101149"/>
                    <a:pt x="153529" y="115419"/>
                    <a:pt x="226809" y="133215"/>
                  </a:cubicBezTo>
                  <a:cubicBezTo>
                    <a:pt x="202970" y="88810"/>
                    <a:pt x="179131" y="44405"/>
                    <a:pt x="155375" y="0"/>
                  </a:cubicBezTo>
                  <a:cubicBezTo>
                    <a:pt x="102744" y="28288"/>
                    <a:pt x="50952" y="58591"/>
                    <a:pt x="0" y="90908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1438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10">
            <a:extLst>
              <a:ext uri="{FF2B5EF4-FFF2-40B4-BE49-F238E27FC236}">
                <a16:creationId xmlns:a16="http://schemas.microsoft.com/office/drawing/2014/main" id="{3D4BCE49-94F9-7C0D-2B46-7523F8A014FF}"/>
              </a:ext>
            </a:extLst>
          </p:cNvPr>
          <p:cNvGrpSpPr/>
          <p:nvPr/>
        </p:nvGrpSpPr>
        <p:grpSpPr>
          <a:xfrm>
            <a:off x="6419032" y="1043093"/>
            <a:ext cx="4350568" cy="1398841"/>
            <a:chOff x="372783" y="4641867"/>
            <a:chExt cx="3345058" cy="107553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97EB59E-33DD-65D6-3192-990AE3683444}"/>
                </a:ext>
              </a:extLst>
            </p:cNvPr>
            <p:cNvSpPr/>
            <p:nvPr/>
          </p:nvSpPr>
          <p:spPr>
            <a:xfrm>
              <a:off x="372783" y="5204357"/>
              <a:ext cx="625362" cy="411312"/>
            </a:xfrm>
            <a:custGeom>
              <a:avLst/>
              <a:gdLst>
                <a:gd name="connsiteX0" fmla="*/ 0 w 625362"/>
                <a:gd name="connsiteY0" fmla="*/ 376393 h 411312"/>
                <a:gd name="connsiteX1" fmla="*/ 323174 w 625362"/>
                <a:gd name="connsiteY1" fmla="*/ 392257 h 411312"/>
                <a:gd name="connsiteX2" fmla="*/ 625362 w 625362"/>
                <a:gd name="connsiteY2" fmla="*/ 411312 h 411312"/>
                <a:gd name="connsiteX3" fmla="*/ 625362 w 625362"/>
                <a:gd name="connsiteY3" fmla="*/ 205656 h 411312"/>
                <a:gd name="connsiteX4" fmla="*/ 625362 w 625362"/>
                <a:gd name="connsiteY4" fmla="*/ 0 h 411312"/>
                <a:gd name="connsiteX5" fmla="*/ 323174 w 625362"/>
                <a:gd name="connsiteY5" fmla="*/ 36598 h 411312"/>
                <a:gd name="connsiteX6" fmla="*/ 20985 w 625362"/>
                <a:gd name="connsiteY6" fmla="*/ 64551 h 411312"/>
                <a:gd name="connsiteX7" fmla="*/ 356750 w 625362"/>
                <a:gd name="connsiteY7" fmla="*/ 213882 h 411312"/>
                <a:gd name="connsiteX8" fmla="*/ 0 w 625362"/>
                <a:gd name="connsiteY8" fmla="*/ 376393 h 41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362" h="411312">
                  <a:moveTo>
                    <a:pt x="0" y="376393"/>
                  </a:moveTo>
                  <a:cubicBezTo>
                    <a:pt x="107697" y="384535"/>
                    <a:pt x="215477" y="389739"/>
                    <a:pt x="323174" y="392257"/>
                  </a:cubicBezTo>
                  <a:cubicBezTo>
                    <a:pt x="423903" y="399980"/>
                    <a:pt x="524633" y="406192"/>
                    <a:pt x="625362" y="411312"/>
                  </a:cubicBezTo>
                  <a:cubicBezTo>
                    <a:pt x="625362" y="342732"/>
                    <a:pt x="625362" y="274152"/>
                    <a:pt x="625362" y="205656"/>
                  </a:cubicBezTo>
                  <a:cubicBezTo>
                    <a:pt x="625362" y="137160"/>
                    <a:pt x="625362" y="68496"/>
                    <a:pt x="625362" y="0"/>
                  </a:cubicBezTo>
                  <a:cubicBezTo>
                    <a:pt x="524633" y="13430"/>
                    <a:pt x="423903" y="25770"/>
                    <a:pt x="323174" y="36598"/>
                  </a:cubicBezTo>
                  <a:cubicBezTo>
                    <a:pt x="222444" y="47427"/>
                    <a:pt x="121715" y="56912"/>
                    <a:pt x="20985" y="64551"/>
                  </a:cubicBezTo>
                  <a:cubicBezTo>
                    <a:pt x="132879" y="106018"/>
                    <a:pt x="244857" y="155711"/>
                    <a:pt x="356750" y="213882"/>
                  </a:cubicBezTo>
                  <a:cubicBezTo>
                    <a:pt x="237889" y="282126"/>
                    <a:pt x="118945" y="336521"/>
                    <a:pt x="0" y="376393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06719EB-29AA-7841-E89F-C6E4B312F27C}"/>
                </a:ext>
              </a:extLst>
            </p:cNvPr>
            <p:cNvSpPr/>
            <p:nvPr/>
          </p:nvSpPr>
          <p:spPr>
            <a:xfrm>
              <a:off x="3113464" y="4804629"/>
              <a:ext cx="604376" cy="912777"/>
            </a:xfrm>
            <a:custGeom>
              <a:avLst/>
              <a:gdLst>
                <a:gd name="connsiteX0" fmla="*/ 604377 w 604376"/>
                <a:gd name="connsiteY0" fmla="*/ 912777 h 912777"/>
                <a:gd name="connsiteX1" fmla="*/ 302188 w 604376"/>
                <a:gd name="connsiteY1" fmla="*/ 884321 h 912777"/>
                <a:gd name="connsiteX2" fmla="*/ 0 w 604376"/>
                <a:gd name="connsiteY2" fmla="*/ 864679 h 912777"/>
                <a:gd name="connsiteX3" fmla="*/ 0 w 604376"/>
                <a:gd name="connsiteY3" fmla="*/ 464027 h 912777"/>
                <a:gd name="connsiteX4" fmla="*/ 0 w 604376"/>
                <a:gd name="connsiteY4" fmla="*/ 63376 h 912777"/>
                <a:gd name="connsiteX5" fmla="*/ 302188 w 604376"/>
                <a:gd name="connsiteY5" fmla="*/ 27281 h 912777"/>
                <a:gd name="connsiteX6" fmla="*/ 604377 w 604376"/>
                <a:gd name="connsiteY6" fmla="*/ 0 h 912777"/>
                <a:gd name="connsiteX7" fmla="*/ 235035 w 604376"/>
                <a:gd name="connsiteY7" fmla="*/ 456892 h 912777"/>
                <a:gd name="connsiteX8" fmla="*/ 604377 w 604376"/>
                <a:gd name="connsiteY8" fmla="*/ 912777 h 912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376" h="912777">
                  <a:moveTo>
                    <a:pt x="604377" y="912777"/>
                  </a:moveTo>
                  <a:cubicBezTo>
                    <a:pt x="503647" y="901613"/>
                    <a:pt x="402918" y="892295"/>
                    <a:pt x="302188" y="884321"/>
                  </a:cubicBezTo>
                  <a:cubicBezTo>
                    <a:pt x="201459" y="876347"/>
                    <a:pt x="100729" y="869967"/>
                    <a:pt x="0" y="864679"/>
                  </a:cubicBezTo>
                  <a:cubicBezTo>
                    <a:pt x="0" y="731128"/>
                    <a:pt x="0" y="597578"/>
                    <a:pt x="0" y="464027"/>
                  </a:cubicBezTo>
                  <a:cubicBezTo>
                    <a:pt x="0" y="330477"/>
                    <a:pt x="0" y="196926"/>
                    <a:pt x="0" y="63376"/>
                  </a:cubicBezTo>
                  <a:cubicBezTo>
                    <a:pt x="100729" y="50113"/>
                    <a:pt x="201459" y="37942"/>
                    <a:pt x="302188" y="27281"/>
                  </a:cubicBezTo>
                  <a:cubicBezTo>
                    <a:pt x="402918" y="16620"/>
                    <a:pt x="503647" y="7387"/>
                    <a:pt x="604377" y="0"/>
                  </a:cubicBezTo>
                  <a:cubicBezTo>
                    <a:pt x="481235" y="161167"/>
                    <a:pt x="358177" y="313604"/>
                    <a:pt x="235035" y="456892"/>
                  </a:cubicBezTo>
                  <a:cubicBezTo>
                    <a:pt x="358177" y="595311"/>
                    <a:pt x="481235" y="747077"/>
                    <a:pt x="604377" y="912777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E21C2AF-2258-C39E-27A9-DEA0F5EC9423}"/>
                </a:ext>
              </a:extLst>
            </p:cNvPr>
            <p:cNvSpPr/>
            <p:nvPr/>
          </p:nvSpPr>
          <p:spPr>
            <a:xfrm>
              <a:off x="847051" y="4641867"/>
              <a:ext cx="2417507" cy="871068"/>
            </a:xfrm>
            <a:custGeom>
              <a:avLst/>
              <a:gdLst>
                <a:gd name="connsiteX0" fmla="*/ 2417508 w 2417507"/>
                <a:gd name="connsiteY0" fmla="*/ 829088 h 871068"/>
                <a:gd name="connsiteX1" fmla="*/ 0 w 2417507"/>
                <a:gd name="connsiteY1" fmla="*/ 869296 h 871068"/>
                <a:gd name="connsiteX2" fmla="*/ 0 w 2417507"/>
                <a:gd name="connsiteY2" fmla="*/ 485768 h 871068"/>
                <a:gd name="connsiteX3" fmla="*/ 2417508 w 2417507"/>
                <a:gd name="connsiteY3" fmla="*/ 0 h 871068"/>
                <a:gd name="connsiteX4" fmla="*/ 2417508 w 2417507"/>
                <a:gd name="connsiteY4" fmla="*/ 829088 h 87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507" h="871068">
                  <a:moveTo>
                    <a:pt x="2417508" y="829088"/>
                  </a:moveTo>
                  <a:cubicBezTo>
                    <a:pt x="1611672" y="814146"/>
                    <a:pt x="805836" y="882810"/>
                    <a:pt x="0" y="869296"/>
                  </a:cubicBezTo>
                  <a:cubicBezTo>
                    <a:pt x="0" y="741453"/>
                    <a:pt x="0" y="613611"/>
                    <a:pt x="0" y="485768"/>
                  </a:cubicBezTo>
                  <a:cubicBezTo>
                    <a:pt x="805836" y="350791"/>
                    <a:pt x="1611672" y="133551"/>
                    <a:pt x="2417508" y="0"/>
                  </a:cubicBezTo>
                  <a:cubicBezTo>
                    <a:pt x="2417508" y="276334"/>
                    <a:pt x="2417508" y="552753"/>
                    <a:pt x="2417508" y="829088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A174217-238D-398B-089C-D5AE86FAF79D}"/>
                </a:ext>
              </a:extLst>
            </p:cNvPr>
            <p:cNvSpPr/>
            <p:nvPr/>
          </p:nvSpPr>
          <p:spPr>
            <a:xfrm>
              <a:off x="3113464" y="5469107"/>
              <a:ext cx="151094" cy="200284"/>
            </a:xfrm>
            <a:custGeom>
              <a:avLst/>
              <a:gdLst>
                <a:gd name="connsiteX0" fmla="*/ 151094 w 151094"/>
                <a:gd name="connsiteY0" fmla="*/ 1847 h 200284"/>
                <a:gd name="connsiteX1" fmla="*/ 0 w 151094"/>
                <a:gd name="connsiteY1" fmla="*/ 200284 h 200284"/>
                <a:gd name="connsiteX2" fmla="*/ 0 w 151094"/>
                <a:gd name="connsiteY2" fmla="*/ 0 h 200284"/>
                <a:gd name="connsiteX3" fmla="*/ 151094 w 151094"/>
                <a:gd name="connsiteY3" fmla="*/ 1847 h 20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94" h="200284">
                  <a:moveTo>
                    <a:pt x="151094" y="1847"/>
                  </a:moveTo>
                  <a:cubicBezTo>
                    <a:pt x="100729" y="70007"/>
                    <a:pt x="50365" y="136153"/>
                    <a:pt x="0" y="200284"/>
                  </a:cubicBezTo>
                  <a:cubicBezTo>
                    <a:pt x="0" y="133551"/>
                    <a:pt x="0" y="66733"/>
                    <a:pt x="0" y="0"/>
                  </a:cubicBezTo>
                  <a:cubicBezTo>
                    <a:pt x="50365" y="336"/>
                    <a:pt x="100729" y="924"/>
                    <a:pt x="151094" y="1847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FAD2F87-2528-4A0F-80E1-90B891373340}"/>
                </a:ext>
              </a:extLst>
            </p:cNvPr>
            <p:cNvSpPr/>
            <p:nvPr/>
          </p:nvSpPr>
          <p:spPr>
            <a:xfrm>
              <a:off x="847051" y="5511162"/>
              <a:ext cx="151094" cy="104422"/>
            </a:xfrm>
            <a:custGeom>
              <a:avLst/>
              <a:gdLst>
                <a:gd name="connsiteX0" fmla="*/ 0 w 151094"/>
                <a:gd name="connsiteY0" fmla="*/ 0 h 104422"/>
                <a:gd name="connsiteX1" fmla="*/ 151094 w 151094"/>
                <a:gd name="connsiteY1" fmla="*/ 104423 h 104422"/>
                <a:gd name="connsiteX2" fmla="*/ 151094 w 151094"/>
                <a:gd name="connsiteY2" fmla="*/ 1595 h 104422"/>
                <a:gd name="connsiteX3" fmla="*/ 0 w 151094"/>
                <a:gd name="connsiteY3" fmla="*/ 0 h 10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94" h="104422">
                  <a:moveTo>
                    <a:pt x="0" y="0"/>
                  </a:moveTo>
                  <a:cubicBezTo>
                    <a:pt x="50365" y="32821"/>
                    <a:pt x="100729" y="67573"/>
                    <a:pt x="151094" y="104423"/>
                  </a:cubicBezTo>
                  <a:cubicBezTo>
                    <a:pt x="151094" y="70175"/>
                    <a:pt x="151094" y="35843"/>
                    <a:pt x="151094" y="1595"/>
                  </a:cubicBezTo>
                  <a:cubicBezTo>
                    <a:pt x="100729" y="1427"/>
                    <a:pt x="50365" y="840"/>
                    <a:pt x="0" y="0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图形 10">
            <a:extLst>
              <a:ext uri="{FF2B5EF4-FFF2-40B4-BE49-F238E27FC236}">
                <a16:creationId xmlns:a16="http://schemas.microsoft.com/office/drawing/2014/main" id="{12D9EA78-FEFA-571C-F1BB-FDB16E174539}"/>
              </a:ext>
            </a:extLst>
          </p:cNvPr>
          <p:cNvGrpSpPr/>
          <p:nvPr/>
        </p:nvGrpSpPr>
        <p:grpSpPr>
          <a:xfrm>
            <a:off x="1436216" y="4217158"/>
            <a:ext cx="3914295" cy="1266636"/>
            <a:chOff x="326615" y="5778409"/>
            <a:chExt cx="3324073" cy="107564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EC2FF25-C66C-AF6E-CF4A-E60F963585C3}"/>
                </a:ext>
              </a:extLst>
            </p:cNvPr>
            <p:cNvSpPr/>
            <p:nvPr/>
          </p:nvSpPr>
          <p:spPr>
            <a:xfrm>
              <a:off x="326615" y="6090860"/>
              <a:ext cx="604376" cy="763110"/>
            </a:xfrm>
            <a:custGeom>
              <a:avLst/>
              <a:gdLst>
                <a:gd name="connsiteX0" fmla="*/ 0 w 604376"/>
                <a:gd name="connsiteY0" fmla="*/ 604377 h 763110"/>
                <a:gd name="connsiteX1" fmla="*/ 302189 w 604376"/>
                <a:gd name="connsiteY1" fmla="*/ 717782 h 763110"/>
                <a:gd name="connsiteX2" fmla="*/ 604377 w 604376"/>
                <a:gd name="connsiteY2" fmla="*/ 763110 h 763110"/>
                <a:gd name="connsiteX3" fmla="*/ 604377 w 604376"/>
                <a:gd name="connsiteY3" fmla="*/ 460922 h 763110"/>
                <a:gd name="connsiteX4" fmla="*/ 604377 w 604376"/>
                <a:gd name="connsiteY4" fmla="*/ 158733 h 763110"/>
                <a:gd name="connsiteX5" fmla="*/ 302189 w 604376"/>
                <a:gd name="connsiteY5" fmla="*/ 113405 h 763110"/>
                <a:gd name="connsiteX6" fmla="*/ 0 w 604376"/>
                <a:gd name="connsiteY6" fmla="*/ 0 h 763110"/>
                <a:gd name="connsiteX7" fmla="*/ 226641 w 604376"/>
                <a:gd name="connsiteY7" fmla="*/ 394188 h 763110"/>
                <a:gd name="connsiteX8" fmla="*/ 0 w 604376"/>
                <a:gd name="connsiteY8" fmla="*/ 604377 h 76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376" h="763110">
                  <a:moveTo>
                    <a:pt x="0" y="604377"/>
                  </a:moveTo>
                  <a:cubicBezTo>
                    <a:pt x="100729" y="655161"/>
                    <a:pt x="201459" y="692180"/>
                    <a:pt x="302189" y="717782"/>
                  </a:cubicBezTo>
                  <a:cubicBezTo>
                    <a:pt x="402918" y="743384"/>
                    <a:pt x="503648" y="757654"/>
                    <a:pt x="604377" y="763110"/>
                  </a:cubicBezTo>
                  <a:cubicBezTo>
                    <a:pt x="604377" y="662381"/>
                    <a:pt x="604377" y="561651"/>
                    <a:pt x="604377" y="460922"/>
                  </a:cubicBezTo>
                  <a:cubicBezTo>
                    <a:pt x="604377" y="360192"/>
                    <a:pt x="604377" y="259463"/>
                    <a:pt x="604377" y="158733"/>
                  </a:cubicBezTo>
                  <a:cubicBezTo>
                    <a:pt x="503648" y="153277"/>
                    <a:pt x="402918" y="139007"/>
                    <a:pt x="302189" y="113405"/>
                  </a:cubicBezTo>
                  <a:cubicBezTo>
                    <a:pt x="201459" y="87803"/>
                    <a:pt x="100729" y="50784"/>
                    <a:pt x="0" y="0"/>
                  </a:cubicBezTo>
                  <a:cubicBezTo>
                    <a:pt x="75547" y="138839"/>
                    <a:pt x="151094" y="269871"/>
                    <a:pt x="226641" y="394188"/>
                  </a:cubicBezTo>
                  <a:cubicBezTo>
                    <a:pt x="151094" y="471414"/>
                    <a:pt x="75547" y="541841"/>
                    <a:pt x="0" y="604377"/>
                  </a:cubicBezTo>
                  <a:close/>
                </a:path>
              </a:pathLst>
            </a:custGeom>
            <a:gradFill>
              <a:gsLst>
                <a:gs pos="0">
                  <a:srgbClr val="C7252B"/>
                </a:gs>
                <a:gs pos="50000">
                  <a:srgbClr val="951417"/>
                </a:gs>
                <a:gs pos="100000">
                  <a:srgbClr val="640304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C95C188-C01E-F1EA-A8BC-AE9A18F8F312}"/>
                </a:ext>
              </a:extLst>
            </p:cNvPr>
            <p:cNvSpPr/>
            <p:nvPr/>
          </p:nvSpPr>
          <p:spPr>
            <a:xfrm>
              <a:off x="3046311" y="5932128"/>
              <a:ext cx="604376" cy="763109"/>
            </a:xfrm>
            <a:custGeom>
              <a:avLst/>
              <a:gdLst>
                <a:gd name="connsiteX0" fmla="*/ 604377 w 604376"/>
                <a:gd name="connsiteY0" fmla="*/ 763110 h 763109"/>
                <a:gd name="connsiteX1" fmla="*/ 302188 w 604376"/>
                <a:gd name="connsiteY1" fmla="*/ 649705 h 763109"/>
                <a:gd name="connsiteX2" fmla="*/ 0 w 604376"/>
                <a:gd name="connsiteY2" fmla="*/ 604377 h 763109"/>
                <a:gd name="connsiteX3" fmla="*/ 0 w 604376"/>
                <a:gd name="connsiteY3" fmla="*/ 302189 h 763109"/>
                <a:gd name="connsiteX4" fmla="*/ 0 w 604376"/>
                <a:gd name="connsiteY4" fmla="*/ 0 h 763109"/>
                <a:gd name="connsiteX5" fmla="*/ 302188 w 604376"/>
                <a:gd name="connsiteY5" fmla="*/ 45328 h 763109"/>
                <a:gd name="connsiteX6" fmla="*/ 604377 w 604376"/>
                <a:gd name="connsiteY6" fmla="*/ 158733 h 763109"/>
                <a:gd name="connsiteX7" fmla="*/ 377736 w 604376"/>
                <a:gd name="connsiteY7" fmla="*/ 368922 h 763109"/>
                <a:gd name="connsiteX8" fmla="*/ 604377 w 604376"/>
                <a:gd name="connsiteY8" fmla="*/ 763110 h 76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376" h="763109">
                  <a:moveTo>
                    <a:pt x="604377" y="763110"/>
                  </a:moveTo>
                  <a:cubicBezTo>
                    <a:pt x="503647" y="712325"/>
                    <a:pt x="402918" y="675307"/>
                    <a:pt x="302188" y="649705"/>
                  </a:cubicBezTo>
                  <a:cubicBezTo>
                    <a:pt x="201459" y="624103"/>
                    <a:pt x="100729" y="609833"/>
                    <a:pt x="0" y="604377"/>
                  </a:cubicBezTo>
                  <a:cubicBezTo>
                    <a:pt x="0" y="503648"/>
                    <a:pt x="0" y="402918"/>
                    <a:pt x="0" y="302189"/>
                  </a:cubicBezTo>
                  <a:cubicBezTo>
                    <a:pt x="0" y="201459"/>
                    <a:pt x="0" y="100730"/>
                    <a:pt x="0" y="0"/>
                  </a:cubicBezTo>
                  <a:cubicBezTo>
                    <a:pt x="100729" y="5456"/>
                    <a:pt x="201459" y="19726"/>
                    <a:pt x="302188" y="45328"/>
                  </a:cubicBezTo>
                  <a:cubicBezTo>
                    <a:pt x="402918" y="70930"/>
                    <a:pt x="503647" y="107948"/>
                    <a:pt x="604377" y="158733"/>
                  </a:cubicBezTo>
                  <a:cubicBezTo>
                    <a:pt x="528830" y="221353"/>
                    <a:pt x="453283" y="291780"/>
                    <a:pt x="377736" y="368922"/>
                  </a:cubicBezTo>
                  <a:cubicBezTo>
                    <a:pt x="453283" y="493239"/>
                    <a:pt x="528830" y="624271"/>
                    <a:pt x="604377" y="763110"/>
                  </a:cubicBezTo>
                  <a:close/>
                </a:path>
              </a:pathLst>
            </a:custGeom>
            <a:gradFill>
              <a:gsLst>
                <a:gs pos="0">
                  <a:srgbClr val="C7252B"/>
                </a:gs>
                <a:gs pos="50000">
                  <a:srgbClr val="951417"/>
                </a:gs>
                <a:gs pos="100000">
                  <a:srgbClr val="640304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7421131-6ECB-72A1-D4DF-F230F3AB5C49}"/>
                </a:ext>
              </a:extLst>
            </p:cNvPr>
            <p:cNvSpPr/>
            <p:nvPr/>
          </p:nvSpPr>
          <p:spPr>
            <a:xfrm>
              <a:off x="779898" y="5778409"/>
              <a:ext cx="2417507" cy="927175"/>
            </a:xfrm>
            <a:custGeom>
              <a:avLst/>
              <a:gdLst>
                <a:gd name="connsiteX0" fmla="*/ 2417508 w 2417507"/>
                <a:gd name="connsiteY0" fmla="*/ 622111 h 927175"/>
                <a:gd name="connsiteX1" fmla="*/ 0 w 2417507"/>
                <a:gd name="connsiteY1" fmla="*/ 909442 h 927175"/>
                <a:gd name="connsiteX2" fmla="*/ 0 w 2417507"/>
                <a:gd name="connsiteY2" fmla="*/ 305065 h 927175"/>
                <a:gd name="connsiteX3" fmla="*/ 2417508 w 2417507"/>
                <a:gd name="connsiteY3" fmla="*/ 17734 h 927175"/>
                <a:gd name="connsiteX4" fmla="*/ 2417508 w 2417507"/>
                <a:gd name="connsiteY4" fmla="*/ 622111 h 9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507" h="927175">
                  <a:moveTo>
                    <a:pt x="2417508" y="622111"/>
                  </a:moveTo>
                  <a:cubicBezTo>
                    <a:pt x="1611672" y="502830"/>
                    <a:pt x="805836" y="1028722"/>
                    <a:pt x="0" y="909442"/>
                  </a:cubicBezTo>
                  <a:cubicBezTo>
                    <a:pt x="0" y="707983"/>
                    <a:pt x="0" y="506524"/>
                    <a:pt x="0" y="305065"/>
                  </a:cubicBezTo>
                  <a:cubicBezTo>
                    <a:pt x="805836" y="424345"/>
                    <a:pt x="1611672" y="-101547"/>
                    <a:pt x="2417508" y="17734"/>
                  </a:cubicBezTo>
                  <a:cubicBezTo>
                    <a:pt x="2417508" y="219193"/>
                    <a:pt x="2417508" y="420652"/>
                    <a:pt x="2417508" y="622111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4F7E33-0ED2-750F-370B-B02FA28557DC}"/>
                </a:ext>
              </a:extLst>
            </p:cNvPr>
            <p:cNvSpPr/>
            <p:nvPr/>
          </p:nvSpPr>
          <p:spPr>
            <a:xfrm>
              <a:off x="3046311" y="6385410"/>
              <a:ext cx="151094" cy="151094"/>
            </a:xfrm>
            <a:custGeom>
              <a:avLst/>
              <a:gdLst>
                <a:gd name="connsiteX0" fmla="*/ 151094 w 151094"/>
                <a:gd name="connsiteY0" fmla="*/ 15109 h 151094"/>
                <a:gd name="connsiteX1" fmla="*/ 0 w 151094"/>
                <a:gd name="connsiteY1" fmla="*/ 151094 h 151094"/>
                <a:gd name="connsiteX2" fmla="*/ 0 w 151094"/>
                <a:gd name="connsiteY2" fmla="*/ 0 h 151094"/>
                <a:gd name="connsiteX3" fmla="*/ 151094 w 151094"/>
                <a:gd name="connsiteY3" fmla="*/ 15109 h 15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94" h="151094">
                  <a:moveTo>
                    <a:pt x="151094" y="15109"/>
                  </a:moveTo>
                  <a:cubicBezTo>
                    <a:pt x="100729" y="58003"/>
                    <a:pt x="50365" y="103416"/>
                    <a:pt x="0" y="151094"/>
                  </a:cubicBezTo>
                  <a:cubicBezTo>
                    <a:pt x="0" y="100730"/>
                    <a:pt x="0" y="50365"/>
                    <a:pt x="0" y="0"/>
                  </a:cubicBezTo>
                  <a:cubicBezTo>
                    <a:pt x="50365" y="2770"/>
                    <a:pt x="100729" y="7638"/>
                    <a:pt x="151094" y="15109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AF08EB-972E-0FFF-AB03-9D4E1FA783C8}"/>
                </a:ext>
              </a:extLst>
            </p:cNvPr>
            <p:cNvSpPr/>
            <p:nvPr/>
          </p:nvSpPr>
          <p:spPr>
            <a:xfrm>
              <a:off x="779898" y="6687850"/>
              <a:ext cx="151094" cy="166204"/>
            </a:xfrm>
            <a:custGeom>
              <a:avLst/>
              <a:gdLst>
                <a:gd name="connsiteX0" fmla="*/ 0 w 151094"/>
                <a:gd name="connsiteY0" fmla="*/ 0 h 166204"/>
                <a:gd name="connsiteX1" fmla="*/ 151094 w 151094"/>
                <a:gd name="connsiteY1" fmla="*/ 166204 h 166204"/>
                <a:gd name="connsiteX2" fmla="*/ 151094 w 151094"/>
                <a:gd name="connsiteY2" fmla="*/ 15110 h 166204"/>
                <a:gd name="connsiteX3" fmla="*/ 0 w 151094"/>
                <a:gd name="connsiteY3" fmla="*/ 0 h 16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94" h="166204">
                  <a:moveTo>
                    <a:pt x="0" y="0"/>
                  </a:moveTo>
                  <a:cubicBezTo>
                    <a:pt x="50365" y="57836"/>
                    <a:pt x="100729" y="113153"/>
                    <a:pt x="151094" y="166204"/>
                  </a:cubicBezTo>
                  <a:cubicBezTo>
                    <a:pt x="151094" y="115839"/>
                    <a:pt x="151094" y="65475"/>
                    <a:pt x="151094" y="15110"/>
                  </a:cubicBezTo>
                  <a:cubicBezTo>
                    <a:pt x="100729" y="12340"/>
                    <a:pt x="50365" y="7471"/>
                    <a:pt x="0" y="0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图形 10">
            <a:extLst>
              <a:ext uri="{FF2B5EF4-FFF2-40B4-BE49-F238E27FC236}">
                <a16:creationId xmlns:a16="http://schemas.microsoft.com/office/drawing/2014/main" id="{74B83477-61A4-C4E7-6C25-4C24A2725362}"/>
              </a:ext>
            </a:extLst>
          </p:cNvPr>
          <p:cNvGrpSpPr/>
          <p:nvPr/>
        </p:nvGrpSpPr>
        <p:grpSpPr>
          <a:xfrm>
            <a:off x="1465312" y="1331841"/>
            <a:ext cx="3812833" cy="977664"/>
            <a:chOff x="393768" y="3612243"/>
            <a:chExt cx="3324073" cy="85233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DF53C66-3EDA-B8F8-FBF0-CFF82C2F0271}"/>
                </a:ext>
              </a:extLst>
            </p:cNvPr>
            <p:cNvSpPr/>
            <p:nvPr/>
          </p:nvSpPr>
          <p:spPr>
            <a:xfrm>
              <a:off x="393768" y="3612243"/>
              <a:ext cx="586245" cy="841762"/>
            </a:xfrm>
            <a:custGeom>
              <a:avLst/>
              <a:gdLst>
                <a:gd name="connsiteX0" fmla="*/ 0 w 586245"/>
                <a:gd name="connsiteY0" fmla="*/ 604377 h 841762"/>
                <a:gd name="connsiteX1" fmla="*/ 289262 w 586245"/>
                <a:gd name="connsiteY1" fmla="*/ 736249 h 841762"/>
                <a:gd name="connsiteX2" fmla="*/ 586246 w 586245"/>
                <a:gd name="connsiteY2" fmla="*/ 841763 h 841762"/>
                <a:gd name="connsiteX3" fmla="*/ 586246 w 586245"/>
                <a:gd name="connsiteY3" fmla="*/ 539574 h 841762"/>
                <a:gd name="connsiteX4" fmla="*/ 586246 w 586245"/>
                <a:gd name="connsiteY4" fmla="*/ 237386 h 841762"/>
                <a:gd name="connsiteX5" fmla="*/ 289262 w 586245"/>
                <a:gd name="connsiteY5" fmla="*/ 131872 h 841762"/>
                <a:gd name="connsiteX6" fmla="*/ 0 w 586245"/>
                <a:gd name="connsiteY6" fmla="*/ 0 h 841762"/>
                <a:gd name="connsiteX7" fmla="*/ 216149 w 586245"/>
                <a:gd name="connsiteY7" fmla="*/ 403590 h 841762"/>
                <a:gd name="connsiteX8" fmla="*/ 0 w 586245"/>
                <a:gd name="connsiteY8" fmla="*/ 604377 h 84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245" h="841762">
                  <a:moveTo>
                    <a:pt x="0" y="604377"/>
                  </a:moveTo>
                  <a:cubicBezTo>
                    <a:pt x="94938" y="652727"/>
                    <a:pt x="191470" y="696713"/>
                    <a:pt x="289262" y="736249"/>
                  </a:cubicBezTo>
                  <a:cubicBezTo>
                    <a:pt x="387053" y="775785"/>
                    <a:pt x="486188" y="810957"/>
                    <a:pt x="586246" y="841763"/>
                  </a:cubicBezTo>
                  <a:cubicBezTo>
                    <a:pt x="586246" y="741033"/>
                    <a:pt x="586246" y="640304"/>
                    <a:pt x="586246" y="539574"/>
                  </a:cubicBezTo>
                  <a:cubicBezTo>
                    <a:pt x="586246" y="438845"/>
                    <a:pt x="586246" y="338115"/>
                    <a:pt x="586246" y="237386"/>
                  </a:cubicBezTo>
                  <a:cubicBezTo>
                    <a:pt x="486104" y="206580"/>
                    <a:pt x="387053" y="171408"/>
                    <a:pt x="289262" y="131872"/>
                  </a:cubicBezTo>
                  <a:cubicBezTo>
                    <a:pt x="191470" y="92335"/>
                    <a:pt x="94938" y="48350"/>
                    <a:pt x="0" y="0"/>
                  </a:cubicBezTo>
                  <a:cubicBezTo>
                    <a:pt x="71182" y="136992"/>
                    <a:pt x="143288" y="271550"/>
                    <a:pt x="216149" y="403590"/>
                  </a:cubicBezTo>
                  <a:cubicBezTo>
                    <a:pt x="143288" y="473009"/>
                    <a:pt x="71182" y="539910"/>
                    <a:pt x="0" y="604377"/>
                  </a:cubicBezTo>
                  <a:close/>
                </a:path>
              </a:pathLst>
            </a:custGeom>
            <a:gradFill>
              <a:gsLst>
                <a:gs pos="0">
                  <a:srgbClr val="C7252B"/>
                </a:gs>
                <a:gs pos="50000">
                  <a:srgbClr val="951417"/>
                </a:gs>
                <a:gs pos="100000">
                  <a:srgbClr val="640304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995C84E-469A-E64D-0AA9-B8C30AFC115A}"/>
                </a:ext>
              </a:extLst>
            </p:cNvPr>
            <p:cNvSpPr/>
            <p:nvPr/>
          </p:nvSpPr>
          <p:spPr>
            <a:xfrm>
              <a:off x="3131596" y="3612243"/>
              <a:ext cx="586245" cy="841762"/>
            </a:xfrm>
            <a:custGeom>
              <a:avLst/>
              <a:gdLst>
                <a:gd name="connsiteX0" fmla="*/ 586246 w 586245"/>
                <a:gd name="connsiteY0" fmla="*/ 604377 h 841762"/>
                <a:gd name="connsiteX1" fmla="*/ 296984 w 586245"/>
                <a:gd name="connsiteY1" fmla="*/ 736249 h 841762"/>
                <a:gd name="connsiteX2" fmla="*/ 0 w 586245"/>
                <a:gd name="connsiteY2" fmla="*/ 841763 h 841762"/>
                <a:gd name="connsiteX3" fmla="*/ 0 w 586245"/>
                <a:gd name="connsiteY3" fmla="*/ 539574 h 841762"/>
                <a:gd name="connsiteX4" fmla="*/ 0 w 586245"/>
                <a:gd name="connsiteY4" fmla="*/ 237386 h 841762"/>
                <a:gd name="connsiteX5" fmla="*/ 296984 w 586245"/>
                <a:gd name="connsiteY5" fmla="*/ 131872 h 841762"/>
                <a:gd name="connsiteX6" fmla="*/ 586246 w 586245"/>
                <a:gd name="connsiteY6" fmla="*/ 0 h 841762"/>
                <a:gd name="connsiteX7" fmla="*/ 370097 w 586245"/>
                <a:gd name="connsiteY7" fmla="*/ 403590 h 841762"/>
                <a:gd name="connsiteX8" fmla="*/ 586246 w 586245"/>
                <a:gd name="connsiteY8" fmla="*/ 604377 h 84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245" h="841762">
                  <a:moveTo>
                    <a:pt x="586246" y="604377"/>
                  </a:moveTo>
                  <a:cubicBezTo>
                    <a:pt x="491308" y="652727"/>
                    <a:pt x="394776" y="696713"/>
                    <a:pt x="296984" y="736249"/>
                  </a:cubicBezTo>
                  <a:cubicBezTo>
                    <a:pt x="199192" y="775785"/>
                    <a:pt x="100058" y="810957"/>
                    <a:pt x="0" y="841763"/>
                  </a:cubicBezTo>
                  <a:cubicBezTo>
                    <a:pt x="0" y="741033"/>
                    <a:pt x="0" y="640304"/>
                    <a:pt x="0" y="539574"/>
                  </a:cubicBezTo>
                  <a:cubicBezTo>
                    <a:pt x="0" y="438845"/>
                    <a:pt x="0" y="338115"/>
                    <a:pt x="0" y="237386"/>
                  </a:cubicBezTo>
                  <a:cubicBezTo>
                    <a:pt x="100142" y="206580"/>
                    <a:pt x="199192" y="171408"/>
                    <a:pt x="296984" y="131872"/>
                  </a:cubicBezTo>
                  <a:cubicBezTo>
                    <a:pt x="394776" y="92335"/>
                    <a:pt x="491308" y="48350"/>
                    <a:pt x="586246" y="0"/>
                  </a:cubicBezTo>
                  <a:cubicBezTo>
                    <a:pt x="515063" y="136992"/>
                    <a:pt x="442958" y="271550"/>
                    <a:pt x="370097" y="403590"/>
                  </a:cubicBezTo>
                  <a:cubicBezTo>
                    <a:pt x="442958" y="473009"/>
                    <a:pt x="515063" y="539910"/>
                    <a:pt x="586246" y="604377"/>
                  </a:cubicBezTo>
                  <a:close/>
                </a:path>
              </a:pathLst>
            </a:custGeom>
            <a:gradFill>
              <a:gsLst>
                <a:gs pos="0">
                  <a:srgbClr val="640304"/>
                </a:gs>
                <a:gs pos="50000">
                  <a:srgbClr val="951417"/>
                </a:gs>
                <a:gs pos="100000">
                  <a:srgbClr val="C7252B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C57A2D7-5AEA-64DE-AF3F-B7CB09E3A816}"/>
                </a:ext>
              </a:extLst>
            </p:cNvPr>
            <p:cNvSpPr/>
            <p:nvPr/>
          </p:nvSpPr>
          <p:spPr>
            <a:xfrm>
              <a:off x="830682" y="3649177"/>
              <a:ext cx="2450328" cy="815405"/>
            </a:xfrm>
            <a:custGeom>
              <a:avLst/>
              <a:gdLst>
                <a:gd name="connsiteX0" fmla="*/ 2450329 w 2450328"/>
                <a:gd name="connsiteY0" fmla="*/ 604377 h 815405"/>
                <a:gd name="connsiteX1" fmla="*/ 0 w 2450328"/>
                <a:gd name="connsiteY1" fmla="*/ 604377 h 815405"/>
                <a:gd name="connsiteX2" fmla="*/ 0 w 2450328"/>
                <a:gd name="connsiteY2" fmla="*/ 0 h 815405"/>
                <a:gd name="connsiteX3" fmla="*/ 2450329 w 2450328"/>
                <a:gd name="connsiteY3" fmla="*/ 0 h 815405"/>
                <a:gd name="connsiteX4" fmla="*/ 2450329 w 2450328"/>
                <a:gd name="connsiteY4" fmla="*/ 604377 h 81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0328" h="815405">
                  <a:moveTo>
                    <a:pt x="2450329" y="604377"/>
                  </a:moveTo>
                  <a:cubicBezTo>
                    <a:pt x="1658091" y="885748"/>
                    <a:pt x="792237" y="885748"/>
                    <a:pt x="0" y="604377"/>
                  </a:cubicBezTo>
                  <a:cubicBezTo>
                    <a:pt x="0" y="402918"/>
                    <a:pt x="0" y="201459"/>
                    <a:pt x="0" y="0"/>
                  </a:cubicBezTo>
                  <a:cubicBezTo>
                    <a:pt x="792237" y="281371"/>
                    <a:pt x="1658091" y="281371"/>
                    <a:pt x="2450329" y="0"/>
                  </a:cubicBezTo>
                  <a:cubicBezTo>
                    <a:pt x="2450329" y="201459"/>
                    <a:pt x="2450329" y="402918"/>
                    <a:pt x="2450329" y="604377"/>
                  </a:cubicBezTo>
                  <a:close/>
                </a:path>
              </a:pathLst>
            </a:custGeom>
            <a:gradFill>
              <a:gsLst>
                <a:gs pos="0">
                  <a:srgbClr val="410000"/>
                </a:gs>
                <a:gs pos="0">
                  <a:srgbClr val="700708"/>
                </a:gs>
                <a:gs pos="50000">
                  <a:srgbClr val="C7252B"/>
                </a:gs>
                <a:gs pos="100000">
                  <a:srgbClr val="640304"/>
                </a:gs>
                <a:gs pos="100000">
                  <a:srgbClr val="490000"/>
                </a:gs>
              </a:gsLst>
              <a:lin ang="0" scaled="1"/>
            </a:gra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DCB78C9-B5CA-F948-F1DA-7141761B4148}"/>
                </a:ext>
              </a:extLst>
            </p:cNvPr>
            <p:cNvSpPr/>
            <p:nvPr/>
          </p:nvSpPr>
          <p:spPr>
            <a:xfrm>
              <a:off x="3131679" y="4253554"/>
              <a:ext cx="149331" cy="200535"/>
            </a:xfrm>
            <a:custGeom>
              <a:avLst/>
              <a:gdLst>
                <a:gd name="connsiteX0" fmla="*/ 149332 w 149331"/>
                <a:gd name="connsiteY0" fmla="*/ 0 h 200535"/>
                <a:gd name="connsiteX1" fmla="*/ 0 w 149331"/>
                <a:gd name="connsiteY1" fmla="*/ 200536 h 200535"/>
                <a:gd name="connsiteX2" fmla="*/ 0 w 149331"/>
                <a:gd name="connsiteY2" fmla="*/ 49441 h 200535"/>
                <a:gd name="connsiteX3" fmla="*/ 149332 w 149331"/>
                <a:gd name="connsiteY3" fmla="*/ 0 h 20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31" h="200535">
                  <a:moveTo>
                    <a:pt x="149332" y="0"/>
                  </a:moveTo>
                  <a:cubicBezTo>
                    <a:pt x="99806" y="67992"/>
                    <a:pt x="50029" y="134809"/>
                    <a:pt x="0" y="200536"/>
                  </a:cubicBezTo>
                  <a:cubicBezTo>
                    <a:pt x="0" y="150171"/>
                    <a:pt x="0" y="99806"/>
                    <a:pt x="0" y="49441"/>
                  </a:cubicBezTo>
                  <a:cubicBezTo>
                    <a:pt x="50029" y="34080"/>
                    <a:pt x="99806" y="17544"/>
                    <a:pt x="149332" y="0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5D44BF8-E3D8-53CD-7FA8-0CA1979A6803}"/>
                </a:ext>
              </a:extLst>
            </p:cNvPr>
            <p:cNvSpPr/>
            <p:nvPr/>
          </p:nvSpPr>
          <p:spPr>
            <a:xfrm>
              <a:off x="830682" y="4253554"/>
              <a:ext cx="149331" cy="200535"/>
            </a:xfrm>
            <a:custGeom>
              <a:avLst/>
              <a:gdLst>
                <a:gd name="connsiteX0" fmla="*/ 0 w 149331"/>
                <a:gd name="connsiteY0" fmla="*/ 0 h 200535"/>
                <a:gd name="connsiteX1" fmla="*/ 149331 w 149331"/>
                <a:gd name="connsiteY1" fmla="*/ 200536 h 200535"/>
                <a:gd name="connsiteX2" fmla="*/ 149331 w 149331"/>
                <a:gd name="connsiteY2" fmla="*/ 49441 h 200535"/>
                <a:gd name="connsiteX3" fmla="*/ 0 w 149331"/>
                <a:gd name="connsiteY3" fmla="*/ 0 h 20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31" h="200535">
                  <a:moveTo>
                    <a:pt x="0" y="0"/>
                  </a:moveTo>
                  <a:cubicBezTo>
                    <a:pt x="49525" y="67992"/>
                    <a:pt x="99303" y="134809"/>
                    <a:pt x="149331" y="200536"/>
                  </a:cubicBezTo>
                  <a:cubicBezTo>
                    <a:pt x="149331" y="150171"/>
                    <a:pt x="149331" y="99806"/>
                    <a:pt x="149331" y="49441"/>
                  </a:cubicBezTo>
                  <a:cubicBezTo>
                    <a:pt x="99303" y="34080"/>
                    <a:pt x="49525" y="17544"/>
                    <a:pt x="0" y="0"/>
                  </a:cubicBezTo>
                  <a:close/>
                </a:path>
              </a:pathLst>
            </a:custGeom>
            <a:solidFill>
              <a:srgbClr val="631409"/>
            </a:solidFill>
            <a:ln w="83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图形 2">
            <a:extLst>
              <a:ext uri="{FF2B5EF4-FFF2-40B4-BE49-F238E27FC236}">
                <a16:creationId xmlns:a16="http://schemas.microsoft.com/office/drawing/2014/main" id="{6B41833C-DC3B-A350-34C3-FA73972B81E3}"/>
              </a:ext>
            </a:extLst>
          </p:cNvPr>
          <p:cNvGrpSpPr/>
          <p:nvPr/>
        </p:nvGrpSpPr>
        <p:grpSpPr>
          <a:xfrm>
            <a:off x="6593554" y="4632789"/>
            <a:ext cx="4264946" cy="598298"/>
            <a:chOff x="14954" y="0"/>
            <a:chExt cx="5137880" cy="72075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049D784-B8A9-0C7B-79F2-BFBA2854D113}"/>
                </a:ext>
              </a:extLst>
            </p:cNvPr>
            <p:cNvSpPr/>
            <p:nvPr/>
          </p:nvSpPr>
          <p:spPr>
            <a:xfrm>
              <a:off x="14954" y="173450"/>
              <a:ext cx="1040701" cy="547306"/>
            </a:xfrm>
            <a:custGeom>
              <a:avLst/>
              <a:gdLst>
                <a:gd name="connsiteX0" fmla="*/ 526352 w 1040701"/>
                <a:gd name="connsiteY0" fmla="*/ 0 h 547306"/>
                <a:gd name="connsiteX1" fmla="*/ 0 w 1040701"/>
                <a:gd name="connsiteY1" fmla="*/ 0 h 547306"/>
                <a:gd name="connsiteX2" fmla="*/ 263176 w 1040701"/>
                <a:gd name="connsiteY2" fmla="*/ 287084 h 547306"/>
                <a:gd name="connsiteX3" fmla="*/ 0 w 1040701"/>
                <a:gd name="connsiteY3" fmla="*/ 547307 h 547306"/>
                <a:gd name="connsiteX4" fmla="*/ 1040702 w 1040701"/>
                <a:gd name="connsiteY4" fmla="*/ 547307 h 547306"/>
                <a:gd name="connsiteX5" fmla="*/ 950976 w 1040701"/>
                <a:gd name="connsiteY5" fmla="*/ 173450 h 54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0701" h="547306">
                  <a:moveTo>
                    <a:pt x="526352" y="0"/>
                  </a:moveTo>
                  <a:lnTo>
                    <a:pt x="0" y="0"/>
                  </a:lnTo>
                  <a:lnTo>
                    <a:pt x="263176" y="287084"/>
                  </a:lnTo>
                  <a:lnTo>
                    <a:pt x="0" y="547307"/>
                  </a:lnTo>
                  <a:lnTo>
                    <a:pt x="1040702" y="547307"/>
                  </a:lnTo>
                  <a:lnTo>
                    <a:pt x="950976" y="173450"/>
                  </a:lnTo>
                  <a:close/>
                </a:path>
              </a:pathLst>
            </a:custGeom>
            <a:solidFill>
              <a:srgbClr val="2E68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8DC18B4-28A4-68BA-99C7-B0422458B01A}"/>
                </a:ext>
              </a:extLst>
            </p:cNvPr>
            <p:cNvSpPr/>
            <p:nvPr/>
          </p:nvSpPr>
          <p:spPr>
            <a:xfrm>
              <a:off x="4088130" y="173450"/>
              <a:ext cx="1064704" cy="547306"/>
            </a:xfrm>
            <a:custGeom>
              <a:avLst/>
              <a:gdLst>
                <a:gd name="connsiteX0" fmla="*/ 532352 w 1064704"/>
                <a:gd name="connsiteY0" fmla="*/ 0 h 547306"/>
                <a:gd name="connsiteX1" fmla="*/ 1064704 w 1064704"/>
                <a:gd name="connsiteY1" fmla="*/ 0 h 547306"/>
                <a:gd name="connsiteX2" fmla="*/ 798576 w 1064704"/>
                <a:gd name="connsiteY2" fmla="*/ 273653 h 547306"/>
                <a:gd name="connsiteX3" fmla="*/ 1040796 w 1064704"/>
                <a:gd name="connsiteY3" fmla="*/ 547307 h 547306"/>
                <a:gd name="connsiteX4" fmla="*/ 0 w 1064704"/>
                <a:gd name="connsiteY4" fmla="*/ 547307 h 547306"/>
                <a:gd name="connsiteX5" fmla="*/ 83820 w 1064704"/>
                <a:gd name="connsiteY5" fmla="*/ 119634 h 54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704" h="547306">
                  <a:moveTo>
                    <a:pt x="532352" y="0"/>
                  </a:moveTo>
                  <a:lnTo>
                    <a:pt x="1064704" y="0"/>
                  </a:lnTo>
                  <a:lnTo>
                    <a:pt x="798576" y="273653"/>
                  </a:lnTo>
                  <a:lnTo>
                    <a:pt x="1040796" y="547307"/>
                  </a:lnTo>
                  <a:lnTo>
                    <a:pt x="0" y="547307"/>
                  </a:lnTo>
                  <a:lnTo>
                    <a:pt x="83820" y="119634"/>
                  </a:lnTo>
                  <a:close/>
                </a:path>
              </a:pathLst>
            </a:custGeom>
            <a:solidFill>
              <a:srgbClr val="2E68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F1E0225-6DD8-ABAF-7394-A3F6B09668DA}"/>
                </a:ext>
              </a:extLst>
            </p:cNvPr>
            <p:cNvSpPr/>
            <p:nvPr/>
          </p:nvSpPr>
          <p:spPr>
            <a:xfrm>
              <a:off x="4088130" y="520350"/>
              <a:ext cx="532352" cy="200405"/>
            </a:xfrm>
            <a:custGeom>
              <a:avLst/>
              <a:gdLst>
                <a:gd name="connsiteX0" fmla="*/ 532352 w 532352"/>
                <a:gd name="connsiteY0" fmla="*/ 65818 h 200405"/>
                <a:gd name="connsiteX1" fmla="*/ 0 w 532352"/>
                <a:gd name="connsiteY1" fmla="*/ 200406 h 200405"/>
                <a:gd name="connsiteX2" fmla="*/ 0 w 532352"/>
                <a:gd name="connsiteY2" fmla="*/ 0 h 20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352" h="200405">
                  <a:moveTo>
                    <a:pt x="532352" y="65818"/>
                  </a:moveTo>
                  <a:lnTo>
                    <a:pt x="0" y="200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21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8E4F432-E90D-74D7-9911-6AA02EEF6A53}"/>
                </a:ext>
              </a:extLst>
            </p:cNvPr>
            <p:cNvSpPr/>
            <p:nvPr/>
          </p:nvSpPr>
          <p:spPr>
            <a:xfrm>
              <a:off x="541305" y="544258"/>
              <a:ext cx="514350" cy="176498"/>
            </a:xfrm>
            <a:custGeom>
              <a:avLst/>
              <a:gdLst>
                <a:gd name="connsiteX0" fmla="*/ 0 w 514350"/>
                <a:gd name="connsiteY0" fmla="*/ 41910 h 176498"/>
                <a:gd name="connsiteX1" fmla="*/ 514350 w 514350"/>
                <a:gd name="connsiteY1" fmla="*/ 176498 h 176498"/>
                <a:gd name="connsiteX2" fmla="*/ 514350 w 514350"/>
                <a:gd name="connsiteY2" fmla="*/ 0 h 176498"/>
                <a:gd name="connsiteX3" fmla="*/ 0 w 514350"/>
                <a:gd name="connsiteY3" fmla="*/ 41910 h 17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176498">
                  <a:moveTo>
                    <a:pt x="0" y="41910"/>
                  </a:moveTo>
                  <a:cubicBezTo>
                    <a:pt x="29908" y="41910"/>
                    <a:pt x="514350" y="176498"/>
                    <a:pt x="514350" y="176498"/>
                  </a:cubicBezTo>
                  <a:lnTo>
                    <a:pt x="514350" y="0"/>
                  </a:lnTo>
                  <a:lnTo>
                    <a:pt x="0" y="41910"/>
                  </a:lnTo>
                  <a:close/>
                </a:path>
              </a:pathLst>
            </a:custGeom>
            <a:solidFill>
              <a:srgbClr val="1921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B5E234A-3D47-9A84-D2E8-5FDBA446C836}"/>
                </a:ext>
              </a:extLst>
            </p:cNvPr>
            <p:cNvSpPr/>
            <p:nvPr/>
          </p:nvSpPr>
          <p:spPr>
            <a:xfrm>
              <a:off x="541305" y="0"/>
              <a:ext cx="4079176" cy="586168"/>
            </a:xfrm>
            <a:custGeom>
              <a:avLst/>
              <a:gdLst>
                <a:gd name="connsiteX0" fmla="*/ 0 w 4079176"/>
                <a:gd name="connsiteY0" fmla="*/ 0 h 586168"/>
                <a:gd name="connsiteX1" fmla="*/ 4079177 w 4079176"/>
                <a:gd name="connsiteY1" fmla="*/ 0 h 586168"/>
                <a:gd name="connsiteX2" fmla="*/ 4079177 w 4079176"/>
                <a:gd name="connsiteY2" fmla="*/ 586169 h 586168"/>
                <a:gd name="connsiteX3" fmla="*/ 0 w 4079176"/>
                <a:gd name="connsiteY3" fmla="*/ 586169 h 58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79176" h="586168">
                  <a:moveTo>
                    <a:pt x="0" y="0"/>
                  </a:moveTo>
                  <a:lnTo>
                    <a:pt x="4079177" y="0"/>
                  </a:lnTo>
                  <a:lnTo>
                    <a:pt x="4079177" y="586169"/>
                  </a:lnTo>
                  <a:lnTo>
                    <a:pt x="0" y="586169"/>
                  </a:lnTo>
                  <a:close/>
                </a:path>
              </a:pathLst>
            </a:custGeom>
            <a:gradFill>
              <a:gsLst>
                <a:gs pos="0">
                  <a:srgbClr val="306876"/>
                </a:gs>
                <a:gs pos="50000">
                  <a:srgbClr val="2F88AB"/>
                </a:gs>
                <a:gs pos="100000">
                  <a:srgbClr val="2EA8E0"/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299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67C98C0-C924-D8E8-6F00-3AB44DC77157}"/>
              </a:ext>
            </a:extLst>
          </p:cNvPr>
          <p:cNvSpPr/>
          <p:nvPr/>
        </p:nvSpPr>
        <p:spPr>
          <a:xfrm>
            <a:off x="1292395" y="2305697"/>
            <a:ext cx="909395" cy="478252"/>
          </a:xfrm>
          <a:custGeom>
            <a:avLst/>
            <a:gdLst>
              <a:gd name="connsiteX0" fmla="*/ 526352 w 1040701"/>
              <a:gd name="connsiteY0" fmla="*/ 0 h 547306"/>
              <a:gd name="connsiteX1" fmla="*/ 0 w 1040701"/>
              <a:gd name="connsiteY1" fmla="*/ 0 h 547306"/>
              <a:gd name="connsiteX2" fmla="*/ 263176 w 1040701"/>
              <a:gd name="connsiteY2" fmla="*/ 287084 h 547306"/>
              <a:gd name="connsiteX3" fmla="*/ 0 w 1040701"/>
              <a:gd name="connsiteY3" fmla="*/ 547307 h 547306"/>
              <a:gd name="connsiteX4" fmla="*/ 1040701 w 1040701"/>
              <a:gd name="connsiteY4" fmla="*/ 547307 h 547306"/>
              <a:gd name="connsiteX5" fmla="*/ 950976 w 1040701"/>
              <a:gd name="connsiteY5" fmla="*/ 173450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01" h="547306">
                <a:moveTo>
                  <a:pt x="526352" y="0"/>
                </a:moveTo>
                <a:lnTo>
                  <a:pt x="0" y="0"/>
                </a:lnTo>
                <a:lnTo>
                  <a:pt x="263176" y="287084"/>
                </a:lnTo>
                <a:lnTo>
                  <a:pt x="0" y="547307"/>
                </a:lnTo>
                <a:lnTo>
                  <a:pt x="1040701" y="547307"/>
                </a:lnTo>
                <a:lnTo>
                  <a:pt x="950976" y="173450"/>
                </a:lnTo>
                <a:close/>
              </a:path>
            </a:pathLst>
          </a:custGeom>
          <a:solidFill>
            <a:srgbClr val="B6CE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FEF49A7-BAF3-531D-EE32-EA781060FA17}"/>
              </a:ext>
            </a:extLst>
          </p:cNvPr>
          <p:cNvSpPr/>
          <p:nvPr/>
        </p:nvSpPr>
        <p:spPr>
          <a:xfrm>
            <a:off x="4851657" y="2305697"/>
            <a:ext cx="930370" cy="478252"/>
          </a:xfrm>
          <a:custGeom>
            <a:avLst/>
            <a:gdLst>
              <a:gd name="connsiteX0" fmla="*/ 532352 w 1064704"/>
              <a:gd name="connsiteY0" fmla="*/ 0 h 547306"/>
              <a:gd name="connsiteX1" fmla="*/ 1064704 w 1064704"/>
              <a:gd name="connsiteY1" fmla="*/ 0 h 547306"/>
              <a:gd name="connsiteX2" fmla="*/ 798480 w 1064704"/>
              <a:gd name="connsiteY2" fmla="*/ 273653 h 547306"/>
              <a:gd name="connsiteX3" fmla="*/ 1040702 w 1064704"/>
              <a:gd name="connsiteY3" fmla="*/ 547307 h 547306"/>
              <a:gd name="connsiteX4" fmla="*/ 0 w 1064704"/>
              <a:gd name="connsiteY4" fmla="*/ 547307 h 547306"/>
              <a:gd name="connsiteX5" fmla="*/ 83725 w 1064704"/>
              <a:gd name="connsiteY5" fmla="*/ 119634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4704" h="547306">
                <a:moveTo>
                  <a:pt x="532352" y="0"/>
                </a:moveTo>
                <a:lnTo>
                  <a:pt x="1064704" y="0"/>
                </a:lnTo>
                <a:lnTo>
                  <a:pt x="798480" y="273653"/>
                </a:lnTo>
                <a:lnTo>
                  <a:pt x="1040702" y="547307"/>
                </a:lnTo>
                <a:lnTo>
                  <a:pt x="0" y="547307"/>
                </a:lnTo>
                <a:lnTo>
                  <a:pt x="83725" y="119634"/>
                </a:lnTo>
                <a:close/>
              </a:path>
            </a:pathLst>
          </a:custGeom>
          <a:solidFill>
            <a:srgbClr val="B6CE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FCCB75D-5C32-2970-058E-6AE384536371}"/>
              </a:ext>
            </a:extLst>
          </p:cNvPr>
          <p:cNvSpPr/>
          <p:nvPr/>
        </p:nvSpPr>
        <p:spPr>
          <a:xfrm>
            <a:off x="4851657" y="2608828"/>
            <a:ext cx="465185" cy="175121"/>
          </a:xfrm>
          <a:custGeom>
            <a:avLst/>
            <a:gdLst>
              <a:gd name="connsiteX0" fmla="*/ 532352 w 532352"/>
              <a:gd name="connsiteY0" fmla="*/ 65818 h 200406"/>
              <a:gd name="connsiteX1" fmla="*/ 0 w 532352"/>
              <a:gd name="connsiteY1" fmla="*/ 200406 h 200406"/>
              <a:gd name="connsiteX2" fmla="*/ 0 w 532352"/>
              <a:gd name="connsiteY2" fmla="*/ 0 h 20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352" h="200406">
                <a:moveTo>
                  <a:pt x="532352" y="65818"/>
                </a:moveTo>
                <a:lnTo>
                  <a:pt x="0" y="200406"/>
                </a:lnTo>
                <a:lnTo>
                  <a:pt x="0" y="0"/>
                </a:lnTo>
                <a:close/>
              </a:path>
            </a:pathLst>
          </a:custGeom>
          <a:solidFill>
            <a:srgbClr val="33372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15A1B92-117D-79D2-0608-39C612D78EA8}"/>
              </a:ext>
            </a:extLst>
          </p:cNvPr>
          <p:cNvSpPr/>
          <p:nvPr/>
        </p:nvSpPr>
        <p:spPr>
          <a:xfrm>
            <a:off x="1752337" y="2629803"/>
            <a:ext cx="449453" cy="154146"/>
          </a:xfrm>
          <a:custGeom>
            <a:avLst/>
            <a:gdLst>
              <a:gd name="connsiteX0" fmla="*/ 0 w 514349"/>
              <a:gd name="connsiteY0" fmla="*/ 41815 h 176403"/>
              <a:gd name="connsiteX1" fmla="*/ 514350 w 514349"/>
              <a:gd name="connsiteY1" fmla="*/ 176403 h 176403"/>
              <a:gd name="connsiteX2" fmla="*/ 514350 w 514349"/>
              <a:gd name="connsiteY2" fmla="*/ 0 h 176403"/>
              <a:gd name="connsiteX3" fmla="*/ 0 w 514349"/>
              <a:gd name="connsiteY3" fmla="*/ 41815 h 17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49" h="176403">
                <a:moveTo>
                  <a:pt x="0" y="41815"/>
                </a:moveTo>
                <a:cubicBezTo>
                  <a:pt x="29908" y="41815"/>
                  <a:pt x="514350" y="176403"/>
                  <a:pt x="514350" y="176403"/>
                </a:cubicBezTo>
                <a:lnTo>
                  <a:pt x="514350" y="0"/>
                </a:lnTo>
                <a:lnTo>
                  <a:pt x="0" y="41815"/>
                </a:lnTo>
                <a:close/>
              </a:path>
            </a:pathLst>
          </a:custGeom>
          <a:solidFill>
            <a:srgbClr val="33372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E8F6853-C635-4EB8-0C97-00FDC07F9F9C}"/>
              </a:ext>
            </a:extLst>
          </p:cNvPr>
          <p:cNvSpPr/>
          <p:nvPr/>
        </p:nvSpPr>
        <p:spPr>
          <a:xfrm>
            <a:off x="1752337" y="2154131"/>
            <a:ext cx="3564505" cy="512211"/>
          </a:xfrm>
          <a:custGeom>
            <a:avLst/>
            <a:gdLst>
              <a:gd name="connsiteX0" fmla="*/ 0 w 4079176"/>
              <a:gd name="connsiteY0" fmla="*/ 0 h 586168"/>
              <a:gd name="connsiteX1" fmla="*/ 4079177 w 4079176"/>
              <a:gd name="connsiteY1" fmla="*/ 0 h 586168"/>
              <a:gd name="connsiteX2" fmla="*/ 4079177 w 4079176"/>
              <a:gd name="connsiteY2" fmla="*/ 586169 h 586168"/>
              <a:gd name="connsiteX3" fmla="*/ 0 w 4079176"/>
              <a:gd name="connsiteY3" fmla="*/ 586169 h 5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9176" h="586168">
                <a:moveTo>
                  <a:pt x="0" y="0"/>
                </a:moveTo>
                <a:lnTo>
                  <a:pt x="4079177" y="0"/>
                </a:lnTo>
                <a:lnTo>
                  <a:pt x="4079177" y="586169"/>
                </a:lnTo>
                <a:lnTo>
                  <a:pt x="0" y="586169"/>
                </a:lnTo>
                <a:close/>
              </a:path>
            </a:pathLst>
          </a:custGeom>
          <a:gradFill>
            <a:gsLst>
              <a:gs pos="0">
                <a:srgbClr val="8CC541"/>
              </a:gs>
              <a:gs pos="50000">
                <a:srgbClr val="9FC943"/>
              </a:gs>
              <a:gs pos="100000">
                <a:srgbClr val="B3CD46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40996EEF-F2A4-18BA-E932-9BF02873D4F4}"/>
              </a:ext>
            </a:extLst>
          </p:cNvPr>
          <p:cNvSpPr/>
          <p:nvPr/>
        </p:nvSpPr>
        <p:spPr>
          <a:xfrm>
            <a:off x="1289731" y="3312641"/>
            <a:ext cx="909478" cy="478252"/>
          </a:xfrm>
          <a:custGeom>
            <a:avLst/>
            <a:gdLst>
              <a:gd name="connsiteX0" fmla="*/ 526352 w 1040796"/>
              <a:gd name="connsiteY0" fmla="*/ 0 h 547306"/>
              <a:gd name="connsiteX1" fmla="*/ 0 w 1040796"/>
              <a:gd name="connsiteY1" fmla="*/ 0 h 547306"/>
              <a:gd name="connsiteX2" fmla="*/ 263176 w 1040796"/>
              <a:gd name="connsiteY2" fmla="*/ 287084 h 547306"/>
              <a:gd name="connsiteX3" fmla="*/ 0 w 1040796"/>
              <a:gd name="connsiteY3" fmla="*/ 547307 h 547306"/>
              <a:gd name="connsiteX4" fmla="*/ 1040797 w 1040796"/>
              <a:gd name="connsiteY4" fmla="*/ 547307 h 547306"/>
              <a:gd name="connsiteX5" fmla="*/ 951071 w 1040796"/>
              <a:gd name="connsiteY5" fmla="*/ 173450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96" h="547306">
                <a:moveTo>
                  <a:pt x="526352" y="0"/>
                </a:moveTo>
                <a:lnTo>
                  <a:pt x="0" y="0"/>
                </a:lnTo>
                <a:lnTo>
                  <a:pt x="263176" y="287084"/>
                </a:lnTo>
                <a:lnTo>
                  <a:pt x="0" y="547307"/>
                </a:lnTo>
                <a:lnTo>
                  <a:pt x="1040797" y="547307"/>
                </a:lnTo>
                <a:lnTo>
                  <a:pt x="951071" y="173450"/>
                </a:lnTo>
                <a:close/>
              </a:path>
            </a:pathLst>
          </a:custGeom>
          <a:solidFill>
            <a:srgbClr val="F15A2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B0F6BA1-F39F-D42B-9468-25B0BF7BC07F}"/>
              </a:ext>
            </a:extLst>
          </p:cNvPr>
          <p:cNvSpPr/>
          <p:nvPr/>
        </p:nvSpPr>
        <p:spPr>
          <a:xfrm>
            <a:off x="4849076" y="3312641"/>
            <a:ext cx="930287" cy="478252"/>
          </a:xfrm>
          <a:custGeom>
            <a:avLst/>
            <a:gdLst>
              <a:gd name="connsiteX0" fmla="*/ 532257 w 1064609"/>
              <a:gd name="connsiteY0" fmla="*/ 0 h 547306"/>
              <a:gd name="connsiteX1" fmla="*/ 1064609 w 1064609"/>
              <a:gd name="connsiteY1" fmla="*/ 0 h 547306"/>
              <a:gd name="connsiteX2" fmla="*/ 798481 w 1064609"/>
              <a:gd name="connsiteY2" fmla="*/ 273653 h 547306"/>
              <a:gd name="connsiteX3" fmla="*/ 1040702 w 1064609"/>
              <a:gd name="connsiteY3" fmla="*/ 547307 h 547306"/>
              <a:gd name="connsiteX4" fmla="*/ 0 w 1064609"/>
              <a:gd name="connsiteY4" fmla="*/ 547307 h 547306"/>
              <a:gd name="connsiteX5" fmla="*/ 83725 w 1064609"/>
              <a:gd name="connsiteY5" fmla="*/ 119634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4609" h="547306">
                <a:moveTo>
                  <a:pt x="532257" y="0"/>
                </a:moveTo>
                <a:lnTo>
                  <a:pt x="1064609" y="0"/>
                </a:lnTo>
                <a:lnTo>
                  <a:pt x="798481" y="273653"/>
                </a:lnTo>
                <a:lnTo>
                  <a:pt x="1040702" y="547307"/>
                </a:lnTo>
                <a:lnTo>
                  <a:pt x="0" y="547307"/>
                </a:lnTo>
                <a:lnTo>
                  <a:pt x="83725" y="119634"/>
                </a:lnTo>
                <a:close/>
              </a:path>
            </a:pathLst>
          </a:custGeom>
          <a:solidFill>
            <a:srgbClr val="F15A2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2F67B95-7E0C-77DF-42F2-461C6930D024}"/>
              </a:ext>
            </a:extLst>
          </p:cNvPr>
          <p:cNvSpPr/>
          <p:nvPr/>
        </p:nvSpPr>
        <p:spPr>
          <a:xfrm>
            <a:off x="4849076" y="3615773"/>
            <a:ext cx="465102" cy="175121"/>
          </a:xfrm>
          <a:custGeom>
            <a:avLst/>
            <a:gdLst>
              <a:gd name="connsiteX0" fmla="*/ 532257 w 532257"/>
              <a:gd name="connsiteY0" fmla="*/ 65818 h 200406"/>
              <a:gd name="connsiteX1" fmla="*/ 0 w 532257"/>
              <a:gd name="connsiteY1" fmla="*/ 200406 h 200406"/>
              <a:gd name="connsiteX2" fmla="*/ 0 w 532257"/>
              <a:gd name="connsiteY2" fmla="*/ 0 h 20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257" h="200406">
                <a:moveTo>
                  <a:pt x="532257" y="65818"/>
                </a:moveTo>
                <a:lnTo>
                  <a:pt x="0" y="200406"/>
                </a:lnTo>
                <a:lnTo>
                  <a:pt x="0" y="0"/>
                </a:lnTo>
                <a:close/>
              </a:path>
            </a:pathLst>
          </a:custGeom>
          <a:solidFill>
            <a:srgbClr val="714C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11A8598-82E9-9BB0-61CD-5CEAD044C565}"/>
              </a:ext>
            </a:extLst>
          </p:cNvPr>
          <p:cNvSpPr/>
          <p:nvPr/>
        </p:nvSpPr>
        <p:spPr>
          <a:xfrm>
            <a:off x="1749673" y="3636747"/>
            <a:ext cx="449453" cy="154146"/>
          </a:xfrm>
          <a:custGeom>
            <a:avLst/>
            <a:gdLst>
              <a:gd name="connsiteX0" fmla="*/ 0 w 514349"/>
              <a:gd name="connsiteY0" fmla="*/ 41815 h 176403"/>
              <a:gd name="connsiteX1" fmla="*/ 514350 w 514349"/>
              <a:gd name="connsiteY1" fmla="*/ 176403 h 176403"/>
              <a:gd name="connsiteX2" fmla="*/ 514350 w 514349"/>
              <a:gd name="connsiteY2" fmla="*/ 0 h 176403"/>
              <a:gd name="connsiteX3" fmla="*/ 0 w 514349"/>
              <a:gd name="connsiteY3" fmla="*/ 41815 h 17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49" h="176403">
                <a:moveTo>
                  <a:pt x="0" y="41815"/>
                </a:moveTo>
                <a:cubicBezTo>
                  <a:pt x="29908" y="41815"/>
                  <a:pt x="514350" y="176403"/>
                  <a:pt x="514350" y="176403"/>
                </a:cubicBezTo>
                <a:lnTo>
                  <a:pt x="514350" y="0"/>
                </a:lnTo>
                <a:lnTo>
                  <a:pt x="0" y="41815"/>
                </a:lnTo>
                <a:close/>
              </a:path>
            </a:pathLst>
          </a:custGeom>
          <a:solidFill>
            <a:srgbClr val="714C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A1CDB20-908E-06C4-2B39-290DE19DC1A7}"/>
              </a:ext>
            </a:extLst>
          </p:cNvPr>
          <p:cNvSpPr/>
          <p:nvPr/>
        </p:nvSpPr>
        <p:spPr>
          <a:xfrm>
            <a:off x="1749673" y="3161075"/>
            <a:ext cx="3564505" cy="512211"/>
          </a:xfrm>
          <a:custGeom>
            <a:avLst/>
            <a:gdLst>
              <a:gd name="connsiteX0" fmla="*/ 0 w 4079176"/>
              <a:gd name="connsiteY0" fmla="*/ 0 h 586168"/>
              <a:gd name="connsiteX1" fmla="*/ 4079177 w 4079176"/>
              <a:gd name="connsiteY1" fmla="*/ 0 h 586168"/>
              <a:gd name="connsiteX2" fmla="*/ 4079177 w 4079176"/>
              <a:gd name="connsiteY2" fmla="*/ 586169 h 586168"/>
              <a:gd name="connsiteX3" fmla="*/ 0 w 4079176"/>
              <a:gd name="connsiteY3" fmla="*/ 586169 h 5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9176" h="586168">
                <a:moveTo>
                  <a:pt x="0" y="0"/>
                </a:moveTo>
                <a:lnTo>
                  <a:pt x="4079177" y="0"/>
                </a:lnTo>
                <a:lnTo>
                  <a:pt x="4079177" y="586169"/>
                </a:lnTo>
                <a:lnTo>
                  <a:pt x="0" y="586169"/>
                </a:lnTo>
                <a:close/>
              </a:path>
            </a:pathLst>
          </a:custGeom>
          <a:solidFill>
            <a:srgbClr val="F7941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3E9B6FC-AD37-DDFD-6528-B0F068B14A7F}"/>
              </a:ext>
            </a:extLst>
          </p:cNvPr>
          <p:cNvSpPr/>
          <p:nvPr/>
        </p:nvSpPr>
        <p:spPr>
          <a:xfrm>
            <a:off x="1287151" y="4330988"/>
            <a:ext cx="909395" cy="478252"/>
          </a:xfrm>
          <a:custGeom>
            <a:avLst/>
            <a:gdLst>
              <a:gd name="connsiteX0" fmla="*/ 526352 w 1040701"/>
              <a:gd name="connsiteY0" fmla="*/ 0 h 547306"/>
              <a:gd name="connsiteX1" fmla="*/ 0 w 1040701"/>
              <a:gd name="connsiteY1" fmla="*/ 0 h 547306"/>
              <a:gd name="connsiteX2" fmla="*/ 263176 w 1040701"/>
              <a:gd name="connsiteY2" fmla="*/ 287084 h 547306"/>
              <a:gd name="connsiteX3" fmla="*/ 0 w 1040701"/>
              <a:gd name="connsiteY3" fmla="*/ 547306 h 547306"/>
              <a:gd name="connsiteX4" fmla="*/ 1040702 w 1040701"/>
              <a:gd name="connsiteY4" fmla="*/ 547306 h 547306"/>
              <a:gd name="connsiteX5" fmla="*/ 950976 w 1040701"/>
              <a:gd name="connsiteY5" fmla="*/ 173450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01" h="547306">
                <a:moveTo>
                  <a:pt x="526352" y="0"/>
                </a:moveTo>
                <a:lnTo>
                  <a:pt x="0" y="0"/>
                </a:lnTo>
                <a:lnTo>
                  <a:pt x="263176" y="287084"/>
                </a:lnTo>
                <a:lnTo>
                  <a:pt x="0" y="547306"/>
                </a:lnTo>
                <a:lnTo>
                  <a:pt x="1040702" y="547306"/>
                </a:lnTo>
                <a:lnTo>
                  <a:pt x="950976" y="173450"/>
                </a:lnTo>
                <a:close/>
              </a:path>
            </a:pathLst>
          </a:custGeom>
          <a:solidFill>
            <a:srgbClr val="7EACA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E86B4623-44A8-4F49-47FE-E58915B1EB1F}"/>
              </a:ext>
            </a:extLst>
          </p:cNvPr>
          <p:cNvSpPr/>
          <p:nvPr/>
        </p:nvSpPr>
        <p:spPr>
          <a:xfrm>
            <a:off x="4846413" y="4330988"/>
            <a:ext cx="930370" cy="478252"/>
          </a:xfrm>
          <a:custGeom>
            <a:avLst/>
            <a:gdLst>
              <a:gd name="connsiteX0" fmla="*/ 532352 w 1064704"/>
              <a:gd name="connsiteY0" fmla="*/ 0 h 547306"/>
              <a:gd name="connsiteX1" fmla="*/ 1064704 w 1064704"/>
              <a:gd name="connsiteY1" fmla="*/ 0 h 547306"/>
              <a:gd name="connsiteX2" fmla="*/ 798481 w 1064704"/>
              <a:gd name="connsiteY2" fmla="*/ 273653 h 547306"/>
              <a:gd name="connsiteX3" fmla="*/ 1040797 w 1064704"/>
              <a:gd name="connsiteY3" fmla="*/ 547306 h 547306"/>
              <a:gd name="connsiteX4" fmla="*/ 0 w 1064704"/>
              <a:gd name="connsiteY4" fmla="*/ 547306 h 547306"/>
              <a:gd name="connsiteX5" fmla="*/ 83725 w 1064704"/>
              <a:gd name="connsiteY5" fmla="*/ 119634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4704" h="547306">
                <a:moveTo>
                  <a:pt x="532352" y="0"/>
                </a:moveTo>
                <a:lnTo>
                  <a:pt x="1064704" y="0"/>
                </a:lnTo>
                <a:lnTo>
                  <a:pt x="798481" y="273653"/>
                </a:lnTo>
                <a:lnTo>
                  <a:pt x="1040797" y="547306"/>
                </a:lnTo>
                <a:lnTo>
                  <a:pt x="0" y="547306"/>
                </a:lnTo>
                <a:lnTo>
                  <a:pt x="83725" y="119634"/>
                </a:lnTo>
                <a:close/>
              </a:path>
            </a:pathLst>
          </a:custGeom>
          <a:solidFill>
            <a:srgbClr val="7EACA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88C0582-11B3-3B9C-9C4A-5142BB6C6944}"/>
              </a:ext>
            </a:extLst>
          </p:cNvPr>
          <p:cNvSpPr/>
          <p:nvPr/>
        </p:nvSpPr>
        <p:spPr>
          <a:xfrm>
            <a:off x="4846413" y="4634120"/>
            <a:ext cx="465185" cy="175120"/>
          </a:xfrm>
          <a:custGeom>
            <a:avLst/>
            <a:gdLst>
              <a:gd name="connsiteX0" fmla="*/ 532352 w 532352"/>
              <a:gd name="connsiteY0" fmla="*/ 65817 h 200405"/>
              <a:gd name="connsiteX1" fmla="*/ 0 w 532352"/>
              <a:gd name="connsiteY1" fmla="*/ 200406 h 200405"/>
              <a:gd name="connsiteX2" fmla="*/ 0 w 532352"/>
              <a:gd name="connsiteY2" fmla="*/ 0 h 20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352" h="200405">
                <a:moveTo>
                  <a:pt x="532352" y="65817"/>
                </a:moveTo>
                <a:lnTo>
                  <a:pt x="0" y="200406"/>
                </a:lnTo>
                <a:lnTo>
                  <a:pt x="0" y="0"/>
                </a:lnTo>
                <a:close/>
              </a:path>
            </a:pathLst>
          </a:custGeom>
          <a:solidFill>
            <a:srgbClr val="555E5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A2BD36C9-6651-FDC7-3B54-E616BB1670A9}"/>
              </a:ext>
            </a:extLst>
          </p:cNvPr>
          <p:cNvSpPr/>
          <p:nvPr/>
        </p:nvSpPr>
        <p:spPr>
          <a:xfrm>
            <a:off x="1747093" y="4655095"/>
            <a:ext cx="449454" cy="154145"/>
          </a:xfrm>
          <a:custGeom>
            <a:avLst/>
            <a:gdLst>
              <a:gd name="connsiteX0" fmla="*/ 0 w 514350"/>
              <a:gd name="connsiteY0" fmla="*/ 41815 h 176402"/>
              <a:gd name="connsiteX1" fmla="*/ 514350 w 514350"/>
              <a:gd name="connsiteY1" fmla="*/ 176403 h 176402"/>
              <a:gd name="connsiteX2" fmla="*/ 514350 w 514350"/>
              <a:gd name="connsiteY2" fmla="*/ 0 h 176402"/>
              <a:gd name="connsiteX3" fmla="*/ 0 w 514350"/>
              <a:gd name="connsiteY3" fmla="*/ 41815 h 17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" h="176402">
                <a:moveTo>
                  <a:pt x="0" y="41815"/>
                </a:moveTo>
                <a:cubicBezTo>
                  <a:pt x="29908" y="41815"/>
                  <a:pt x="514350" y="176403"/>
                  <a:pt x="514350" y="176403"/>
                </a:cubicBezTo>
                <a:lnTo>
                  <a:pt x="514350" y="0"/>
                </a:lnTo>
                <a:lnTo>
                  <a:pt x="0" y="41815"/>
                </a:lnTo>
                <a:close/>
              </a:path>
            </a:pathLst>
          </a:custGeom>
          <a:solidFill>
            <a:srgbClr val="555E5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06EB637-96E8-EF38-62EE-9BB9CFB5ADB3}"/>
              </a:ext>
            </a:extLst>
          </p:cNvPr>
          <p:cNvSpPr/>
          <p:nvPr/>
        </p:nvSpPr>
        <p:spPr>
          <a:xfrm>
            <a:off x="1747093" y="4179422"/>
            <a:ext cx="3564505" cy="512211"/>
          </a:xfrm>
          <a:custGeom>
            <a:avLst/>
            <a:gdLst>
              <a:gd name="connsiteX0" fmla="*/ 0 w 4079176"/>
              <a:gd name="connsiteY0" fmla="*/ 0 h 586168"/>
              <a:gd name="connsiteX1" fmla="*/ 4079177 w 4079176"/>
              <a:gd name="connsiteY1" fmla="*/ 0 h 586168"/>
              <a:gd name="connsiteX2" fmla="*/ 4079177 w 4079176"/>
              <a:gd name="connsiteY2" fmla="*/ 586169 h 586168"/>
              <a:gd name="connsiteX3" fmla="*/ 0 w 4079176"/>
              <a:gd name="connsiteY3" fmla="*/ 586169 h 5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9176" h="586168">
                <a:moveTo>
                  <a:pt x="0" y="0"/>
                </a:moveTo>
                <a:lnTo>
                  <a:pt x="4079177" y="0"/>
                </a:lnTo>
                <a:lnTo>
                  <a:pt x="4079177" y="586169"/>
                </a:lnTo>
                <a:lnTo>
                  <a:pt x="0" y="586169"/>
                </a:lnTo>
                <a:close/>
              </a:path>
            </a:pathLst>
          </a:custGeom>
          <a:solidFill>
            <a:srgbClr val="99D6D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E212EF8-06C2-EA59-F014-5527FD545F26}"/>
              </a:ext>
            </a:extLst>
          </p:cNvPr>
          <p:cNvSpPr/>
          <p:nvPr/>
        </p:nvSpPr>
        <p:spPr>
          <a:xfrm>
            <a:off x="6419669" y="2305697"/>
            <a:ext cx="909478" cy="478252"/>
          </a:xfrm>
          <a:custGeom>
            <a:avLst/>
            <a:gdLst>
              <a:gd name="connsiteX0" fmla="*/ 526352 w 1040796"/>
              <a:gd name="connsiteY0" fmla="*/ 0 h 547306"/>
              <a:gd name="connsiteX1" fmla="*/ 0 w 1040796"/>
              <a:gd name="connsiteY1" fmla="*/ 0 h 547306"/>
              <a:gd name="connsiteX2" fmla="*/ 263176 w 1040796"/>
              <a:gd name="connsiteY2" fmla="*/ 287084 h 547306"/>
              <a:gd name="connsiteX3" fmla="*/ 0 w 1040796"/>
              <a:gd name="connsiteY3" fmla="*/ 547307 h 547306"/>
              <a:gd name="connsiteX4" fmla="*/ 1040797 w 1040796"/>
              <a:gd name="connsiteY4" fmla="*/ 547307 h 547306"/>
              <a:gd name="connsiteX5" fmla="*/ 951071 w 1040796"/>
              <a:gd name="connsiteY5" fmla="*/ 173450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96" h="547306">
                <a:moveTo>
                  <a:pt x="526352" y="0"/>
                </a:moveTo>
                <a:lnTo>
                  <a:pt x="0" y="0"/>
                </a:lnTo>
                <a:lnTo>
                  <a:pt x="263176" y="287084"/>
                </a:lnTo>
                <a:lnTo>
                  <a:pt x="0" y="547307"/>
                </a:lnTo>
                <a:lnTo>
                  <a:pt x="1040797" y="547307"/>
                </a:lnTo>
                <a:lnTo>
                  <a:pt x="951071" y="173450"/>
                </a:lnTo>
                <a:close/>
              </a:path>
            </a:pathLst>
          </a:custGeom>
          <a:solidFill>
            <a:srgbClr val="64429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9E51F01-741D-7CC4-CC5F-90ECE119D85E}"/>
              </a:ext>
            </a:extLst>
          </p:cNvPr>
          <p:cNvSpPr/>
          <p:nvPr/>
        </p:nvSpPr>
        <p:spPr>
          <a:xfrm>
            <a:off x="9979014" y="2305697"/>
            <a:ext cx="930286" cy="478252"/>
          </a:xfrm>
          <a:custGeom>
            <a:avLst/>
            <a:gdLst>
              <a:gd name="connsiteX0" fmla="*/ 532352 w 1064608"/>
              <a:gd name="connsiteY0" fmla="*/ 0 h 547306"/>
              <a:gd name="connsiteX1" fmla="*/ 1064609 w 1064608"/>
              <a:gd name="connsiteY1" fmla="*/ 0 h 547306"/>
              <a:gd name="connsiteX2" fmla="*/ 798481 w 1064608"/>
              <a:gd name="connsiteY2" fmla="*/ 273654 h 547306"/>
              <a:gd name="connsiteX3" fmla="*/ 1040702 w 1064608"/>
              <a:gd name="connsiteY3" fmla="*/ 547307 h 547306"/>
              <a:gd name="connsiteX4" fmla="*/ 0 w 1064608"/>
              <a:gd name="connsiteY4" fmla="*/ 547307 h 547306"/>
              <a:gd name="connsiteX5" fmla="*/ 83725 w 1064608"/>
              <a:gd name="connsiteY5" fmla="*/ 119634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4608" h="547306">
                <a:moveTo>
                  <a:pt x="532352" y="0"/>
                </a:moveTo>
                <a:lnTo>
                  <a:pt x="1064609" y="0"/>
                </a:lnTo>
                <a:lnTo>
                  <a:pt x="798481" y="273654"/>
                </a:lnTo>
                <a:lnTo>
                  <a:pt x="1040702" y="547307"/>
                </a:lnTo>
                <a:lnTo>
                  <a:pt x="0" y="547307"/>
                </a:lnTo>
                <a:lnTo>
                  <a:pt x="83725" y="119634"/>
                </a:lnTo>
                <a:close/>
              </a:path>
            </a:pathLst>
          </a:custGeom>
          <a:solidFill>
            <a:srgbClr val="64429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9F06E05-3928-77C2-69A7-06ADF4B635D9}"/>
              </a:ext>
            </a:extLst>
          </p:cNvPr>
          <p:cNvSpPr/>
          <p:nvPr/>
        </p:nvSpPr>
        <p:spPr>
          <a:xfrm>
            <a:off x="9979014" y="2608829"/>
            <a:ext cx="465185" cy="175120"/>
          </a:xfrm>
          <a:custGeom>
            <a:avLst/>
            <a:gdLst>
              <a:gd name="connsiteX0" fmla="*/ 532352 w 532352"/>
              <a:gd name="connsiteY0" fmla="*/ 65817 h 200405"/>
              <a:gd name="connsiteX1" fmla="*/ 0 w 532352"/>
              <a:gd name="connsiteY1" fmla="*/ 200406 h 200405"/>
              <a:gd name="connsiteX2" fmla="*/ 0 w 532352"/>
              <a:gd name="connsiteY2" fmla="*/ 0 h 20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352" h="200405">
                <a:moveTo>
                  <a:pt x="532352" y="65817"/>
                </a:moveTo>
                <a:lnTo>
                  <a:pt x="0" y="200406"/>
                </a:lnTo>
                <a:lnTo>
                  <a:pt x="0" y="0"/>
                </a:lnTo>
                <a:close/>
              </a:path>
            </a:pathLst>
          </a:custGeom>
          <a:solidFill>
            <a:srgbClr val="3E39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5F9D68D-ABCE-6162-1625-9DD3BB1B4362}"/>
              </a:ext>
            </a:extLst>
          </p:cNvPr>
          <p:cNvSpPr/>
          <p:nvPr/>
        </p:nvSpPr>
        <p:spPr>
          <a:xfrm>
            <a:off x="6879611" y="2629804"/>
            <a:ext cx="449454" cy="154146"/>
          </a:xfrm>
          <a:custGeom>
            <a:avLst/>
            <a:gdLst>
              <a:gd name="connsiteX0" fmla="*/ 0 w 514350"/>
              <a:gd name="connsiteY0" fmla="*/ 41815 h 176403"/>
              <a:gd name="connsiteX1" fmla="*/ 514350 w 514350"/>
              <a:gd name="connsiteY1" fmla="*/ 176403 h 176403"/>
              <a:gd name="connsiteX2" fmla="*/ 514350 w 514350"/>
              <a:gd name="connsiteY2" fmla="*/ 0 h 176403"/>
              <a:gd name="connsiteX3" fmla="*/ 0 w 514350"/>
              <a:gd name="connsiteY3" fmla="*/ 41815 h 17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" h="176403">
                <a:moveTo>
                  <a:pt x="0" y="41815"/>
                </a:moveTo>
                <a:cubicBezTo>
                  <a:pt x="29908" y="41815"/>
                  <a:pt x="514350" y="176403"/>
                  <a:pt x="514350" y="176403"/>
                </a:cubicBezTo>
                <a:lnTo>
                  <a:pt x="514350" y="0"/>
                </a:lnTo>
                <a:lnTo>
                  <a:pt x="0" y="41815"/>
                </a:lnTo>
                <a:close/>
              </a:path>
            </a:pathLst>
          </a:custGeom>
          <a:solidFill>
            <a:srgbClr val="3E39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DC7BB12-0917-DBB1-0FEC-89455096111D}"/>
              </a:ext>
            </a:extLst>
          </p:cNvPr>
          <p:cNvSpPr/>
          <p:nvPr/>
        </p:nvSpPr>
        <p:spPr>
          <a:xfrm>
            <a:off x="6879611" y="2154131"/>
            <a:ext cx="3564505" cy="512211"/>
          </a:xfrm>
          <a:custGeom>
            <a:avLst/>
            <a:gdLst>
              <a:gd name="connsiteX0" fmla="*/ 0 w 4079176"/>
              <a:gd name="connsiteY0" fmla="*/ 0 h 586168"/>
              <a:gd name="connsiteX1" fmla="*/ 4079176 w 4079176"/>
              <a:gd name="connsiteY1" fmla="*/ 0 h 586168"/>
              <a:gd name="connsiteX2" fmla="*/ 4079176 w 4079176"/>
              <a:gd name="connsiteY2" fmla="*/ 586169 h 586168"/>
              <a:gd name="connsiteX3" fmla="*/ 0 w 4079176"/>
              <a:gd name="connsiteY3" fmla="*/ 586169 h 5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9176" h="586168">
                <a:moveTo>
                  <a:pt x="0" y="0"/>
                </a:moveTo>
                <a:lnTo>
                  <a:pt x="4079176" y="0"/>
                </a:lnTo>
                <a:lnTo>
                  <a:pt x="4079176" y="586169"/>
                </a:lnTo>
                <a:lnTo>
                  <a:pt x="0" y="586169"/>
                </a:lnTo>
                <a:close/>
              </a:path>
            </a:pathLst>
          </a:custGeom>
          <a:solidFill>
            <a:srgbClr val="7B61A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9D19A61-CFE8-EFFD-E46A-AB9E73AE4424}"/>
              </a:ext>
            </a:extLst>
          </p:cNvPr>
          <p:cNvSpPr/>
          <p:nvPr/>
        </p:nvSpPr>
        <p:spPr>
          <a:xfrm>
            <a:off x="6417090" y="3324460"/>
            <a:ext cx="909395" cy="478252"/>
          </a:xfrm>
          <a:custGeom>
            <a:avLst/>
            <a:gdLst>
              <a:gd name="connsiteX0" fmla="*/ 526352 w 1040701"/>
              <a:gd name="connsiteY0" fmla="*/ 0 h 547306"/>
              <a:gd name="connsiteX1" fmla="*/ 0 w 1040701"/>
              <a:gd name="connsiteY1" fmla="*/ 0 h 547306"/>
              <a:gd name="connsiteX2" fmla="*/ 263176 w 1040701"/>
              <a:gd name="connsiteY2" fmla="*/ 287084 h 547306"/>
              <a:gd name="connsiteX3" fmla="*/ 0 w 1040701"/>
              <a:gd name="connsiteY3" fmla="*/ 547307 h 547306"/>
              <a:gd name="connsiteX4" fmla="*/ 1040702 w 1040701"/>
              <a:gd name="connsiteY4" fmla="*/ 547307 h 547306"/>
              <a:gd name="connsiteX5" fmla="*/ 950976 w 1040701"/>
              <a:gd name="connsiteY5" fmla="*/ 173450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01" h="547306">
                <a:moveTo>
                  <a:pt x="526352" y="0"/>
                </a:moveTo>
                <a:lnTo>
                  <a:pt x="0" y="0"/>
                </a:lnTo>
                <a:lnTo>
                  <a:pt x="263176" y="287084"/>
                </a:lnTo>
                <a:lnTo>
                  <a:pt x="0" y="547307"/>
                </a:lnTo>
                <a:lnTo>
                  <a:pt x="1040702" y="547307"/>
                </a:lnTo>
                <a:lnTo>
                  <a:pt x="950976" y="173450"/>
                </a:lnTo>
                <a:close/>
              </a:path>
            </a:pathLst>
          </a:custGeom>
          <a:solidFill>
            <a:srgbClr val="CAB45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C7AD977-82D9-FB89-1407-3B468B175B7E}"/>
              </a:ext>
            </a:extLst>
          </p:cNvPr>
          <p:cNvSpPr/>
          <p:nvPr/>
        </p:nvSpPr>
        <p:spPr>
          <a:xfrm>
            <a:off x="9976351" y="3324460"/>
            <a:ext cx="930370" cy="478252"/>
          </a:xfrm>
          <a:custGeom>
            <a:avLst/>
            <a:gdLst>
              <a:gd name="connsiteX0" fmla="*/ 532352 w 1064704"/>
              <a:gd name="connsiteY0" fmla="*/ 0 h 547306"/>
              <a:gd name="connsiteX1" fmla="*/ 1064704 w 1064704"/>
              <a:gd name="connsiteY1" fmla="*/ 0 h 547306"/>
              <a:gd name="connsiteX2" fmla="*/ 798576 w 1064704"/>
              <a:gd name="connsiteY2" fmla="*/ 273653 h 547306"/>
              <a:gd name="connsiteX3" fmla="*/ 1040797 w 1064704"/>
              <a:gd name="connsiteY3" fmla="*/ 547307 h 547306"/>
              <a:gd name="connsiteX4" fmla="*/ 0 w 1064704"/>
              <a:gd name="connsiteY4" fmla="*/ 547307 h 547306"/>
              <a:gd name="connsiteX5" fmla="*/ 83820 w 1064704"/>
              <a:gd name="connsiteY5" fmla="*/ 119634 h 54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4704" h="547306">
                <a:moveTo>
                  <a:pt x="532352" y="0"/>
                </a:moveTo>
                <a:lnTo>
                  <a:pt x="1064704" y="0"/>
                </a:lnTo>
                <a:lnTo>
                  <a:pt x="798576" y="273653"/>
                </a:lnTo>
                <a:lnTo>
                  <a:pt x="1040797" y="547307"/>
                </a:lnTo>
                <a:lnTo>
                  <a:pt x="0" y="547307"/>
                </a:lnTo>
                <a:lnTo>
                  <a:pt x="83820" y="119634"/>
                </a:lnTo>
                <a:close/>
              </a:path>
            </a:pathLst>
          </a:custGeom>
          <a:solidFill>
            <a:srgbClr val="CAB45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45143E44-CCFA-5C0D-C866-6F8D926C7DAC}"/>
              </a:ext>
            </a:extLst>
          </p:cNvPr>
          <p:cNvSpPr/>
          <p:nvPr/>
        </p:nvSpPr>
        <p:spPr>
          <a:xfrm>
            <a:off x="9976351" y="3627592"/>
            <a:ext cx="465185" cy="175121"/>
          </a:xfrm>
          <a:custGeom>
            <a:avLst/>
            <a:gdLst>
              <a:gd name="connsiteX0" fmla="*/ 532352 w 532352"/>
              <a:gd name="connsiteY0" fmla="*/ 65818 h 200406"/>
              <a:gd name="connsiteX1" fmla="*/ 0 w 532352"/>
              <a:gd name="connsiteY1" fmla="*/ 200406 h 200406"/>
              <a:gd name="connsiteX2" fmla="*/ 0 w 532352"/>
              <a:gd name="connsiteY2" fmla="*/ 0 h 20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352" h="200406">
                <a:moveTo>
                  <a:pt x="532352" y="65818"/>
                </a:moveTo>
                <a:lnTo>
                  <a:pt x="0" y="200406"/>
                </a:lnTo>
                <a:lnTo>
                  <a:pt x="0" y="0"/>
                </a:lnTo>
                <a:close/>
              </a:path>
            </a:pathLst>
          </a:custGeom>
          <a:solidFill>
            <a:srgbClr val="3E39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EDF4250-ECEA-ADCB-0274-FEC012D3F6AF}"/>
              </a:ext>
            </a:extLst>
          </p:cNvPr>
          <p:cNvSpPr/>
          <p:nvPr/>
        </p:nvSpPr>
        <p:spPr>
          <a:xfrm>
            <a:off x="6877031" y="3648567"/>
            <a:ext cx="449454" cy="154146"/>
          </a:xfrm>
          <a:custGeom>
            <a:avLst/>
            <a:gdLst>
              <a:gd name="connsiteX0" fmla="*/ 0 w 514350"/>
              <a:gd name="connsiteY0" fmla="*/ 41815 h 176403"/>
              <a:gd name="connsiteX1" fmla="*/ 514350 w 514350"/>
              <a:gd name="connsiteY1" fmla="*/ 176403 h 176403"/>
              <a:gd name="connsiteX2" fmla="*/ 514350 w 514350"/>
              <a:gd name="connsiteY2" fmla="*/ 0 h 176403"/>
              <a:gd name="connsiteX3" fmla="*/ 0 w 514350"/>
              <a:gd name="connsiteY3" fmla="*/ 41815 h 17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" h="176403">
                <a:moveTo>
                  <a:pt x="0" y="41815"/>
                </a:moveTo>
                <a:cubicBezTo>
                  <a:pt x="29909" y="41815"/>
                  <a:pt x="514350" y="176403"/>
                  <a:pt x="514350" y="176403"/>
                </a:cubicBezTo>
                <a:lnTo>
                  <a:pt x="514350" y="0"/>
                </a:lnTo>
                <a:lnTo>
                  <a:pt x="0" y="41815"/>
                </a:lnTo>
                <a:close/>
              </a:path>
            </a:pathLst>
          </a:custGeom>
          <a:solidFill>
            <a:srgbClr val="3E39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3629DA88-1F26-5155-3D59-693D5736156C}"/>
              </a:ext>
            </a:extLst>
          </p:cNvPr>
          <p:cNvSpPr/>
          <p:nvPr/>
        </p:nvSpPr>
        <p:spPr>
          <a:xfrm>
            <a:off x="6877031" y="3172894"/>
            <a:ext cx="3564505" cy="512211"/>
          </a:xfrm>
          <a:custGeom>
            <a:avLst/>
            <a:gdLst>
              <a:gd name="connsiteX0" fmla="*/ 0 w 4079176"/>
              <a:gd name="connsiteY0" fmla="*/ 0 h 586168"/>
              <a:gd name="connsiteX1" fmla="*/ 4079177 w 4079176"/>
              <a:gd name="connsiteY1" fmla="*/ 0 h 586168"/>
              <a:gd name="connsiteX2" fmla="*/ 4079177 w 4079176"/>
              <a:gd name="connsiteY2" fmla="*/ 586168 h 586168"/>
              <a:gd name="connsiteX3" fmla="*/ 0 w 4079176"/>
              <a:gd name="connsiteY3" fmla="*/ 586168 h 58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9176" h="586168">
                <a:moveTo>
                  <a:pt x="0" y="0"/>
                </a:moveTo>
                <a:lnTo>
                  <a:pt x="4079177" y="0"/>
                </a:lnTo>
                <a:lnTo>
                  <a:pt x="4079177" y="586168"/>
                </a:lnTo>
                <a:lnTo>
                  <a:pt x="0" y="586168"/>
                </a:lnTo>
                <a:close/>
              </a:path>
            </a:pathLst>
          </a:custGeom>
          <a:solidFill>
            <a:srgbClr val="FFDD1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16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2">
            <a:extLst>
              <a:ext uri="{FF2B5EF4-FFF2-40B4-BE49-F238E27FC236}">
                <a16:creationId xmlns:a16="http://schemas.microsoft.com/office/drawing/2014/main" id="{A4DB77DB-E4E1-00E5-E6F7-3A75D4A0F122}"/>
              </a:ext>
            </a:extLst>
          </p:cNvPr>
          <p:cNvGrpSpPr/>
          <p:nvPr/>
        </p:nvGrpSpPr>
        <p:grpSpPr>
          <a:xfrm>
            <a:off x="1498906" y="2662523"/>
            <a:ext cx="1139571" cy="1532953"/>
            <a:chOff x="50196" y="1850136"/>
            <a:chExt cx="1139571" cy="153295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3964BF4-BC7B-2D58-C88B-C377B608F01D}"/>
                </a:ext>
              </a:extLst>
            </p:cNvPr>
            <p:cNvSpPr/>
            <p:nvPr/>
          </p:nvSpPr>
          <p:spPr>
            <a:xfrm>
              <a:off x="919352" y="3156013"/>
              <a:ext cx="127920" cy="76962"/>
            </a:xfrm>
            <a:custGeom>
              <a:avLst/>
              <a:gdLst>
                <a:gd name="connsiteX0" fmla="*/ 5906 w 127920"/>
                <a:gd name="connsiteY0" fmla="*/ 76962 h 76962"/>
                <a:gd name="connsiteX1" fmla="*/ 127921 w 127920"/>
                <a:gd name="connsiteY1" fmla="*/ 10096 h 76962"/>
                <a:gd name="connsiteX2" fmla="*/ 127921 w 127920"/>
                <a:gd name="connsiteY2" fmla="*/ 0 h 76962"/>
                <a:gd name="connsiteX3" fmla="*/ 0 w 127920"/>
                <a:gd name="connsiteY3" fmla="*/ 70104 h 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920" h="76962">
                  <a:moveTo>
                    <a:pt x="5906" y="76962"/>
                  </a:moveTo>
                  <a:lnTo>
                    <a:pt x="127921" y="10096"/>
                  </a:lnTo>
                  <a:lnTo>
                    <a:pt x="127921" y="0"/>
                  </a:lnTo>
                  <a:lnTo>
                    <a:pt x="0" y="70104"/>
                  </a:lnTo>
                  <a:close/>
                </a:path>
              </a:pathLst>
            </a:custGeom>
            <a:solidFill>
              <a:srgbClr val="653D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5B9A9A8-D946-D4E3-834F-E6C985182A25}"/>
                </a:ext>
              </a:extLst>
            </p:cNvPr>
            <p:cNvSpPr/>
            <p:nvPr/>
          </p:nvSpPr>
          <p:spPr>
            <a:xfrm>
              <a:off x="192690" y="3139916"/>
              <a:ext cx="854582" cy="243173"/>
            </a:xfrm>
            <a:custGeom>
              <a:avLst/>
              <a:gdLst>
                <a:gd name="connsiteX0" fmla="*/ 0 w 854582"/>
                <a:gd name="connsiteY0" fmla="*/ 4191 h 243173"/>
                <a:gd name="connsiteX1" fmla="*/ 0 w 854582"/>
                <a:gd name="connsiteY1" fmla="*/ 10096 h 243173"/>
                <a:gd name="connsiteX2" fmla="*/ 854583 w 854582"/>
                <a:gd name="connsiteY2" fmla="*/ 243173 h 243173"/>
                <a:gd name="connsiteX3" fmla="*/ 854583 w 854582"/>
                <a:gd name="connsiteY3" fmla="*/ 233077 h 243173"/>
                <a:gd name="connsiteX4" fmla="*/ 0 w 854582"/>
                <a:gd name="connsiteY4" fmla="*/ 0 h 24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82" h="243173">
                  <a:moveTo>
                    <a:pt x="0" y="4191"/>
                  </a:moveTo>
                  <a:lnTo>
                    <a:pt x="0" y="10096"/>
                  </a:lnTo>
                  <a:lnTo>
                    <a:pt x="854583" y="243173"/>
                  </a:lnTo>
                  <a:lnTo>
                    <a:pt x="854583" y="233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3D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E198822-D751-5D6C-09E8-8B6087CF6D71}"/>
                </a:ext>
              </a:extLst>
            </p:cNvPr>
            <p:cNvSpPr/>
            <p:nvPr/>
          </p:nvSpPr>
          <p:spPr>
            <a:xfrm>
              <a:off x="192690" y="2901505"/>
              <a:ext cx="965263" cy="215265"/>
            </a:xfrm>
            <a:custGeom>
              <a:avLst/>
              <a:gdLst>
                <a:gd name="connsiteX0" fmla="*/ 963168 w 965263"/>
                <a:gd name="connsiteY0" fmla="*/ 207073 h 215265"/>
                <a:gd name="connsiteX1" fmla="*/ 203835 w 965263"/>
                <a:gd name="connsiteY1" fmla="*/ 0 h 215265"/>
                <a:gd name="connsiteX2" fmla="*/ 0 w 965263"/>
                <a:gd name="connsiteY2" fmla="*/ 21336 h 215265"/>
                <a:gd name="connsiteX3" fmla="*/ 710851 w 965263"/>
                <a:gd name="connsiteY3" fmla="*/ 215265 h 215265"/>
                <a:gd name="connsiteX4" fmla="*/ 965264 w 965263"/>
                <a:gd name="connsiteY4" fmla="*/ 206978 h 21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63" h="215265">
                  <a:moveTo>
                    <a:pt x="963168" y="207073"/>
                  </a:moveTo>
                  <a:lnTo>
                    <a:pt x="203835" y="0"/>
                  </a:lnTo>
                  <a:lnTo>
                    <a:pt x="0" y="21336"/>
                  </a:lnTo>
                  <a:lnTo>
                    <a:pt x="710851" y="215265"/>
                  </a:lnTo>
                  <a:lnTo>
                    <a:pt x="965264" y="206978"/>
                  </a:lnTo>
                  <a:close/>
                </a:path>
              </a:pathLst>
            </a:custGeom>
            <a:solidFill>
              <a:srgbClr val="965C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0BFD33-2CAF-01DD-112E-983BD4BCD4D9}"/>
                </a:ext>
              </a:extLst>
            </p:cNvPr>
            <p:cNvSpPr/>
            <p:nvPr/>
          </p:nvSpPr>
          <p:spPr>
            <a:xfrm>
              <a:off x="50196" y="2488310"/>
              <a:ext cx="1119854" cy="248602"/>
            </a:xfrm>
            <a:custGeom>
              <a:avLst/>
              <a:gdLst>
                <a:gd name="connsiteX0" fmla="*/ 278130 w 1119854"/>
                <a:gd name="connsiteY0" fmla="*/ 2667 h 248602"/>
                <a:gd name="connsiteX1" fmla="*/ 268319 w 1119854"/>
                <a:gd name="connsiteY1" fmla="*/ 0 h 248602"/>
                <a:gd name="connsiteX2" fmla="*/ 0 w 1119854"/>
                <a:gd name="connsiteY2" fmla="*/ 19050 h 248602"/>
                <a:gd name="connsiteX3" fmla="*/ 841724 w 1119854"/>
                <a:gd name="connsiteY3" fmla="*/ 248603 h 248602"/>
                <a:gd name="connsiteX4" fmla="*/ 1119854 w 1119854"/>
                <a:gd name="connsiteY4" fmla="*/ 228886 h 248602"/>
                <a:gd name="connsiteX5" fmla="*/ 1119854 w 1119854"/>
                <a:gd name="connsiteY5" fmla="*/ 228886 h 248602"/>
                <a:gd name="connsiteX6" fmla="*/ 1119854 w 1119854"/>
                <a:gd name="connsiteY6" fmla="*/ 228791 h 248602"/>
                <a:gd name="connsiteX7" fmla="*/ 1110044 w 1119854"/>
                <a:gd name="connsiteY7" fmla="*/ 229553 h 24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9854" h="248602">
                  <a:moveTo>
                    <a:pt x="278130" y="2667"/>
                  </a:moveTo>
                  <a:lnTo>
                    <a:pt x="268319" y="0"/>
                  </a:lnTo>
                  <a:lnTo>
                    <a:pt x="0" y="19050"/>
                  </a:lnTo>
                  <a:lnTo>
                    <a:pt x="841724" y="248603"/>
                  </a:lnTo>
                  <a:lnTo>
                    <a:pt x="1119854" y="228886"/>
                  </a:lnTo>
                  <a:lnTo>
                    <a:pt x="1119854" y="228886"/>
                  </a:lnTo>
                  <a:lnTo>
                    <a:pt x="1119854" y="228791"/>
                  </a:lnTo>
                  <a:lnTo>
                    <a:pt x="1110044" y="229553"/>
                  </a:lnTo>
                  <a:close/>
                </a:path>
              </a:pathLst>
            </a:custGeom>
            <a:solidFill>
              <a:srgbClr val="965C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E9AA2A4-E7C1-B8A9-45C6-6F21E83969D9}"/>
                </a:ext>
              </a:extLst>
            </p:cNvPr>
            <p:cNvSpPr/>
            <p:nvPr/>
          </p:nvSpPr>
          <p:spPr>
            <a:xfrm>
              <a:off x="50196" y="2107406"/>
              <a:ext cx="973074" cy="217074"/>
            </a:xfrm>
            <a:custGeom>
              <a:avLst/>
              <a:gdLst>
                <a:gd name="connsiteX0" fmla="*/ 973074 w 973074"/>
                <a:gd name="connsiteY0" fmla="*/ 195358 h 217074"/>
                <a:gd name="connsiteX1" fmla="*/ 253365 w 973074"/>
                <a:gd name="connsiteY1" fmla="*/ 0 h 217074"/>
                <a:gd name="connsiteX2" fmla="*/ 0 w 973074"/>
                <a:gd name="connsiteY2" fmla="*/ 8192 h 217074"/>
                <a:gd name="connsiteX3" fmla="*/ 765905 w 973074"/>
                <a:gd name="connsiteY3" fmla="*/ 217075 h 21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3074" h="217074">
                  <a:moveTo>
                    <a:pt x="973074" y="195358"/>
                  </a:moveTo>
                  <a:lnTo>
                    <a:pt x="253365" y="0"/>
                  </a:lnTo>
                  <a:lnTo>
                    <a:pt x="0" y="8192"/>
                  </a:lnTo>
                  <a:lnTo>
                    <a:pt x="765905" y="217075"/>
                  </a:lnTo>
                  <a:close/>
                </a:path>
              </a:pathLst>
            </a:custGeom>
            <a:solidFill>
              <a:srgbClr val="965C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176FEB-CCB7-C8F4-E88E-9B3EDDA5A167}"/>
                </a:ext>
              </a:extLst>
            </p:cNvPr>
            <p:cNvSpPr/>
            <p:nvPr/>
          </p:nvSpPr>
          <p:spPr>
            <a:xfrm>
              <a:off x="50196" y="2404967"/>
              <a:ext cx="1139571" cy="312896"/>
            </a:xfrm>
            <a:custGeom>
              <a:avLst/>
              <a:gdLst>
                <a:gd name="connsiteX0" fmla="*/ 0 w 1139571"/>
                <a:gd name="connsiteY0" fmla="*/ 10192 h 312896"/>
                <a:gd name="connsiteX1" fmla="*/ 268319 w 1139571"/>
                <a:gd name="connsiteY1" fmla="*/ 83344 h 312896"/>
                <a:gd name="connsiteX2" fmla="*/ 278130 w 1139571"/>
                <a:gd name="connsiteY2" fmla="*/ 86011 h 312896"/>
                <a:gd name="connsiteX3" fmla="*/ 1110044 w 1139571"/>
                <a:gd name="connsiteY3" fmla="*/ 312896 h 312896"/>
                <a:gd name="connsiteX4" fmla="*/ 1119854 w 1139571"/>
                <a:gd name="connsiteY4" fmla="*/ 312134 h 312896"/>
                <a:gd name="connsiteX5" fmla="*/ 1139571 w 1139571"/>
                <a:gd name="connsiteY5" fmla="*/ 310801 h 312896"/>
                <a:gd name="connsiteX6" fmla="*/ 0 w 1139571"/>
                <a:gd name="connsiteY6" fmla="*/ 0 h 31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9571" h="312896">
                  <a:moveTo>
                    <a:pt x="0" y="10192"/>
                  </a:moveTo>
                  <a:lnTo>
                    <a:pt x="268319" y="83344"/>
                  </a:lnTo>
                  <a:lnTo>
                    <a:pt x="278130" y="86011"/>
                  </a:lnTo>
                  <a:lnTo>
                    <a:pt x="1110044" y="312896"/>
                  </a:lnTo>
                  <a:lnTo>
                    <a:pt x="1119854" y="312134"/>
                  </a:lnTo>
                  <a:lnTo>
                    <a:pt x="1139571" y="3108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3D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A9C2D56-89E8-60E1-1EA5-6F9B57D5626A}"/>
                </a:ext>
              </a:extLst>
            </p:cNvPr>
            <p:cNvSpPr/>
            <p:nvPr/>
          </p:nvSpPr>
          <p:spPr>
            <a:xfrm>
              <a:off x="50196" y="2796825"/>
              <a:ext cx="1139571" cy="311753"/>
            </a:xfrm>
            <a:custGeom>
              <a:avLst/>
              <a:gdLst>
                <a:gd name="connsiteX0" fmla="*/ 1107758 w 1139571"/>
                <a:gd name="connsiteY0" fmla="*/ 311658 h 311753"/>
                <a:gd name="connsiteX1" fmla="*/ 1139571 w 1139571"/>
                <a:gd name="connsiteY1" fmla="*/ 310801 h 311753"/>
                <a:gd name="connsiteX2" fmla="*/ 0 w 1139571"/>
                <a:gd name="connsiteY2" fmla="*/ 0 h 311753"/>
                <a:gd name="connsiteX3" fmla="*/ 0 w 1139571"/>
                <a:gd name="connsiteY3" fmla="*/ 10192 h 311753"/>
                <a:gd name="connsiteX4" fmla="*/ 278130 w 1139571"/>
                <a:gd name="connsiteY4" fmla="*/ 86011 h 311753"/>
                <a:gd name="connsiteX5" fmla="*/ 346329 w 1139571"/>
                <a:gd name="connsiteY5" fmla="*/ 104680 h 311753"/>
                <a:gd name="connsiteX6" fmla="*/ 1105662 w 1139571"/>
                <a:gd name="connsiteY6" fmla="*/ 311753 h 31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9571" h="311753">
                  <a:moveTo>
                    <a:pt x="1107758" y="311658"/>
                  </a:moveTo>
                  <a:lnTo>
                    <a:pt x="1139571" y="310801"/>
                  </a:lnTo>
                  <a:lnTo>
                    <a:pt x="0" y="0"/>
                  </a:lnTo>
                  <a:lnTo>
                    <a:pt x="0" y="10192"/>
                  </a:lnTo>
                  <a:lnTo>
                    <a:pt x="278130" y="86011"/>
                  </a:lnTo>
                  <a:lnTo>
                    <a:pt x="346329" y="104680"/>
                  </a:lnTo>
                  <a:lnTo>
                    <a:pt x="1105662" y="311753"/>
                  </a:lnTo>
                  <a:close/>
                </a:path>
              </a:pathLst>
            </a:custGeom>
            <a:solidFill>
              <a:srgbClr val="653D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245A71-1F69-EEEC-0857-3FB66F047CB1}"/>
                </a:ext>
              </a:extLst>
            </p:cNvPr>
            <p:cNvSpPr/>
            <p:nvPr/>
          </p:nvSpPr>
          <p:spPr>
            <a:xfrm>
              <a:off x="50196" y="2115597"/>
              <a:ext cx="1139571" cy="600170"/>
            </a:xfrm>
            <a:custGeom>
              <a:avLst/>
              <a:gdLst>
                <a:gd name="connsiteX0" fmla="*/ 765905 w 1139571"/>
                <a:gd name="connsiteY0" fmla="*/ 208883 h 600170"/>
                <a:gd name="connsiteX1" fmla="*/ 0 w 1139571"/>
                <a:gd name="connsiteY1" fmla="*/ 0 h 600170"/>
                <a:gd name="connsiteX2" fmla="*/ 0 w 1139571"/>
                <a:gd name="connsiteY2" fmla="*/ 6763 h 600170"/>
                <a:gd name="connsiteX3" fmla="*/ 0 w 1139571"/>
                <a:gd name="connsiteY3" fmla="*/ 289370 h 600170"/>
                <a:gd name="connsiteX4" fmla="*/ 1139571 w 1139571"/>
                <a:gd name="connsiteY4" fmla="*/ 600170 h 600170"/>
                <a:gd name="connsiteX5" fmla="*/ 1139571 w 1139571"/>
                <a:gd name="connsiteY5" fmla="*/ 317563 h 600170"/>
                <a:gd name="connsiteX6" fmla="*/ 1139571 w 1139571"/>
                <a:gd name="connsiteY6" fmla="*/ 310801 h 60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9571" h="600170">
                  <a:moveTo>
                    <a:pt x="765905" y="208883"/>
                  </a:moveTo>
                  <a:lnTo>
                    <a:pt x="0" y="0"/>
                  </a:lnTo>
                  <a:lnTo>
                    <a:pt x="0" y="6763"/>
                  </a:lnTo>
                  <a:lnTo>
                    <a:pt x="0" y="289370"/>
                  </a:lnTo>
                  <a:lnTo>
                    <a:pt x="1139571" y="600170"/>
                  </a:lnTo>
                  <a:lnTo>
                    <a:pt x="1139571" y="317563"/>
                  </a:lnTo>
                  <a:lnTo>
                    <a:pt x="1139571" y="310801"/>
                  </a:lnTo>
                  <a:close/>
                </a:path>
              </a:pathLst>
            </a:custGeom>
            <a:solidFill>
              <a:srgbClr val="EFB3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C40E38E-CF93-3F62-0852-442191D7F4B4}"/>
                </a:ext>
              </a:extLst>
            </p:cNvPr>
            <p:cNvSpPr/>
            <p:nvPr/>
          </p:nvSpPr>
          <p:spPr>
            <a:xfrm>
              <a:off x="50196" y="2507360"/>
              <a:ext cx="1139571" cy="600075"/>
            </a:xfrm>
            <a:custGeom>
              <a:avLst/>
              <a:gdLst>
                <a:gd name="connsiteX0" fmla="*/ 0 w 1139571"/>
                <a:gd name="connsiteY0" fmla="*/ 6382 h 600075"/>
                <a:gd name="connsiteX1" fmla="*/ 0 w 1139571"/>
                <a:gd name="connsiteY1" fmla="*/ 289370 h 600075"/>
                <a:gd name="connsiteX2" fmla="*/ 1139571 w 1139571"/>
                <a:gd name="connsiteY2" fmla="*/ 600075 h 600075"/>
                <a:gd name="connsiteX3" fmla="*/ 1139571 w 1139571"/>
                <a:gd name="connsiteY3" fmla="*/ 317183 h 600075"/>
                <a:gd name="connsiteX4" fmla="*/ 1139571 w 1139571"/>
                <a:gd name="connsiteY4" fmla="*/ 310801 h 600075"/>
                <a:gd name="connsiteX5" fmla="*/ 841724 w 1139571"/>
                <a:gd name="connsiteY5" fmla="*/ 229553 h 600075"/>
                <a:gd name="connsiteX6" fmla="*/ 0 w 1139571"/>
                <a:gd name="connsiteY6" fmla="*/ 0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9571" h="600075">
                  <a:moveTo>
                    <a:pt x="0" y="6382"/>
                  </a:moveTo>
                  <a:lnTo>
                    <a:pt x="0" y="289370"/>
                  </a:lnTo>
                  <a:lnTo>
                    <a:pt x="1139571" y="600075"/>
                  </a:lnTo>
                  <a:lnTo>
                    <a:pt x="1139571" y="317183"/>
                  </a:lnTo>
                  <a:lnTo>
                    <a:pt x="1139571" y="310801"/>
                  </a:lnTo>
                  <a:lnTo>
                    <a:pt x="841724" y="229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3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BBDCB0F-EE7F-B607-5A08-FB397FFEBD64}"/>
                </a:ext>
              </a:extLst>
            </p:cNvPr>
            <p:cNvSpPr/>
            <p:nvPr/>
          </p:nvSpPr>
          <p:spPr>
            <a:xfrm>
              <a:off x="192690" y="2922841"/>
              <a:ext cx="854582" cy="450151"/>
            </a:xfrm>
            <a:custGeom>
              <a:avLst/>
              <a:gdLst>
                <a:gd name="connsiteX0" fmla="*/ 0 w 854582"/>
                <a:gd name="connsiteY0" fmla="*/ 6668 h 450151"/>
                <a:gd name="connsiteX1" fmla="*/ 0 w 854582"/>
                <a:gd name="connsiteY1" fmla="*/ 10192 h 450151"/>
                <a:gd name="connsiteX2" fmla="*/ 0 w 854582"/>
                <a:gd name="connsiteY2" fmla="*/ 16764 h 450151"/>
                <a:gd name="connsiteX3" fmla="*/ 0 w 854582"/>
                <a:gd name="connsiteY3" fmla="*/ 217075 h 450151"/>
                <a:gd name="connsiteX4" fmla="*/ 854583 w 854582"/>
                <a:gd name="connsiteY4" fmla="*/ 450152 h 450151"/>
                <a:gd name="connsiteX5" fmla="*/ 732568 w 854582"/>
                <a:gd name="connsiteY5" fmla="*/ 310134 h 450151"/>
                <a:gd name="connsiteX6" fmla="*/ 726662 w 854582"/>
                <a:gd name="connsiteY6" fmla="*/ 303276 h 450151"/>
                <a:gd name="connsiteX7" fmla="*/ 854583 w 854582"/>
                <a:gd name="connsiteY7" fmla="*/ 233172 h 450151"/>
                <a:gd name="connsiteX8" fmla="*/ 710851 w 854582"/>
                <a:gd name="connsiteY8" fmla="*/ 193929 h 450151"/>
                <a:gd name="connsiteX9" fmla="*/ 0 w 854582"/>
                <a:gd name="connsiteY9" fmla="*/ 0 h 450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4582" h="450151">
                  <a:moveTo>
                    <a:pt x="0" y="6668"/>
                  </a:moveTo>
                  <a:lnTo>
                    <a:pt x="0" y="10192"/>
                  </a:lnTo>
                  <a:lnTo>
                    <a:pt x="0" y="16764"/>
                  </a:lnTo>
                  <a:lnTo>
                    <a:pt x="0" y="217075"/>
                  </a:lnTo>
                  <a:lnTo>
                    <a:pt x="854583" y="450152"/>
                  </a:lnTo>
                  <a:lnTo>
                    <a:pt x="732568" y="310134"/>
                  </a:lnTo>
                  <a:lnTo>
                    <a:pt x="726662" y="303276"/>
                  </a:lnTo>
                  <a:lnTo>
                    <a:pt x="854583" y="233172"/>
                  </a:lnTo>
                  <a:lnTo>
                    <a:pt x="710851" y="1939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3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C24C286-5FC5-44B3-42D4-543E5A14D4FF}"/>
                </a:ext>
              </a:extLst>
            </p:cNvPr>
            <p:cNvSpPr/>
            <p:nvPr/>
          </p:nvSpPr>
          <p:spPr>
            <a:xfrm>
              <a:off x="192690" y="2067115"/>
              <a:ext cx="854582" cy="236029"/>
            </a:xfrm>
            <a:custGeom>
              <a:avLst/>
              <a:gdLst>
                <a:gd name="connsiteX0" fmla="*/ 831914 w 854582"/>
                <a:gd name="connsiteY0" fmla="*/ 236029 h 236029"/>
                <a:gd name="connsiteX1" fmla="*/ 854583 w 854582"/>
                <a:gd name="connsiteY1" fmla="*/ 233458 h 236029"/>
                <a:gd name="connsiteX2" fmla="*/ 854583 w 854582"/>
                <a:gd name="connsiteY2" fmla="*/ 233077 h 236029"/>
                <a:gd name="connsiteX3" fmla="*/ 6572 w 854582"/>
                <a:gd name="connsiteY3" fmla="*/ 1810 h 236029"/>
                <a:gd name="connsiteX4" fmla="*/ 0 w 854582"/>
                <a:gd name="connsiteY4" fmla="*/ 0 h 236029"/>
                <a:gd name="connsiteX5" fmla="*/ 0 w 854582"/>
                <a:gd name="connsiteY5" fmla="*/ 10192 h 236029"/>
                <a:gd name="connsiteX6" fmla="*/ 110871 w 854582"/>
                <a:gd name="connsiteY6" fmla="*/ 40291 h 236029"/>
                <a:gd name="connsiteX7" fmla="*/ 830580 w 854582"/>
                <a:gd name="connsiteY7" fmla="*/ 235648 h 236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4582" h="236029">
                  <a:moveTo>
                    <a:pt x="831914" y="236029"/>
                  </a:moveTo>
                  <a:lnTo>
                    <a:pt x="854583" y="233458"/>
                  </a:lnTo>
                  <a:lnTo>
                    <a:pt x="854583" y="233077"/>
                  </a:lnTo>
                  <a:lnTo>
                    <a:pt x="6572" y="1810"/>
                  </a:lnTo>
                  <a:lnTo>
                    <a:pt x="0" y="0"/>
                  </a:lnTo>
                  <a:lnTo>
                    <a:pt x="0" y="10192"/>
                  </a:lnTo>
                  <a:lnTo>
                    <a:pt x="110871" y="40291"/>
                  </a:lnTo>
                  <a:lnTo>
                    <a:pt x="830580" y="235648"/>
                  </a:lnTo>
                  <a:close/>
                </a:path>
              </a:pathLst>
            </a:custGeom>
            <a:solidFill>
              <a:srgbClr val="653D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12DA86F-2EFA-E551-93E4-302BAA877231}"/>
                </a:ext>
              </a:extLst>
            </p:cNvPr>
            <p:cNvSpPr/>
            <p:nvPr/>
          </p:nvSpPr>
          <p:spPr>
            <a:xfrm>
              <a:off x="192690" y="1850136"/>
              <a:ext cx="105251" cy="143922"/>
            </a:xfrm>
            <a:custGeom>
              <a:avLst/>
              <a:gdLst>
                <a:gd name="connsiteX0" fmla="*/ 0 w 105251"/>
                <a:gd name="connsiteY0" fmla="*/ 0 h 143922"/>
                <a:gd name="connsiteX1" fmla="*/ 0 w 105251"/>
                <a:gd name="connsiteY1" fmla="*/ 13430 h 143922"/>
                <a:gd name="connsiteX2" fmla="*/ 98584 w 105251"/>
                <a:gd name="connsiteY2" fmla="*/ 143923 h 143922"/>
                <a:gd name="connsiteX3" fmla="*/ 105251 w 105251"/>
                <a:gd name="connsiteY3" fmla="*/ 138875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251" h="143922">
                  <a:moveTo>
                    <a:pt x="0" y="0"/>
                  </a:moveTo>
                  <a:lnTo>
                    <a:pt x="0" y="13430"/>
                  </a:lnTo>
                  <a:lnTo>
                    <a:pt x="98584" y="143923"/>
                  </a:lnTo>
                  <a:lnTo>
                    <a:pt x="105251" y="138875"/>
                  </a:lnTo>
                  <a:close/>
                </a:path>
              </a:pathLst>
            </a:custGeom>
            <a:solidFill>
              <a:srgbClr val="653D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6FCBF5F-E9E9-E95F-89CB-9C67CF884F93}"/>
                </a:ext>
              </a:extLst>
            </p:cNvPr>
            <p:cNvSpPr/>
            <p:nvPr/>
          </p:nvSpPr>
          <p:spPr>
            <a:xfrm>
              <a:off x="192690" y="1850136"/>
              <a:ext cx="854582" cy="450056"/>
            </a:xfrm>
            <a:custGeom>
              <a:avLst/>
              <a:gdLst>
                <a:gd name="connsiteX0" fmla="*/ 854583 w 854582"/>
                <a:gd name="connsiteY0" fmla="*/ 450056 h 450056"/>
                <a:gd name="connsiteX1" fmla="*/ 854583 w 854582"/>
                <a:gd name="connsiteY1" fmla="*/ 243173 h 450056"/>
                <a:gd name="connsiteX2" fmla="*/ 854583 w 854582"/>
                <a:gd name="connsiteY2" fmla="*/ 239839 h 450056"/>
                <a:gd name="connsiteX3" fmla="*/ 854583 w 854582"/>
                <a:gd name="connsiteY3" fmla="*/ 236410 h 450056"/>
                <a:gd name="connsiteX4" fmla="*/ 854583 w 854582"/>
                <a:gd name="connsiteY4" fmla="*/ 233077 h 450056"/>
                <a:gd name="connsiteX5" fmla="*/ 0 w 854582"/>
                <a:gd name="connsiteY5" fmla="*/ 0 h 450056"/>
                <a:gd name="connsiteX6" fmla="*/ 105251 w 854582"/>
                <a:gd name="connsiteY6" fmla="*/ 138875 h 450056"/>
                <a:gd name="connsiteX7" fmla="*/ 98584 w 854582"/>
                <a:gd name="connsiteY7" fmla="*/ 143923 h 450056"/>
                <a:gd name="connsiteX8" fmla="*/ 0 w 854582"/>
                <a:gd name="connsiteY8" fmla="*/ 216979 h 450056"/>
                <a:gd name="connsiteX9" fmla="*/ 6572 w 854582"/>
                <a:gd name="connsiteY9" fmla="*/ 218789 h 45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4582" h="450056">
                  <a:moveTo>
                    <a:pt x="854583" y="450056"/>
                  </a:moveTo>
                  <a:lnTo>
                    <a:pt x="854583" y="243173"/>
                  </a:lnTo>
                  <a:lnTo>
                    <a:pt x="854583" y="239839"/>
                  </a:lnTo>
                  <a:lnTo>
                    <a:pt x="854583" y="236410"/>
                  </a:lnTo>
                  <a:lnTo>
                    <a:pt x="854583" y="233077"/>
                  </a:lnTo>
                  <a:lnTo>
                    <a:pt x="0" y="0"/>
                  </a:lnTo>
                  <a:lnTo>
                    <a:pt x="105251" y="138875"/>
                  </a:lnTo>
                  <a:lnTo>
                    <a:pt x="98584" y="143923"/>
                  </a:lnTo>
                  <a:lnTo>
                    <a:pt x="0" y="216979"/>
                  </a:lnTo>
                  <a:lnTo>
                    <a:pt x="6572" y="218789"/>
                  </a:lnTo>
                  <a:close/>
                </a:path>
              </a:pathLst>
            </a:custGeom>
            <a:solidFill>
              <a:srgbClr val="EFB3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7C4438A2-1BB4-932B-F30C-816EA38902DF}"/>
              </a:ext>
            </a:extLst>
          </p:cNvPr>
          <p:cNvGrpSpPr/>
          <p:nvPr/>
        </p:nvGrpSpPr>
        <p:grpSpPr>
          <a:xfrm>
            <a:off x="6925787" y="988323"/>
            <a:ext cx="1204341" cy="2011394"/>
            <a:chOff x="6430991" y="988323"/>
            <a:chExt cx="1204341" cy="201139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DF8AFBF-6F0E-881F-3361-2A30EBAD5820}"/>
                </a:ext>
              </a:extLst>
            </p:cNvPr>
            <p:cNvSpPr/>
            <p:nvPr/>
          </p:nvSpPr>
          <p:spPr>
            <a:xfrm>
              <a:off x="6806086" y="1322841"/>
              <a:ext cx="707516" cy="135635"/>
            </a:xfrm>
            <a:custGeom>
              <a:avLst/>
              <a:gdLst>
                <a:gd name="connsiteX0" fmla="*/ 352139 w 707516"/>
                <a:gd name="connsiteY0" fmla="*/ 0 h 135635"/>
                <a:gd name="connsiteX1" fmla="*/ 0 w 707516"/>
                <a:gd name="connsiteY1" fmla="*/ 63532 h 135635"/>
                <a:gd name="connsiteX2" fmla="*/ 166306 w 707516"/>
                <a:gd name="connsiteY2" fmla="*/ 135636 h 135635"/>
                <a:gd name="connsiteX3" fmla="*/ 707517 w 707516"/>
                <a:gd name="connsiteY3" fmla="*/ 82582 h 13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516" h="135635">
                  <a:moveTo>
                    <a:pt x="352139" y="0"/>
                  </a:moveTo>
                  <a:lnTo>
                    <a:pt x="0" y="63532"/>
                  </a:lnTo>
                  <a:lnTo>
                    <a:pt x="166306" y="135636"/>
                  </a:lnTo>
                  <a:lnTo>
                    <a:pt x="707517" y="82582"/>
                  </a:lnTo>
                  <a:close/>
                </a:path>
              </a:pathLst>
            </a:custGeom>
            <a:solidFill>
              <a:srgbClr val="6A59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52B0AF1-B3CF-5B83-377F-D55AE7BE587E}"/>
                </a:ext>
              </a:extLst>
            </p:cNvPr>
            <p:cNvSpPr/>
            <p:nvPr/>
          </p:nvSpPr>
          <p:spPr>
            <a:xfrm>
              <a:off x="6578057" y="1725748"/>
              <a:ext cx="1057275" cy="109061"/>
            </a:xfrm>
            <a:custGeom>
              <a:avLst/>
              <a:gdLst>
                <a:gd name="connsiteX0" fmla="*/ 704945 w 1057275"/>
                <a:gd name="connsiteY0" fmla="*/ 0 h 109061"/>
                <a:gd name="connsiteX1" fmla="*/ 0 w 1057275"/>
                <a:gd name="connsiteY1" fmla="*/ 69152 h 109061"/>
                <a:gd name="connsiteX2" fmla="*/ 131445 w 1057275"/>
                <a:gd name="connsiteY2" fmla="*/ 109061 h 109061"/>
                <a:gd name="connsiteX3" fmla="*/ 1057275 w 1057275"/>
                <a:gd name="connsiteY3" fmla="*/ 109061 h 10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75" h="109061">
                  <a:moveTo>
                    <a:pt x="704945" y="0"/>
                  </a:moveTo>
                  <a:lnTo>
                    <a:pt x="0" y="69152"/>
                  </a:lnTo>
                  <a:lnTo>
                    <a:pt x="131445" y="109061"/>
                  </a:lnTo>
                  <a:lnTo>
                    <a:pt x="1057275" y="109061"/>
                  </a:lnTo>
                  <a:close/>
                </a:path>
              </a:pathLst>
            </a:custGeom>
            <a:solidFill>
              <a:srgbClr val="6A59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74D8BF2-9940-E765-FCE3-C2C1105BED22}"/>
                </a:ext>
              </a:extLst>
            </p:cNvPr>
            <p:cNvSpPr/>
            <p:nvPr/>
          </p:nvSpPr>
          <p:spPr>
            <a:xfrm>
              <a:off x="6430991" y="2122370"/>
              <a:ext cx="1082611" cy="165544"/>
            </a:xfrm>
            <a:custGeom>
              <a:avLst/>
              <a:gdLst>
                <a:gd name="connsiteX0" fmla="*/ 0 w 1082611"/>
                <a:gd name="connsiteY0" fmla="*/ 0 h 165544"/>
                <a:gd name="connsiteX1" fmla="*/ 185071 w 1082611"/>
                <a:gd name="connsiteY1" fmla="*/ 77438 h 165544"/>
                <a:gd name="connsiteX2" fmla="*/ 1082611 w 1082611"/>
                <a:gd name="connsiteY2" fmla="*/ 165544 h 165544"/>
                <a:gd name="connsiteX3" fmla="*/ 711327 w 1082611"/>
                <a:gd name="connsiteY3" fmla="*/ 10192 h 165544"/>
                <a:gd name="connsiteX4" fmla="*/ 24193 w 1082611"/>
                <a:gd name="connsiteY4" fmla="*/ 10192 h 16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611" h="165544">
                  <a:moveTo>
                    <a:pt x="0" y="0"/>
                  </a:moveTo>
                  <a:lnTo>
                    <a:pt x="185071" y="77438"/>
                  </a:lnTo>
                  <a:lnTo>
                    <a:pt x="1082611" y="165544"/>
                  </a:lnTo>
                  <a:lnTo>
                    <a:pt x="711327" y="10192"/>
                  </a:lnTo>
                  <a:lnTo>
                    <a:pt x="24193" y="10192"/>
                  </a:lnTo>
                  <a:close/>
                </a:path>
              </a:pathLst>
            </a:custGeom>
            <a:solidFill>
              <a:srgbClr val="6A59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2AD868E-1163-7E75-4BD6-7272395BEA85}"/>
                </a:ext>
              </a:extLst>
            </p:cNvPr>
            <p:cNvSpPr/>
            <p:nvPr/>
          </p:nvSpPr>
          <p:spPr>
            <a:xfrm>
              <a:off x="6789607" y="2531468"/>
              <a:ext cx="692753" cy="134683"/>
            </a:xfrm>
            <a:custGeom>
              <a:avLst/>
              <a:gdLst>
                <a:gd name="connsiteX0" fmla="*/ 0 w 692753"/>
                <a:gd name="connsiteY0" fmla="*/ 75819 h 134683"/>
                <a:gd name="connsiteX1" fmla="*/ 325946 w 692753"/>
                <a:gd name="connsiteY1" fmla="*/ 134684 h 134683"/>
                <a:gd name="connsiteX2" fmla="*/ 692754 w 692753"/>
                <a:gd name="connsiteY2" fmla="*/ 51054 h 134683"/>
                <a:gd name="connsiteX3" fmla="*/ 171831 w 692753"/>
                <a:gd name="connsiteY3" fmla="*/ 0 h 13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3" h="134683">
                  <a:moveTo>
                    <a:pt x="0" y="75819"/>
                  </a:moveTo>
                  <a:lnTo>
                    <a:pt x="325946" y="134684"/>
                  </a:lnTo>
                  <a:lnTo>
                    <a:pt x="692754" y="51054"/>
                  </a:lnTo>
                  <a:lnTo>
                    <a:pt x="171831" y="0"/>
                  </a:lnTo>
                  <a:close/>
                </a:path>
              </a:pathLst>
            </a:custGeom>
            <a:solidFill>
              <a:srgbClr val="6A59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62E5230-272A-D0B1-2DF1-5FF0FF843F46}"/>
                </a:ext>
              </a:extLst>
            </p:cNvPr>
            <p:cNvSpPr/>
            <p:nvPr/>
          </p:nvSpPr>
          <p:spPr>
            <a:xfrm>
              <a:off x="6896192" y="2805693"/>
              <a:ext cx="353567" cy="194024"/>
            </a:xfrm>
            <a:custGeom>
              <a:avLst/>
              <a:gdLst>
                <a:gd name="connsiteX0" fmla="*/ 0 w 353567"/>
                <a:gd name="connsiteY0" fmla="*/ 76677 h 194024"/>
                <a:gd name="connsiteX1" fmla="*/ 117253 w 353567"/>
                <a:gd name="connsiteY1" fmla="*/ 88011 h 194024"/>
                <a:gd name="connsiteX2" fmla="*/ 49530 w 353567"/>
                <a:gd name="connsiteY2" fmla="*/ 194025 h 194024"/>
                <a:gd name="connsiteX3" fmla="*/ 353568 w 353567"/>
                <a:gd name="connsiteY3" fmla="*/ 36862 h 194024"/>
                <a:gd name="connsiteX4" fmla="*/ 149162 w 353567"/>
                <a:gd name="connsiteY4" fmla="*/ 0 h 19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567" h="194024">
                  <a:moveTo>
                    <a:pt x="0" y="76677"/>
                  </a:moveTo>
                  <a:lnTo>
                    <a:pt x="117253" y="88011"/>
                  </a:lnTo>
                  <a:lnTo>
                    <a:pt x="49530" y="194025"/>
                  </a:lnTo>
                  <a:lnTo>
                    <a:pt x="353568" y="36862"/>
                  </a:lnTo>
                  <a:lnTo>
                    <a:pt x="149162" y="0"/>
                  </a:lnTo>
                  <a:close/>
                </a:path>
              </a:pathLst>
            </a:custGeom>
            <a:solidFill>
              <a:srgbClr val="6A59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368C5D-C49B-E8D0-9810-1C2785973955}"/>
                </a:ext>
              </a:extLst>
            </p:cNvPr>
            <p:cNvSpPr/>
            <p:nvPr/>
          </p:nvSpPr>
          <p:spPr>
            <a:xfrm>
              <a:off x="6896192" y="988323"/>
              <a:ext cx="366045" cy="200215"/>
            </a:xfrm>
            <a:custGeom>
              <a:avLst/>
              <a:gdLst>
                <a:gd name="connsiteX0" fmla="*/ 49530 w 366045"/>
                <a:gd name="connsiteY0" fmla="*/ 0 h 200215"/>
                <a:gd name="connsiteX1" fmla="*/ 117253 w 366045"/>
                <a:gd name="connsiteY1" fmla="*/ 105918 h 200215"/>
                <a:gd name="connsiteX2" fmla="*/ 0 w 366045"/>
                <a:gd name="connsiteY2" fmla="*/ 117253 h 200215"/>
                <a:gd name="connsiteX3" fmla="*/ 162496 w 366045"/>
                <a:gd name="connsiteY3" fmla="*/ 200216 h 200215"/>
                <a:gd name="connsiteX4" fmla="*/ 366046 w 366045"/>
                <a:gd name="connsiteY4" fmla="*/ 163449 h 20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45" h="200215">
                  <a:moveTo>
                    <a:pt x="49530" y="0"/>
                  </a:moveTo>
                  <a:lnTo>
                    <a:pt x="117253" y="105918"/>
                  </a:lnTo>
                  <a:lnTo>
                    <a:pt x="0" y="117253"/>
                  </a:lnTo>
                  <a:lnTo>
                    <a:pt x="162496" y="200216"/>
                  </a:lnTo>
                  <a:lnTo>
                    <a:pt x="366046" y="163449"/>
                  </a:lnTo>
                  <a:close/>
                </a:path>
              </a:pathLst>
            </a:custGeom>
            <a:solidFill>
              <a:srgbClr val="6A59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0637ED5-DC31-7075-3764-37E97A78AD14}"/>
                </a:ext>
              </a:extLst>
            </p:cNvPr>
            <p:cNvSpPr/>
            <p:nvPr/>
          </p:nvSpPr>
          <p:spPr>
            <a:xfrm>
              <a:off x="6552816" y="1692982"/>
              <a:ext cx="960786" cy="101917"/>
            </a:xfrm>
            <a:custGeom>
              <a:avLst/>
              <a:gdLst>
                <a:gd name="connsiteX0" fmla="*/ 960787 w 960786"/>
                <a:gd name="connsiteY0" fmla="*/ 10096 h 101917"/>
                <a:gd name="connsiteX1" fmla="*/ 960787 w 960786"/>
                <a:gd name="connsiteY1" fmla="*/ 0 h 101917"/>
                <a:gd name="connsiteX2" fmla="*/ 0 w 960786"/>
                <a:gd name="connsiteY2" fmla="*/ 94202 h 101917"/>
                <a:gd name="connsiteX3" fmla="*/ 25241 w 960786"/>
                <a:gd name="connsiteY3" fmla="*/ 101918 h 101917"/>
                <a:gd name="connsiteX4" fmla="*/ 25241 w 960786"/>
                <a:gd name="connsiteY4" fmla="*/ 101918 h 101917"/>
                <a:gd name="connsiteX5" fmla="*/ 730186 w 960786"/>
                <a:gd name="connsiteY5" fmla="*/ 32766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0786" h="101917">
                  <a:moveTo>
                    <a:pt x="960787" y="10096"/>
                  </a:moveTo>
                  <a:lnTo>
                    <a:pt x="960787" y="0"/>
                  </a:lnTo>
                  <a:lnTo>
                    <a:pt x="0" y="94202"/>
                  </a:lnTo>
                  <a:lnTo>
                    <a:pt x="25241" y="101918"/>
                  </a:lnTo>
                  <a:lnTo>
                    <a:pt x="25241" y="101918"/>
                  </a:lnTo>
                  <a:lnTo>
                    <a:pt x="730186" y="32766"/>
                  </a:lnTo>
                  <a:close/>
                </a:path>
              </a:pathLst>
            </a:custGeom>
            <a:solidFill>
              <a:srgbClr val="4337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1757A60-25EC-B334-67DD-8DED53A8EA15}"/>
                </a:ext>
              </a:extLst>
            </p:cNvPr>
            <p:cNvSpPr/>
            <p:nvPr/>
          </p:nvSpPr>
          <p:spPr>
            <a:xfrm>
              <a:off x="6552816" y="2481176"/>
              <a:ext cx="960786" cy="101346"/>
            </a:xfrm>
            <a:custGeom>
              <a:avLst/>
              <a:gdLst>
                <a:gd name="connsiteX0" fmla="*/ 0 w 960786"/>
                <a:gd name="connsiteY0" fmla="*/ 0 h 101346"/>
                <a:gd name="connsiteX1" fmla="*/ 0 w 960786"/>
                <a:gd name="connsiteY1" fmla="*/ 10192 h 101346"/>
                <a:gd name="connsiteX2" fmla="*/ 408623 w 960786"/>
                <a:gd name="connsiteY2" fmla="*/ 50292 h 101346"/>
                <a:gd name="connsiteX3" fmla="*/ 929545 w 960786"/>
                <a:gd name="connsiteY3" fmla="*/ 101346 h 101346"/>
                <a:gd name="connsiteX4" fmla="*/ 929545 w 960786"/>
                <a:gd name="connsiteY4" fmla="*/ 101346 h 101346"/>
                <a:gd name="connsiteX5" fmla="*/ 960787 w 960786"/>
                <a:gd name="connsiteY5" fmla="*/ 94488 h 101346"/>
                <a:gd name="connsiteX6" fmla="*/ 960787 w 960786"/>
                <a:gd name="connsiteY6" fmla="*/ 94297 h 101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0786" h="101346">
                  <a:moveTo>
                    <a:pt x="0" y="0"/>
                  </a:moveTo>
                  <a:lnTo>
                    <a:pt x="0" y="10192"/>
                  </a:lnTo>
                  <a:lnTo>
                    <a:pt x="408623" y="50292"/>
                  </a:lnTo>
                  <a:lnTo>
                    <a:pt x="929545" y="101346"/>
                  </a:lnTo>
                  <a:lnTo>
                    <a:pt x="929545" y="101346"/>
                  </a:lnTo>
                  <a:lnTo>
                    <a:pt x="960787" y="94488"/>
                  </a:lnTo>
                  <a:lnTo>
                    <a:pt x="960787" y="94297"/>
                  </a:lnTo>
                  <a:close/>
                </a:path>
              </a:pathLst>
            </a:custGeom>
            <a:solidFill>
              <a:srgbClr val="4337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F4731F0-1DFB-BB03-6438-A62198A5D268}"/>
                </a:ext>
              </a:extLst>
            </p:cNvPr>
            <p:cNvSpPr/>
            <p:nvPr/>
          </p:nvSpPr>
          <p:spPr>
            <a:xfrm>
              <a:off x="6789607" y="2749305"/>
              <a:ext cx="474726" cy="93250"/>
            </a:xfrm>
            <a:custGeom>
              <a:avLst/>
              <a:gdLst>
                <a:gd name="connsiteX0" fmla="*/ 0 w 474726"/>
                <a:gd name="connsiteY0" fmla="*/ 0 h 93250"/>
                <a:gd name="connsiteX1" fmla="*/ 0 w 474726"/>
                <a:gd name="connsiteY1" fmla="*/ 10192 h 93250"/>
                <a:gd name="connsiteX2" fmla="*/ 255747 w 474726"/>
                <a:gd name="connsiteY2" fmla="*/ 56388 h 93250"/>
                <a:gd name="connsiteX3" fmla="*/ 460153 w 474726"/>
                <a:gd name="connsiteY3" fmla="*/ 93250 h 93250"/>
                <a:gd name="connsiteX4" fmla="*/ 460153 w 474726"/>
                <a:gd name="connsiteY4" fmla="*/ 93250 h 93250"/>
                <a:gd name="connsiteX5" fmla="*/ 474726 w 474726"/>
                <a:gd name="connsiteY5" fmla="*/ 85725 h 9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4726" h="93250">
                  <a:moveTo>
                    <a:pt x="0" y="0"/>
                  </a:moveTo>
                  <a:lnTo>
                    <a:pt x="0" y="10192"/>
                  </a:lnTo>
                  <a:lnTo>
                    <a:pt x="255747" y="56388"/>
                  </a:lnTo>
                  <a:lnTo>
                    <a:pt x="460153" y="93250"/>
                  </a:lnTo>
                  <a:lnTo>
                    <a:pt x="460153" y="93250"/>
                  </a:lnTo>
                  <a:lnTo>
                    <a:pt x="474726" y="85725"/>
                  </a:lnTo>
                  <a:close/>
                </a:path>
              </a:pathLst>
            </a:custGeom>
            <a:solidFill>
              <a:srgbClr val="4337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F6B336F-97D7-7BB7-4964-08FB4057F18A}"/>
                </a:ext>
              </a:extLst>
            </p:cNvPr>
            <p:cNvSpPr/>
            <p:nvPr/>
          </p:nvSpPr>
          <p:spPr>
            <a:xfrm>
              <a:off x="6789607" y="1293504"/>
              <a:ext cx="474726" cy="92868"/>
            </a:xfrm>
            <a:custGeom>
              <a:avLst/>
              <a:gdLst>
                <a:gd name="connsiteX0" fmla="*/ 472630 w 474726"/>
                <a:gd name="connsiteY0" fmla="*/ 10573 h 92868"/>
                <a:gd name="connsiteX1" fmla="*/ 474726 w 474726"/>
                <a:gd name="connsiteY1" fmla="*/ 10192 h 92868"/>
                <a:gd name="connsiteX2" fmla="*/ 474726 w 474726"/>
                <a:gd name="connsiteY2" fmla="*/ 0 h 92868"/>
                <a:gd name="connsiteX3" fmla="*/ 472630 w 474726"/>
                <a:gd name="connsiteY3" fmla="*/ 381 h 92868"/>
                <a:gd name="connsiteX4" fmla="*/ 0 w 474726"/>
                <a:gd name="connsiteY4" fmla="*/ 85725 h 92868"/>
                <a:gd name="connsiteX5" fmla="*/ 16479 w 474726"/>
                <a:gd name="connsiteY5" fmla="*/ 92869 h 92868"/>
                <a:gd name="connsiteX6" fmla="*/ 16479 w 474726"/>
                <a:gd name="connsiteY6" fmla="*/ 92869 h 92868"/>
                <a:gd name="connsiteX7" fmla="*/ 368618 w 474726"/>
                <a:gd name="connsiteY7" fmla="*/ 29337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4726" h="92868">
                  <a:moveTo>
                    <a:pt x="472630" y="10573"/>
                  </a:moveTo>
                  <a:lnTo>
                    <a:pt x="474726" y="10192"/>
                  </a:lnTo>
                  <a:lnTo>
                    <a:pt x="474726" y="0"/>
                  </a:lnTo>
                  <a:lnTo>
                    <a:pt x="472630" y="381"/>
                  </a:lnTo>
                  <a:lnTo>
                    <a:pt x="0" y="85725"/>
                  </a:lnTo>
                  <a:lnTo>
                    <a:pt x="16479" y="92869"/>
                  </a:lnTo>
                  <a:lnTo>
                    <a:pt x="16479" y="92869"/>
                  </a:lnTo>
                  <a:lnTo>
                    <a:pt x="368618" y="29337"/>
                  </a:lnTo>
                  <a:close/>
                </a:path>
              </a:pathLst>
            </a:custGeom>
            <a:solidFill>
              <a:srgbClr val="4337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46CAB-46C7-5BD1-6E95-24E2364B77AD}"/>
                </a:ext>
              </a:extLst>
            </p:cNvPr>
            <p:cNvSpPr/>
            <p:nvPr/>
          </p:nvSpPr>
          <p:spPr>
            <a:xfrm>
              <a:off x="6430991" y="2122370"/>
              <a:ext cx="1204341" cy="10191"/>
            </a:xfrm>
            <a:custGeom>
              <a:avLst/>
              <a:gdLst>
                <a:gd name="connsiteX0" fmla="*/ 0 w 1204341"/>
                <a:gd name="connsiteY0" fmla="*/ 0 h 10191"/>
                <a:gd name="connsiteX1" fmla="*/ 24193 w 1204341"/>
                <a:gd name="connsiteY1" fmla="*/ 10192 h 10191"/>
                <a:gd name="connsiteX2" fmla="*/ 711327 w 1204341"/>
                <a:gd name="connsiteY2" fmla="*/ 10192 h 10191"/>
                <a:gd name="connsiteX3" fmla="*/ 1204341 w 1204341"/>
                <a:gd name="connsiteY3" fmla="*/ 10192 h 10191"/>
                <a:gd name="connsiteX4" fmla="*/ 1204341 w 1204341"/>
                <a:gd name="connsiteY4" fmla="*/ 0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341" h="10191">
                  <a:moveTo>
                    <a:pt x="0" y="0"/>
                  </a:moveTo>
                  <a:lnTo>
                    <a:pt x="24193" y="10192"/>
                  </a:lnTo>
                  <a:lnTo>
                    <a:pt x="711327" y="10192"/>
                  </a:lnTo>
                  <a:lnTo>
                    <a:pt x="1204341" y="10192"/>
                  </a:lnTo>
                  <a:lnTo>
                    <a:pt x="1204341" y="0"/>
                  </a:lnTo>
                  <a:close/>
                </a:path>
              </a:pathLst>
            </a:custGeom>
            <a:solidFill>
              <a:srgbClr val="4337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8D8557D-CF5D-0D83-3E30-0655D3419581}"/>
                </a:ext>
              </a:extLst>
            </p:cNvPr>
            <p:cNvSpPr/>
            <p:nvPr/>
          </p:nvSpPr>
          <p:spPr>
            <a:xfrm>
              <a:off x="6552816" y="1405423"/>
              <a:ext cx="960786" cy="381762"/>
            </a:xfrm>
            <a:custGeom>
              <a:avLst/>
              <a:gdLst>
                <a:gd name="connsiteX0" fmla="*/ 960787 w 960786"/>
                <a:gd name="connsiteY0" fmla="*/ 287560 h 381762"/>
                <a:gd name="connsiteX1" fmla="*/ 960787 w 960786"/>
                <a:gd name="connsiteY1" fmla="*/ 10096 h 381762"/>
                <a:gd name="connsiteX2" fmla="*/ 960787 w 960786"/>
                <a:gd name="connsiteY2" fmla="*/ 0 h 381762"/>
                <a:gd name="connsiteX3" fmla="*/ 419576 w 960786"/>
                <a:gd name="connsiteY3" fmla="*/ 53054 h 381762"/>
                <a:gd name="connsiteX4" fmla="*/ 0 w 960786"/>
                <a:gd name="connsiteY4" fmla="*/ 94202 h 381762"/>
                <a:gd name="connsiteX5" fmla="*/ 0 w 960786"/>
                <a:gd name="connsiteY5" fmla="*/ 104394 h 381762"/>
                <a:gd name="connsiteX6" fmla="*/ 0 w 960786"/>
                <a:gd name="connsiteY6" fmla="*/ 381762 h 38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0786" h="381762">
                  <a:moveTo>
                    <a:pt x="960787" y="287560"/>
                  </a:moveTo>
                  <a:lnTo>
                    <a:pt x="960787" y="10096"/>
                  </a:lnTo>
                  <a:lnTo>
                    <a:pt x="960787" y="0"/>
                  </a:lnTo>
                  <a:lnTo>
                    <a:pt x="419576" y="53054"/>
                  </a:lnTo>
                  <a:lnTo>
                    <a:pt x="0" y="94202"/>
                  </a:lnTo>
                  <a:lnTo>
                    <a:pt x="0" y="104394"/>
                  </a:lnTo>
                  <a:lnTo>
                    <a:pt x="0" y="381762"/>
                  </a:lnTo>
                  <a:close/>
                </a:path>
              </a:pathLst>
            </a:custGeom>
            <a:solidFill>
              <a:srgbClr val="BDAA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33FC896-3DB1-48A0-64C7-A3DB4D8530C6}"/>
                </a:ext>
              </a:extLst>
            </p:cNvPr>
            <p:cNvSpPr/>
            <p:nvPr/>
          </p:nvSpPr>
          <p:spPr>
            <a:xfrm>
              <a:off x="6552816" y="2193616"/>
              <a:ext cx="960786" cy="381857"/>
            </a:xfrm>
            <a:custGeom>
              <a:avLst/>
              <a:gdLst>
                <a:gd name="connsiteX0" fmla="*/ 0 w 960786"/>
                <a:gd name="connsiteY0" fmla="*/ 0 h 381857"/>
                <a:gd name="connsiteX1" fmla="*/ 0 w 960786"/>
                <a:gd name="connsiteY1" fmla="*/ 10192 h 381857"/>
                <a:gd name="connsiteX2" fmla="*/ 0 w 960786"/>
                <a:gd name="connsiteY2" fmla="*/ 287560 h 381857"/>
                <a:gd name="connsiteX3" fmla="*/ 960787 w 960786"/>
                <a:gd name="connsiteY3" fmla="*/ 381857 h 381857"/>
                <a:gd name="connsiteX4" fmla="*/ 960787 w 960786"/>
                <a:gd name="connsiteY4" fmla="*/ 104394 h 381857"/>
                <a:gd name="connsiteX5" fmla="*/ 960787 w 960786"/>
                <a:gd name="connsiteY5" fmla="*/ 94297 h 381857"/>
                <a:gd name="connsiteX6" fmla="*/ 63246 w 960786"/>
                <a:gd name="connsiteY6" fmla="*/ 6191 h 381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0786" h="381857">
                  <a:moveTo>
                    <a:pt x="0" y="0"/>
                  </a:moveTo>
                  <a:lnTo>
                    <a:pt x="0" y="10192"/>
                  </a:lnTo>
                  <a:lnTo>
                    <a:pt x="0" y="287560"/>
                  </a:lnTo>
                  <a:lnTo>
                    <a:pt x="960787" y="381857"/>
                  </a:lnTo>
                  <a:lnTo>
                    <a:pt x="960787" y="104394"/>
                  </a:lnTo>
                  <a:lnTo>
                    <a:pt x="960787" y="94297"/>
                  </a:lnTo>
                  <a:lnTo>
                    <a:pt x="63246" y="6191"/>
                  </a:lnTo>
                  <a:close/>
                </a:path>
              </a:pathLst>
            </a:custGeom>
            <a:solidFill>
              <a:srgbClr val="BDAA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947F494-C3D1-C6E2-F7EC-980721E4A0B3}"/>
                </a:ext>
              </a:extLst>
            </p:cNvPr>
            <p:cNvSpPr/>
            <p:nvPr/>
          </p:nvSpPr>
          <p:spPr>
            <a:xfrm>
              <a:off x="6789607" y="2607287"/>
              <a:ext cx="474726" cy="227742"/>
            </a:xfrm>
            <a:custGeom>
              <a:avLst/>
              <a:gdLst>
                <a:gd name="connsiteX0" fmla="*/ 0 w 474726"/>
                <a:gd name="connsiteY0" fmla="*/ 10097 h 227742"/>
                <a:gd name="connsiteX1" fmla="*/ 0 w 474726"/>
                <a:gd name="connsiteY1" fmla="*/ 133064 h 227742"/>
                <a:gd name="connsiteX2" fmla="*/ 0 w 474726"/>
                <a:gd name="connsiteY2" fmla="*/ 142018 h 227742"/>
                <a:gd name="connsiteX3" fmla="*/ 474726 w 474726"/>
                <a:gd name="connsiteY3" fmla="*/ 227743 h 227742"/>
                <a:gd name="connsiteX4" fmla="*/ 474726 w 474726"/>
                <a:gd name="connsiteY4" fmla="*/ 95822 h 227742"/>
                <a:gd name="connsiteX5" fmla="*/ 474726 w 474726"/>
                <a:gd name="connsiteY5" fmla="*/ 85725 h 227742"/>
                <a:gd name="connsiteX6" fmla="*/ 325946 w 474726"/>
                <a:gd name="connsiteY6" fmla="*/ 58865 h 227742"/>
                <a:gd name="connsiteX7" fmla="*/ 0 w 474726"/>
                <a:gd name="connsiteY7" fmla="*/ 0 h 2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4726" h="227742">
                  <a:moveTo>
                    <a:pt x="0" y="10097"/>
                  </a:moveTo>
                  <a:lnTo>
                    <a:pt x="0" y="133064"/>
                  </a:lnTo>
                  <a:lnTo>
                    <a:pt x="0" y="142018"/>
                  </a:lnTo>
                  <a:lnTo>
                    <a:pt x="474726" y="227743"/>
                  </a:lnTo>
                  <a:lnTo>
                    <a:pt x="474726" y="95822"/>
                  </a:lnTo>
                  <a:lnTo>
                    <a:pt x="474726" y="85725"/>
                  </a:lnTo>
                  <a:lnTo>
                    <a:pt x="325946" y="588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A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E756FDD-1D0E-F0AF-F7A3-69BFE2D53A51}"/>
                </a:ext>
              </a:extLst>
            </p:cNvPr>
            <p:cNvSpPr/>
            <p:nvPr/>
          </p:nvSpPr>
          <p:spPr>
            <a:xfrm>
              <a:off x="6789607" y="1151391"/>
              <a:ext cx="474726" cy="227837"/>
            </a:xfrm>
            <a:custGeom>
              <a:avLst/>
              <a:gdLst>
                <a:gd name="connsiteX0" fmla="*/ 472630 w 474726"/>
                <a:gd name="connsiteY0" fmla="*/ 142494 h 227837"/>
                <a:gd name="connsiteX1" fmla="*/ 474726 w 474726"/>
                <a:gd name="connsiteY1" fmla="*/ 142113 h 227837"/>
                <a:gd name="connsiteX2" fmla="*/ 474726 w 474726"/>
                <a:gd name="connsiteY2" fmla="*/ 10192 h 227837"/>
                <a:gd name="connsiteX3" fmla="*/ 474726 w 474726"/>
                <a:gd name="connsiteY3" fmla="*/ 1524 h 227837"/>
                <a:gd name="connsiteX4" fmla="*/ 474726 w 474726"/>
                <a:gd name="connsiteY4" fmla="*/ 0 h 227837"/>
                <a:gd name="connsiteX5" fmla="*/ 472630 w 474726"/>
                <a:gd name="connsiteY5" fmla="*/ 381 h 227837"/>
                <a:gd name="connsiteX6" fmla="*/ 269081 w 474726"/>
                <a:gd name="connsiteY6" fmla="*/ 37147 h 227837"/>
                <a:gd name="connsiteX7" fmla="*/ 0 w 474726"/>
                <a:gd name="connsiteY7" fmla="*/ 85725 h 227837"/>
                <a:gd name="connsiteX8" fmla="*/ 0 w 474726"/>
                <a:gd name="connsiteY8" fmla="*/ 95917 h 227837"/>
                <a:gd name="connsiteX9" fmla="*/ 0 w 474726"/>
                <a:gd name="connsiteY9" fmla="*/ 227838 h 22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4726" h="227837">
                  <a:moveTo>
                    <a:pt x="472630" y="142494"/>
                  </a:moveTo>
                  <a:lnTo>
                    <a:pt x="474726" y="142113"/>
                  </a:lnTo>
                  <a:lnTo>
                    <a:pt x="474726" y="10192"/>
                  </a:lnTo>
                  <a:lnTo>
                    <a:pt x="474726" y="1524"/>
                  </a:lnTo>
                  <a:lnTo>
                    <a:pt x="474726" y="0"/>
                  </a:lnTo>
                  <a:lnTo>
                    <a:pt x="472630" y="381"/>
                  </a:lnTo>
                  <a:lnTo>
                    <a:pt x="269081" y="37147"/>
                  </a:lnTo>
                  <a:lnTo>
                    <a:pt x="0" y="85725"/>
                  </a:lnTo>
                  <a:lnTo>
                    <a:pt x="0" y="95917"/>
                  </a:lnTo>
                  <a:lnTo>
                    <a:pt x="0" y="227838"/>
                  </a:lnTo>
                  <a:close/>
                </a:path>
              </a:pathLst>
            </a:custGeom>
            <a:solidFill>
              <a:srgbClr val="BDAA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62B3C21-5AF4-A703-BB19-4110CE0AC5BF}"/>
                </a:ext>
              </a:extLst>
            </p:cNvPr>
            <p:cNvSpPr/>
            <p:nvPr/>
          </p:nvSpPr>
          <p:spPr>
            <a:xfrm>
              <a:off x="6430991" y="1834810"/>
              <a:ext cx="1204341" cy="287559"/>
            </a:xfrm>
            <a:custGeom>
              <a:avLst/>
              <a:gdLst>
                <a:gd name="connsiteX0" fmla="*/ 278511 w 1204341"/>
                <a:gd name="connsiteY0" fmla="*/ 0 h 287559"/>
                <a:gd name="connsiteX1" fmla="*/ 0 w 1204341"/>
                <a:gd name="connsiteY1" fmla="*/ 0 h 287559"/>
                <a:gd name="connsiteX2" fmla="*/ 0 w 1204341"/>
                <a:gd name="connsiteY2" fmla="*/ 10192 h 287559"/>
                <a:gd name="connsiteX3" fmla="*/ 0 w 1204341"/>
                <a:gd name="connsiteY3" fmla="*/ 287560 h 287559"/>
                <a:gd name="connsiteX4" fmla="*/ 1204341 w 1204341"/>
                <a:gd name="connsiteY4" fmla="*/ 287560 h 287559"/>
                <a:gd name="connsiteX5" fmla="*/ 1204341 w 1204341"/>
                <a:gd name="connsiteY5" fmla="*/ 10192 h 287559"/>
                <a:gd name="connsiteX6" fmla="*/ 1204341 w 1204341"/>
                <a:gd name="connsiteY6" fmla="*/ 0 h 28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4341" h="287559">
                  <a:moveTo>
                    <a:pt x="278511" y="0"/>
                  </a:moveTo>
                  <a:lnTo>
                    <a:pt x="0" y="0"/>
                  </a:lnTo>
                  <a:lnTo>
                    <a:pt x="0" y="10192"/>
                  </a:lnTo>
                  <a:lnTo>
                    <a:pt x="0" y="287560"/>
                  </a:lnTo>
                  <a:lnTo>
                    <a:pt x="1204341" y="287560"/>
                  </a:lnTo>
                  <a:lnTo>
                    <a:pt x="1204341" y="10192"/>
                  </a:lnTo>
                  <a:lnTo>
                    <a:pt x="1204341" y="0"/>
                  </a:lnTo>
                  <a:close/>
                </a:path>
              </a:pathLst>
            </a:custGeom>
            <a:solidFill>
              <a:srgbClr val="BDAA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9AA3C539-B3B6-E7EC-CCB5-1CE9B0BAD06A}"/>
              </a:ext>
            </a:extLst>
          </p:cNvPr>
          <p:cNvSpPr/>
          <p:nvPr/>
        </p:nvSpPr>
        <p:spPr>
          <a:xfrm>
            <a:off x="9902138" y="2607287"/>
            <a:ext cx="17927" cy="10953"/>
          </a:xfrm>
          <a:custGeom>
            <a:avLst/>
            <a:gdLst>
              <a:gd name="connsiteX0" fmla="*/ 5440 w 17927"/>
              <a:gd name="connsiteY0" fmla="*/ 10954 h 10953"/>
              <a:gd name="connsiteX1" fmla="*/ 17536 w 17927"/>
              <a:gd name="connsiteY1" fmla="*/ 5810 h 10953"/>
              <a:gd name="connsiteX2" fmla="*/ 12488 w 17927"/>
              <a:gd name="connsiteY2" fmla="*/ 0 h 10953"/>
              <a:gd name="connsiteX3" fmla="*/ 391 w 17927"/>
              <a:gd name="connsiteY3" fmla="*/ 5143 h 10953"/>
              <a:gd name="connsiteX4" fmla="*/ 5440 w 17927"/>
              <a:gd name="connsiteY4" fmla="*/ 10954 h 10953"/>
              <a:gd name="connsiteX5" fmla="*/ 5440 w 17927"/>
              <a:gd name="connsiteY5" fmla="*/ 10954 h 1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27" h="10953">
                <a:moveTo>
                  <a:pt x="5440" y="10954"/>
                </a:moveTo>
                <a:cubicBezTo>
                  <a:pt x="8964" y="10954"/>
                  <a:pt x="16108" y="9811"/>
                  <a:pt x="17536" y="5810"/>
                </a:cubicBezTo>
                <a:cubicBezTo>
                  <a:pt x="18965" y="2096"/>
                  <a:pt x="16298" y="0"/>
                  <a:pt x="12488" y="0"/>
                </a:cubicBezTo>
                <a:cubicBezTo>
                  <a:pt x="8964" y="0"/>
                  <a:pt x="1820" y="1143"/>
                  <a:pt x="391" y="5143"/>
                </a:cubicBezTo>
                <a:cubicBezTo>
                  <a:pt x="-1037" y="8954"/>
                  <a:pt x="1629" y="10954"/>
                  <a:pt x="5440" y="10954"/>
                </a:cubicBezTo>
                <a:lnTo>
                  <a:pt x="5440" y="10954"/>
                </a:lnTo>
                <a:close/>
              </a:path>
            </a:pathLst>
          </a:custGeom>
          <a:solidFill>
            <a:srgbClr val="4337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图形 2">
            <a:extLst>
              <a:ext uri="{FF2B5EF4-FFF2-40B4-BE49-F238E27FC236}">
                <a16:creationId xmlns:a16="http://schemas.microsoft.com/office/drawing/2014/main" id="{4AB1A9C3-CDC9-674C-99A7-DFE3896E0934}"/>
              </a:ext>
            </a:extLst>
          </p:cNvPr>
          <p:cNvGrpSpPr/>
          <p:nvPr/>
        </p:nvGrpSpPr>
        <p:grpSpPr>
          <a:xfrm>
            <a:off x="3953398" y="4448701"/>
            <a:ext cx="1214437" cy="1427606"/>
            <a:chOff x="3493103" y="1706213"/>
            <a:chExt cx="1214437" cy="1427606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965DEA6-7225-523E-A9E7-547DAC57F1D7}"/>
                </a:ext>
              </a:extLst>
            </p:cNvPr>
            <p:cNvSpPr/>
            <p:nvPr/>
          </p:nvSpPr>
          <p:spPr>
            <a:xfrm>
              <a:off x="3493103" y="1846135"/>
              <a:ext cx="1133284" cy="201834"/>
            </a:xfrm>
            <a:custGeom>
              <a:avLst/>
              <a:gdLst>
                <a:gd name="connsiteX0" fmla="*/ 1133284 w 1133284"/>
                <a:gd name="connsiteY0" fmla="*/ 122872 h 201834"/>
                <a:gd name="connsiteX1" fmla="*/ 1104329 w 1133284"/>
                <a:gd name="connsiteY1" fmla="*/ 133064 h 201834"/>
                <a:gd name="connsiteX2" fmla="*/ 536734 w 1133284"/>
                <a:gd name="connsiteY2" fmla="*/ 133064 h 201834"/>
                <a:gd name="connsiteX3" fmla="*/ 536638 w 1133284"/>
                <a:gd name="connsiteY3" fmla="*/ 122872 h 201834"/>
                <a:gd name="connsiteX4" fmla="*/ 537877 w 1133284"/>
                <a:gd name="connsiteY4" fmla="*/ 121825 h 201834"/>
                <a:gd name="connsiteX5" fmla="*/ 669417 w 1133284"/>
                <a:gd name="connsiteY5" fmla="*/ 0 h 201834"/>
                <a:gd name="connsiteX6" fmla="*/ 669322 w 1133284"/>
                <a:gd name="connsiteY6" fmla="*/ 0 h 201834"/>
                <a:gd name="connsiteX7" fmla="*/ 0 w 1133284"/>
                <a:gd name="connsiteY7" fmla="*/ 201835 h 201834"/>
                <a:gd name="connsiteX8" fmla="*/ 907923 w 1133284"/>
                <a:gd name="connsiteY8" fmla="*/ 201835 h 201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284" h="201834">
                  <a:moveTo>
                    <a:pt x="1133284" y="122872"/>
                  </a:moveTo>
                  <a:lnTo>
                    <a:pt x="1104329" y="133064"/>
                  </a:lnTo>
                  <a:lnTo>
                    <a:pt x="536734" y="133064"/>
                  </a:lnTo>
                  <a:lnTo>
                    <a:pt x="536638" y="122872"/>
                  </a:lnTo>
                  <a:lnTo>
                    <a:pt x="537877" y="121825"/>
                  </a:lnTo>
                  <a:lnTo>
                    <a:pt x="669417" y="0"/>
                  </a:lnTo>
                  <a:lnTo>
                    <a:pt x="669322" y="0"/>
                  </a:lnTo>
                  <a:lnTo>
                    <a:pt x="0" y="201835"/>
                  </a:lnTo>
                  <a:lnTo>
                    <a:pt x="907923" y="201835"/>
                  </a:lnTo>
                  <a:close/>
                </a:path>
              </a:pathLst>
            </a:custGeom>
            <a:solidFill>
              <a:srgbClr val="455D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E8BCD01-A1C5-DF5E-D90C-68B518219249}"/>
                </a:ext>
              </a:extLst>
            </p:cNvPr>
            <p:cNvSpPr/>
            <p:nvPr/>
          </p:nvSpPr>
          <p:spPr>
            <a:xfrm>
              <a:off x="3493103" y="2376106"/>
              <a:ext cx="1176051" cy="88011"/>
            </a:xfrm>
            <a:custGeom>
              <a:avLst/>
              <a:gdLst>
                <a:gd name="connsiteX0" fmla="*/ 0 w 1176051"/>
                <a:gd name="connsiteY0" fmla="*/ 88011 h 88011"/>
                <a:gd name="connsiteX1" fmla="*/ 921163 w 1176051"/>
                <a:gd name="connsiteY1" fmla="*/ 88011 h 88011"/>
                <a:gd name="connsiteX2" fmla="*/ 1176052 w 1176051"/>
                <a:gd name="connsiteY2" fmla="*/ 0 h 88011"/>
                <a:gd name="connsiteX3" fmla="*/ 256699 w 1176051"/>
                <a:gd name="connsiteY3" fmla="*/ 0 h 8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6051" h="88011">
                  <a:moveTo>
                    <a:pt x="0" y="88011"/>
                  </a:moveTo>
                  <a:lnTo>
                    <a:pt x="921163" y="88011"/>
                  </a:lnTo>
                  <a:lnTo>
                    <a:pt x="1176052" y="0"/>
                  </a:lnTo>
                  <a:lnTo>
                    <a:pt x="256699" y="0"/>
                  </a:lnTo>
                  <a:close/>
                </a:path>
              </a:pathLst>
            </a:custGeom>
            <a:solidFill>
              <a:srgbClr val="455D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5FD373-47F1-8843-76DF-A31B78E1C035}"/>
                </a:ext>
              </a:extLst>
            </p:cNvPr>
            <p:cNvSpPr/>
            <p:nvPr/>
          </p:nvSpPr>
          <p:spPr>
            <a:xfrm>
              <a:off x="3555110" y="2782061"/>
              <a:ext cx="1152429" cy="197834"/>
            </a:xfrm>
            <a:custGeom>
              <a:avLst/>
              <a:gdLst>
                <a:gd name="connsiteX0" fmla="*/ 199739 w 1152429"/>
                <a:gd name="connsiteY0" fmla="*/ 10192 h 197834"/>
                <a:gd name="connsiteX1" fmla="*/ 0 w 1152429"/>
                <a:gd name="connsiteY1" fmla="*/ 78962 h 197834"/>
                <a:gd name="connsiteX2" fmla="*/ 596551 w 1152429"/>
                <a:gd name="connsiteY2" fmla="*/ 78962 h 197834"/>
                <a:gd name="connsiteX3" fmla="*/ 596551 w 1152429"/>
                <a:gd name="connsiteY3" fmla="*/ 91821 h 197834"/>
                <a:gd name="connsiteX4" fmla="*/ 485204 w 1152429"/>
                <a:gd name="connsiteY4" fmla="*/ 197834 h 197834"/>
                <a:gd name="connsiteX5" fmla="*/ 1152430 w 1152429"/>
                <a:gd name="connsiteY5" fmla="*/ 0 h 197834"/>
                <a:gd name="connsiteX6" fmla="*/ 1114425 w 1152429"/>
                <a:gd name="connsiteY6" fmla="*/ 10192 h 19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2429" h="197834">
                  <a:moveTo>
                    <a:pt x="199739" y="10192"/>
                  </a:moveTo>
                  <a:lnTo>
                    <a:pt x="0" y="78962"/>
                  </a:lnTo>
                  <a:lnTo>
                    <a:pt x="596551" y="78962"/>
                  </a:lnTo>
                  <a:lnTo>
                    <a:pt x="596551" y="91821"/>
                  </a:lnTo>
                  <a:lnTo>
                    <a:pt x="485204" y="197834"/>
                  </a:lnTo>
                  <a:lnTo>
                    <a:pt x="1152430" y="0"/>
                  </a:lnTo>
                  <a:lnTo>
                    <a:pt x="1114425" y="10192"/>
                  </a:lnTo>
                  <a:close/>
                </a:path>
              </a:pathLst>
            </a:custGeom>
            <a:solidFill>
              <a:srgbClr val="455D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0EDE4BF-7EB4-B435-9CD4-3C0021FDCD28}"/>
                </a:ext>
              </a:extLst>
            </p:cNvPr>
            <p:cNvSpPr/>
            <p:nvPr/>
          </p:nvSpPr>
          <p:spPr>
            <a:xfrm>
              <a:off x="3493103" y="2365914"/>
              <a:ext cx="1214437" cy="10191"/>
            </a:xfrm>
            <a:custGeom>
              <a:avLst/>
              <a:gdLst>
                <a:gd name="connsiteX0" fmla="*/ 0 w 1214437"/>
                <a:gd name="connsiteY0" fmla="*/ 0 h 10191"/>
                <a:gd name="connsiteX1" fmla="*/ 0 w 1214437"/>
                <a:gd name="connsiteY1" fmla="*/ 10192 h 10191"/>
                <a:gd name="connsiteX2" fmla="*/ 256699 w 1214437"/>
                <a:gd name="connsiteY2" fmla="*/ 10192 h 10191"/>
                <a:gd name="connsiteX3" fmla="*/ 1176052 w 1214437"/>
                <a:gd name="connsiteY3" fmla="*/ 10192 h 10191"/>
                <a:gd name="connsiteX4" fmla="*/ 1176052 w 1214437"/>
                <a:gd name="connsiteY4" fmla="*/ 10192 h 10191"/>
                <a:gd name="connsiteX5" fmla="*/ 1214438 w 1214437"/>
                <a:gd name="connsiteY5" fmla="*/ 0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4437" h="10191">
                  <a:moveTo>
                    <a:pt x="0" y="0"/>
                  </a:moveTo>
                  <a:lnTo>
                    <a:pt x="0" y="10192"/>
                  </a:lnTo>
                  <a:lnTo>
                    <a:pt x="256699" y="10192"/>
                  </a:lnTo>
                  <a:lnTo>
                    <a:pt x="1176052" y="10192"/>
                  </a:lnTo>
                  <a:lnTo>
                    <a:pt x="1176052" y="10192"/>
                  </a:lnTo>
                  <a:lnTo>
                    <a:pt x="1214438" y="0"/>
                  </a:lnTo>
                  <a:close/>
                </a:path>
              </a:pathLst>
            </a:custGeom>
            <a:solidFill>
              <a:srgbClr val="384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188B919-AD60-B671-5438-3AF3B2B7C554}"/>
                </a:ext>
              </a:extLst>
            </p:cNvPr>
            <p:cNvSpPr/>
            <p:nvPr/>
          </p:nvSpPr>
          <p:spPr>
            <a:xfrm>
              <a:off x="4029836" y="1706213"/>
              <a:ext cx="139827" cy="139922"/>
            </a:xfrm>
            <a:custGeom>
              <a:avLst/>
              <a:gdLst>
                <a:gd name="connsiteX0" fmla="*/ 139827 w 139827"/>
                <a:gd name="connsiteY0" fmla="*/ 133255 h 139922"/>
                <a:gd name="connsiteX1" fmla="*/ 0 w 139827"/>
                <a:gd name="connsiteY1" fmla="*/ 0 h 139922"/>
                <a:gd name="connsiteX2" fmla="*/ 0 w 139827"/>
                <a:gd name="connsiteY2" fmla="*/ 13621 h 139922"/>
                <a:gd name="connsiteX3" fmla="*/ 132588 w 139827"/>
                <a:gd name="connsiteY3" fmla="*/ 139922 h 139922"/>
                <a:gd name="connsiteX4" fmla="*/ 132683 w 139827"/>
                <a:gd name="connsiteY4" fmla="*/ 139922 h 13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827" h="139922">
                  <a:moveTo>
                    <a:pt x="139827" y="133255"/>
                  </a:moveTo>
                  <a:lnTo>
                    <a:pt x="0" y="0"/>
                  </a:lnTo>
                  <a:lnTo>
                    <a:pt x="0" y="13621"/>
                  </a:lnTo>
                  <a:lnTo>
                    <a:pt x="132588" y="139922"/>
                  </a:lnTo>
                  <a:lnTo>
                    <a:pt x="132683" y="139922"/>
                  </a:lnTo>
                  <a:close/>
                </a:path>
              </a:pathLst>
            </a:custGeom>
            <a:solidFill>
              <a:srgbClr val="384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274E621-3CDB-0D97-668C-C0E68E1C15E2}"/>
                </a:ext>
              </a:extLst>
            </p:cNvPr>
            <p:cNvSpPr/>
            <p:nvPr/>
          </p:nvSpPr>
          <p:spPr>
            <a:xfrm>
              <a:off x="4029741" y="1967960"/>
              <a:ext cx="596645" cy="11239"/>
            </a:xfrm>
            <a:custGeom>
              <a:avLst/>
              <a:gdLst>
                <a:gd name="connsiteX0" fmla="*/ 1238 w 596645"/>
                <a:gd name="connsiteY0" fmla="*/ 0 h 11239"/>
                <a:gd name="connsiteX1" fmla="*/ 0 w 596645"/>
                <a:gd name="connsiteY1" fmla="*/ 1048 h 11239"/>
                <a:gd name="connsiteX2" fmla="*/ 95 w 596645"/>
                <a:gd name="connsiteY2" fmla="*/ 11239 h 11239"/>
                <a:gd name="connsiteX3" fmla="*/ 567690 w 596645"/>
                <a:gd name="connsiteY3" fmla="*/ 11239 h 11239"/>
                <a:gd name="connsiteX4" fmla="*/ 596646 w 596645"/>
                <a:gd name="connsiteY4" fmla="*/ 1048 h 11239"/>
                <a:gd name="connsiteX5" fmla="*/ 95 w 596645"/>
                <a:gd name="connsiteY5" fmla="*/ 1048 h 1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645" h="11239">
                  <a:moveTo>
                    <a:pt x="1238" y="0"/>
                  </a:moveTo>
                  <a:lnTo>
                    <a:pt x="0" y="1048"/>
                  </a:lnTo>
                  <a:lnTo>
                    <a:pt x="95" y="11239"/>
                  </a:lnTo>
                  <a:lnTo>
                    <a:pt x="567690" y="11239"/>
                  </a:lnTo>
                  <a:lnTo>
                    <a:pt x="596646" y="1048"/>
                  </a:lnTo>
                  <a:lnTo>
                    <a:pt x="95" y="1048"/>
                  </a:lnTo>
                  <a:close/>
                </a:path>
              </a:pathLst>
            </a:custGeom>
            <a:solidFill>
              <a:srgbClr val="384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B734E83-FF34-F43E-3F50-48FD2750DA98}"/>
                </a:ext>
              </a:extLst>
            </p:cNvPr>
            <p:cNvSpPr/>
            <p:nvPr/>
          </p:nvSpPr>
          <p:spPr>
            <a:xfrm>
              <a:off x="3555111" y="3123723"/>
              <a:ext cx="596550" cy="10096"/>
            </a:xfrm>
            <a:custGeom>
              <a:avLst/>
              <a:gdLst>
                <a:gd name="connsiteX0" fmla="*/ 0 w 596550"/>
                <a:gd name="connsiteY0" fmla="*/ 0 h 10096"/>
                <a:gd name="connsiteX1" fmla="*/ 596551 w 596550"/>
                <a:gd name="connsiteY1" fmla="*/ 0 h 10096"/>
                <a:gd name="connsiteX2" fmla="*/ 596551 w 596550"/>
                <a:gd name="connsiteY2" fmla="*/ 10097 h 10096"/>
                <a:gd name="connsiteX3" fmla="*/ 0 w 596550"/>
                <a:gd name="connsiteY3" fmla="*/ 10097 h 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6550" h="10096">
                  <a:moveTo>
                    <a:pt x="0" y="0"/>
                  </a:moveTo>
                  <a:lnTo>
                    <a:pt x="596551" y="0"/>
                  </a:lnTo>
                  <a:lnTo>
                    <a:pt x="596551" y="10097"/>
                  </a:lnTo>
                  <a:lnTo>
                    <a:pt x="0" y="10097"/>
                  </a:lnTo>
                  <a:close/>
                </a:path>
              </a:pathLst>
            </a:custGeom>
            <a:solidFill>
              <a:srgbClr val="384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23EDC9E-BBBA-3836-7B65-B7703AC68FFF}"/>
                </a:ext>
              </a:extLst>
            </p:cNvPr>
            <p:cNvSpPr/>
            <p:nvPr/>
          </p:nvSpPr>
          <p:spPr>
            <a:xfrm>
              <a:off x="4011834" y="2861024"/>
              <a:ext cx="139826" cy="139541"/>
            </a:xfrm>
            <a:custGeom>
              <a:avLst/>
              <a:gdLst>
                <a:gd name="connsiteX0" fmla="*/ 139827 w 139826"/>
                <a:gd name="connsiteY0" fmla="*/ 0 h 139541"/>
                <a:gd name="connsiteX1" fmla="*/ 0 w 139826"/>
                <a:gd name="connsiteY1" fmla="*/ 133255 h 139541"/>
                <a:gd name="connsiteX2" fmla="*/ 6763 w 139826"/>
                <a:gd name="connsiteY2" fmla="*/ 139541 h 139541"/>
                <a:gd name="connsiteX3" fmla="*/ 28480 w 139826"/>
                <a:gd name="connsiteY3" fmla="*/ 118872 h 139541"/>
                <a:gd name="connsiteX4" fmla="*/ 139827 w 139826"/>
                <a:gd name="connsiteY4" fmla="*/ 12859 h 13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826" h="139541">
                  <a:moveTo>
                    <a:pt x="139827" y="0"/>
                  </a:moveTo>
                  <a:lnTo>
                    <a:pt x="0" y="133255"/>
                  </a:lnTo>
                  <a:lnTo>
                    <a:pt x="6763" y="139541"/>
                  </a:lnTo>
                  <a:lnTo>
                    <a:pt x="28480" y="118872"/>
                  </a:lnTo>
                  <a:lnTo>
                    <a:pt x="139827" y="12859"/>
                  </a:lnTo>
                  <a:close/>
                </a:path>
              </a:pathLst>
            </a:custGeom>
            <a:solidFill>
              <a:srgbClr val="384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A15CA08-DE5B-CCF8-10CA-16810972A75E}"/>
                </a:ext>
              </a:extLst>
            </p:cNvPr>
            <p:cNvSpPr/>
            <p:nvPr/>
          </p:nvSpPr>
          <p:spPr>
            <a:xfrm>
              <a:off x="3493103" y="2782061"/>
              <a:ext cx="1214437" cy="10191"/>
            </a:xfrm>
            <a:custGeom>
              <a:avLst/>
              <a:gdLst>
                <a:gd name="connsiteX0" fmla="*/ 0 w 1214437"/>
                <a:gd name="connsiteY0" fmla="*/ 0 h 10191"/>
                <a:gd name="connsiteX1" fmla="*/ 0 w 1214437"/>
                <a:gd name="connsiteY1" fmla="*/ 10192 h 10191"/>
                <a:gd name="connsiteX2" fmla="*/ 261747 w 1214437"/>
                <a:gd name="connsiteY2" fmla="*/ 10192 h 10191"/>
                <a:gd name="connsiteX3" fmla="*/ 1176433 w 1214437"/>
                <a:gd name="connsiteY3" fmla="*/ 10192 h 10191"/>
                <a:gd name="connsiteX4" fmla="*/ 1214438 w 1214437"/>
                <a:gd name="connsiteY4" fmla="*/ 0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37" h="10191">
                  <a:moveTo>
                    <a:pt x="0" y="0"/>
                  </a:moveTo>
                  <a:lnTo>
                    <a:pt x="0" y="10192"/>
                  </a:lnTo>
                  <a:lnTo>
                    <a:pt x="261747" y="10192"/>
                  </a:lnTo>
                  <a:lnTo>
                    <a:pt x="1176433" y="10192"/>
                  </a:lnTo>
                  <a:lnTo>
                    <a:pt x="1214438" y="0"/>
                  </a:lnTo>
                  <a:close/>
                </a:path>
              </a:pathLst>
            </a:custGeom>
            <a:solidFill>
              <a:srgbClr val="3843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B6FABE5-9E17-65CB-92DB-E7A3404BF983}"/>
                </a:ext>
              </a:extLst>
            </p:cNvPr>
            <p:cNvSpPr/>
            <p:nvPr/>
          </p:nvSpPr>
          <p:spPr>
            <a:xfrm>
              <a:off x="3493103" y="2047970"/>
              <a:ext cx="1214437" cy="317944"/>
            </a:xfrm>
            <a:custGeom>
              <a:avLst/>
              <a:gdLst>
                <a:gd name="connsiteX0" fmla="*/ 907923 w 1214437"/>
                <a:gd name="connsiteY0" fmla="*/ 0 h 317944"/>
                <a:gd name="connsiteX1" fmla="*/ 0 w 1214437"/>
                <a:gd name="connsiteY1" fmla="*/ 0 h 317944"/>
                <a:gd name="connsiteX2" fmla="*/ 0 w 1214437"/>
                <a:gd name="connsiteY2" fmla="*/ 10097 h 317944"/>
                <a:gd name="connsiteX3" fmla="*/ 0 w 1214437"/>
                <a:gd name="connsiteY3" fmla="*/ 317945 h 317944"/>
                <a:gd name="connsiteX4" fmla="*/ 1214438 w 1214437"/>
                <a:gd name="connsiteY4" fmla="*/ 317945 h 317944"/>
                <a:gd name="connsiteX5" fmla="*/ 1214438 w 1214437"/>
                <a:gd name="connsiteY5" fmla="*/ 10097 h 317944"/>
                <a:gd name="connsiteX6" fmla="*/ 1214438 w 1214437"/>
                <a:gd name="connsiteY6" fmla="*/ 0 h 31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437" h="317944">
                  <a:moveTo>
                    <a:pt x="907923" y="0"/>
                  </a:moveTo>
                  <a:lnTo>
                    <a:pt x="0" y="0"/>
                  </a:lnTo>
                  <a:lnTo>
                    <a:pt x="0" y="10097"/>
                  </a:lnTo>
                  <a:lnTo>
                    <a:pt x="0" y="317945"/>
                  </a:lnTo>
                  <a:lnTo>
                    <a:pt x="1214438" y="317945"/>
                  </a:lnTo>
                  <a:lnTo>
                    <a:pt x="1214438" y="10097"/>
                  </a:lnTo>
                  <a:lnTo>
                    <a:pt x="1214438" y="0"/>
                  </a:lnTo>
                  <a:close/>
                </a:path>
              </a:pathLst>
            </a:custGeom>
            <a:solidFill>
              <a:srgbClr val="92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826A7EA-A6F8-2304-39FA-D5199B94E4E5}"/>
                </a:ext>
              </a:extLst>
            </p:cNvPr>
            <p:cNvSpPr/>
            <p:nvPr/>
          </p:nvSpPr>
          <p:spPr>
            <a:xfrm>
              <a:off x="4029836" y="1706213"/>
              <a:ext cx="596550" cy="262794"/>
            </a:xfrm>
            <a:custGeom>
              <a:avLst/>
              <a:gdLst>
                <a:gd name="connsiteX0" fmla="*/ 132683 w 596550"/>
                <a:gd name="connsiteY0" fmla="*/ 139922 h 262794"/>
                <a:gd name="connsiteX1" fmla="*/ 1143 w 596550"/>
                <a:gd name="connsiteY1" fmla="*/ 261747 h 262794"/>
                <a:gd name="connsiteX2" fmla="*/ 0 w 596550"/>
                <a:gd name="connsiteY2" fmla="*/ 262795 h 262794"/>
                <a:gd name="connsiteX3" fmla="*/ 596551 w 596550"/>
                <a:gd name="connsiteY3" fmla="*/ 262795 h 262794"/>
                <a:gd name="connsiteX4" fmla="*/ 596551 w 596550"/>
                <a:gd name="connsiteY4" fmla="*/ 10192 h 262794"/>
                <a:gd name="connsiteX5" fmla="*/ 596551 w 596550"/>
                <a:gd name="connsiteY5" fmla="*/ 0 h 262794"/>
                <a:gd name="connsiteX6" fmla="*/ 0 w 596550"/>
                <a:gd name="connsiteY6" fmla="*/ 0 h 262794"/>
                <a:gd name="connsiteX7" fmla="*/ 139827 w 596550"/>
                <a:gd name="connsiteY7" fmla="*/ 133255 h 26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6550" h="262794">
                  <a:moveTo>
                    <a:pt x="132683" y="139922"/>
                  </a:moveTo>
                  <a:lnTo>
                    <a:pt x="1143" y="261747"/>
                  </a:lnTo>
                  <a:lnTo>
                    <a:pt x="0" y="262795"/>
                  </a:lnTo>
                  <a:lnTo>
                    <a:pt x="596551" y="262795"/>
                  </a:lnTo>
                  <a:lnTo>
                    <a:pt x="596551" y="10192"/>
                  </a:lnTo>
                  <a:lnTo>
                    <a:pt x="596551" y="0"/>
                  </a:lnTo>
                  <a:lnTo>
                    <a:pt x="0" y="0"/>
                  </a:lnTo>
                  <a:lnTo>
                    <a:pt x="139827" y="133255"/>
                  </a:lnTo>
                  <a:close/>
                </a:path>
              </a:pathLst>
            </a:custGeom>
            <a:solidFill>
              <a:srgbClr val="92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0CBEBD7-8969-1EC1-FCAA-473A6030C6EC}"/>
                </a:ext>
              </a:extLst>
            </p:cNvPr>
            <p:cNvSpPr/>
            <p:nvPr/>
          </p:nvSpPr>
          <p:spPr>
            <a:xfrm>
              <a:off x="3555110" y="2861024"/>
              <a:ext cx="596550" cy="262699"/>
            </a:xfrm>
            <a:custGeom>
              <a:avLst/>
              <a:gdLst>
                <a:gd name="connsiteX0" fmla="*/ 596551 w 596550"/>
                <a:gd name="connsiteY0" fmla="*/ 0 h 262699"/>
                <a:gd name="connsiteX1" fmla="*/ 0 w 596550"/>
                <a:gd name="connsiteY1" fmla="*/ 0 h 262699"/>
                <a:gd name="connsiteX2" fmla="*/ 0 w 596550"/>
                <a:gd name="connsiteY2" fmla="*/ 10096 h 262699"/>
                <a:gd name="connsiteX3" fmla="*/ 0 w 596550"/>
                <a:gd name="connsiteY3" fmla="*/ 262700 h 262699"/>
                <a:gd name="connsiteX4" fmla="*/ 596551 w 596550"/>
                <a:gd name="connsiteY4" fmla="*/ 262700 h 262699"/>
                <a:gd name="connsiteX5" fmla="*/ 463487 w 596550"/>
                <a:gd name="connsiteY5" fmla="*/ 139541 h 262699"/>
                <a:gd name="connsiteX6" fmla="*/ 456724 w 596550"/>
                <a:gd name="connsiteY6" fmla="*/ 133255 h 26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50" h="262699">
                  <a:moveTo>
                    <a:pt x="596551" y="0"/>
                  </a:moveTo>
                  <a:lnTo>
                    <a:pt x="0" y="0"/>
                  </a:lnTo>
                  <a:lnTo>
                    <a:pt x="0" y="10096"/>
                  </a:lnTo>
                  <a:lnTo>
                    <a:pt x="0" y="262700"/>
                  </a:lnTo>
                  <a:lnTo>
                    <a:pt x="596551" y="262700"/>
                  </a:lnTo>
                  <a:lnTo>
                    <a:pt x="463487" y="139541"/>
                  </a:lnTo>
                  <a:lnTo>
                    <a:pt x="456724" y="133255"/>
                  </a:lnTo>
                  <a:close/>
                </a:path>
              </a:pathLst>
            </a:custGeom>
            <a:solidFill>
              <a:srgbClr val="92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1CEFDE6-8D21-3045-85F7-6F607DDE5043}"/>
                </a:ext>
              </a:extLst>
            </p:cNvPr>
            <p:cNvSpPr/>
            <p:nvPr/>
          </p:nvSpPr>
          <p:spPr>
            <a:xfrm>
              <a:off x="3493103" y="2464117"/>
              <a:ext cx="1214437" cy="317944"/>
            </a:xfrm>
            <a:custGeom>
              <a:avLst/>
              <a:gdLst>
                <a:gd name="connsiteX0" fmla="*/ 0 w 1214437"/>
                <a:gd name="connsiteY0" fmla="*/ 10096 h 317944"/>
                <a:gd name="connsiteX1" fmla="*/ 0 w 1214437"/>
                <a:gd name="connsiteY1" fmla="*/ 317944 h 317944"/>
                <a:gd name="connsiteX2" fmla="*/ 1214438 w 1214437"/>
                <a:gd name="connsiteY2" fmla="*/ 317944 h 317944"/>
                <a:gd name="connsiteX3" fmla="*/ 1214438 w 1214437"/>
                <a:gd name="connsiteY3" fmla="*/ 10096 h 317944"/>
                <a:gd name="connsiteX4" fmla="*/ 1214438 w 1214437"/>
                <a:gd name="connsiteY4" fmla="*/ 0 h 317944"/>
                <a:gd name="connsiteX5" fmla="*/ 921163 w 1214437"/>
                <a:gd name="connsiteY5" fmla="*/ 0 h 317944"/>
                <a:gd name="connsiteX6" fmla="*/ 0 w 1214437"/>
                <a:gd name="connsiteY6" fmla="*/ 0 h 31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437" h="317944">
                  <a:moveTo>
                    <a:pt x="0" y="10096"/>
                  </a:moveTo>
                  <a:lnTo>
                    <a:pt x="0" y="317944"/>
                  </a:lnTo>
                  <a:lnTo>
                    <a:pt x="1214438" y="317944"/>
                  </a:lnTo>
                  <a:lnTo>
                    <a:pt x="1214438" y="10096"/>
                  </a:lnTo>
                  <a:lnTo>
                    <a:pt x="1214438" y="0"/>
                  </a:lnTo>
                  <a:lnTo>
                    <a:pt x="9211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图形 2">
            <a:extLst>
              <a:ext uri="{FF2B5EF4-FFF2-40B4-BE49-F238E27FC236}">
                <a16:creationId xmlns:a16="http://schemas.microsoft.com/office/drawing/2014/main" id="{78759017-32FF-E306-2290-F7817E0012CD}"/>
              </a:ext>
            </a:extLst>
          </p:cNvPr>
          <p:cNvGrpSpPr/>
          <p:nvPr/>
        </p:nvGrpSpPr>
        <p:grpSpPr>
          <a:xfrm>
            <a:off x="9423440" y="4781263"/>
            <a:ext cx="1416081" cy="1073562"/>
            <a:chOff x="3320796" y="309562"/>
            <a:chExt cx="1416081" cy="1073562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8A43564-39F1-4635-099B-CDC8EA79B5EC}"/>
                </a:ext>
              </a:extLst>
            </p:cNvPr>
            <p:cNvSpPr/>
            <p:nvPr/>
          </p:nvSpPr>
          <p:spPr>
            <a:xfrm>
              <a:off x="3320796" y="570071"/>
              <a:ext cx="1205007" cy="108489"/>
            </a:xfrm>
            <a:custGeom>
              <a:avLst/>
              <a:gdLst>
                <a:gd name="connsiteX0" fmla="*/ 1205008 w 1205007"/>
                <a:gd name="connsiteY0" fmla="*/ 0 h 108489"/>
                <a:gd name="connsiteX1" fmla="*/ 362331 w 1205007"/>
                <a:gd name="connsiteY1" fmla="*/ 0 h 108489"/>
                <a:gd name="connsiteX2" fmla="*/ 0 w 1205007"/>
                <a:gd name="connsiteY2" fmla="*/ 108490 h 108489"/>
                <a:gd name="connsiteX3" fmla="*/ 912305 w 1205007"/>
                <a:gd name="connsiteY3" fmla="*/ 108490 h 10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007" h="108489">
                  <a:moveTo>
                    <a:pt x="1205008" y="0"/>
                  </a:moveTo>
                  <a:lnTo>
                    <a:pt x="362331" y="0"/>
                  </a:lnTo>
                  <a:lnTo>
                    <a:pt x="0" y="108490"/>
                  </a:lnTo>
                  <a:lnTo>
                    <a:pt x="912305" y="108490"/>
                  </a:lnTo>
                  <a:close/>
                </a:path>
              </a:pathLst>
            </a:custGeom>
            <a:solidFill>
              <a:srgbClr val="4974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AF4CD15-EC14-2EED-7624-FF4B329C180D}"/>
                </a:ext>
              </a:extLst>
            </p:cNvPr>
            <p:cNvSpPr/>
            <p:nvPr/>
          </p:nvSpPr>
          <p:spPr>
            <a:xfrm>
              <a:off x="3504438" y="1016603"/>
              <a:ext cx="1232439" cy="107632"/>
            </a:xfrm>
            <a:custGeom>
              <a:avLst/>
              <a:gdLst>
                <a:gd name="connsiteX0" fmla="*/ 266033 w 1232439"/>
                <a:gd name="connsiteY0" fmla="*/ 10096 h 107632"/>
                <a:gd name="connsiteX1" fmla="*/ 0 w 1232439"/>
                <a:gd name="connsiteY1" fmla="*/ 105918 h 107632"/>
                <a:gd name="connsiteX2" fmla="*/ 0 w 1232439"/>
                <a:gd name="connsiteY2" fmla="*/ 107632 h 107632"/>
                <a:gd name="connsiteX3" fmla="*/ 0 w 1232439"/>
                <a:gd name="connsiteY3" fmla="*/ 105918 h 107632"/>
                <a:gd name="connsiteX4" fmla="*/ 866965 w 1232439"/>
                <a:gd name="connsiteY4" fmla="*/ 105918 h 107632"/>
                <a:gd name="connsiteX5" fmla="*/ 1232440 w 1232439"/>
                <a:gd name="connsiteY5" fmla="*/ 190 h 107632"/>
                <a:gd name="connsiteX6" fmla="*/ 1232440 w 1232439"/>
                <a:gd name="connsiteY6" fmla="*/ 0 h 107632"/>
                <a:gd name="connsiteX7" fmla="*/ 1198340 w 1232439"/>
                <a:gd name="connsiteY7" fmla="*/ 10096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439" h="107632">
                  <a:moveTo>
                    <a:pt x="266033" y="10096"/>
                  </a:moveTo>
                  <a:lnTo>
                    <a:pt x="0" y="105918"/>
                  </a:lnTo>
                  <a:lnTo>
                    <a:pt x="0" y="107632"/>
                  </a:lnTo>
                  <a:lnTo>
                    <a:pt x="0" y="105918"/>
                  </a:lnTo>
                  <a:lnTo>
                    <a:pt x="866965" y="105918"/>
                  </a:lnTo>
                  <a:lnTo>
                    <a:pt x="1232440" y="190"/>
                  </a:lnTo>
                  <a:lnTo>
                    <a:pt x="1232440" y="0"/>
                  </a:lnTo>
                  <a:lnTo>
                    <a:pt x="1198340" y="10096"/>
                  </a:lnTo>
                  <a:close/>
                </a:path>
              </a:pathLst>
            </a:custGeom>
            <a:solidFill>
              <a:srgbClr val="4974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616F5D1-2D0E-88B2-3987-B2649009A9B5}"/>
                </a:ext>
              </a:extLst>
            </p:cNvPr>
            <p:cNvSpPr/>
            <p:nvPr/>
          </p:nvSpPr>
          <p:spPr>
            <a:xfrm>
              <a:off x="3504438" y="309562"/>
              <a:ext cx="100202" cy="135064"/>
            </a:xfrm>
            <a:custGeom>
              <a:avLst/>
              <a:gdLst>
                <a:gd name="connsiteX0" fmla="*/ 0 w 100202"/>
                <a:gd name="connsiteY0" fmla="*/ 0 h 135064"/>
                <a:gd name="connsiteX1" fmla="*/ 0 w 100202"/>
                <a:gd name="connsiteY1" fmla="*/ 13525 h 135064"/>
                <a:gd name="connsiteX2" fmla="*/ 94774 w 100202"/>
                <a:gd name="connsiteY2" fmla="*/ 135065 h 135064"/>
                <a:gd name="connsiteX3" fmla="*/ 100203 w 100202"/>
                <a:gd name="connsiteY3" fmla="*/ 128492 h 13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02" h="135064">
                  <a:moveTo>
                    <a:pt x="0" y="0"/>
                  </a:moveTo>
                  <a:lnTo>
                    <a:pt x="0" y="13525"/>
                  </a:lnTo>
                  <a:lnTo>
                    <a:pt x="94774" y="135065"/>
                  </a:lnTo>
                  <a:lnTo>
                    <a:pt x="100203" y="128492"/>
                  </a:lnTo>
                  <a:close/>
                </a:path>
              </a:pathLst>
            </a:custGeom>
            <a:solidFill>
              <a:srgbClr val="3D6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8DCC668-9D47-89E1-07D0-8FD0E1DE711C}"/>
                </a:ext>
              </a:extLst>
            </p:cNvPr>
            <p:cNvSpPr/>
            <p:nvPr/>
          </p:nvSpPr>
          <p:spPr>
            <a:xfrm>
              <a:off x="3504438" y="559879"/>
              <a:ext cx="1048797" cy="10191"/>
            </a:xfrm>
            <a:custGeom>
              <a:avLst/>
              <a:gdLst>
                <a:gd name="connsiteX0" fmla="*/ 1021366 w 1048797"/>
                <a:gd name="connsiteY0" fmla="*/ 10192 h 10191"/>
                <a:gd name="connsiteX1" fmla="*/ 1048798 w 1048797"/>
                <a:gd name="connsiteY1" fmla="*/ 0 h 10191"/>
                <a:gd name="connsiteX2" fmla="*/ 0 w 1048797"/>
                <a:gd name="connsiteY2" fmla="*/ 0 h 10191"/>
                <a:gd name="connsiteX3" fmla="*/ 0 w 1048797"/>
                <a:gd name="connsiteY3" fmla="*/ 10192 h 10191"/>
                <a:gd name="connsiteX4" fmla="*/ 178689 w 1048797"/>
                <a:gd name="connsiteY4" fmla="*/ 10192 h 10191"/>
                <a:gd name="connsiteX5" fmla="*/ 1021366 w 1048797"/>
                <a:gd name="connsiteY5" fmla="*/ 10192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8797" h="10191">
                  <a:moveTo>
                    <a:pt x="1021366" y="10192"/>
                  </a:moveTo>
                  <a:lnTo>
                    <a:pt x="1048798" y="0"/>
                  </a:lnTo>
                  <a:lnTo>
                    <a:pt x="0" y="0"/>
                  </a:lnTo>
                  <a:lnTo>
                    <a:pt x="0" y="10192"/>
                  </a:lnTo>
                  <a:lnTo>
                    <a:pt x="178689" y="10192"/>
                  </a:lnTo>
                  <a:lnTo>
                    <a:pt x="1021366" y="10192"/>
                  </a:lnTo>
                  <a:close/>
                </a:path>
              </a:pathLst>
            </a:custGeom>
            <a:solidFill>
              <a:srgbClr val="3D6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EDF211-2CC6-2AD1-98F5-04AA8813B53C}"/>
                </a:ext>
              </a:extLst>
            </p:cNvPr>
            <p:cNvSpPr/>
            <p:nvPr/>
          </p:nvSpPr>
          <p:spPr>
            <a:xfrm>
              <a:off x="3320796" y="1016603"/>
              <a:ext cx="1416081" cy="10096"/>
            </a:xfrm>
            <a:custGeom>
              <a:avLst/>
              <a:gdLst>
                <a:gd name="connsiteX0" fmla="*/ 0 w 1416081"/>
                <a:gd name="connsiteY0" fmla="*/ 0 h 10096"/>
                <a:gd name="connsiteX1" fmla="*/ 0 w 1416081"/>
                <a:gd name="connsiteY1" fmla="*/ 10096 h 10096"/>
                <a:gd name="connsiteX2" fmla="*/ 449675 w 1416081"/>
                <a:gd name="connsiteY2" fmla="*/ 10096 h 10096"/>
                <a:gd name="connsiteX3" fmla="*/ 1381982 w 1416081"/>
                <a:gd name="connsiteY3" fmla="*/ 10096 h 10096"/>
                <a:gd name="connsiteX4" fmla="*/ 1416082 w 1416081"/>
                <a:gd name="connsiteY4" fmla="*/ 0 h 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081" h="10096">
                  <a:moveTo>
                    <a:pt x="0" y="0"/>
                  </a:moveTo>
                  <a:lnTo>
                    <a:pt x="0" y="10096"/>
                  </a:lnTo>
                  <a:lnTo>
                    <a:pt x="449675" y="10096"/>
                  </a:lnTo>
                  <a:lnTo>
                    <a:pt x="1381982" y="10096"/>
                  </a:lnTo>
                  <a:lnTo>
                    <a:pt x="1416082" y="0"/>
                  </a:lnTo>
                  <a:close/>
                </a:path>
              </a:pathLst>
            </a:custGeom>
            <a:solidFill>
              <a:srgbClr val="3D6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1DAD903-3E59-6665-EB95-1A92AD65C7E6}"/>
                </a:ext>
              </a:extLst>
            </p:cNvPr>
            <p:cNvSpPr/>
            <p:nvPr/>
          </p:nvSpPr>
          <p:spPr>
            <a:xfrm>
              <a:off x="4553140" y="1372838"/>
              <a:ext cx="95" cy="95"/>
            </a:xfrm>
            <a:custGeom>
              <a:avLst/>
              <a:gdLst>
                <a:gd name="connsiteX0" fmla="*/ 95 w 95"/>
                <a:gd name="connsiteY0" fmla="*/ 0 h 95"/>
                <a:gd name="connsiteX1" fmla="*/ 0 w 95"/>
                <a:gd name="connsiteY1" fmla="*/ 0 h 95"/>
                <a:gd name="connsiteX2" fmla="*/ 95 w 95"/>
                <a:gd name="connsiteY2" fmla="*/ 95 h 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" h="95">
                  <a:moveTo>
                    <a:pt x="95" y="0"/>
                  </a:moveTo>
                  <a:lnTo>
                    <a:pt x="0" y="0"/>
                  </a:lnTo>
                  <a:lnTo>
                    <a:pt x="95" y="95"/>
                  </a:lnTo>
                  <a:close/>
                </a:path>
              </a:pathLst>
            </a:custGeom>
            <a:solidFill>
              <a:srgbClr val="3D6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779058-3B39-6C0A-EADA-AA02D80A27C7}"/>
                </a:ext>
              </a:extLst>
            </p:cNvPr>
            <p:cNvSpPr/>
            <p:nvPr/>
          </p:nvSpPr>
          <p:spPr>
            <a:xfrm>
              <a:off x="3504438" y="1372933"/>
              <a:ext cx="1048702" cy="10191"/>
            </a:xfrm>
            <a:custGeom>
              <a:avLst/>
              <a:gdLst>
                <a:gd name="connsiteX0" fmla="*/ 0 w 1048702"/>
                <a:gd name="connsiteY0" fmla="*/ 0 h 10191"/>
                <a:gd name="connsiteX1" fmla="*/ 1048703 w 1048702"/>
                <a:gd name="connsiteY1" fmla="*/ 0 h 10191"/>
                <a:gd name="connsiteX2" fmla="*/ 1048703 w 1048702"/>
                <a:gd name="connsiteY2" fmla="*/ 10192 h 10191"/>
                <a:gd name="connsiteX3" fmla="*/ 0 w 1048702"/>
                <a:gd name="connsiteY3" fmla="*/ 10192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702" h="10191">
                  <a:moveTo>
                    <a:pt x="0" y="0"/>
                  </a:moveTo>
                  <a:lnTo>
                    <a:pt x="1048703" y="0"/>
                  </a:lnTo>
                  <a:lnTo>
                    <a:pt x="1048703" y="10192"/>
                  </a:lnTo>
                  <a:lnTo>
                    <a:pt x="0" y="10192"/>
                  </a:lnTo>
                  <a:close/>
                </a:path>
              </a:pathLst>
            </a:custGeom>
            <a:solidFill>
              <a:srgbClr val="3D6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18F11A5-5AB4-5A30-AA96-4071AA1E9146}"/>
                </a:ext>
              </a:extLst>
            </p:cNvPr>
            <p:cNvSpPr/>
            <p:nvPr/>
          </p:nvSpPr>
          <p:spPr>
            <a:xfrm>
              <a:off x="4447032" y="1122521"/>
              <a:ext cx="106203" cy="134111"/>
            </a:xfrm>
            <a:custGeom>
              <a:avLst/>
              <a:gdLst>
                <a:gd name="connsiteX0" fmla="*/ 5715 w 106203"/>
                <a:gd name="connsiteY0" fmla="*/ 134112 h 134111"/>
                <a:gd name="connsiteX1" fmla="*/ 106204 w 106203"/>
                <a:gd name="connsiteY1" fmla="*/ 13525 h 134111"/>
                <a:gd name="connsiteX2" fmla="*/ 106204 w 106203"/>
                <a:gd name="connsiteY2" fmla="*/ 0 h 134111"/>
                <a:gd name="connsiteX3" fmla="*/ 0 w 106203"/>
                <a:gd name="connsiteY3" fmla="*/ 127444 h 13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03" h="134111">
                  <a:moveTo>
                    <a:pt x="5715" y="134112"/>
                  </a:moveTo>
                  <a:lnTo>
                    <a:pt x="106204" y="13525"/>
                  </a:lnTo>
                  <a:lnTo>
                    <a:pt x="106204" y="0"/>
                  </a:lnTo>
                  <a:lnTo>
                    <a:pt x="0" y="127444"/>
                  </a:lnTo>
                  <a:close/>
                </a:path>
              </a:pathLst>
            </a:custGeom>
            <a:solidFill>
              <a:srgbClr val="3D63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6769936-381C-F280-41F1-B13030353846}"/>
                </a:ext>
              </a:extLst>
            </p:cNvPr>
            <p:cNvSpPr/>
            <p:nvPr/>
          </p:nvSpPr>
          <p:spPr>
            <a:xfrm>
              <a:off x="3504438" y="309562"/>
              <a:ext cx="1048797" cy="250316"/>
            </a:xfrm>
            <a:custGeom>
              <a:avLst/>
              <a:gdLst>
                <a:gd name="connsiteX0" fmla="*/ 1048798 w 1048797"/>
                <a:gd name="connsiteY0" fmla="*/ 250317 h 250316"/>
                <a:gd name="connsiteX1" fmla="*/ 1048798 w 1048797"/>
                <a:gd name="connsiteY1" fmla="*/ 10192 h 250316"/>
                <a:gd name="connsiteX2" fmla="*/ 1048798 w 1048797"/>
                <a:gd name="connsiteY2" fmla="*/ 0 h 250316"/>
                <a:gd name="connsiteX3" fmla="*/ 0 w 1048797"/>
                <a:gd name="connsiteY3" fmla="*/ 0 h 250316"/>
                <a:gd name="connsiteX4" fmla="*/ 100203 w 1048797"/>
                <a:gd name="connsiteY4" fmla="*/ 128492 h 250316"/>
                <a:gd name="connsiteX5" fmla="*/ 94774 w 1048797"/>
                <a:gd name="connsiteY5" fmla="*/ 135065 h 250316"/>
                <a:gd name="connsiteX6" fmla="*/ 0 w 1048797"/>
                <a:gd name="connsiteY6" fmla="*/ 250317 h 250316"/>
                <a:gd name="connsiteX7" fmla="*/ 0 w 1048797"/>
                <a:gd name="connsiteY7" fmla="*/ 250317 h 25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8797" h="250316">
                  <a:moveTo>
                    <a:pt x="1048798" y="250317"/>
                  </a:moveTo>
                  <a:lnTo>
                    <a:pt x="1048798" y="10192"/>
                  </a:lnTo>
                  <a:lnTo>
                    <a:pt x="1048798" y="0"/>
                  </a:lnTo>
                  <a:lnTo>
                    <a:pt x="0" y="0"/>
                  </a:lnTo>
                  <a:lnTo>
                    <a:pt x="100203" y="128492"/>
                  </a:lnTo>
                  <a:lnTo>
                    <a:pt x="94774" y="135065"/>
                  </a:lnTo>
                  <a:lnTo>
                    <a:pt x="0" y="250317"/>
                  </a:lnTo>
                  <a:lnTo>
                    <a:pt x="0" y="250317"/>
                  </a:lnTo>
                  <a:close/>
                </a:path>
              </a:pathLst>
            </a:custGeom>
            <a:solidFill>
              <a:srgbClr val="94C9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406DBC0-900F-D17A-DEEA-149187AB0E49}"/>
                </a:ext>
              </a:extLst>
            </p:cNvPr>
            <p:cNvSpPr/>
            <p:nvPr/>
          </p:nvSpPr>
          <p:spPr>
            <a:xfrm>
              <a:off x="3320796" y="678560"/>
              <a:ext cx="1416081" cy="338042"/>
            </a:xfrm>
            <a:custGeom>
              <a:avLst/>
              <a:gdLst>
                <a:gd name="connsiteX0" fmla="*/ 912305 w 1416081"/>
                <a:gd name="connsiteY0" fmla="*/ 0 h 338042"/>
                <a:gd name="connsiteX1" fmla="*/ 0 w 1416081"/>
                <a:gd name="connsiteY1" fmla="*/ 0 h 338042"/>
                <a:gd name="connsiteX2" fmla="*/ 0 w 1416081"/>
                <a:gd name="connsiteY2" fmla="*/ 10097 h 338042"/>
                <a:gd name="connsiteX3" fmla="*/ 0 w 1416081"/>
                <a:gd name="connsiteY3" fmla="*/ 338042 h 338042"/>
                <a:gd name="connsiteX4" fmla="*/ 1416082 w 1416081"/>
                <a:gd name="connsiteY4" fmla="*/ 338042 h 338042"/>
                <a:gd name="connsiteX5" fmla="*/ 1416082 w 1416081"/>
                <a:gd name="connsiteY5" fmla="*/ 10097 h 338042"/>
                <a:gd name="connsiteX6" fmla="*/ 1416082 w 1416081"/>
                <a:gd name="connsiteY6" fmla="*/ 0 h 33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081" h="338042">
                  <a:moveTo>
                    <a:pt x="912305" y="0"/>
                  </a:moveTo>
                  <a:lnTo>
                    <a:pt x="0" y="0"/>
                  </a:lnTo>
                  <a:lnTo>
                    <a:pt x="0" y="10097"/>
                  </a:lnTo>
                  <a:lnTo>
                    <a:pt x="0" y="338042"/>
                  </a:lnTo>
                  <a:lnTo>
                    <a:pt x="1416082" y="338042"/>
                  </a:lnTo>
                  <a:lnTo>
                    <a:pt x="1416082" y="10097"/>
                  </a:lnTo>
                  <a:lnTo>
                    <a:pt x="1416082" y="0"/>
                  </a:lnTo>
                  <a:close/>
                </a:path>
              </a:pathLst>
            </a:custGeom>
            <a:solidFill>
              <a:srgbClr val="94C9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2E1782E-154D-7104-0FD7-D1AC0DFBDEAE}"/>
                </a:ext>
              </a:extLst>
            </p:cNvPr>
            <p:cNvSpPr/>
            <p:nvPr/>
          </p:nvSpPr>
          <p:spPr>
            <a:xfrm>
              <a:off x="3504438" y="1122521"/>
              <a:ext cx="1048797" cy="250412"/>
            </a:xfrm>
            <a:custGeom>
              <a:avLst/>
              <a:gdLst>
                <a:gd name="connsiteX0" fmla="*/ 0 w 1048797"/>
                <a:gd name="connsiteY0" fmla="*/ 1715 h 250412"/>
                <a:gd name="connsiteX1" fmla="*/ 0 w 1048797"/>
                <a:gd name="connsiteY1" fmla="*/ 10192 h 250412"/>
                <a:gd name="connsiteX2" fmla="*/ 0 w 1048797"/>
                <a:gd name="connsiteY2" fmla="*/ 250412 h 250412"/>
                <a:gd name="connsiteX3" fmla="*/ 1048798 w 1048797"/>
                <a:gd name="connsiteY3" fmla="*/ 250412 h 250412"/>
                <a:gd name="connsiteX4" fmla="*/ 1048798 w 1048797"/>
                <a:gd name="connsiteY4" fmla="*/ 250412 h 250412"/>
                <a:gd name="connsiteX5" fmla="*/ 1048798 w 1048797"/>
                <a:gd name="connsiteY5" fmla="*/ 250412 h 250412"/>
                <a:gd name="connsiteX6" fmla="*/ 1048702 w 1048797"/>
                <a:gd name="connsiteY6" fmla="*/ 250317 h 250412"/>
                <a:gd name="connsiteX7" fmla="*/ 948309 w 1048797"/>
                <a:gd name="connsiteY7" fmla="*/ 134112 h 250412"/>
                <a:gd name="connsiteX8" fmla="*/ 942594 w 1048797"/>
                <a:gd name="connsiteY8" fmla="*/ 127444 h 250412"/>
                <a:gd name="connsiteX9" fmla="*/ 1048798 w 1048797"/>
                <a:gd name="connsiteY9" fmla="*/ 0 h 250412"/>
                <a:gd name="connsiteX10" fmla="*/ 866965 w 1048797"/>
                <a:gd name="connsiteY10" fmla="*/ 0 h 250412"/>
                <a:gd name="connsiteX11" fmla="*/ 0 w 1048797"/>
                <a:gd name="connsiteY11" fmla="*/ 0 h 25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797" h="250412">
                  <a:moveTo>
                    <a:pt x="0" y="1715"/>
                  </a:moveTo>
                  <a:lnTo>
                    <a:pt x="0" y="10192"/>
                  </a:lnTo>
                  <a:lnTo>
                    <a:pt x="0" y="250412"/>
                  </a:lnTo>
                  <a:lnTo>
                    <a:pt x="1048798" y="250412"/>
                  </a:lnTo>
                  <a:lnTo>
                    <a:pt x="1048798" y="250412"/>
                  </a:lnTo>
                  <a:lnTo>
                    <a:pt x="1048798" y="250412"/>
                  </a:lnTo>
                  <a:lnTo>
                    <a:pt x="1048702" y="250317"/>
                  </a:lnTo>
                  <a:lnTo>
                    <a:pt x="948309" y="134112"/>
                  </a:lnTo>
                  <a:lnTo>
                    <a:pt x="942594" y="127444"/>
                  </a:lnTo>
                  <a:lnTo>
                    <a:pt x="1048798" y="0"/>
                  </a:lnTo>
                  <a:lnTo>
                    <a:pt x="866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C9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2">
            <a:extLst>
              <a:ext uri="{FF2B5EF4-FFF2-40B4-BE49-F238E27FC236}">
                <a16:creationId xmlns:a16="http://schemas.microsoft.com/office/drawing/2014/main" id="{9B0418EF-2C74-8705-656B-7F99A264DAFE}"/>
              </a:ext>
            </a:extLst>
          </p:cNvPr>
          <p:cNvGrpSpPr/>
          <p:nvPr/>
        </p:nvGrpSpPr>
        <p:grpSpPr>
          <a:xfrm>
            <a:off x="1481602" y="1060419"/>
            <a:ext cx="1334547" cy="1124235"/>
            <a:chOff x="0" y="350805"/>
            <a:chExt cx="1334547" cy="112423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8835B54-F0C0-5D17-5ECE-26B748C65CD6}"/>
                </a:ext>
              </a:extLst>
            </p:cNvPr>
            <p:cNvSpPr/>
            <p:nvPr/>
          </p:nvSpPr>
          <p:spPr>
            <a:xfrm>
              <a:off x="857440" y="688562"/>
              <a:ext cx="190" cy="95"/>
            </a:xfrm>
            <a:custGeom>
              <a:avLst/>
              <a:gdLst>
                <a:gd name="connsiteX0" fmla="*/ 191 w 190"/>
                <a:gd name="connsiteY0" fmla="*/ 0 h 95"/>
                <a:gd name="connsiteX1" fmla="*/ 0 w 190"/>
                <a:gd name="connsiteY1" fmla="*/ 95 h 95"/>
                <a:gd name="connsiteX2" fmla="*/ 191 w 190"/>
                <a:gd name="connsiteY2" fmla="*/ 0 h 95"/>
                <a:gd name="connsiteX3" fmla="*/ 191 w 190"/>
                <a:gd name="connsiteY3" fmla="*/ 0 h 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" h="95">
                  <a:moveTo>
                    <a:pt x="191" y="0"/>
                  </a:moveTo>
                  <a:lnTo>
                    <a:pt x="0" y="95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31748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2483094-55C3-92E0-DD66-F001B8A7824B}"/>
                </a:ext>
              </a:extLst>
            </p:cNvPr>
            <p:cNvSpPr/>
            <p:nvPr/>
          </p:nvSpPr>
          <p:spPr>
            <a:xfrm>
              <a:off x="0" y="533971"/>
              <a:ext cx="837914" cy="208597"/>
            </a:xfrm>
            <a:custGeom>
              <a:avLst/>
              <a:gdLst>
                <a:gd name="connsiteX0" fmla="*/ 837914 w 837914"/>
                <a:gd name="connsiteY0" fmla="*/ 160972 h 208597"/>
                <a:gd name="connsiteX1" fmla="*/ 336709 w 837914"/>
                <a:gd name="connsiteY1" fmla="*/ 64294 h 208597"/>
                <a:gd name="connsiteX2" fmla="*/ 336709 w 837914"/>
                <a:gd name="connsiteY2" fmla="*/ 54102 h 208597"/>
                <a:gd name="connsiteX3" fmla="*/ 403193 w 837914"/>
                <a:gd name="connsiteY3" fmla="*/ 0 h 208597"/>
                <a:gd name="connsiteX4" fmla="*/ 0 w 837914"/>
                <a:gd name="connsiteY4" fmla="*/ 73438 h 208597"/>
                <a:gd name="connsiteX5" fmla="*/ 688658 w 837914"/>
                <a:gd name="connsiteY5" fmla="*/ 208597 h 20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914" h="208597">
                  <a:moveTo>
                    <a:pt x="837914" y="160972"/>
                  </a:moveTo>
                  <a:lnTo>
                    <a:pt x="336709" y="64294"/>
                  </a:lnTo>
                  <a:lnTo>
                    <a:pt x="336709" y="54102"/>
                  </a:lnTo>
                  <a:lnTo>
                    <a:pt x="403193" y="0"/>
                  </a:lnTo>
                  <a:lnTo>
                    <a:pt x="0" y="73438"/>
                  </a:lnTo>
                  <a:lnTo>
                    <a:pt x="688658" y="208597"/>
                  </a:lnTo>
                  <a:close/>
                </a:path>
              </a:pathLst>
            </a:custGeom>
            <a:solidFill>
              <a:srgbClr val="31748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AE8EA57-8F45-9806-F1B9-690DE5C0E80F}"/>
                </a:ext>
              </a:extLst>
            </p:cNvPr>
            <p:cNvSpPr/>
            <p:nvPr/>
          </p:nvSpPr>
          <p:spPr>
            <a:xfrm>
              <a:off x="336708" y="1075848"/>
              <a:ext cx="967549" cy="221551"/>
            </a:xfrm>
            <a:custGeom>
              <a:avLst/>
              <a:gdLst>
                <a:gd name="connsiteX0" fmla="*/ 188500 w 967549"/>
                <a:gd name="connsiteY0" fmla="*/ 0 h 221551"/>
                <a:gd name="connsiteX1" fmla="*/ 0 w 967549"/>
                <a:gd name="connsiteY1" fmla="*/ 48101 h 221551"/>
                <a:gd name="connsiteX2" fmla="*/ 520922 w 967549"/>
                <a:gd name="connsiteY2" fmla="*/ 152114 h 221551"/>
                <a:gd name="connsiteX3" fmla="*/ 520922 w 967549"/>
                <a:gd name="connsiteY3" fmla="*/ 165640 h 221551"/>
                <a:gd name="connsiteX4" fmla="*/ 464153 w 967549"/>
                <a:gd name="connsiteY4" fmla="*/ 221552 h 221551"/>
                <a:gd name="connsiteX5" fmla="*/ 967549 w 967549"/>
                <a:gd name="connsiteY5" fmla="*/ 152781 h 221551"/>
                <a:gd name="connsiteX6" fmla="*/ 967359 w 967549"/>
                <a:gd name="connsiteY6" fmla="*/ 152876 h 22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549" h="221551">
                  <a:moveTo>
                    <a:pt x="188500" y="0"/>
                  </a:moveTo>
                  <a:lnTo>
                    <a:pt x="0" y="48101"/>
                  </a:lnTo>
                  <a:lnTo>
                    <a:pt x="520922" y="152114"/>
                  </a:lnTo>
                  <a:lnTo>
                    <a:pt x="520922" y="165640"/>
                  </a:lnTo>
                  <a:lnTo>
                    <a:pt x="464153" y="221552"/>
                  </a:lnTo>
                  <a:lnTo>
                    <a:pt x="967549" y="152781"/>
                  </a:lnTo>
                  <a:lnTo>
                    <a:pt x="967359" y="152876"/>
                  </a:lnTo>
                  <a:close/>
                </a:path>
              </a:pathLst>
            </a:custGeom>
            <a:solidFill>
              <a:srgbClr val="31748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1C7220-1AB8-A80D-09A2-055CD1AC592D}"/>
                </a:ext>
              </a:extLst>
            </p:cNvPr>
            <p:cNvSpPr/>
            <p:nvPr/>
          </p:nvSpPr>
          <p:spPr>
            <a:xfrm>
              <a:off x="0" y="962596"/>
              <a:ext cx="1334547" cy="266128"/>
            </a:xfrm>
            <a:custGeom>
              <a:avLst/>
              <a:gdLst>
                <a:gd name="connsiteX0" fmla="*/ 0 w 1334547"/>
                <a:gd name="connsiteY0" fmla="*/ 0 h 266128"/>
                <a:gd name="connsiteX1" fmla="*/ 0 w 1334547"/>
                <a:gd name="connsiteY1" fmla="*/ 10192 h 266128"/>
                <a:gd name="connsiteX2" fmla="*/ 525209 w 1334547"/>
                <a:gd name="connsiteY2" fmla="*/ 113252 h 266128"/>
                <a:gd name="connsiteX3" fmla="*/ 1304068 w 1334547"/>
                <a:gd name="connsiteY3" fmla="*/ 266129 h 266128"/>
                <a:gd name="connsiteX4" fmla="*/ 1304258 w 1334547"/>
                <a:gd name="connsiteY4" fmla="*/ 266033 h 266128"/>
                <a:gd name="connsiteX5" fmla="*/ 1334548 w 1334547"/>
                <a:gd name="connsiteY5" fmla="*/ 262414 h 266128"/>
                <a:gd name="connsiteX6" fmla="*/ 1334548 w 1334547"/>
                <a:gd name="connsiteY6" fmla="*/ 261938 h 26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547" h="266128">
                  <a:moveTo>
                    <a:pt x="0" y="0"/>
                  </a:moveTo>
                  <a:lnTo>
                    <a:pt x="0" y="10192"/>
                  </a:lnTo>
                  <a:lnTo>
                    <a:pt x="525209" y="113252"/>
                  </a:lnTo>
                  <a:lnTo>
                    <a:pt x="1304068" y="266129"/>
                  </a:lnTo>
                  <a:lnTo>
                    <a:pt x="1304258" y="266033"/>
                  </a:lnTo>
                  <a:lnTo>
                    <a:pt x="1334548" y="262414"/>
                  </a:lnTo>
                  <a:lnTo>
                    <a:pt x="1334548" y="261938"/>
                  </a:lnTo>
                  <a:close/>
                </a:path>
              </a:pathLst>
            </a:custGeom>
            <a:solidFill>
              <a:srgbClr val="174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05E600D-E522-8EC9-D982-63E7431BAE3A}"/>
                </a:ext>
              </a:extLst>
            </p:cNvPr>
            <p:cNvSpPr/>
            <p:nvPr/>
          </p:nvSpPr>
          <p:spPr>
            <a:xfrm>
              <a:off x="335851" y="350805"/>
              <a:ext cx="108680" cy="155828"/>
            </a:xfrm>
            <a:custGeom>
              <a:avLst/>
              <a:gdLst>
                <a:gd name="connsiteX0" fmla="*/ 0 w 108680"/>
                <a:gd name="connsiteY0" fmla="*/ 0 h 155828"/>
                <a:gd name="connsiteX1" fmla="*/ 0 w 108680"/>
                <a:gd name="connsiteY1" fmla="*/ 16954 h 155828"/>
                <a:gd name="connsiteX2" fmla="*/ 100870 w 108680"/>
                <a:gd name="connsiteY2" fmla="*/ 155829 h 155828"/>
                <a:gd name="connsiteX3" fmla="*/ 108680 w 108680"/>
                <a:gd name="connsiteY3" fmla="*/ 149542 h 15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680" h="155828">
                  <a:moveTo>
                    <a:pt x="0" y="0"/>
                  </a:moveTo>
                  <a:lnTo>
                    <a:pt x="0" y="16954"/>
                  </a:lnTo>
                  <a:lnTo>
                    <a:pt x="100870" y="155829"/>
                  </a:lnTo>
                  <a:lnTo>
                    <a:pt x="108680" y="149542"/>
                  </a:lnTo>
                  <a:close/>
                </a:path>
              </a:pathLst>
            </a:custGeom>
            <a:solidFill>
              <a:srgbClr val="174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78458DE-61E5-B728-2AF1-F06637E5111D}"/>
                </a:ext>
              </a:extLst>
            </p:cNvPr>
            <p:cNvSpPr/>
            <p:nvPr/>
          </p:nvSpPr>
          <p:spPr>
            <a:xfrm>
              <a:off x="336708" y="588073"/>
              <a:ext cx="520922" cy="107441"/>
            </a:xfrm>
            <a:custGeom>
              <a:avLst/>
              <a:gdLst>
                <a:gd name="connsiteX0" fmla="*/ 520922 w 520922"/>
                <a:gd name="connsiteY0" fmla="*/ 100489 h 107441"/>
                <a:gd name="connsiteX1" fmla="*/ 0 w 520922"/>
                <a:gd name="connsiteY1" fmla="*/ 0 h 107441"/>
                <a:gd name="connsiteX2" fmla="*/ 0 w 520922"/>
                <a:gd name="connsiteY2" fmla="*/ 10192 h 107441"/>
                <a:gd name="connsiteX3" fmla="*/ 501206 w 520922"/>
                <a:gd name="connsiteY3" fmla="*/ 106870 h 107441"/>
                <a:gd name="connsiteX4" fmla="*/ 504158 w 520922"/>
                <a:gd name="connsiteY4" fmla="*/ 107442 h 107441"/>
                <a:gd name="connsiteX5" fmla="*/ 520732 w 520922"/>
                <a:gd name="connsiteY5" fmla="*/ 100584 h 107441"/>
                <a:gd name="connsiteX6" fmla="*/ 520922 w 520922"/>
                <a:gd name="connsiteY6" fmla="*/ 100489 h 10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922" h="107441">
                  <a:moveTo>
                    <a:pt x="520922" y="100489"/>
                  </a:moveTo>
                  <a:lnTo>
                    <a:pt x="0" y="0"/>
                  </a:lnTo>
                  <a:lnTo>
                    <a:pt x="0" y="10192"/>
                  </a:lnTo>
                  <a:lnTo>
                    <a:pt x="501206" y="106870"/>
                  </a:lnTo>
                  <a:lnTo>
                    <a:pt x="504158" y="107442"/>
                  </a:lnTo>
                  <a:lnTo>
                    <a:pt x="520732" y="100584"/>
                  </a:lnTo>
                  <a:lnTo>
                    <a:pt x="520922" y="100489"/>
                  </a:lnTo>
                  <a:close/>
                </a:path>
              </a:pathLst>
            </a:custGeom>
            <a:solidFill>
              <a:srgbClr val="174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D1407EA-F441-6C49-BB89-A348F3C6DB8F}"/>
                </a:ext>
              </a:extLst>
            </p:cNvPr>
            <p:cNvSpPr/>
            <p:nvPr/>
          </p:nvSpPr>
          <p:spPr>
            <a:xfrm>
              <a:off x="335851" y="1360932"/>
              <a:ext cx="521017" cy="114109"/>
            </a:xfrm>
            <a:custGeom>
              <a:avLst/>
              <a:gdLst>
                <a:gd name="connsiteX0" fmla="*/ 0 w 521017"/>
                <a:gd name="connsiteY0" fmla="*/ 10096 h 114109"/>
                <a:gd name="connsiteX1" fmla="*/ 521018 w 521017"/>
                <a:gd name="connsiteY1" fmla="*/ 114109 h 114109"/>
                <a:gd name="connsiteX2" fmla="*/ 521018 w 521017"/>
                <a:gd name="connsiteY2" fmla="*/ 103918 h 114109"/>
                <a:gd name="connsiteX3" fmla="*/ 95 w 521017"/>
                <a:gd name="connsiteY3" fmla="*/ 0 h 11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017" h="114109">
                  <a:moveTo>
                    <a:pt x="0" y="10096"/>
                  </a:moveTo>
                  <a:lnTo>
                    <a:pt x="521018" y="114109"/>
                  </a:lnTo>
                  <a:lnTo>
                    <a:pt x="521018" y="103918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174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8581DF3-CF84-FB54-7219-7C77E8D7CF8B}"/>
                </a:ext>
              </a:extLst>
            </p:cNvPr>
            <p:cNvSpPr/>
            <p:nvPr/>
          </p:nvSpPr>
          <p:spPr>
            <a:xfrm>
              <a:off x="749045" y="1227962"/>
              <a:ext cx="108585" cy="114395"/>
            </a:xfrm>
            <a:custGeom>
              <a:avLst/>
              <a:gdLst>
                <a:gd name="connsiteX0" fmla="*/ 108585 w 108585"/>
                <a:gd name="connsiteY0" fmla="*/ 0 h 114395"/>
                <a:gd name="connsiteX1" fmla="*/ 0 w 108585"/>
                <a:gd name="connsiteY1" fmla="*/ 106871 h 114395"/>
                <a:gd name="connsiteX2" fmla="*/ 6191 w 108585"/>
                <a:gd name="connsiteY2" fmla="*/ 114395 h 114395"/>
                <a:gd name="connsiteX3" fmla="*/ 51816 w 108585"/>
                <a:gd name="connsiteY3" fmla="*/ 69437 h 114395"/>
                <a:gd name="connsiteX4" fmla="*/ 108585 w 108585"/>
                <a:gd name="connsiteY4" fmla="*/ 13525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5" h="114395">
                  <a:moveTo>
                    <a:pt x="108585" y="0"/>
                  </a:moveTo>
                  <a:lnTo>
                    <a:pt x="0" y="106871"/>
                  </a:lnTo>
                  <a:lnTo>
                    <a:pt x="6191" y="114395"/>
                  </a:lnTo>
                  <a:lnTo>
                    <a:pt x="51816" y="69437"/>
                  </a:lnTo>
                  <a:lnTo>
                    <a:pt x="108585" y="13525"/>
                  </a:lnTo>
                  <a:close/>
                </a:path>
              </a:pathLst>
            </a:custGeom>
            <a:solidFill>
              <a:srgbClr val="174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28424D-59E1-B38E-5EBC-1078AFE3FB06}"/>
                </a:ext>
              </a:extLst>
            </p:cNvPr>
            <p:cNvSpPr/>
            <p:nvPr/>
          </p:nvSpPr>
          <p:spPr>
            <a:xfrm>
              <a:off x="0" y="607409"/>
              <a:ext cx="1334547" cy="617124"/>
            </a:xfrm>
            <a:custGeom>
              <a:avLst/>
              <a:gdLst>
                <a:gd name="connsiteX0" fmla="*/ 688658 w 1334547"/>
                <a:gd name="connsiteY0" fmla="*/ 135160 h 617124"/>
                <a:gd name="connsiteX1" fmla="*/ 0 w 1334547"/>
                <a:gd name="connsiteY1" fmla="*/ 0 h 617124"/>
                <a:gd name="connsiteX2" fmla="*/ 0 w 1334547"/>
                <a:gd name="connsiteY2" fmla="*/ 10192 h 617124"/>
                <a:gd name="connsiteX3" fmla="*/ 0 w 1334547"/>
                <a:gd name="connsiteY3" fmla="*/ 355187 h 617124"/>
                <a:gd name="connsiteX4" fmla="*/ 1334548 w 1334547"/>
                <a:gd name="connsiteY4" fmla="*/ 617125 h 617124"/>
                <a:gd name="connsiteX5" fmla="*/ 1334548 w 1334547"/>
                <a:gd name="connsiteY5" fmla="*/ 272034 h 617124"/>
                <a:gd name="connsiteX6" fmla="*/ 1334548 w 1334547"/>
                <a:gd name="connsiteY6" fmla="*/ 261937 h 617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547" h="617124">
                  <a:moveTo>
                    <a:pt x="688658" y="135160"/>
                  </a:moveTo>
                  <a:lnTo>
                    <a:pt x="0" y="0"/>
                  </a:lnTo>
                  <a:lnTo>
                    <a:pt x="0" y="10192"/>
                  </a:lnTo>
                  <a:lnTo>
                    <a:pt x="0" y="355187"/>
                  </a:lnTo>
                  <a:lnTo>
                    <a:pt x="1334548" y="617125"/>
                  </a:lnTo>
                  <a:lnTo>
                    <a:pt x="1334548" y="272034"/>
                  </a:lnTo>
                  <a:lnTo>
                    <a:pt x="1334548" y="261937"/>
                  </a:lnTo>
                  <a:close/>
                </a:path>
              </a:pathLst>
            </a:custGeom>
            <a:solidFill>
              <a:srgbClr val="7AC4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5EC7C86-412D-B035-9388-768AC40CDD93}"/>
                </a:ext>
              </a:extLst>
            </p:cNvPr>
            <p:cNvSpPr/>
            <p:nvPr/>
          </p:nvSpPr>
          <p:spPr>
            <a:xfrm>
              <a:off x="335851" y="350805"/>
              <a:ext cx="521779" cy="337756"/>
            </a:xfrm>
            <a:custGeom>
              <a:avLst/>
              <a:gdLst>
                <a:gd name="connsiteX0" fmla="*/ 521780 w 521779"/>
                <a:gd name="connsiteY0" fmla="*/ 337757 h 337756"/>
                <a:gd name="connsiteX1" fmla="*/ 521780 w 521779"/>
                <a:gd name="connsiteY1" fmla="*/ 337757 h 337756"/>
                <a:gd name="connsiteX2" fmla="*/ 521018 w 521779"/>
                <a:gd name="connsiteY2" fmla="*/ 100489 h 337756"/>
                <a:gd name="connsiteX3" fmla="*/ 0 w 521779"/>
                <a:gd name="connsiteY3" fmla="*/ 0 h 337756"/>
                <a:gd name="connsiteX4" fmla="*/ 108680 w 521779"/>
                <a:gd name="connsiteY4" fmla="*/ 149542 h 337756"/>
                <a:gd name="connsiteX5" fmla="*/ 100870 w 521779"/>
                <a:gd name="connsiteY5" fmla="*/ 155829 h 337756"/>
                <a:gd name="connsiteX6" fmla="*/ 67342 w 521779"/>
                <a:gd name="connsiteY6" fmla="*/ 183166 h 337756"/>
                <a:gd name="connsiteX7" fmla="*/ 857 w 521779"/>
                <a:gd name="connsiteY7" fmla="*/ 237268 h 337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779" h="337756">
                  <a:moveTo>
                    <a:pt x="521780" y="337757"/>
                  </a:moveTo>
                  <a:lnTo>
                    <a:pt x="521780" y="337757"/>
                  </a:lnTo>
                  <a:lnTo>
                    <a:pt x="521018" y="100489"/>
                  </a:lnTo>
                  <a:lnTo>
                    <a:pt x="0" y="0"/>
                  </a:lnTo>
                  <a:lnTo>
                    <a:pt x="108680" y="149542"/>
                  </a:lnTo>
                  <a:lnTo>
                    <a:pt x="100870" y="155829"/>
                  </a:lnTo>
                  <a:lnTo>
                    <a:pt x="67342" y="183166"/>
                  </a:lnTo>
                  <a:lnTo>
                    <a:pt x="857" y="237268"/>
                  </a:lnTo>
                  <a:close/>
                </a:path>
              </a:pathLst>
            </a:custGeom>
            <a:solidFill>
              <a:srgbClr val="7AC4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5A646D1-3E52-DE14-F004-B98F6CE97C30}"/>
                </a:ext>
              </a:extLst>
            </p:cNvPr>
            <p:cNvSpPr/>
            <p:nvPr/>
          </p:nvSpPr>
          <p:spPr>
            <a:xfrm>
              <a:off x="335851" y="1123950"/>
              <a:ext cx="521779" cy="340899"/>
            </a:xfrm>
            <a:custGeom>
              <a:avLst/>
              <a:gdLst>
                <a:gd name="connsiteX0" fmla="*/ 521780 w 521779"/>
                <a:gd name="connsiteY0" fmla="*/ 104013 h 340899"/>
                <a:gd name="connsiteX1" fmla="*/ 857 w 521779"/>
                <a:gd name="connsiteY1" fmla="*/ 0 h 340899"/>
                <a:gd name="connsiteX2" fmla="*/ 0 w 521779"/>
                <a:gd name="connsiteY2" fmla="*/ 236982 h 340899"/>
                <a:gd name="connsiteX3" fmla="*/ 95 w 521779"/>
                <a:gd name="connsiteY3" fmla="*/ 236982 h 340899"/>
                <a:gd name="connsiteX4" fmla="*/ 521018 w 521779"/>
                <a:gd name="connsiteY4" fmla="*/ 340900 h 340899"/>
                <a:gd name="connsiteX5" fmla="*/ 419386 w 521779"/>
                <a:gd name="connsiteY5" fmla="*/ 218408 h 340899"/>
                <a:gd name="connsiteX6" fmla="*/ 413195 w 521779"/>
                <a:gd name="connsiteY6" fmla="*/ 210884 h 34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779" h="340899">
                  <a:moveTo>
                    <a:pt x="521780" y="104013"/>
                  </a:moveTo>
                  <a:lnTo>
                    <a:pt x="857" y="0"/>
                  </a:lnTo>
                  <a:lnTo>
                    <a:pt x="0" y="236982"/>
                  </a:lnTo>
                  <a:lnTo>
                    <a:pt x="95" y="236982"/>
                  </a:lnTo>
                  <a:lnTo>
                    <a:pt x="521018" y="340900"/>
                  </a:lnTo>
                  <a:lnTo>
                    <a:pt x="419386" y="218408"/>
                  </a:lnTo>
                  <a:lnTo>
                    <a:pt x="413195" y="210884"/>
                  </a:lnTo>
                  <a:close/>
                </a:path>
              </a:pathLst>
            </a:custGeom>
            <a:solidFill>
              <a:srgbClr val="7AC4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图形 2">
            <a:extLst>
              <a:ext uri="{FF2B5EF4-FFF2-40B4-BE49-F238E27FC236}">
                <a16:creationId xmlns:a16="http://schemas.microsoft.com/office/drawing/2014/main" id="{D5ECB16A-4D2D-5186-43FE-0D377B71FCA0}"/>
              </a:ext>
            </a:extLst>
          </p:cNvPr>
          <p:cNvGrpSpPr/>
          <p:nvPr/>
        </p:nvGrpSpPr>
        <p:grpSpPr>
          <a:xfrm>
            <a:off x="3973057" y="858586"/>
            <a:ext cx="1486757" cy="2961227"/>
            <a:chOff x="5066442" y="0"/>
            <a:chExt cx="1486757" cy="2961227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AF79C91-5113-32B8-03CA-E68A737E22E4}"/>
                </a:ext>
              </a:extLst>
            </p:cNvPr>
            <p:cNvSpPr/>
            <p:nvPr/>
          </p:nvSpPr>
          <p:spPr>
            <a:xfrm>
              <a:off x="5066442" y="624173"/>
              <a:ext cx="1156335" cy="182880"/>
            </a:xfrm>
            <a:custGeom>
              <a:avLst/>
              <a:gdLst>
                <a:gd name="connsiteX0" fmla="*/ 1156335 w 1156335"/>
                <a:gd name="connsiteY0" fmla="*/ 0 h 182880"/>
                <a:gd name="connsiteX1" fmla="*/ 1156335 w 1156335"/>
                <a:gd name="connsiteY1" fmla="*/ 0 h 182880"/>
                <a:gd name="connsiteX2" fmla="*/ 1125474 w 1156335"/>
                <a:gd name="connsiteY2" fmla="*/ 12764 h 182880"/>
                <a:gd name="connsiteX3" fmla="*/ 371666 w 1156335"/>
                <a:gd name="connsiteY3" fmla="*/ 12764 h 182880"/>
                <a:gd name="connsiteX4" fmla="*/ 0 w 1156335"/>
                <a:gd name="connsiteY4" fmla="*/ 182880 h 182880"/>
                <a:gd name="connsiteX5" fmla="*/ 756571 w 1156335"/>
                <a:gd name="connsiteY5" fmla="*/ 18288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6335" h="182880">
                  <a:moveTo>
                    <a:pt x="1156335" y="0"/>
                  </a:moveTo>
                  <a:lnTo>
                    <a:pt x="1156335" y="0"/>
                  </a:lnTo>
                  <a:lnTo>
                    <a:pt x="1125474" y="12764"/>
                  </a:lnTo>
                  <a:lnTo>
                    <a:pt x="371666" y="12764"/>
                  </a:lnTo>
                  <a:lnTo>
                    <a:pt x="0" y="182880"/>
                  </a:lnTo>
                  <a:lnTo>
                    <a:pt x="756571" y="182880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727856C-7ACF-F1FD-0B5A-1DBB7E91F2F2}"/>
                </a:ext>
              </a:extLst>
            </p:cNvPr>
            <p:cNvSpPr/>
            <p:nvPr/>
          </p:nvSpPr>
          <p:spPr>
            <a:xfrm>
              <a:off x="5355145" y="0"/>
              <a:ext cx="561022" cy="277844"/>
            </a:xfrm>
            <a:custGeom>
              <a:avLst/>
              <a:gdLst>
                <a:gd name="connsiteX0" fmla="*/ 561023 w 561022"/>
                <a:gd name="connsiteY0" fmla="*/ 160401 h 277844"/>
                <a:gd name="connsiteX1" fmla="*/ 455200 w 561022"/>
                <a:gd name="connsiteY1" fmla="*/ 141161 h 277844"/>
                <a:gd name="connsiteX2" fmla="*/ 535305 w 561022"/>
                <a:gd name="connsiteY2" fmla="*/ 0 h 277844"/>
                <a:gd name="connsiteX3" fmla="*/ 0 w 561022"/>
                <a:gd name="connsiteY3" fmla="*/ 277844 h 277844"/>
                <a:gd name="connsiteX4" fmla="*/ 418910 w 561022"/>
                <a:gd name="connsiteY4" fmla="*/ 277844 h 277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022" h="277844">
                  <a:moveTo>
                    <a:pt x="561023" y="160401"/>
                  </a:moveTo>
                  <a:lnTo>
                    <a:pt x="455200" y="141161"/>
                  </a:lnTo>
                  <a:lnTo>
                    <a:pt x="535305" y="0"/>
                  </a:lnTo>
                  <a:lnTo>
                    <a:pt x="0" y="277844"/>
                  </a:lnTo>
                  <a:lnTo>
                    <a:pt x="418910" y="277844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7EA3436-5ED5-16F0-2DF8-4C762AC460DD}"/>
                </a:ext>
              </a:extLst>
            </p:cNvPr>
            <p:cNvSpPr/>
            <p:nvPr/>
          </p:nvSpPr>
          <p:spPr>
            <a:xfrm>
              <a:off x="5545455" y="2696717"/>
              <a:ext cx="535399" cy="264509"/>
            </a:xfrm>
            <a:custGeom>
              <a:avLst/>
              <a:gdLst>
                <a:gd name="connsiteX0" fmla="*/ 0 w 535399"/>
                <a:gd name="connsiteY0" fmla="*/ 104108 h 264509"/>
                <a:gd name="connsiteX1" fmla="*/ 105823 w 535399"/>
                <a:gd name="connsiteY1" fmla="*/ 123349 h 264509"/>
                <a:gd name="connsiteX2" fmla="*/ 25622 w 535399"/>
                <a:gd name="connsiteY2" fmla="*/ 264509 h 264509"/>
                <a:gd name="connsiteX3" fmla="*/ 535400 w 535399"/>
                <a:gd name="connsiteY3" fmla="*/ 0 h 264509"/>
                <a:gd name="connsiteX4" fmla="*/ 125920 w 535399"/>
                <a:gd name="connsiteY4" fmla="*/ 0 h 26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399" h="264509">
                  <a:moveTo>
                    <a:pt x="0" y="104108"/>
                  </a:moveTo>
                  <a:lnTo>
                    <a:pt x="105823" y="123349"/>
                  </a:lnTo>
                  <a:lnTo>
                    <a:pt x="25622" y="264509"/>
                  </a:lnTo>
                  <a:lnTo>
                    <a:pt x="535400" y="0"/>
                  </a:lnTo>
                  <a:lnTo>
                    <a:pt x="125920" y="0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D65864A-06A7-5D10-1121-BE219DE35714}"/>
                </a:ext>
              </a:extLst>
            </p:cNvPr>
            <p:cNvSpPr/>
            <p:nvPr/>
          </p:nvSpPr>
          <p:spPr>
            <a:xfrm>
              <a:off x="6105905" y="2337054"/>
              <a:ext cx="571" cy="476"/>
            </a:xfrm>
            <a:custGeom>
              <a:avLst/>
              <a:gdLst>
                <a:gd name="connsiteX0" fmla="*/ 571 w 571"/>
                <a:gd name="connsiteY0" fmla="*/ 0 h 476"/>
                <a:gd name="connsiteX1" fmla="*/ 0 w 571"/>
                <a:gd name="connsiteY1" fmla="*/ 476 h 476"/>
                <a:gd name="connsiteX2" fmla="*/ 571 w 571"/>
                <a:gd name="connsiteY2" fmla="*/ 476 h 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" h="476">
                  <a:moveTo>
                    <a:pt x="571" y="0"/>
                  </a:moveTo>
                  <a:lnTo>
                    <a:pt x="0" y="476"/>
                  </a:lnTo>
                  <a:lnTo>
                    <a:pt x="571" y="476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9D9EC82-12CE-404B-7EFD-CD177EDA768A}"/>
                </a:ext>
              </a:extLst>
            </p:cNvPr>
            <p:cNvSpPr/>
            <p:nvPr/>
          </p:nvSpPr>
          <p:spPr>
            <a:xfrm>
              <a:off x="5066442" y="1166241"/>
              <a:ext cx="1447514" cy="126777"/>
            </a:xfrm>
            <a:custGeom>
              <a:avLst/>
              <a:gdLst>
                <a:gd name="connsiteX0" fmla="*/ 0 w 1447514"/>
                <a:gd name="connsiteY0" fmla="*/ 126778 h 126777"/>
                <a:gd name="connsiteX1" fmla="*/ 1059466 w 1447514"/>
                <a:gd name="connsiteY1" fmla="*/ 126778 h 126777"/>
                <a:gd name="connsiteX2" fmla="*/ 1447515 w 1447514"/>
                <a:gd name="connsiteY2" fmla="*/ 0 h 126777"/>
                <a:gd name="connsiteX3" fmla="*/ 387954 w 1447514"/>
                <a:gd name="connsiteY3" fmla="*/ 0 h 12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514" h="126777">
                  <a:moveTo>
                    <a:pt x="0" y="126778"/>
                  </a:moveTo>
                  <a:lnTo>
                    <a:pt x="1059466" y="126778"/>
                  </a:lnTo>
                  <a:lnTo>
                    <a:pt x="1447515" y="0"/>
                  </a:lnTo>
                  <a:lnTo>
                    <a:pt x="387954" y="0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4F9AECD-4422-7E08-1F72-8144BF16794F}"/>
                </a:ext>
              </a:extLst>
            </p:cNvPr>
            <p:cNvSpPr/>
            <p:nvPr/>
          </p:nvSpPr>
          <p:spPr>
            <a:xfrm>
              <a:off x="5367337" y="1652206"/>
              <a:ext cx="1158430" cy="202501"/>
            </a:xfrm>
            <a:custGeom>
              <a:avLst/>
              <a:gdLst>
                <a:gd name="connsiteX0" fmla="*/ 0 w 1158430"/>
                <a:gd name="connsiteY0" fmla="*/ 202501 h 202501"/>
                <a:gd name="connsiteX1" fmla="*/ 726472 w 1158430"/>
                <a:gd name="connsiteY1" fmla="*/ 202501 h 202501"/>
                <a:gd name="connsiteX2" fmla="*/ 1158431 w 1158430"/>
                <a:gd name="connsiteY2" fmla="*/ 0 h 202501"/>
                <a:gd name="connsiteX3" fmla="*/ 427577 w 1158430"/>
                <a:gd name="connsiteY3" fmla="*/ 0 h 20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8430" h="202501">
                  <a:moveTo>
                    <a:pt x="0" y="202501"/>
                  </a:moveTo>
                  <a:lnTo>
                    <a:pt x="726472" y="202501"/>
                  </a:lnTo>
                  <a:lnTo>
                    <a:pt x="1158431" y="0"/>
                  </a:lnTo>
                  <a:lnTo>
                    <a:pt x="427577" y="0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6B2F8FA-F511-405D-26BB-F75E9E409AAA}"/>
                </a:ext>
              </a:extLst>
            </p:cNvPr>
            <p:cNvSpPr/>
            <p:nvPr/>
          </p:nvSpPr>
          <p:spPr>
            <a:xfrm>
              <a:off x="5481828" y="2213895"/>
              <a:ext cx="721232" cy="123634"/>
            </a:xfrm>
            <a:custGeom>
              <a:avLst/>
              <a:gdLst>
                <a:gd name="connsiteX0" fmla="*/ 0 w 721232"/>
                <a:gd name="connsiteY0" fmla="*/ 123635 h 123634"/>
                <a:gd name="connsiteX1" fmla="*/ 531495 w 721232"/>
                <a:gd name="connsiteY1" fmla="*/ 123635 h 123634"/>
                <a:gd name="connsiteX2" fmla="*/ 721233 w 721232"/>
                <a:gd name="connsiteY2" fmla="*/ 0 h 123634"/>
                <a:gd name="connsiteX3" fmla="*/ 189738 w 721232"/>
                <a:gd name="connsiteY3" fmla="*/ 0 h 12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232" h="123634">
                  <a:moveTo>
                    <a:pt x="0" y="123635"/>
                  </a:moveTo>
                  <a:lnTo>
                    <a:pt x="531495" y="123635"/>
                  </a:lnTo>
                  <a:lnTo>
                    <a:pt x="721233" y="0"/>
                  </a:lnTo>
                  <a:lnTo>
                    <a:pt x="189738" y="0"/>
                  </a:lnTo>
                  <a:close/>
                </a:path>
              </a:pathLst>
            </a:custGeom>
            <a:solidFill>
              <a:srgbClr val="81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4C3960B-F6ED-DFAD-8061-03AD2BF67448}"/>
                </a:ext>
              </a:extLst>
            </p:cNvPr>
            <p:cNvSpPr/>
            <p:nvPr/>
          </p:nvSpPr>
          <p:spPr>
            <a:xfrm>
              <a:off x="5066442" y="1639347"/>
              <a:ext cx="1486757" cy="12858"/>
            </a:xfrm>
            <a:custGeom>
              <a:avLst/>
              <a:gdLst>
                <a:gd name="connsiteX0" fmla="*/ 0 w 1486757"/>
                <a:gd name="connsiteY0" fmla="*/ 0 h 12858"/>
                <a:gd name="connsiteX1" fmla="*/ 0 w 1486757"/>
                <a:gd name="connsiteY1" fmla="*/ 12859 h 12858"/>
                <a:gd name="connsiteX2" fmla="*/ 728472 w 1486757"/>
                <a:gd name="connsiteY2" fmla="*/ 12859 h 12858"/>
                <a:gd name="connsiteX3" fmla="*/ 1459326 w 1486757"/>
                <a:gd name="connsiteY3" fmla="*/ 12859 h 12858"/>
                <a:gd name="connsiteX4" fmla="*/ 1459326 w 1486757"/>
                <a:gd name="connsiteY4" fmla="*/ 12859 h 12858"/>
                <a:gd name="connsiteX5" fmla="*/ 1486758 w 1486757"/>
                <a:gd name="connsiteY5" fmla="*/ 0 h 1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6757" h="12858">
                  <a:moveTo>
                    <a:pt x="0" y="0"/>
                  </a:moveTo>
                  <a:lnTo>
                    <a:pt x="0" y="12859"/>
                  </a:lnTo>
                  <a:lnTo>
                    <a:pt x="728472" y="12859"/>
                  </a:lnTo>
                  <a:lnTo>
                    <a:pt x="1459326" y="12859"/>
                  </a:lnTo>
                  <a:lnTo>
                    <a:pt x="1459326" y="12859"/>
                  </a:lnTo>
                  <a:lnTo>
                    <a:pt x="1486758" y="0"/>
                  </a:lnTo>
                  <a:close/>
                </a:path>
              </a:pathLst>
            </a:custGeom>
            <a:solidFill>
              <a:srgbClr val="541D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9AC9DC2-01A4-5C51-3864-BDCAEBFC5331}"/>
                </a:ext>
              </a:extLst>
            </p:cNvPr>
            <p:cNvSpPr/>
            <p:nvPr/>
          </p:nvSpPr>
          <p:spPr>
            <a:xfrm>
              <a:off x="5066442" y="1153382"/>
              <a:ext cx="1486757" cy="12858"/>
            </a:xfrm>
            <a:custGeom>
              <a:avLst/>
              <a:gdLst>
                <a:gd name="connsiteX0" fmla="*/ 0 w 1486757"/>
                <a:gd name="connsiteY0" fmla="*/ 0 h 12858"/>
                <a:gd name="connsiteX1" fmla="*/ 0 w 1486757"/>
                <a:gd name="connsiteY1" fmla="*/ 12859 h 12858"/>
                <a:gd name="connsiteX2" fmla="*/ 387954 w 1486757"/>
                <a:gd name="connsiteY2" fmla="*/ 12859 h 12858"/>
                <a:gd name="connsiteX3" fmla="*/ 1447515 w 1486757"/>
                <a:gd name="connsiteY3" fmla="*/ 12859 h 12858"/>
                <a:gd name="connsiteX4" fmla="*/ 1447515 w 1486757"/>
                <a:gd name="connsiteY4" fmla="*/ 12859 h 12858"/>
                <a:gd name="connsiteX5" fmla="*/ 1486758 w 1486757"/>
                <a:gd name="connsiteY5" fmla="*/ 0 h 1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6757" h="12858">
                  <a:moveTo>
                    <a:pt x="0" y="0"/>
                  </a:moveTo>
                  <a:lnTo>
                    <a:pt x="0" y="12859"/>
                  </a:lnTo>
                  <a:lnTo>
                    <a:pt x="387954" y="12859"/>
                  </a:lnTo>
                  <a:lnTo>
                    <a:pt x="1447515" y="12859"/>
                  </a:lnTo>
                  <a:lnTo>
                    <a:pt x="1447515" y="12859"/>
                  </a:lnTo>
                  <a:lnTo>
                    <a:pt x="1486758" y="0"/>
                  </a:lnTo>
                  <a:close/>
                </a:path>
              </a:pathLst>
            </a:custGeom>
            <a:solidFill>
              <a:srgbClr val="541D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6C35C1E-69B1-7ADD-ACE1-1541BAE33B5F}"/>
                </a:ext>
              </a:extLst>
            </p:cNvPr>
            <p:cNvSpPr/>
            <p:nvPr/>
          </p:nvSpPr>
          <p:spPr>
            <a:xfrm>
              <a:off x="5355145" y="624173"/>
              <a:ext cx="867632" cy="12763"/>
            </a:xfrm>
            <a:custGeom>
              <a:avLst/>
              <a:gdLst>
                <a:gd name="connsiteX0" fmla="*/ 867633 w 867632"/>
                <a:gd name="connsiteY0" fmla="*/ 0 h 12763"/>
                <a:gd name="connsiteX1" fmla="*/ 0 w 867632"/>
                <a:gd name="connsiteY1" fmla="*/ 0 h 12763"/>
                <a:gd name="connsiteX2" fmla="*/ 0 w 867632"/>
                <a:gd name="connsiteY2" fmla="*/ 12764 h 12763"/>
                <a:gd name="connsiteX3" fmla="*/ 82963 w 867632"/>
                <a:gd name="connsiteY3" fmla="*/ 12764 h 12763"/>
                <a:gd name="connsiteX4" fmla="*/ 836772 w 867632"/>
                <a:gd name="connsiteY4" fmla="*/ 12764 h 1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632" h="12763">
                  <a:moveTo>
                    <a:pt x="867633" y="0"/>
                  </a:moveTo>
                  <a:lnTo>
                    <a:pt x="0" y="0"/>
                  </a:lnTo>
                  <a:lnTo>
                    <a:pt x="0" y="12764"/>
                  </a:lnTo>
                  <a:lnTo>
                    <a:pt x="82963" y="12764"/>
                  </a:lnTo>
                  <a:lnTo>
                    <a:pt x="836772" y="12764"/>
                  </a:lnTo>
                  <a:close/>
                </a:path>
              </a:pathLst>
            </a:custGeom>
            <a:solidFill>
              <a:srgbClr val="541D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D5834AC-0787-4D94-6FFF-74197A6F9E84}"/>
                </a:ext>
              </a:extLst>
            </p:cNvPr>
            <p:cNvSpPr/>
            <p:nvPr/>
          </p:nvSpPr>
          <p:spPr>
            <a:xfrm>
              <a:off x="5355145" y="2201037"/>
              <a:ext cx="867632" cy="12858"/>
            </a:xfrm>
            <a:custGeom>
              <a:avLst/>
              <a:gdLst>
                <a:gd name="connsiteX0" fmla="*/ 0 w 867632"/>
                <a:gd name="connsiteY0" fmla="*/ 0 h 12858"/>
                <a:gd name="connsiteX1" fmla="*/ 0 w 867632"/>
                <a:gd name="connsiteY1" fmla="*/ 12859 h 12858"/>
                <a:gd name="connsiteX2" fmla="*/ 316421 w 867632"/>
                <a:gd name="connsiteY2" fmla="*/ 12859 h 12858"/>
                <a:gd name="connsiteX3" fmla="*/ 847916 w 867632"/>
                <a:gd name="connsiteY3" fmla="*/ 12859 h 12858"/>
                <a:gd name="connsiteX4" fmla="*/ 847916 w 867632"/>
                <a:gd name="connsiteY4" fmla="*/ 12859 h 12858"/>
                <a:gd name="connsiteX5" fmla="*/ 867633 w 867632"/>
                <a:gd name="connsiteY5" fmla="*/ 0 h 1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632" h="12858">
                  <a:moveTo>
                    <a:pt x="0" y="0"/>
                  </a:moveTo>
                  <a:lnTo>
                    <a:pt x="0" y="12859"/>
                  </a:lnTo>
                  <a:lnTo>
                    <a:pt x="316421" y="12859"/>
                  </a:lnTo>
                  <a:lnTo>
                    <a:pt x="847916" y="12859"/>
                  </a:lnTo>
                  <a:lnTo>
                    <a:pt x="847916" y="12859"/>
                  </a:lnTo>
                  <a:lnTo>
                    <a:pt x="867633" y="0"/>
                  </a:lnTo>
                  <a:close/>
                </a:path>
              </a:pathLst>
            </a:custGeom>
            <a:solidFill>
              <a:srgbClr val="541D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BBD605D-BF18-1434-3976-6B0BF74A05FD}"/>
                </a:ext>
              </a:extLst>
            </p:cNvPr>
            <p:cNvSpPr/>
            <p:nvPr/>
          </p:nvSpPr>
          <p:spPr>
            <a:xfrm>
              <a:off x="5481828" y="2683859"/>
              <a:ext cx="625220" cy="12858"/>
            </a:xfrm>
            <a:custGeom>
              <a:avLst/>
              <a:gdLst>
                <a:gd name="connsiteX0" fmla="*/ 0 w 625220"/>
                <a:gd name="connsiteY0" fmla="*/ 0 h 12858"/>
                <a:gd name="connsiteX1" fmla="*/ 0 w 625220"/>
                <a:gd name="connsiteY1" fmla="*/ 12859 h 12858"/>
                <a:gd name="connsiteX2" fmla="*/ 189547 w 625220"/>
                <a:gd name="connsiteY2" fmla="*/ 12859 h 12858"/>
                <a:gd name="connsiteX3" fmla="*/ 599027 w 625220"/>
                <a:gd name="connsiteY3" fmla="*/ 12859 h 12858"/>
                <a:gd name="connsiteX4" fmla="*/ 599027 w 625220"/>
                <a:gd name="connsiteY4" fmla="*/ 12859 h 12858"/>
                <a:gd name="connsiteX5" fmla="*/ 625221 w 625220"/>
                <a:gd name="connsiteY5" fmla="*/ 286 h 12858"/>
                <a:gd name="connsiteX6" fmla="*/ 625221 w 625220"/>
                <a:gd name="connsiteY6" fmla="*/ 0 h 1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220" h="12858">
                  <a:moveTo>
                    <a:pt x="0" y="0"/>
                  </a:moveTo>
                  <a:lnTo>
                    <a:pt x="0" y="12859"/>
                  </a:lnTo>
                  <a:lnTo>
                    <a:pt x="189547" y="12859"/>
                  </a:lnTo>
                  <a:lnTo>
                    <a:pt x="599027" y="12859"/>
                  </a:lnTo>
                  <a:lnTo>
                    <a:pt x="599027" y="12859"/>
                  </a:lnTo>
                  <a:lnTo>
                    <a:pt x="625221" y="286"/>
                  </a:lnTo>
                  <a:lnTo>
                    <a:pt x="625221" y="0"/>
                  </a:lnTo>
                  <a:close/>
                </a:path>
              </a:pathLst>
            </a:custGeom>
            <a:solidFill>
              <a:srgbClr val="541D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6F44E7E-1309-406B-2BC7-9481EEE6D43B}"/>
                </a:ext>
              </a:extLst>
            </p:cNvPr>
            <p:cNvSpPr/>
            <p:nvPr/>
          </p:nvSpPr>
          <p:spPr>
            <a:xfrm>
              <a:off x="5066442" y="1293018"/>
              <a:ext cx="1486757" cy="346329"/>
            </a:xfrm>
            <a:custGeom>
              <a:avLst/>
              <a:gdLst>
                <a:gd name="connsiteX0" fmla="*/ 0 w 1486757"/>
                <a:gd name="connsiteY0" fmla="*/ 12859 h 346329"/>
                <a:gd name="connsiteX1" fmla="*/ 0 w 1486757"/>
                <a:gd name="connsiteY1" fmla="*/ 346329 h 346329"/>
                <a:gd name="connsiteX2" fmla="*/ 1486758 w 1486757"/>
                <a:gd name="connsiteY2" fmla="*/ 346329 h 346329"/>
                <a:gd name="connsiteX3" fmla="*/ 1486758 w 1486757"/>
                <a:gd name="connsiteY3" fmla="*/ 12859 h 346329"/>
                <a:gd name="connsiteX4" fmla="*/ 1486758 w 1486757"/>
                <a:gd name="connsiteY4" fmla="*/ 0 h 346329"/>
                <a:gd name="connsiteX5" fmla="*/ 1059466 w 1486757"/>
                <a:gd name="connsiteY5" fmla="*/ 0 h 346329"/>
                <a:gd name="connsiteX6" fmla="*/ 0 w 1486757"/>
                <a:gd name="connsiteY6" fmla="*/ 0 h 34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6757" h="346329">
                  <a:moveTo>
                    <a:pt x="0" y="12859"/>
                  </a:moveTo>
                  <a:lnTo>
                    <a:pt x="0" y="346329"/>
                  </a:lnTo>
                  <a:lnTo>
                    <a:pt x="1486758" y="346329"/>
                  </a:lnTo>
                  <a:lnTo>
                    <a:pt x="1486758" y="12859"/>
                  </a:lnTo>
                  <a:lnTo>
                    <a:pt x="1486758" y="0"/>
                  </a:lnTo>
                  <a:lnTo>
                    <a:pt x="10594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84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5A50ACD-95FC-A7D1-F1A1-C3F2FEDA79CC}"/>
                </a:ext>
              </a:extLst>
            </p:cNvPr>
            <p:cNvSpPr/>
            <p:nvPr/>
          </p:nvSpPr>
          <p:spPr>
            <a:xfrm>
              <a:off x="5066442" y="807053"/>
              <a:ext cx="1486757" cy="346328"/>
            </a:xfrm>
            <a:custGeom>
              <a:avLst/>
              <a:gdLst>
                <a:gd name="connsiteX0" fmla="*/ 756571 w 1486757"/>
                <a:gd name="connsiteY0" fmla="*/ 0 h 346328"/>
                <a:gd name="connsiteX1" fmla="*/ 0 w 1486757"/>
                <a:gd name="connsiteY1" fmla="*/ 0 h 346328"/>
                <a:gd name="connsiteX2" fmla="*/ 0 w 1486757"/>
                <a:gd name="connsiteY2" fmla="*/ 12859 h 346328"/>
                <a:gd name="connsiteX3" fmla="*/ 0 w 1486757"/>
                <a:gd name="connsiteY3" fmla="*/ 346329 h 346328"/>
                <a:gd name="connsiteX4" fmla="*/ 1486758 w 1486757"/>
                <a:gd name="connsiteY4" fmla="*/ 346329 h 346328"/>
                <a:gd name="connsiteX5" fmla="*/ 1486758 w 1486757"/>
                <a:gd name="connsiteY5" fmla="*/ 12859 h 346328"/>
                <a:gd name="connsiteX6" fmla="*/ 1486758 w 1486757"/>
                <a:gd name="connsiteY6" fmla="*/ 0 h 34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6757" h="346328">
                  <a:moveTo>
                    <a:pt x="756571" y="0"/>
                  </a:moveTo>
                  <a:lnTo>
                    <a:pt x="0" y="0"/>
                  </a:lnTo>
                  <a:lnTo>
                    <a:pt x="0" y="12859"/>
                  </a:lnTo>
                  <a:lnTo>
                    <a:pt x="0" y="346329"/>
                  </a:lnTo>
                  <a:lnTo>
                    <a:pt x="1486758" y="346329"/>
                  </a:lnTo>
                  <a:lnTo>
                    <a:pt x="1486758" y="12859"/>
                  </a:lnTo>
                  <a:lnTo>
                    <a:pt x="1486758" y="0"/>
                  </a:lnTo>
                  <a:close/>
                </a:path>
              </a:pathLst>
            </a:custGeom>
            <a:solidFill>
              <a:srgbClr val="D984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EC0BBB-997B-B57D-B2CD-C32A2A58321E}"/>
                </a:ext>
              </a:extLst>
            </p:cNvPr>
            <p:cNvSpPr/>
            <p:nvPr/>
          </p:nvSpPr>
          <p:spPr>
            <a:xfrm>
              <a:off x="5355145" y="277844"/>
              <a:ext cx="867632" cy="346328"/>
            </a:xfrm>
            <a:custGeom>
              <a:avLst/>
              <a:gdLst>
                <a:gd name="connsiteX0" fmla="*/ 867633 w 867632"/>
                <a:gd name="connsiteY0" fmla="*/ 346329 h 346328"/>
                <a:gd name="connsiteX1" fmla="*/ 867633 w 867632"/>
                <a:gd name="connsiteY1" fmla="*/ 346329 h 346328"/>
                <a:gd name="connsiteX2" fmla="*/ 867633 w 867632"/>
                <a:gd name="connsiteY2" fmla="*/ 346329 h 346328"/>
                <a:gd name="connsiteX3" fmla="*/ 867633 w 867632"/>
                <a:gd name="connsiteY3" fmla="*/ 12764 h 346328"/>
                <a:gd name="connsiteX4" fmla="*/ 867633 w 867632"/>
                <a:gd name="connsiteY4" fmla="*/ 0 h 346328"/>
                <a:gd name="connsiteX5" fmla="*/ 418910 w 867632"/>
                <a:gd name="connsiteY5" fmla="*/ 0 h 346328"/>
                <a:gd name="connsiteX6" fmla="*/ 0 w 867632"/>
                <a:gd name="connsiteY6" fmla="*/ 0 h 346328"/>
                <a:gd name="connsiteX7" fmla="*/ 0 w 867632"/>
                <a:gd name="connsiteY7" fmla="*/ 12764 h 346328"/>
                <a:gd name="connsiteX8" fmla="*/ 0 w 867632"/>
                <a:gd name="connsiteY8" fmla="*/ 346329 h 34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7632" h="346328">
                  <a:moveTo>
                    <a:pt x="867633" y="346329"/>
                  </a:moveTo>
                  <a:lnTo>
                    <a:pt x="867633" y="346329"/>
                  </a:lnTo>
                  <a:lnTo>
                    <a:pt x="867633" y="346329"/>
                  </a:lnTo>
                  <a:lnTo>
                    <a:pt x="867633" y="12764"/>
                  </a:lnTo>
                  <a:lnTo>
                    <a:pt x="867633" y="0"/>
                  </a:lnTo>
                  <a:lnTo>
                    <a:pt x="418910" y="0"/>
                  </a:lnTo>
                  <a:lnTo>
                    <a:pt x="0" y="0"/>
                  </a:lnTo>
                  <a:lnTo>
                    <a:pt x="0" y="12764"/>
                  </a:lnTo>
                  <a:lnTo>
                    <a:pt x="0" y="346329"/>
                  </a:lnTo>
                  <a:close/>
                </a:path>
              </a:pathLst>
            </a:custGeom>
            <a:solidFill>
              <a:srgbClr val="D984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F8D83A-FD47-4DC3-EF17-5BC39036EF01}"/>
                </a:ext>
              </a:extLst>
            </p:cNvPr>
            <p:cNvSpPr/>
            <p:nvPr/>
          </p:nvSpPr>
          <p:spPr>
            <a:xfrm>
              <a:off x="5355145" y="1854708"/>
              <a:ext cx="867632" cy="346329"/>
            </a:xfrm>
            <a:custGeom>
              <a:avLst/>
              <a:gdLst>
                <a:gd name="connsiteX0" fmla="*/ 0 w 867632"/>
                <a:gd name="connsiteY0" fmla="*/ 0 h 346329"/>
                <a:gd name="connsiteX1" fmla="*/ 0 w 867632"/>
                <a:gd name="connsiteY1" fmla="*/ 5810 h 346329"/>
                <a:gd name="connsiteX2" fmla="*/ 0 w 867632"/>
                <a:gd name="connsiteY2" fmla="*/ 12859 h 346329"/>
                <a:gd name="connsiteX3" fmla="*/ 0 w 867632"/>
                <a:gd name="connsiteY3" fmla="*/ 346329 h 346329"/>
                <a:gd name="connsiteX4" fmla="*/ 867633 w 867632"/>
                <a:gd name="connsiteY4" fmla="*/ 346329 h 346329"/>
                <a:gd name="connsiteX5" fmla="*/ 867633 w 867632"/>
                <a:gd name="connsiteY5" fmla="*/ 12859 h 346329"/>
                <a:gd name="connsiteX6" fmla="*/ 867633 w 867632"/>
                <a:gd name="connsiteY6" fmla="*/ 0 h 346329"/>
                <a:gd name="connsiteX7" fmla="*/ 738664 w 867632"/>
                <a:gd name="connsiteY7" fmla="*/ 0 h 346329"/>
                <a:gd name="connsiteX8" fmla="*/ 12192 w 867632"/>
                <a:gd name="connsiteY8" fmla="*/ 0 h 34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7632" h="346329">
                  <a:moveTo>
                    <a:pt x="0" y="0"/>
                  </a:moveTo>
                  <a:lnTo>
                    <a:pt x="0" y="5810"/>
                  </a:lnTo>
                  <a:lnTo>
                    <a:pt x="0" y="12859"/>
                  </a:lnTo>
                  <a:lnTo>
                    <a:pt x="0" y="346329"/>
                  </a:lnTo>
                  <a:lnTo>
                    <a:pt x="867633" y="346329"/>
                  </a:lnTo>
                  <a:lnTo>
                    <a:pt x="867633" y="12859"/>
                  </a:lnTo>
                  <a:lnTo>
                    <a:pt x="867633" y="0"/>
                  </a:lnTo>
                  <a:lnTo>
                    <a:pt x="738664" y="0"/>
                  </a:lnTo>
                  <a:lnTo>
                    <a:pt x="12192" y="0"/>
                  </a:lnTo>
                  <a:close/>
                </a:path>
              </a:pathLst>
            </a:custGeom>
            <a:solidFill>
              <a:srgbClr val="D984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68549C2-9FAF-C0CA-841B-569E9AB357A6}"/>
                </a:ext>
              </a:extLst>
            </p:cNvPr>
            <p:cNvSpPr/>
            <p:nvPr/>
          </p:nvSpPr>
          <p:spPr>
            <a:xfrm>
              <a:off x="5481828" y="2337530"/>
              <a:ext cx="625220" cy="346328"/>
            </a:xfrm>
            <a:custGeom>
              <a:avLst/>
              <a:gdLst>
                <a:gd name="connsiteX0" fmla="*/ 0 w 625220"/>
                <a:gd name="connsiteY0" fmla="*/ 12859 h 346328"/>
                <a:gd name="connsiteX1" fmla="*/ 0 w 625220"/>
                <a:gd name="connsiteY1" fmla="*/ 346329 h 346328"/>
                <a:gd name="connsiteX2" fmla="*/ 625221 w 625220"/>
                <a:gd name="connsiteY2" fmla="*/ 346329 h 346328"/>
                <a:gd name="connsiteX3" fmla="*/ 625221 w 625220"/>
                <a:gd name="connsiteY3" fmla="*/ 12859 h 346328"/>
                <a:gd name="connsiteX4" fmla="*/ 625221 w 625220"/>
                <a:gd name="connsiteY4" fmla="*/ 0 h 346328"/>
                <a:gd name="connsiteX5" fmla="*/ 624649 w 625220"/>
                <a:gd name="connsiteY5" fmla="*/ 0 h 346328"/>
                <a:gd name="connsiteX6" fmla="*/ 624078 w 625220"/>
                <a:gd name="connsiteY6" fmla="*/ 0 h 346328"/>
                <a:gd name="connsiteX7" fmla="*/ 531495 w 625220"/>
                <a:gd name="connsiteY7" fmla="*/ 0 h 346328"/>
                <a:gd name="connsiteX8" fmla="*/ 0 w 625220"/>
                <a:gd name="connsiteY8" fmla="*/ 0 h 34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220" h="346328">
                  <a:moveTo>
                    <a:pt x="0" y="12859"/>
                  </a:moveTo>
                  <a:lnTo>
                    <a:pt x="0" y="346329"/>
                  </a:lnTo>
                  <a:lnTo>
                    <a:pt x="625221" y="346329"/>
                  </a:lnTo>
                  <a:lnTo>
                    <a:pt x="625221" y="12859"/>
                  </a:lnTo>
                  <a:lnTo>
                    <a:pt x="625221" y="0"/>
                  </a:lnTo>
                  <a:lnTo>
                    <a:pt x="624649" y="0"/>
                  </a:lnTo>
                  <a:lnTo>
                    <a:pt x="624078" y="0"/>
                  </a:lnTo>
                  <a:lnTo>
                    <a:pt x="5314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84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图形 2">
            <a:extLst>
              <a:ext uri="{FF2B5EF4-FFF2-40B4-BE49-F238E27FC236}">
                <a16:creationId xmlns:a16="http://schemas.microsoft.com/office/drawing/2014/main" id="{BDDB3412-6A71-A1DF-DB65-84781C303371}"/>
              </a:ext>
            </a:extLst>
          </p:cNvPr>
          <p:cNvGrpSpPr/>
          <p:nvPr/>
        </p:nvGrpSpPr>
        <p:grpSpPr>
          <a:xfrm>
            <a:off x="6743943" y="3875691"/>
            <a:ext cx="1552765" cy="2050351"/>
            <a:chOff x="1646586" y="146684"/>
            <a:chExt cx="1552765" cy="2050351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5111A45-FD3A-A04B-3873-8F17568C307B}"/>
                </a:ext>
              </a:extLst>
            </p:cNvPr>
            <p:cNvSpPr/>
            <p:nvPr/>
          </p:nvSpPr>
          <p:spPr>
            <a:xfrm>
              <a:off x="1646586" y="655891"/>
              <a:ext cx="1231201" cy="130206"/>
            </a:xfrm>
            <a:custGeom>
              <a:avLst/>
              <a:gdLst>
                <a:gd name="connsiteX0" fmla="*/ 1231202 w 1231201"/>
                <a:gd name="connsiteY0" fmla="*/ 0 h 130206"/>
                <a:gd name="connsiteX1" fmla="*/ 395573 w 1231201"/>
                <a:gd name="connsiteY1" fmla="*/ 0 h 130206"/>
                <a:gd name="connsiteX2" fmla="*/ 0 w 1231201"/>
                <a:gd name="connsiteY2" fmla="*/ 130207 h 130206"/>
                <a:gd name="connsiteX3" fmla="*/ 882205 w 1231201"/>
                <a:gd name="connsiteY3" fmla="*/ 130207 h 13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201" h="130206">
                  <a:moveTo>
                    <a:pt x="1231202" y="0"/>
                  </a:moveTo>
                  <a:lnTo>
                    <a:pt x="395573" y="0"/>
                  </a:lnTo>
                  <a:lnTo>
                    <a:pt x="0" y="130207"/>
                  </a:lnTo>
                  <a:lnTo>
                    <a:pt x="882205" y="130207"/>
                  </a:lnTo>
                  <a:close/>
                </a:path>
              </a:pathLst>
            </a:custGeom>
            <a:solidFill>
              <a:srgbClr val="7446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9C93BD9-AA71-7950-8713-227F62457166}"/>
                </a:ext>
              </a:extLst>
            </p:cNvPr>
            <p:cNvSpPr/>
            <p:nvPr/>
          </p:nvSpPr>
          <p:spPr>
            <a:xfrm>
              <a:off x="1646586" y="1125474"/>
              <a:ext cx="1515808" cy="87439"/>
            </a:xfrm>
            <a:custGeom>
              <a:avLst/>
              <a:gdLst>
                <a:gd name="connsiteX0" fmla="*/ 0 w 1515808"/>
                <a:gd name="connsiteY0" fmla="*/ 87439 h 87439"/>
                <a:gd name="connsiteX1" fmla="*/ 1197864 w 1515808"/>
                <a:gd name="connsiteY1" fmla="*/ 87439 h 87439"/>
                <a:gd name="connsiteX2" fmla="*/ 1515809 w 1515808"/>
                <a:gd name="connsiteY2" fmla="*/ 0 h 87439"/>
                <a:gd name="connsiteX3" fmla="*/ 318040 w 1515808"/>
                <a:gd name="connsiteY3" fmla="*/ 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808" h="87439">
                  <a:moveTo>
                    <a:pt x="0" y="87439"/>
                  </a:moveTo>
                  <a:lnTo>
                    <a:pt x="1197864" y="87439"/>
                  </a:lnTo>
                  <a:lnTo>
                    <a:pt x="1515809" y="0"/>
                  </a:lnTo>
                  <a:lnTo>
                    <a:pt x="318040" y="0"/>
                  </a:lnTo>
                  <a:close/>
                </a:path>
              </a:pathLst>
            </a:custGeom>
            <a:solidFill>
              <a:srgbClr val="7446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1A6F87E-4478-AC61-06A3-E846EABD42E4}"/>
                </a:ext>
              </a:extLst>
            </p:cNvPr>
            <p:cNvSpPr/>
            <p:nvPr/>
          </p:nvSpPr>
          <p:spPr>
            <a:xfrm>
              <a:off x="1948910" y="1552289"/>
              <a:ext cx="1220723" cy="145446"/>
            </a:xfrm>
            <a:custGeom>
              <a:avLst/>
              <a:gdLst>
                <a:gd name="connsiteX0" fmla="*/ 0 w 1220723"/>
                <a:gd name="connsiteY0" fmla="*/ 145447 h 145446"/>
                <a:gd name="connsiteX1" fmla="*/ 794671 w 1220723"/>
                <a:gd name="connsiteY1" fmla="*/ 145447 h 145446"/>
                <a:gd name="connsiteX2" fmla="*/ 1220724 w 1220723"/>
                <a:gd name="connsiteY2" fmla="*/ 0 h 145446"/>
                <a:gd name="connsiteX3" fmla="*/ 375095 w 1220723"/>
                <a:gd name="connsiteY3" fmla="*/ 0 h 14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0723" h="145446">
                  <a:moveTo>
                    <a:pt x="0" y="145447"/>
                  </a:moveTo>
                  <a:lnTo>
                    <a:pt x="794671" y="145447"/>
                  </a:lnTo>
                  <a:lnTo>
                    <a:pt x="1220724" y="0"/>
                  </a:lnTo>
                  <a:lnTo>
                    <a:pt x="375095" y="0"/>
                  </a:lnTo>
                  <a:close/>
                </a:path>
              </a:pathLst>
            </a:custGeom>
            <a:solidFill>
              <a:srgbClr val="7446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37AABE8-C6AD-0889-0B9A-EC4319F70BBA}"/>
                </a:ext>
              </a:extLst>
            </p:cNvPr>
            <p:cNvSpPr/>
            <p:nvPr/>
          </p:nvSpPr>
          <p:spPr>
            <a:xfrm>
              <a:off x="2123027" y="1981962"/>
              <a:ext cx="747236" cy="215074"/>
            </a:xfrm>
            <a:custGeom>
              <a:avLst/>
              <a:gdLst>
                <a:gd name="connsiteX0" fmla="*/ 0 w 747236"/>
                <a:gd name="connsiteY0" fmla="*/ 66294 h 215074"/>
                <a:gd name="connsiteX1" fmla="*/ 143256 w 747236"/>
                <a:gd name="connsiteY1" fmla="*/ 97822 h 215074"/>
                <a:gd name="connsiteX2" fmla="*/ 10096 w 747236"/>
                <a:gd name="connsiteY2" fmla="*/ 215075 h 215074"/>
                <a:gd name="connsiteX3" fmla="*/ 747236 w 747236"/>
                <a:gd name="connsiteY3" fmla="*/ 0 h 215074"/>
                <a:gd name="connsiteX4" fmla="*/ 147828 w 747236"/>
                <a:gd name="connsiteY4" fmla="*/ 0 h 215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236" h="215074">
                  <a:moveTo>
                    <a:pt x="0" y="66294"/>
                  </a:moveTo>
                  <a:lnTo>
                    <a:pt x="143256" y="97822"/>
                  </a:lnTo>
                  <a:lnTo>
                    <a:pt x="10096" y="215075"/>
                  </a:lnTo>
                  <a:lnTo>
                    <a:pt x="747236" y="0"/>
                  </a:lnTo>
                  <a:lnTo>
                    <a:pt x="147828" y="0"/>
                  </a:lnTo>
                  <a:close/>
                </a:path>
              </a:pathLst>
            </a:custGeom>
            <a:solidFill>
              <a:srgbClr val="7446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04C7AD6-FAA8-FEAD-55D4-66660DB28019}"/>
                </a:ext>
              </a:extLst>
            </p:cNvPr>
            <p:cNvSpPr/>
            <p:nvPr/>
          </p:nvSpPr>
          <p:spPr>
            <a:xfrm>
              <a:off x="1941099" y="146684"/>
              <a:ext cx="781240" cy="224980"/>
            </a:xfrm>
            <a:custGeom>
              <a:avLst/>
              <a:gdLst>
                <a:gd name="connsiteX0" fmla="*/ 781241 w 781240"/>
                <a:gd name="connsiteY0" fmla="*/ 148781 h 224980"/>
                <a:gd name="connsiteX1" fmla="*/ 643223 w 781240"/>
                <a:gd name="connsiteY1" fmla="*/ 117253 h 224980"/>
                <a:gd name="connsiteX2" fmla="*/ 771144 w 781240"/>
                <a:gd name="connsiteY2" fmla="*/ 0 h 224980"/>
                <a:gd name="connsiteX3" fmla="*/ 0 w 781240"/>
                <a:gd name="connsiteY3" fmla="*/ 224981 h 224980"/>
                <a:gd name="connsiteX4" fmla="*/ 611219 w 781240"/>
                <a:gd name="connsiteY4" fmla="*/ 224981 h 224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240" h="224980">
                  <a:moveTo>
                    <a:pt x="781241" y="148781"/>
                  </a:moveTo>
                  <a:lnTo>
                    <a:pt x="643223" y="117253"/>
                  </a:lnTo>
                  <a:lnTo>
                    <a:pt x="771144" y="0"/>
                  </a:lnTo>
                  <a:lnTo>
                    <a:pt x="0" y="224981"/>
                  </a:lnTo>
                  <a:lnTo>
                    <a:pt x="611219" y="224981"/>
                  </a:lnTo>
                  <a:close/>
                </a:path>
              </a:pathLst>
            </a:custGeom>
            <a:solidFill>
              <a:srgbClr val="7446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D89446A-5DC6-4D2A-89B4-3543FE1339D2}"/>
                </a:ext>
              </a:extLst>
            </p:cNvPr>
            <p:cNvSpPr/>
            <p:nvPr/>
          </p:nvSpPr>
          <p:spPr>
            <a:xfrm>
              <a:off x="1940337" y="371760"/>
              <a:ext cx="571" cy="274129"/>
            </a:xfrm>
            <a:custGeom>
              <a:avLst/>
              <a:gdLst>
                <a:gd name="connsiteX0" fmla="*/ 571 w 571"/>
                <a:gd name="connsiteY0" fmla="*/ 0 h 274129"/>
                <a:gd name="connsiteX1" fmla="*/ 0 w 571"/>
                <a:gd name="connsiteY1" fmla="*/ 191 h 274129"/>
                <a:gd name="connsiteX2" fmla="*/ 0 w 571"/>
                <a:gd name="connsiteY2" fmla="*/ 274130 h 274129"/>
                <a:gd name="connsiteX3" fmla="*/ 571 w 571"/>
                <a:gd name="connsiteY3" fmla="*/ 273939 h 274129"/>
                <a:gd name="connsiteX4" fmla="*/ 571 w 571"/>
                <a:gd name="connsiteY4" fmla="*/ 10097 h 27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" h="274129">
                  <a:moveTo>
                    <a:pt x="571" y="0"/>
                  </a:moveTo>
                  <a:lnTo>
                    <a:pt x="0" y="191"/>
                  </a:lnTo>
                  <a:lnTo>
                    <a:pt x="0" y="274130"/>
                  </a:lnTo>
                  <a:lnTo>
                    <a:pt x="571" y="273939"/>
                  </a:lnTo>
                  <a:lnTo>
                    <a:pt x="571" y="10097"/>
                  </a:lnTo>
                  <a:close/>
                </a:path>
              </a:pathLst>
            </a:custGeom>
            <a:solidFill>
              <a:srgbClr val="7446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6E6908D-7521-337B-5F62-55E096E4A99B}"/>
                </a:ext>
              </a:extLst>
            </p:cNvPr>
            <p:cNvSpPr/>
            <p:nvPr/>
          </p:nvSpPr>
          <p:spPr>
            <a:xfrm>
              <a:off x="1646586" y="1115377"/>
              <a:ext cx="1552765" cy="10096"/>
            </a:xfrm>
            <a:custGeom>
              <a:avLst/>
              <a:gdLst>
                <a:gd name="connsiteX0" fmla="*/ 0 w 1552765"/>
                <a:gd name="connsiteY0" fmla="*/ 0 h 10096"/>
                <a:gd name="connsiteX1" fmla="*/ 0 w 1552765"/>
                <a:gd name="connsiteY1" fmla="*/ 10097 h 10096"/>
                <a:gd name="connsiteX2" fmla="*/ 318040 w 1552765"/>
                <a:gd name="connsiteY2" fmla="*/ 10097 h 10096"/>
                <a:gd name="connsiteX3" fmla="*/ 1515809 w 1552765"/>
                <a:gd name="connsiteY3" fmla="*/ 10097 h 10096"/>
                <a:gd name="connsiteX4" fmla="*/ 1515809 w 1552765"/>
                <a:gd name="connsiteY4" fmla="*/ 10097 h 10096"/>
                <a:gd name="connsiteX5" fmla="*/ 1552766 w 1552765"/>
                <a:gd name="connsiteY5" fmla="*/ 0 h 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765" h="10096">
                  <a:moveTo>
                    <a:pt x="0" y="0"/>
                  </a:moveTo>
                  <a:lnTo>
                    <a:pt x="0" y="10097"/>
                  </a:lnTo>
                  <a:lnTo>
                    <a:pt x="318040" y="10097"/>
                  </a:lnTo>
                  <a:lnTo>
                    <a:pt x="1515809" y="10097"/>
                  </a:lnTo>
                  <a:lnTo>
                    <a:pt x="1515809" y="10097"/>
                  </a:lnTo>
                  <a:lnTo>
                    <a:pt x="1552766" y="0"/>
                  </a:lnTo>
                  <a:close/>
                </a:path>
              </a:pathLst>
            </a:custGeom>
            <a:solidFill>
              <a:srgbClr val="552E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C125E2D-BC7F-3B1C-6716-21AA89468CD4}"/>
                </a:ext>
              </a:extLst>
            </p:cNvPr>
            <p:cNvSpPr/>
            <p:nvPr/>
          </p:nvSpPr>
          <p:spPr>
            <a:xfrm>
              <a:off x="1646586" y="1542192"/>
              <a:ext cx="1552765" cy="10096"/>
            </a:xfrm>
            <a:custGeom>
              <a:avLst/>
              <a:gdLst>
                <a:gd name="connsiteX0" fmla="*/ 0 w 1552765"/>
                <a:gd name="connsiteY0" fmla="*/ 0 h 10096"/>
                <a:gd name="connsiteX1" fmla="*/ 0 w 1552765"/>
                <a:gd name="connsiteY1" fmla="*/ 10096 h 10096"/>
                <a:gd name="connsiteX2" fmla="*/ 677418 w 1552765"/>
                <a:gd name="connsiteY2" fmla="*/ 10096 h 10096"/>
                <a:gd name="connsiteX3" fmla="*/ 1523048 w 1552765"/>
                <a:gd name="connsiteY3" fmla="*/ 10096 h 10096"/>
                <a:gd name="connsiteX4" fmla="*/ 1523048 w 1552765"/>
                <a:gd name="connsiteY4" fmla="*/ 10096 h 10096"/>
                <a:gd name="connsiteX5" fmla="*/ 1552766 w 1552765"/>
                <a:gd name="connsiteY5" fmla="*/ 762 h 10096"/>
                <a:gd name="connsiteX6" fmla="*/ 1552766 w 1552765"/>
                <a:gd name="connsiteY6" fmla="*/ 0 h 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765" h="10096">
                  <a:moveTo>
                    <a:pt x="0" y="0"/>
                  </a:moveTo>
                  <a:lnTo>
                    <a:pt x="0" y="10096"/>
                  </a:lnTo>
                  <a:lnTo>
                    <a:pt x="677418" y="10096"/>
                  </a:lnTo>
                  <a:lnTo>
                    <a:pt x="1523048" y="10096"/>
                  </a:lnTo>
                  <a:lnTo>
                    <a:pt x="1523048" y="10096"/>
                  </a:lnTo>
                  <a:lnTo>
                    <a:pt x="1552766" y="762"/>
                  </a:lnTo>
                  <a:lnTo>
                    <a:pt x="1552766" y="0"/>
                  </a:lnTo>
                  <a:close/>
                </a:path>
              </a:pathLst>
            </a:custGeom>
            <a:solidFill>
              <a:srgbClr val="552E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F01C50F-6D70-23AA-0ECA-C605DAE954FF}"/>
                </a:ext>
              </a:extLst>
            </p:cNvPr>
            <p:cNvSpPr/>
            <p:nvPr/>
          </p:nvSpPr>
          <p:spPr>
            <a:xfrm>
              <a:off x="1940909" y="1971770"/>
              <a:ext cx="964120" cy="10191"/>
            </a:xfrm>
            <a:custGeom>
              <a:avLst/>
              <a:gdLst>
                <a:gd name="connsiteX0" fmla="*/ 0 w 964120"/>
                <a:gd name="connsiteY0" fmla="*/ 0 h 10191"/>
                <a:gd name="connsiteX1" fmla="*/ 0 w 964120"/>
                <a:gd name="connsiteY1" fmla="*/ 10192 h 10191"/>
                <a:gd name="connsiteX2" fmla="*/ 329946 w 964120"/>
                <a:gd name="connsiteY2" fmla="*/ 10192 h 10191"/>
                <a:gd name="connsiteX3" fmla="*/ 929354 w 964120"/>
                <a:gd name="connsiteY3" fmla="*/ 10192 h 10191"/>
                <a:gd name="connsiteX4" fmla="*/ 929354 w 964120"/>
                <a:gd name="connsiteY4" fmla="*/ 10192 h 10191"/>
                <a:gd name="connsiteX5" fmla="*/ 964120 w 964120"/>
                <a:gd name="connsiteY5" fmla="*/ 286 h 10191"/>
                <a:gd name="connsiteX6" fmla="*/ 964120 w 964120"/>
                <a:gd name="connsiteY6" fmla="*/ 0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4120" h="10191">
                  <a:moveTo>
                    <a:pt x="0" y="0"/>
                  </a:moveTo>
                  <a:lnTo>
                    <a:pt x="0" y="10192"/>
                  </a:lnTo>
                  <a:lnTo>
                    <a:pt x="329946" y="10192"/>
                  </a:lnTo>
                  <a:lnTo>
                    <a:pt x="929354" y="10192"/>
                  </a:lnTo>
                  <a:lnTo>
                    <a:pt x="929354" y="10192"/>
                  </a:lnTo>
                  <a:lnTo>
                    <a:pt x="964120" y="286"/>
                  </a:lnTo>
                  <a:lnTo>
                    <a:pt x="964120" y="0"/>
                  </a:lnTo>
                  <a:close/>
                </a:path>
              </a:pathLst>
            </a:custGeom>
            <a:solidFill>
              <a:srgbClr val="552E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81DCB55-AF01-6FB1-D4C5-D78B5B592A98}"/>
                </a:ext>
              </a:extLst>
            </p:cNvPr>
            <p:cNvSpPr/>
            <p:nvPr/>
          </p:nvSpPr>
          <p:spPr>
            <a:xfrm>
              <a:off x="1940909" y="645699"/>
              <a:ext cx="964120" cy="10191"/>
            </a:xfrm>
            <a:custGeom>
              <a:avLst/>
              <a:gdLst>
                <a:gd name="connsiteX0" fmla="*/ 936974 w 964120"/>
                <a:gd name="connsiteY0" fmla="*/ 10192 h 10191"/>
                <a:gd name="connsiteX1" fmla="*/ 964120 w 964120"/>
                <a:gd name="connsiteY1" fmla="*/ 0 h 10191"/>
                <a:gd name="connsiteX2" fmla="*/ 0 w 964120"/>
                <a:gd name="connsiteY2" fmla="*/ 0 h 10191"/>
                <a:gd name="connsiteX3" fmla="*/ 0 w 964120"/>
                <a:gd name="connsiteY3" fmla="*/ 10192 h 10191"/>
                <a:gd name="connsiteX4" fmla="*/ 101251 w 964120"/>
                <a:gd name="connsiteY4" fmla="*/ 10192 h 10191"/>
                <a:gd name="connsiteX5" fmla="*/ 936879 w 964120"/>
                <a:gd name="connsiteY5" fmla="*/ 10192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4120" h="10191">
                  <a:moveTo>
                    <a:pt x="936974" y="10192"/>
                  </a:moveTo>
                  <a:lnTo>
                    <a:pt x="964120" y="0"/>
                  </a:lnTo>
                  <a:lnTo>
                    <a:pt x="0" y="0"/>
                  </a:lnTo>
                  <a:lnTo>
                    <a:pt x="0" y="10192"/>
                  </a:lnTo>
                  <a:lnTo>
                    <a:pt x="101251" y="10192"/>
                  </a:lnTo>
                  <a:lnTo>
                    <a:pt x="936879" y="10192"/>
                  </a:lnTo>
                  <a:close/>
                </a:path>
              </a:pathLst>
            </a:custGeom>
            <a:solidFill>
              <a:srgbClr val="552E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EB994FC-B18D-9A52-D0FB-E3DFD897E5D4}"/>
                </a:ext>
              </a:extLst>
            </p:cNvPr>
            <p:cNvSpPr/>
            <p:nvPr/>
          </p:nvSpPr>
          <p:spPr>
            <a:xfrm>
              <a:off x="1646586" y="786098"/>
              <a:ext cx="1552765" cy="329279"/>
            </a:xfrm>
            <a:custGeom>
              <a:avLst/>
              <a:gdLst>
                <a:gd name="connsiteX0" fmla="*/ 882205 w 1552765"/>
                <a:gd name="connsiteY0" fmla="*/ 0 h 329279"/>
                <a:gd name="connsiteX1" fmla="*/ 0 w 1552765"/>
                <a:gd name="connsiteY1" fmla="*/ 0 h 329279"/>
                <a:gd name="connsiteX2" fmla="*/ 0 w 1552765"/>
                <a:gd name="connsiteY2" fmla="*/ 10192 h 329279"/>
                <a:gd name="connsiteX3" fmla="*/ 0 w 1552765"/>
                <a:gd name="connsiteY3" fmla="*/ 329279 h 329279"/>
                <a:gd name="connsiteX4" fmla="*/ 1552766 w 1552765"/>
                <a:gd name="connsiteY4" fmla="*/ 329279 h 329279"/>
                <a:gd name="connsiteX5" fmla="*/ 1552766 w 1552765"/>
                <a:gd name="connsiteY5" fmla="*/ 10192 h 329279"/>
                <a:gd name="connsiteX6" fmla="*/ 1552766 w 1552765"/>
                <a:gd name="connsiteY6" fmla="*/ 0 h 32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765" h="329279">
                  <a:moveTo>
                    <a:pt x="882205" y="0"/>
                  </a:moveTo>
                  <a:lnTo>
                    <a:pt x="0" y="0"/>
                  </a:lnTo>
                  <a:lnTo>
                    <a:pt x="0" y="10192"/>
                  </a:lnTo>
                  <a:lnTo>
                    <a:pt x="0" y="329279"/>
                  </a:lnTo>
                  <a:lnTo>
                    <a:pt x="1552766" y="329279"/>
                  </a:lnTo>
                  <a:lnTo>
                    <a:pt x="1552766" y="10192"/>
                  </a:lnTo>
                  <a:lnTo>
                    <a:pt x="1552766" y="0"/>
                  </a:lnTo>
                  <a:close/>
                </a:path>
              </a:pathLst>
            </a:custGeom>
            <a:solidFill>
              <a:srgbClr val="CA92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1639DFF-868A-890E-8F8A-BDDB5D490C7A}"/>
                </a:ext>
              </a:extLst>
            </p:cNvPr>
            <p:cNvSpPr/>
            <p:nvPr/>
          </p:nvSpPr>
          <p:spPr>
            <a:xfrm>
              <a:off x="1646586" y="1212913"/>
              <a:ext cx="1552765" cy="329279"/>
            </a:xfrm>
            <a:custGeom>
              <a:avLst/>
              <a:gdLst>
                <a:gd name="connsiteX0" fmla="*/ 0 w 1552765"/>
                <a:gd name="connsiteY0" fmla="*/ 10192 h 329279"/>
                <a:gd name="connsiteX1" fmla="*/ 0 w 1552765"/>
                <a:gd name="connsiteY1" fmla="*/ 329279 h 329279"/>
                <a:gd name="connsiteX2" fmla="*/ 1552766 w 1552765"/>
                <a:gd name="connsiteY2" fmla="*/ 329279 h 329279"/>
                <a:gd name="connsiteX3" fmla="*/ 1552766 w 1552765"/>
                <a:gd name="connsiteY3" fmla="*/ 10192 h 329279"/>
                <a:gd name="connsiteX4" fmla="*/ 1552766 w 1552765"/>
                <a:gd name="connsiteY4" fmla="*/ 0 h 329279"/>
                <a:gd name="connsiteX5" fmla="*/ 1197864 w 1552765"/>
                <a:gd name="connsiteY5" fmla="*/ 0 h 329279"/>
                <a:gd name="connsiteX6" fmla="*/ 0 w 1552765"/>
                <a:gd name="connsiteY6" fmla="*/ 0 h 32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2765" h="329279">
                  <a:moveTo>
                    <a:pt x="0" y="10192"/>
                  </a:moveTo>
                  <a:lnTo>
                    <a:pt x="0" y="329279"/>
                  </a:lnTo>
                  <a:lnTo>
                    <a:pt x="1552766" y="329279"/>
                  </a:lnTo>
                  <a:lnTo>
                    <a:pt x="1552766" y="10192"/>
                  </a:lnTo>
                  <a:lnTo>
                    <a:pt x="1552766" y="0"/>
                  </a:lnTo>
                  <a:lnTo>
                    <a:pt x="11978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92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5EA55C3-9764-3DBE-CDFD-502E4BD34A4A}"/>
                </a:ext>
              </a:extLst>
            </p:cNvPr>
            <p:cNvSpPr/>
            <p:nvPr/>
          </p:nvSpPr>
          <p:spPr>
            <a:xfrm>
              <a:off x="1940909" y="1697736"/>
              <a:ext cx="964120" cy="274034"/>
            </a:xfrm>
            <a:custGeom>
              <a:avLst/>
              <a:gdLst>
                <a:gd name="connsiteX0" fmla="*/ 0 w 964120"/>
                <a:gd name="connsiteY0" fmla="*/ 0 h 274034"/>
                <a:gd name="connsiteX1" fmla="*/ 0 w 964120"/>
                <a:gd name="connsiteY1" fmla="*/ 3143 h 274034"/>
                <a:gd name="connsiteX2" fmla="*/ 0 w 964120"/>
                <a:gd name="connsiteY2" fmla="*/ 10192 h 274034"/>
                <a:gd name="connsiteX3" fmla="*/ 0 w 964120"/>
                <a:gd name="connsiteY3" fmla="*/ 274034 h 274034"/>
                <a:gd name="connsiteX4" fmla="*/ 964120 w 964120"/>
                <a:gd name="connsiteY4" fmla="*/ 274034 h 274034"/>
                <a:gd name="connsiteX5" fmla="*/ 964120 w 964120"/>
                <a:gd name="connsiteY5" fmla="*/ 10192 h 274034"/>
                <a:gd name="connsiteX6" fmla="*/ 964120 w 964120"/>
                <a:gd name="connsiteY6" fmla="*/ 0 h 274034"/>
                <a:gd name="connsiteX7" fmla="*/ 802672 w 964120"/>
                <a:gd name="connsiteY7" fmla="*/ 0 h 274034"/>
                <a:gd name="connsiteX8" fmla="*/ 8001 w 964120"/>
                <a:gd name="connsiteY8" fmla="*/ 0 h 27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120" h="274034">
                  <a:moveTo>
                    <a:pt x="0" y="0"/>
                  </a:moveTo>
                  <a:lnTo>
                    <a:pt x="0" y="3143"/>
                  </a:lnTo>
                  <a:lnTo>
                    <a:pt x="0" y="10192"/>
                  </a:lnTo>
                  <a:lnTo>
                    <a:pt x="0" y="274034"/>
                  </a:lnTo>
                  <a:lnTo>
                    <a:pt x="964120" y="274034"/>
                  </a:lnTo>
                  <a:lnTo>
                    <a:pt x="964120" y="10192"/>
                  </a:lnTo>
                  <a:lnTo>
                    <a:pt x="964120" y="0"/>
                  </a:lnTo>
                  <a:lnTo>
                    <a:pt x="802672" y="0"/>
                  </a:lnTo>
                  <a:lnTo>
                    <a:pt x="8001" y="0"/>
                  </a:lnTo>
                  <a:close/>
                </a:path>
              </a:pathLst>
            </a:custGeom>
            <a:solidFill>
              <a:srgbClr val="CA92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8559108-B64E-8759-1FC3-6BA1F7C72AC2}"/>
                </a:ext>
              </a:extLst>
            </p:cNvPr>
            <p:cNvSpPr/>
            <p:nvPr/>
          </p:nvSpPr>
          <p:spPr>
            <a:xfrm>
              <a:off x="1940909" y="371665"/>
              <a:ext cx="964120" cy="274034"/>
            </a:xfrm>
            <a:custGeom>
              <a:avLst/>
              <a:gdLst>
                <a:gd name="connsiteX0" fmla="*/ 964120 w 964120"/>
                <a:gd name="connsiteY0" fmla="*/ 274034 h 274034"/>
                <a:gd name="connsiteX1" fmla="*/ 964120 w 964120"/>
                <a:gd name="connsiteY1" fmla="*/ 10192 h 274034"/>
                <a:gd name="connsiteX2" fmla="*/ 964120 w 964120"/>
                <a:gd name="connsiteY2" fmla="*/ 0 h 274034"/>
                <a:gd name="connsiteX3" fmla="*/ 611410 w 964120"/>
                <a:gd name="connsiteY3" fmla="*/ 0 h 274034"/>
                <a:gd name="connsiteX4" fmla="*/ 190 w 964120"/>
                <a:gd name="connsiteY4" fmla="*/ 0 h 274034"/>
                <a:gd name="connsiteX5" fmla="*/ 0 w 964120"/>
                <a:gd name="connsiteY5" fmla="*/ 0 h 274034"/>
                <a:gd name="connsiteX6" fmla="*/ 0 w 964120"/>
                <a:gd name="connsiteY6" fmla="*/ 95 h 274034"/>
                <a:gd name="connsiteX7" fmla="*/ 0 w 964120"/>
                <a:gd name="connsiteY7" fmla="*/ 10192 h 274034"/>
                <a:gd name="connsiteX8" fmla="*/ 0 w 964120"/>
                <a:gd name="connsiteY8" fmla="*/ 274034 h 274034"/>
                <a:gd name="connsiteX9" fmla="*/ 0 w 964120"/>
                <a:gd name="connsiteY9" fmla="*/ 274034 h 27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4120" h="274034">
                  <a:moveTo>
                    <a:pt x="964120" y="274034"/>
                  </a:moveTo>
                  <a:lnTo>
                    <a:pt x="964120" y="10192"/>
                  </a:lnTo>
                  <a:lnTo>
                    <a:pt x="964120" y="0"/>
                  </a:lnTo>
                  <a:lnTo>
                    <a:pt x="611410" y="0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0" y="10192"/>
                  </a:lnTo>
                  <a:lnTo>
                    <a:pt x="0" y="274034"/>
                  </a:lnTo>
                  <a:lnTo>
                    <a:pt x="0" y="274034"/>
                  </a:lnTo>
                  <a:close/>
                </a:path>
              </a:pathLst>
            </a:custGeom>
            <a:solidFill>
              <a:srgbClr val="CA92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8" name="图形 2">
            <a:extLst>
              <a:ext uri="{FF2B5EF4-FFF2-40B4-BE49-F238E27FC236}">
                <a16:creationId xmlns:a16="http://schemas.microsoft.com/office/drawing/2014/main" id="{EB58DD09-4231-A829-C435-C0F98F30F2B8}"/>
              </a:ext>
            </a:extLst>
          </p:cNvPr>
          <p:cNvGrpSpPr/>
          <p:nvPr/>
        </p:nvGrpSpPr>
        <p:grpSpPr>
          <a:xfrm>
            <a:off x="9328810" y="2476293"/>
            <a:ext cx="1334452" cy="1532572"/>
            <a:chOff x="1636204" y="2555366"/>
            <a:chExt cx="1334452" cy="1532572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F5A0344-3F33-125D-A0FA-0CEA4B7ABC0F}"/>
                </a:ext>
              </a:extLst>
            </p:cNvPr>
            <p:cNvSpPr/>
            <p:nvPr/>
          </p:nvSpPr>
          <p:spPr>
            <a:xfrm>
              <a:off x="1907095" y="2679477"/>
              <a:ext cx="1063561" cy="270700"/>
            </a:xfrm>
            <a:custGeom>
              <a:avLst/>
              <a:gdLst>
                <a:gd name="connsiteX0" fmla="*/ 340042 w 1063561"/>
                <a:gd name="connsiteY0" fmla="*/ 0 h 270700"/>
                <a:gd name="connsiteX1" fmla="*/ 325946 w 1063561"/>
                <a:gd name="connsiteY1" fmla="*/ 17907 h 270700"/>
                <a:gd name="connsiteX2" fmla="*/ 424243 w 1063561"/>
                <a:gd name="connsiteY2" fmla="*/ 94107 h 270700"/>
                <a:gd name="connsiteX3" fmla="*/ 424243 w 1063561"/>
                <a:gd name="connsiteY3" fmla="*/ 107632 h 270700"/>
                <a:gd name="connsiteX4" fmla="*/ 0 w 1063561"/>
                <a:gd name="connsiteY4" fmla="*/ 182880 h 270700"/>
                <a:gd name="connsiteX5" fmla="*/ 384429 w 1063561"/>
                <a:gd name="connsiteY5" fmla="*/ 270701 h 270700"/>
                <a:gd name="connsiteX6" fmla="*/ 1063562 w 1063561"/>
                <a:gd name="connsiteY6" fmla="*/ 80677 h 27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3561" h="270700">
                  <a:moveTo>
                    <a:pt x="340042" y="0"/>
                  </a:moveTo>
                  <a:lnTo>
                    <a:pt x="325946" y="17907"/>
                  </a:lnTo>
                  <a:lnTo>
                    <a:pt x="424243" y="94107"/>
                  </a:lnTo>
                  <a:lnTo>
                    <a:pt x="424243" y="107632"/>
                  </a:lnTo>
                  <a:lnTo>
                    <a:pt x="0" y="182880"/>
                  </a:lnTo>
                  <a:lnTo>
                    <a:pt x="384429" y="270701"/>
                  </a:lnTo>
                  <a:lnTo>
                    <a:pt x="1063562" y="80677"/>
                  </a:lnTo>
                  <a:close/>
                </a:path>
              </a:pathLst>
            </a:custGeom>
            <a:solidFill>
              <a:srgbClr val="7E95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49B0842-5966-BD53-D86C-1EFFF825C79C}"/>
                </a:ext>
              </a:extLst>
            </p:cNvPr>
            <p:cNvSpPr/>
            <p:nvPr/>
          </p:nvSpPr>
          <p:spPr>
            <a:xfrm>
              <a:off x="1678495" y="3178016"/>
              <a:ext cx="1292161" cy="310610"/>
            </a:xfrm>
            <a:custGeom>
              <a:avLst/>
              <a:gdLst>
                <a:gd name="connsiteX0" fmla="*/ 211836 w 1292161"/>
                <a:gd name="connsiteY0" fmla="*/ 310610 h 310610"/>
                <a:gd name="connsiteX1" fmla="*/ 1292162 w 1292161"/>
                <a:gd name="connsiteY1" fmla="*/ 8477 h 310610"/>
                <a:gd name="connsiteX2" fmla="*/ 1080326 w 1292161"/>
                <a:gd name="connsiteY2" fmla="*/ 0 h 310610"/>
                <a:gd name="connsiteX3" fmla="*/ 0 w 1292161"/>
                <a:gd name="connsiteY3" fmla="*/ 302228 h 3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2161" h="310610">
                  <a:moveTo>
                    <a:pt x="211836" y="310610"/>
                  </a:moveTo>
                  <a:lnTo>
                    <a:pt x="1292162" y="8477"/>
                  </a:lnTo>
                  <a:lnTo>
                    <a:pt x="1080326" y="0"/>
                  </a:lnTo>
                  <a:lnTo>
                    <a:pt x="0" y="302228"/>
                  </a:lnTo>
                  <a:close/>
                </a:path>
              </a:pathLst>
            </a:custGeom>
            <a:solidFill>
              <a:srgbClr val="7E95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5A11255-665D-53C8-FE98-A55A16589A47}"/>
                </a:ext>
              </a:extLst>
            </p:cNvPr>
            <p:cNvSpPr/>
            <p:nvPr/>
          </p:nvSpPr>
          <p:spPr>
            <a:xfrm>
              <a:off x="1674018" y="3705701"/>
              <a:ext cx="1080230" cy="257460"/>
            </a:xfrm>
            <a:custGeom>
              <a:avLst/>
              <a:gdLst>
                <a:gd name="connsiteX0" fmla="*/ 705898 w 1080230"/>
                <a:gd name="connsiteY0" fmla="*/ 257461 h 257460"/>
                <a:gd name="connsiteX1" fmla="*/ 716756 w 1080230"/>
                <a:gd name="connsiteY1" fmla="*/ 243650 h 257460"/>
                <a:gd name="connsiteX2" fmla="*/ 618458 w 1080230"/>
                <a:gd name="connsiteY2" fmla="*/ 167450 h 257460"/>
                <a:gd name="connsiteX3" fmla="*/ 618458 w 1080230"/>
                <a:gd name="connsiteY3" fmla="*/ 150590 h 257460"/>
                <a:gd name="connsiteX4" fmla="*/ 1080230 w 1080230"/>
                <a:gd name="connsiteY4" fmla="*/ 68580 h 257460"/>
                <a:gd name="connsiteX5" fmla="*/ 722471 w 1080230"/>
                <a:gd name="connsiteY5" fmla="*/ 0 h 257460"/>
                <a:gd name="connsiteX6" fmla="*/ 0 w 1080230"/>
                <a:gd name="connsiteY6" fmla="*/ 202121 h 25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0230" h="257460">
                  <a:moveTo>
                    <a:pt x="705898" y="257461"/>
                  </a:moveTo>
                  <a:lnTo>
                    <a:pt x="716756" y="243650"/>
                  </a:lnTo>
                  <a:lnTo>
                    <a:pt x="618458" y="167450"/>
                  </a:lnTo>
                  <a:lnTo>
                    <a:pt x="618458" y="150590"/>
                  </a:lnTo>
                  <a:lnTo>
                    <a:pt x="1080230" y="68580"/>
                  </a:lnTo>
                  <a:lnTo>
                    <a:pt x="722471" y="0"/>
                  </a:lnTo>
                  <a:lnTo>
                    <a:pt x="0" y="202121"/>
                  </a:lnTo>
                  <a:close/>
                </a:path>
              </a:pathLst>
            </a:custGeom>
            <a:solidFill>
              <a:srgbClr val="7E95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712D6D1-3F58-F846-0D2C-ECC7E153BFF7}"/>
                </a:ext>
              </a:extLst>
            </p:cNvPr>
            <p:cNvSpPr/>
            <p:nvPr/>
          </p:nvSpPr>
          <p:spPr>
            <a:xfrm>
              <a:off x="1636204" y="3105245"/>
              <a:ext cx="1334452" cy="374999"/>
            </a:xfrm>
            <a:custGeom>
              <a:avLst/>
              <a:gdLst>
                <a:gd name="connsiteX0" fmla="*/ 0 w 1334452"/>
                <a:gd name="connsiteY0" fmla="*/ 373285 h 374999"/>
                <a:gd name="connsiteX1" fmla="*/ 42291 w 1334452"/>
                <a:gd name="connsiteY1" fmla="*/ 374999 h 374999"/>
                <a:gd name="connsiteX2" fmla="*/ 42291 w 1334452"/>
                <a:gd name="connsiteY2" fmla="*/ 374999 h 374999"/>
                <a:gd name="connsiteX3" fmla="*/ 1122617 w 1334452"/>
                <a:gd name="connsiteY3" fmla="*/ 72771 h 374999"/>
                <a:gd name="connsiteX4" fmla="*/ 1334453 w 1334452"/>
                <a:gd name="connsiteY4" fmla="*/ 13525 h 374999"/>
                <a:gd name="connsiteX5" fmla="*/ 1334453 w 1334452"/>
                <a:gd name="connsiteY5" fmla="*/ 0 h 37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4452" h="374999">
                  <a:moveTo>
                    <a:pt x="0" y="373285"/>
                  </a:moveTo>
                  <a:lnTo>
                    <a:pt x="42291" y="374999"/>
                  </a:lnTo>
                  <a:lnTo>
                    <a:pt x="42291" y="374999"/>
                  </a:lnTo>
                  <a:lnTo>
                    <a:pt x="1122617" y="72771"/>
                  </a:lnTo>
                  <a:lnTo>
                    <a:pt x="1334453" y="13525"/>
                  </a:lnTo>
                  <a:lnTo>
                    <a:pt x="1334453" y="0"/>
                  </a:lnTo>
                  <a:close/>
                </a:path>
              </a:pathLst>
            </a:custGeom>
            <a:solidFill>
              <a:srgbClr val="4F65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0D0BE67-49F5-17BD-A02A-AE136E67EBAB}"/>
                </a:ext>
              </a:extLst>
            </p:cNvPr>
            <p:cNvSpPr/>
            <p:nvPr/>
          </p:nvSpPr>
          <p:spPr>
            <a:xfrm>
              <a:off x="2224754" y="2555366"/>
              <a:ext cx="106584" cy="142017"/>
            </a:xfrm>
            <a:custGeom>
              <a:avLst/>
              <a:gdLst>
                <a:gd name="connsiteX0" fmla="*/ 0 w 106584"/>
                <a:gd name="connsiteY0" fmla="*/ 135636 h 142017"/>
                <a:gd name="connsiteX1" fmla="*/ 8287 w 106584"/>
                <a:gd name="connsiteY1" fmla="*/ 142018 h 142017"/>
                <a:gd name="connsiteX2" fmla="*/ 22384 w 106584"/>
                <a:gd name="connsiteY2" fmla="*/ 124111 h 142017"/>
                <a:gd name="connsiteX3" fmla="*/ 106585 w 106584"/>
                <a:gd name="connsiteY3" fmla="*/ 16954 h 142017"/>
                <a:gd name="connsiteX4" fmla="*/ 106585 w 106584"/>
                <a:gd name="connsiteY4" fmla="*/ 0 h 14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584" h="142017">
                  <a:moveTo>
                    <a:pt x="0" y="135636"/>
                  </a:moveTo>
                  <a:lnTo>
                    <a:pt x="8287" y="142018"/>
                  </a:lnTo>
                  <a:lnTo>
                    <a:pt x="22384" y="124111"/>
                  </a:lnTo>
                  <a:lnTo>
                    <a:pt x="106585" y="16954"/>
                  </a:lnTo>
                  <a:lnTo>
                    <a:pt x="106585" y="0"/>
                  </a:lnTo>
                  <a:close/>
                </a:path>
              </a:pathLst>
            </a:custGeom>
            <a:solidFill>
              <a:srgbClr val="4F65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B958809-B307-C39B-3D58-9C53AEADC6D3}"/>
                </a:ext>
              </a:extLst>
            </p:cNvPr>
            <p:cNvSpPr/>
            <p:nvPr/>
          </p:nvSpPr>
          <p:spPr>
            <a:xfrm>
              <a:off x="1869566" y="2773584"/>
              <a:ext cx="461771" cy="88773"/>
            </a:xfrm>
            <a:custGeom>
              <a:avLst/>
              <a:gdLst>
                <a:gd name="connsiteX0" fmla="*/ 461772 w 461771"/>
                <a:gd name="connsiteY0" fmla="*/ 0 h 88773"/>
                <a:gd name="connsiteX1" fmla="*/ 0 w 461771"/>
                <a:gd name="connsiteY1" fmla="*/ 81915 h 88773"/>
                <a:gd name="connsiteX2" fmla="*/ 0 w 461771"/>
                <a:gd name="connsiteY2" fmla="*/ 82201 h 88773"/>
                <a:gd name="connsiteX3" fmla="*/ 37529 w 461771"/>
                <a:gd name="connsiteY3" fmla="*/ 88773 h 88773"/>
                <a:gd name="connsiteX4" fmla="*/ 37529 w 461771"/>
                <a:gd name="connsiteY4" fmla="*/ 88773 h 88773"/>
                <a:gd name="connsiteX5" fmla="*/ 461772 w 461771"/>
                <a:gd name="connsiteY5" fmla="*/ 13525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771" h="88773">
                  <a:moveTo>
                    <a:pt x="461772" y="0"/>
                  </a:moveTo>
                  <a:lnTo>
                    <a:pt x="0" y="81915"/>
                  </a:lnTo>
                  <a:lnTo>
                    <a:pt x="0" y="82201"/>
                  </a:lnTo>
                  <a:lnTo>
                    <a:pt x="37529" y="88773"/>
                  </a:lnTo>
                  <a:lnTo>
                    <a:pt x="37529" y="88773"/>
                  </a:lnTo>
                  <a:lnTo>
                    <a:pt x="461772" y="13525"/>
                  </a:lnTo>
                  <a:close/>
                </a:path>
              </a:pathLst>
            </a:custGeom>
            <a:solidFill>
              <a:srgbClr val="4F65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F1D235C-A5D2-2C7A-FD26-CDC6152434C1}"/>
                </a:ext>
              </a:extLst>
            </p:cNvPr>
            <p:cNvSpPr/>
            <p:nvPr/>
          </p:nvSpPr>
          <p:spPr>
            <a:xfrm>
              <a:off x="2292476" y="3992499"/>
              <a:ext cx="461772" cy="95440"/>
            </a:xfrm>
            <a:custGeom>
              <a:avLst/>
              <a:gdLst>
                <a:gd name="connsiteX0" fmla="*/ 0 w 461772"/>
                <a:gd name="connsiteY0" fmla="*/ 95440 h 95440"/>
                <a:gd name="connsiteX1" fmla="*/ 461772 w 461772"/>
                <a:gd name="connsiteY1" fmla="*/ 13525 h 95440"/>
                <a:gd name="connsiteX2" fmla="*/ 461772 w 461772"/>
                <a:gd name="connsiteY2" fmla="*/ 0 h 95440"/>
                <a:gd name="connsiteX3" fmla="*/ 0 w 461772"/>
                <a:gd name="connsiteY3" fmla="*/ 81915 h 9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772" h="95440">
                  <a:moveTo>
                    <a:pt x="0" y="95440"/>
                  </a:moveTo>
                  <a:lnTo>
                    <a:pt x="461772" y="13525"/>
                  </a:lnTo>
                  <a:lnTo>
                    <a:pt x="461772" y="0"/>
                  </a:lnTo>
                  <a:lnTo>
                    <a:pt x="0" y="81915"/>
                  </a:lnTo>
                  <a:close/>
                </a:path>
              </a:pathLst>
            </a:custGeom>
            <a:solidFill>
              <a:srgbClr val="4F65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480436D-EDE2-9B96-67D1-497637396ABC}"/>
                </a:ext>
              </a:extLst>
            </p:cNvPr>
            <p:cNvSpPr/>
            <p:nvPr/>
          </p:nvSpPr>
          <p:spPr>
            <a:xfrm>
              <a:off x="2292476" y="3856291"/>
              <a:ext cx="106489" cy="93059"/>
            </a:xfrm>
            <a:custGeom>
              <a:avLst/>
              <a:gdLst>
                <a:gd name="connsiteX0" fmla="*/ 0 w 106489"/>
                <a:gd name="connsiteY0" fmla="*/ 0 h 93059"/>
                <a:gd name="connsiteX1" fmla="*/ 0 w 106489"/>
                <a:gd name="connsiteY1" fmla="*/ 16859 h 93059"/>
                <a:gd name="connsiteX2" fmla="*/ 98298 w 106489"/>
                <a:gd name="connsiteY2" fmla="*/ 93059 h 93059"/>
                <a:gd name="connsiteX3" fmla="*/ 106490 w 106489"/>
                <a:gd name="connsiteY3" fmla="*/ 82582 h 9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489" h="93059">
                  <a:moveTo>
                    <a:pt x="0" y="0"/>
                  </a:moveTo>
                  <a:lnTo>
                    <a:pt x="0" y="16859"/>
                  </a:lnTo>
                  <a:lnTo>
                    <a:pt x="98298" y="93059"/>
                  </a:lnTo>
                  <a:lnTo>
                    <a:pt x="106490" y="82582"/>
                  </a:lnTo>
                  <a:close/>
                </a:path>
              </a:pathLst>
            </a:custGeom>
            <a:solidFill>
              <a:srgbClr val="4F65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0BDA178-D29F-3186-BE7B-0DE88C72ABDF}"/>
                </a:ext>
              </a:extLst>
            </p:cNvPr>
            <p:cNvSpPr/>
            <p:nvPr/>
          </p:nvSpPr>
          <p:spPr>
            <a:xfrm>
              <a:off x="1636204" y="3531489"/>
              <a:ext cx="1334452" cy="376332"/>
            </a:xfrm>
            <a:custGeom>
              <a:avLst/>
              <a:gdLst>
                <a:gd name="connsiteX0" fmla="*/ 0 w 1334452"/>
                <a:gd name="connsiteY0" fmla="*/ 373285 h 376332"/>
                <a:gd name="connsiteX1" fmla="*/ 0 w 1334452"/>
                <a:gd name="connsiteY1" fmla="*/ 374142 h 376332"/>
                <a:gd name="connsiteX2" fmla="*/ 37719 w 1334452"/>
                <a:gd name="connsiteY2" fmla="*/ 376333 h 376332"/>
                <a:gd name="connsiteX3" fmla="*/ 37814 w 1334452"/>
                <a:gd name="connsiteY3" fmla="*/ 376333 h 376332"/>
                <a:gd name="connsiteX4" fmla="*/ 760286 w 1334452"/>
                <a:gd name="connsiteY4" fmla="*/ 174212 h 376332"/>
                <a:gd name="connsiteX5" fmla="*/ 1334453 w 1334452"/>
                <a:gd name="connsiteY5" fmla="*/ 13525 h 376332"/>
                <a:gd name="connsiteX6" fmla="*/ 1334453 w 1334452"/>
                <a:gd name="connsiteY6" fmla="*/ 0 h 37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452" h="376332">
                  <a:moveTo>
                    <a:pt x="0" y="373285"/>
                  </a:moveTo>
                  <a:lnTo>
                    <a:pt x="0" y="374142"/>
                  </a:lnTo>
                  <a:lnTo>
                    <a:pt x="37719" y="376333"/>
                  </a:lnTo>
                  <a:lnTo>
                    <a:pt x="37814" y="376333"/>
                  </a:lnTo>
                  <a:lnTo>
                    <a:pt x="760286" y="174212"/>
                  </a:lnTo>
                  <a:lnTo>
                    <a:pt x="1334453" y="13525"/>
                  </a:lnTo>
                  <a:lnTo>
                    <a:pt x="1334453" y="0"/>
                  </a:lnTo>
                  <a:close/>
                </a:path>
              </a:pathLst>
            </a:custGeom>
            <a:solidFill>
              <a:srgbClr val="4F65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3B04539-8FAE-C981-1586-BE346D91405E}"/>
                </a:ext>
              </a:extLst>
            </p:cNvPr>
            <p:cNvSpPr/>
            <p:nvPr/>
          </p:nvSpPr>
          <p:spPr>
            <a:xfrm>
              <a:off x="1636204" y="2760154"/>
              <a:ext cx="1334452" cy="718375"/>
            </a:xfrm>
            <a:custGeom>
              <a:avLst/>
              <a:gdLst>
                <a:gd name="connsiteX0" fmla="*/ 655320 w 1334452"/>
                <a:gd name="connsiteY0" fmla="*/ 190024 h 718375"/>
                <a:gd name="connsiteX1" fmla="*/ 0 w 1334452"/>
                <a:gd name="connsiteY1" fmla="*/ 373380 h 718375"/>
                <a:gd name="connsiteX2" fmla="*/ 0 w 1334452"/>
                <a:gd name="connsiteY2" fmla="*/ 386905 h 718375"/>
                <a:gd name="connsiteX3" fmla="*/ 0 w 1334452"/>
                <a:gd name="connsiteY3" fmla="*/ 718376 h 718375"/>
                <a:gd name="connsiteX4" fmla="*/ 1334453 w 1334452"/>
                <a:gd name="connsiteY4" fmla="*/ 345091 h 718375"/>
                <a:gd name="connsiteX5" fmla="*/ 1334453 w 1334452"/>
                <a:gd name="connsiteY5" fmla="*/ 13621 h 718375"/>
                <a:gd name="connsiteX6" fmla="*/ 1334453 w 1334452"/>
                <a:gd name="connsiteY6" fmla="*/ 0 h 71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452" h="718375">
                  <a:moveTo>
                    <a:pt x="655320" y="190024"/>
                  </a:moveTo>
                  <a:lnTo>
                    <a:pt x="0" y="373380"/>
                  </a:lnTo>
                  <a:lnTo>
                    <a:pt x="0" y="386905"/>
                  </a:lnTo>
                  <a:lnTo>
                    <a:pt x="0" y="718376"/>
                  </a:lnTo>
                  <a:lnTo>
                    <a:pt x="1334453" y="345091"/>
                  </a:lnTo>
                  <a:lnTo>
                    <a:pt x="1334453" y="13621"/>
                  </a:lnTo>
                  <a:lnTo>
                    <a:pt x="1334453" y="0"/>
                  </a:lnTo>
                  <a:close/>
                </a:path>
              </a:pathLst>
            </a:custGeom>
            <a:solidFill>
              <a:srgbClr val="CFDF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5BDF15A-D8C2-5D5E-94BB-5C2CE199E01C}"/>
                </a:ext>
              </a:extLst>
            </p:cNvPr>
            <p:cNvSpPr/>
            <p:nvPr/>
          </p:nvSpPr>
          <p:spPr>
            <a:xfrm>
              <a:off x="1869566" y="2555366"/>
              <a:ext cx="461771" cy="300132"/>
            </a:xfrm>
            <a:custGeom>
              <a:avLst/>
              <a:gdLst>
                <a:gd name="connsiteX0" fmla="*/ 461772 w 461771"/>
                <a:gd name="connsiteY0" fmla="*/ 218218 h 300132"/>
                <a:gd name="connsiteX1" fmla="*/ 363474 w 461771"/>
                <a:gd name="connsiteY1" fmla="*/ 142018 h 300132"/>
                <a:gd name="connsiteX2" fmla="*/ 355187 w 461771"/>
                <a:gd name="connsiteY2" fmla="*/ 135636 h 300132"/>
                <a:gd name="connsiteX3" fmla="*/ 461772 w 461771"/>
                <a:gd name="connsiteY3" fmla="*/ 0 h 300132"/>
                <a:gd name="connsiteX4" fmla="*/ 0 w 461771"/>
                <a:gd name="connsiteY4" fmla="*/ 81915 h 300132"/>
                <a:gd name="connsiteX5" fmla="*/ 0 w 461771"/>
                <a:gd name="connsiteY5" fmla="*/ 95440 h 300132"/>
                <a:gd name="connsiteX6" fmla="*/ 0 w 461771"/>
                <a:gd name="connsiteY6" fmla="*/ 300133 h 30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1771" h="300132">
                  <a:moveTo>
                    <a:pt x="461772" y="218218"/>
                  </a:moveTo>
                  <a:lnTo>
                    <a:pt x="363474" y="142018"/>
                  </a:lnTo>
                  <a:lnTo>
                    <a:pt x="355187" y="135636"/>
                  </a:lnTo>
                  <a:lnTo>
                    <a:pt x="461772" y="0"/>
                  </a:lnTo>
                  <a:lnTo>
                    <a:pt x="0" y="81915"/>
                  </a:lnTo>
                  <a:lnTo>
                    <a:pt x="0" y="95440"/>
                  </a:lnTo>
                  <a:lnTo>
                    <a:pt x="0" y="300133"/>
                  </a:lnTo>
                  <a:close/>
                </a:path>
              </a:pathLst>
            </a:custGeom>
            <a:solidFill>
              <a:srgbClr val="CFDF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B908326-38BB-E4DE-B4D1-D0FCA0395502}"/>
                </a:ext>
              </a:extLst>
            </p:cNvPr>
            <p:cNvSpPr/>
            <p:nvPr/>
          </p:nvSpPr>
          <p:spPr>
            <a:xfrm>
              <a:off x="2292476" y="3774281"/>
              <a:ext cx="461772" cy="300132"/>
            </a:xfrm>
            <a:custGeom>
              <a:avLst/>
              <a:gdLst>
                <a:gd name="connsiteX0" fmla="*/ 106490 w 461772"/>
                <a:gd name="connsiteY0" fmla="*/ 164592 h 300132"/>
                <a:gd name="connsiteX1" fmla="*/ 98298 w 461772"/>
                <a:gd name="connsiteY1" fmla="*/ 175070 h 300132"/>
                <a:gd name="connsiteX2" fmla="*/ 87440 w 461772"/>
                <a:gd name="connsiteY2" fmla="*/ 188881 h 300132"/>
                <a:gd name="connsiteX3" fmla="*/ 0 w 461772"/>
                <a:gd name="connsiteY3" fmla="*/ 300133 h 300132"/>
                <a:gd name="connsiteX4" fmla="*/ 461772 w 461772"/>
                <a:gd name="connsiteY4" fmla="*/ 218218 h 300132"/>
                <a:gd name="connsiteX5" fmla="*/ 461772 w 461772"/>
                <a:gd name="connsiteY5" fmla="*/ 13621 h 300132"/>
                <a:gd name="connsiteX6" fmla="*/ 461772 w 461772"/>
                <a:gd name="connsiteY6" fmla="*/ 0 h 300132"/>
                <a:gd name="connsiteX7" fmla="*/ 0 w 461772"/>
                <a:gd name="connsiteY7" fmla="*/ 82010 h 30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1772" h="300132">
                  <a:moveTo>
                    <a:pt x="106490" y="164592"/>
                  </a:moveTo>
                  <a:lnTo>
                    <a:pt x="98298" y="175070"/>
                  </a:lnTo>
                  <a:lnTo>
                    <a:pt x="87440" y="188881"/>
                  </a:lnTo>
                  <a:lnTo>
                    <a:pt x="0" y="300133"/>
                  </a:lnTo>
                  <a:lnTo>
                    <a:pt x="461772" y="218218"/>
                  </a:lnTo>
                  <a:lnTo>
                    <a:pt x="461772" y="13621"/>
                  </a:lnTo>
                  <a:lnTo>
                    <a:pt x="461772" y="0"/>
                  </a:lnTo>
                  <a:lnTo>
                    <a:pt x="0" y="82010"/>
                  </a:lnTo>
                  <a:close/>
                </a:path>
              </a:pathLst>
            </a:custGeom>
            <a:solidFill>
              <a:srgbClr val="CFDF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BB024C4-9047-37D5-A346-B551B8467891}"/>
                </a:ext>
              </a:extLst>
            </p:cNvPr>
            <p:cNvSpPr/>
            <p:nvPr/>
          </p:nvSpPr>
          <p:spPr>
            <a:xfrm>
              <a:off x="1636204" y="3186493"/>
              <a:ext cx="1334452" cy="718280"/>
            </a:xfrm>
            <a:custGeom>
              <a:avLst/>
              <a:gdLst>
                <a:gd name="connsiteX0" fmla="*/ 0 w 1334452"/>
                <a:gd name="connsiteY0" fmla="*/ 373285 h 718280"/>
                <a:gd name="connsiteX1" fmla="*/ 0 w 1334452"/>
                <a:gd name="connsiteY1" fmla="*/ 386810 h 718280"/>
                <a:gd name="connsiteX2" fmla="*/ 0 w 1334452"/>
                <a:gd name="connsiteY2" fmla="*/ 718280 h 718280"/>
                <a:gd name="connsiteX3" fmla="*/ 1334453 w 1334452"/>
                <a:gd name="connsiteY3" fmla="*/ 344996 h 718280"/>
                <a:gd name="connsiteX4" fmla="*/ 1334453 w 1334452"/>
                <a:gd name="connsiteY4" fmla="*/ 13525 h 718280"/>
                <a:gd name="connsiteX5" fmla="*/ 1334453 w 1334452"/>
                <a:gd name="connsiteY5" fmla="*/ 0 h 718280"/>
                <a:gd name="connsiteX6" fmla="*/ 254127 w 1334452"/>
                <a:gd name="connsiteY6" fmla="*/ 302133 h 71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452" h="718280">
                  <a:moveTo>
                    <a:pt x="0" y="373285"/>
                  </a:moveTo>
                  <a:lnTo>
                    <a:pt x="0" y="386810"/>
                  </a:lnTo>
                  <a:lnTo>
                    <a:pt x="0" y="718280"/>
                  </a:lnTo>
                  <a:lnTo>
                    <a:pt x="1334453" y="344996"/>
                  </a:lnTo>
                  <a:lnTo>
                    <a:pt x="1334453" y="13525"/>
                  </a:lnTo>
                  <a:lnTo>
                    <a:pt x="1334453" y="0"/>
                  </a:lnTo>
                  <a:lnTo>
                    <a:pt x="254127" y="302133"/>
                  </a:lnTo>
                  <a:close/>
                </a:path>
              </a:pathLst>
            </a:custGeom>
            <a:solidFill>
              <a:srgbClr val="CFDF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图形 2">
            <a:extLst>
              <a:ext uri="{FF2B5EF4-FFF2-40B4-BE49-F238E27FC236}">
                <a16:creationId xmlns:a16="http://schemas.microsoft.com/office/drawing/2014/main" id="{BF8430C8-DFB7-A3DA-AC7C-C2F239540AE9}"/>
              </a:ext>
            </a:extLst>
          </p:cNvPr>
          <p:cNvGrpSpPr/>
          <p:nvPr/>
        </p:nvGrpSpPr>
        <p:grpSpPr>
          <a:xfrm>
            <a:off x="1516956" y="4493164"/>
            <a:ext cx="1089279" cy="1337023"/>
            <a:chOff x="68103" y="3633025"/>
            <a:chExt cx="1089279" cy="1337023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24C86CC-1BE2-5B5C-D766-C091380973A5}"/>
                </a:ext>
              </a:extLst>
            </p:cNvPr>
            <p:cNvSpPr/>
            <p:nvPr/>
          </p:nvSpPr>
          <p:spPr>
            <a:xfrm>
              <a:off x="68103" y="3633025"/>
              <a:ext cx="548925" cy="296513"/>
            </a:xfrm>
            <a:custGeom>
              <a:avLst/>
              <a:gdLst>
                <a:gd name="connsiteX0" fmla="*/ 548926 w 548925"/>
                <a:gd name="connsiteY0" fmla="*/ 189452 h 296513"/>
                <a:gd name="connsiteX1" fmla="*/ 424720 w 548925"/>
                <a:gd name="connsiteY1" fmla="*/ 153924 h 296513"/>
                <a:gd name="connsiteX2" fmla="*/ 452819 w 548925"/>
                <a:gd name="connsiteY2" fmla="*/ 0 h 296513"/>
                <a:gd name="connsiteX3" fmla="*/ 0 w 548925"/>
                <a:gd name="connsiteY3" fmla="*/ 251841 h 296513"/>
                <a:gd name="connsiteX4" fmla="*/ 370427 w 548925"/>
                <a:gd name="connsiteY4" fmla="*/ 296513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25" h="296513">
                  <a:moveTo>
                    <a:pt x="548926" y="189452"/>
                  </a:moveTo>
                  <a:lnTo>
                    <a:pt x="424720" y="153924"/>
                  </a:lnTo>
                  <a:lnTo>
                    <a:pt x="452819" y="0"/>
                  </a:lnTo>
                  <a:lnTo>
                    <a:pt x="0" y="251841"/>
                  </a:lnTo>
                  <a:lnTo>
                    <a:pt x="370427" y="296513"/>
                  </a:lnTo>
                  <a:close/>
                </a:path>
              </a:pathLst>
            </a:custGeom>
            <a:solidFill>
              <a:srgbClr val="B21E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94A6234-79AB-3A88-C4F5-6D5EC7E65C4C}"/>
                </a:ext>
              </a:extLst>
            </p:cNvPr>
            <p:cNvSpPr/>
            <p:nvPr/>
          </p:nvSpPr>
          <p:spPr>
            <a:xfrm>
              <a:off x="611885" y="4602099"/>
              <a:ext cx="535495" cy="367950"/>
            </a:xfrm>
            <a:custGeom>
              <a:avLst/>
              <a:gdLst>
                <a:gd name="connsiteX0" fmla="*/ 0 w 535495"/>
                <a:gd name="connsiteY0" fmla="*/ 178498 h 367950"/>
                <a:gd name="connsiteX1" fmla="*/ 124111 w 535495"/>
                <a:gd name="connsiteY1" fmla="*/ 214027 h 367950"/>
                <a:gd name="connsiteX2" fmla="*/ 96107 w 535495"/>
                <a:gd name="connsiteY2" fmla="*/ 367951 h 367950"/>
                <a:gd name="connsiteX3" fmla="*/ 535496 w 535495"/>
                <a:gd name="connsiteY3" fmla="*/ 0 h 367950"/>
                <a:gd name="connsiteX4" fmla="*/ 163449 w 535495"/>
                <a:gd name="connsiteY4" fmla="*/ 44863 h 36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495" h="367950">
                  <a:moveTo>
                    <a:pt x="0" y="178498"/>
                  </a:moveTo>
                  <a:lnTo>
                    <a:pt x="124111" y="214027"/>
                  </a:lnTo>
                  <a:lnTo>
                    <a:pt x="96107" y="367951"/>
                  </a:lnTo>
                  <a:lnTo>
                    <a:pt x="535496" y="0"/>
                  </a:lnTo>
                  <a:lnTo>
                    <a:pt x="163449" y="44863"/>
                  </a:lnTo>
                  <a:close/>
                </a:path>
              </a:pathLst>
            </a:custGeom>
            <a:solidFill>
              <a:srgbClr val="B21E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E5C7BDB-4E98-7432-E04B-5DB70F3B39CA}"/>
                </a:ext>
              </a:extLst>
            </p:cNvPr>
            <p:cNvSpPr/>
            <p:nvPr/>
          </p:nvSpPr>
          <p:spPr>
            <a:xfrm>
              <a:off x="1155858" y="4015358"/>
              <a:ext cx="1524" cy="857"/>
            </a:xfrm>
            <a:custGeom>
              <a:avLst/>
              <a:gdLst>
                <a:gd name="connsiteX0" fmla="*/ 0 w 1524"/>
                <a:gd name="connsiteY0" fmla="*/ 667 h 857"/>
                <a:gd name="connsiteX1" fmla="*/ 1524 w 1524"/>
                <a:gd name="connsiteY1" fmla="*/ 857 h 857"/>
                <a:gd name="connsiteX2" fmla="*/ 1524 w 1524"/>
                <a:gd name="connsiteY2" fmla="*/ 0 h 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" h="857">
                  <a:moveTo>
                    <a:pt x="0" y="667"/>
                  </a:moveTo>
                  <a:lnTo>
                    <a:pt x="1524" y="857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rgbClr val="B21E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9AA8604-6CE3-DCE8-2DD9-74080832B50B}"/>
                </a:ext>
              </a:extLst>
            </p:cNvPr>
            <p:cNvSpPr/>
            <p:nvPr/>
          </p:nvSpPr>
          <p:spPr>
            <a:xfrm>
              <a:off x="68103" y="4224337"/>
              <a:ext cx="1075658" cy="238410"/>
            </a:xfrm>
            <a:custGeom>
              <a:avLst/>
              <a:gdLst>
                <a:gd name="connsiteX0" fmla="*/ 0 w 1075658"/>
                <a:gd name="connsiteY0" fmla="*/ 238411 h 238410"/>
                <a:gd name="connsiteX1" fmla="*/ 906494 w 1075658"/>
                <a:gd name="connsiteY1" fmla="*/ 129064 h 238410"/>
                <a:gd name="connsiteX2" fmla="*/ 1075658 w 1075658"/>
                <a:gd name="connsiteY2" fmla="*/ 59722 h 238410"/>
                <a:gd name="connsiteX3" fmla="*/ 580549 w 1075658"/>
                <a:gd name="connsiteY3" fmla="*/ 0 h 23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658" h="238410">
                  <a:moveTo>
                    <a:pt x="0" y="238411"/>
                  </a:moveTo>
                  <a:lnTo>
                    <a:pt x="906494" y="129064"/>
                  </a:lnTo>
                  <a:lnTo>
                    <a:pt x="1075658" y="59722"/>
                  </a:lnTo>
                  <a:lnTo>
                    <a:pt x="580549" y="0"/>
                  </a:lnTo>
                  <a:close/>
                </a:path>
              </a:pathLst>
            </a:custGeom>
            <a:solidFill>
              <a:srgbClr val="B21E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0099284-BDA8-E6EF-EC33-DB11EA7D72AC}"/>
                </a:ext>
              </a:extLst>
            </p:cNvPr>
            <p:cNvSpPr/>
            <p:nvPr/>
          </p:nvSpPr>
          <p:spPr>
            <a:xfrm>
              <a:off x="68103" y="4147089"/>
              <a:ext cx="1089279" cy="136969"/>
            </a:xfrm>
            <a:custGeom>
              <a:avLst/>
              <a:gdLst>
                <a:gd name="connsiteX0" fmla="*/ 0 w 1089279"/>
                <a:gd name="connsiteY0" fmla="*/ 0 h 136969"/>
                <a:gd name="connsiteX1" fmla="*/ 0 w 1089279"/>
                <a:gd name="connsiteY1" fmla="*/ 7239 h 136969"/>
                <a:gd name="connsiteX2" fmla="*/ 580549 w 1089279"/>
                <a:gd name="connsiteY2" fmla="*/ 77248 h 136969"/>
                <a:gd name="connsiteX3" fmla="*/ 1075658 w 1089279"/>
                <a:gd name="connsiteY3" fmla="*/ 136969 h 136969"/>
                <a:gd name="connsiteX4" fmla="*/ 1075658 w 1089279"/>
                <a:gd name="connsiteY4" fmla="*/ 136969 h 136969"/>
                <a:gd name="connsiteX5" fmla="*/ 1089279 w 1089279"/>
                <a:gd name="connsiteY5" fmla="*/ 132397 h 136969"/>
                <a:gd name="connsiteX6" fmla="*/ 1089279 w 1089279"/>
                <a:gd name="connsiteY6" fmla="*/ 131350 h 13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279" h="136969">
                  <a:moveTo>
                    <a:pt x="0" y="0"/>
                  </a:moveTo>
                  <a:lnTo>
                    <a:pt x="0" y="7239"/>
                  </a:lnTo>
                  <a:lnTo>
                    <a:pt x="580549" y="77248"/>
                  </a:lnTo>
                  <a:lnTo>
                    <a:pt x="1075658" y="136969"/>
                  </a:lnTo>
                  <a:lnTo>
                    <a:pt x="1075658" y="136969"/>
                  </a:lnTo>
                  <a:lnTo>
                    <a:pt x="1089279" y="132397"/>
                  </a:lnTo>
                  <a:lnTo>
                    <a:pt x="1089279" y="131350"/>
                  </a:lnTo>
                  <a:close/>
                </a:path>
              </a:pathLst>
            </a:custGeom>
            <a:solidFill>
              <a:srgbClr val="710D1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CDEEA23F-51D9-DC13-4D29-6960F79F1440}"/>
                </a:ext>
              </a:extLst>
            </p:cNvPr>
            <p:cNvSpPr/>
            <p:nvPr/>
          </p:nvSpPr>
          <p:spPr>
            <a:xfrm>
              <a:off x="68103" y="4593621"/>
              <a:ext cx="1089279" cy="138588"/>
            </a:xfrm>
            <a:custGeom>
              <a:avLst/>
              <a:gdLst>
                <a:gd name="connsiteX0" fmla="*/ 0 w 1089279"/>
                <a:gd name="connsiteY0" fmla="*/ 131350 h 138588"/>
                <a:gd name="connsiteX1" fmla="*/ 0 w 1089279"/>
                <a:gd name="connsiteY1" fmla="*/ 138589 h 138588"/>
                <a:gd name="connsiteX2" fmla="*/ 707231 w 1089279"/>
                <a:gd name="connsiteY2" fmla="*/ 53340 h 138588"/>
                <a:gd name="connsiteX3" fmla="*/ 1079278 w 1089279"/>
                <a:gd name="connsiteY3" fmla="*/ 8477 h 138588"/>
                <a:gd name="connsiteX4" fmla="*/ 1079278 w 1089279"/>
                <a:gd name="connsiteY4" fmla="*/ 8477 h 138588"/>
                <a:gd name="connsiteX5" fmla="*/ 1089279 w 1089279"/>
                <a:gd name="connsiteY5" fmla="*/ 0 h 13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9279" h="138588">
                  <a:moveTo>
                    <a:pt x="0" y="131350"/>
                  </a:moveTo>
                  <a:lnTo>
                    <a:pt x="0" y="138589"/>
                  </a:lnTo>
                  <a:lnTo>
                    <a:pt x="707231" y="53340"/>
                  </a:lnTo>
                  <a:lnTo>
                    <a:pt x="1079278" y="8477"/>
                  </a:lnTo>
                  <a:lnTo>
                    <a:pt x="1079278" y="8477"/>
                  </a:lnTo>
                  <a:lnTo>
                    <a:pt x="1089279" y="0"/>
                  </a:lnTo>
                  <a:close/>
                </a:path>
              </a:pathLst>
            </a:custGeom>
            <a:solidFill>
              <a:srgbClr val="710D1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067D733-C923-CF1A-31A7-16520E2AD3F9}"/>
                </a:ext>
              </a:extLst>
            </p:cNvPr>
            <p:cNvSpPr/>
            <p:nvPr/>
          </p:nvSpPr>
          <p:spPr>
            <a:xfrm>
              <a:off x="68103" y="3884866"/>
              <a:ext cx="1089279" cy="393573"/>
            </a:xfrm>
            <a:custGeom>
              <a:avLst/>
              <a:gdLst>
                <a:gd name="connsiteX0" fmla="*/ 370427 w 1089279"/>
                <a:gd name="connsiteY0" fmla="*/ 44672 h 393573"/>
                <a:gd name="connsiteX1" fmla="*/ 0 w 1089279"/>
                <a:gd name="connsiteY1" fmla="*/ 0 h 393573"/>
                <a:gd name="connsiteX2" fmla="*/ 0 w 1089279"/>
                <a:gd name="connsiteY2" fmla="*/ 7239 h 393573"/>
                <a:gd name="connsiteX3" fmla="*/ 0 w 1089279"/>
                <a:gd name="connsiteY3" fmla="*/ 262224 h 393573"/>
                <a:gd name="connsiteX4" fmla="*/ 1089279 w 1089279"/>
                <a:gd name="connsiteY4" fmla="*/ 393573 h 393573"/>
                <a:gd name="connsiteX5" fmla="*/ 1089279 w 1089279"/>
                <a:gd name="connsiteY5" fmla="*/ 138589 h 393573"/>
                <a:gd name="connsiteX6" fmla="*/ 1089279 w 1089279"/>
                <a:gd name="connsiteY6" fmla="*/ 131350 h 393573"/>
                <a:gd name="connsiteX7" fmla="*/ 1087755 w 1089279"/>
                <a:gd name="connsiteY7" fmla="*/ 131159 h 393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9279" h="393573">
                  <a:moveTo>
                    <a:pt x="370427" y="44672"/>
                  </a:moveTo>
                  <a:lnTo>
                    <a:pt x="0" y="0"/>
                  </a:lnTo>
                  <a:lnTo>
                    <a:pt x="0" y="7239"/>
                  </a:lnTo>
                  <a:lnTo>
                    <a:pt x="0" y="262224"/>
                  </a:lnTo>
                  <a:lnTo>
                    <a:pt x="1089279" y="393573"/>
                  </a:lnTo>
                  <a:lnTo>
                    <a:pt x="1089279" y="138589"/>
                  </a:lnTo>
                  <a:lnTo>
                    <a:pt x="1089279" y="131350"/>
                  </a:lnTo>
                  <a:lnTo>
                    <a:pt x="1087755" y="131159"/>
                  </a:lnTo>
                  <a:close/>
                </a:path>
              </a:pathLst>
            </a:custGeom>
            <a:solidFill>
              <a:srgbClr val="F265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D759ACB-B1B2-CA88-39B0-EE1DDACE729B}"/>
                </a:ext>
              </a:extLst>
            </p:cNvPr>
            <p:cNvSpPr/>
            <p:nvPr/>
          </p:nvSpPr>
          <p:spPr>
            <a:xfrm>
              <a:off x="68103" y="4331398"/>
              <a:ext cx="1089279" cy="393573"/>
            </a:xfrm>
            <a:custGeom>
              <a:avLst/>
              <a:gdLst>
                <a:gd name="connsiteX0" fmla="*/ 0 w 1089279"/>
                <a:gd name="connsiteY0" fmla="*/ 138589 h 393573"/>
                <a:gd name="connsiteX1" fmla="*/ 0 w 1089279"/>
                <a:gd name="connsiteY1" fmla="*/ 393573 h 393573"/>
                <a:gd name="connsiteX2" fmla="*/ 1089279 w 1089279"/>
                <a:gd name="connsiteY2" fmla="*/ 262223 h 393573"/>
                <a:gd name="connsiteX3" fmla="*/ 1089279 w 1089279"/>
                <a:gd name="connsiteY3" fmla="*/ 7239 h 393573"/>
                <a:gd name="connsiteX4" fmla="*/ 1089279 w 1089279"/>
                <a:gd name="connsiteY4" fmla="*/ 0 h 393573"/>
                <a:gd name="connsiteX5" fmla="*/ 906494 w 1089279"/>
                <a:gd name="connsiteY5" fmla="*/ 22003 h 393573"/>
                <a:gd name="connsiteX6" fmla="*/ 0 w 1089279"/>
                <a:gd name="connsiteY6" fmla="*/ 131350 h 393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279" h="393573">
                  <a:moveTo>
                    <a:pt x="0" y="138589"/>
                  </a:moveTo>
                  <a:lnTo>
                    <a:pt x="0" y="393573"/>
                  </a:lnTo>
                  <a:lnTo>
                    <a:pt x="1089279" y="262223"/>
                  </a:lnTo>
                  <a:lnTo>
                    <a:pt x="1089279" y="7239"/>
                  </a:lnTo>
                  <a:lnTo>
                    <a:pt x="1089279" y="0"/>
                  </a:lnTo>
                  <a:lnTo>
                    <a:pt x="906494" y="22003"/>
                  </a:lnTo>
                  <a:lnTo>
                    <a:pt x="0" y="131350"/>
                  </a:lnTo>
                  <a:close/>
                </a:path>
              </a:pathLst>
            </a:custGeom>
            <a:solidFill>
              <a:srgbClr val="F265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图形 2">
            <a:extLst>
              <a:ext uri="{FF2B5EF4-FFF2-40B4-BE49-F238E27FC236}">
                <a16:creationId xmlns:a16="http://schemas.microsoft.com/office/drawing/2014/main" id="{20D87E9F-37C4-3E6E-5C7C-B918A1D0EB3F}"/>
              </a:ext>
            </a:extLst>
          </p:cNvPr>
          <p:cNvGrpSpPr/>
          <p:nvPr/>
        </p:nvGrpSpPr>
        <p:grpSpPr>
          <a:xfrm>
            <a:off x="9214976" y="918638"/>
            <a:ext cx="1502092" cy="1207770"/>
            <a:chOff x="3438239" y="3648836"/>
            <a:chExt cx="1502092" cy="1207770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FEB90EAD-F8DE-0EAD-3204-414B147E6786}"/>
                </a:ext>
              </a:extLst>
            </p:cNvPr>
            <p:cNvSpPr/>
            <p:nvPr/>
          </p:nvSpPr>
          <p:spPr>
            <a:xfrm>
              <a:off x="3935634" y="4430267"/>
              <a:ext cx="980979" cy="263651"/>
            </a:xfrm>
            <a:custGeom>
              <a:avLst/>
              <a:gdLst>
                <a:gd name="connsiteX0" fmla="*/ 183356 w 980979"/>
                <a:gd name="connsiteY0" fmla="*/ 0 h 263651"/>
                <a:gd name="connsiteX1" fmla="*/ 0 w 980979"/>
                <a:gd name="connsiteY1" fmla="*/ 77819 h 263651"/>
                <a:gd name="connsiteX2" fmla="*/ 507397 w 980979"/>
                <a:gd name="connsiteY2" fmla="*/ 77819 h 263651"/>
                <a:gd name="connsiteX3" fmla="*/ 507397 w 980979"/>
                <a:gd name="connsiteY3" fmla="*/ 91345 h 263651"/>
                <a:gd name="connsiteX4" fmla="*/ 343376 w 980979"/>
                <a:gd name="connsiteY4" fmla="*/ 247269 h 263651"/>
                <a:gd name="connsiteX5" fmla="*/ 359378 w 980979"/>
                <a:gd name="connsiteY5" fmla="*/ 263652 h 263651"/>
                <a:gd name="connsiteX6" fmla="*/ 980980 w 980979"/>
                <a:gd name="connsiteY6" fmla="*/ 0 h 263651"/>
                <a:gd name="connsiteX7" fmla="*/ 980789 w 980979"/>
                <a:gd name="connsiteY7" fmla="*/ 0 h 26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979" h="263651">
                  <a:moveTo>
                    <a:pt x="183356" y="0"/>
                  </a:moveTo>
                  <a:lnTo>
                    <a:pt x="0" y="77819"/>
                  </a:lnTo>
                  <a:lnTo>
                    <a:pt x="507397" y="77819"/>
                  </a:lnTo>
                  <a:lnTo>
                    <a:pt x="507397" y="91345"/>
                  </a:lnTo>
                  <a:lnTo>
                    <a:pt x="343376" y="247269"/>
                  </a:lnTo>
                  <a:lnTo>
                    <a:pt x="359378" y="263652"/>
                  </a:lnTo>
                  <a:lnTo>
                    <a:pt x="980980" y="0"/>
                  </a:lnTo>
                  <a:lnTo>
                    <a:pt x="980789" y="0"/>
                  </a:lnTo>
                  <a:close/>
                </a:path>
              </a:pathLst>
            </a:custGeom>
            <a:solidFill>
              <a:srgbClr val="967C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4AABB5A-A699-E44C-686D-F371354B6A23}"/>
                </a:ext>
              </a:extLst>
            </p:cNvPr>
            <p:cNvSpPr/>
            <p:nvPr/>
          </p:nvSpPr>
          <p:spPr>
            <a:xfrm>
              <a:off x="3438239" y="3806951"/>
              <a:ext cx="981265" cy="274891"/>
            </a:xfrm>
            <a:custGeom>
              <a:avLst/>
              <a:gdLst>
                <a:gd name="connsiteX0" fmla="*/ 981265 w 981265"/>
                <a:gd name="connsiteY0" fmla="*/ 190310 h 274891"/>
                <a:gd name="connsiteX1" fmla="*/ 497396 w 981265"/>
                <a:gd name="connsiteY1" fmla="*/ 190310 h 274891"/>
                <a:gd name="connsiteX2" fmla="*/ 497396 w 981265"/>
                <a:gd name="connsiteY2" fmla="*/ 180213 h 274891"/>
                <a:gd name="connsiteX3" fmla="*/ 661321 w 981265"/>
                <a:gd name="connsiteY3" fmla="*/ 24289 h 274891"/>
                <a:gd name="connsiteX4" fmla="*/ 637794 w 981265"/>
                <a:gd name="connsiteY4" fmla="*/ 0 h 274891"/>
                <a:gd name="connsiteX5" fmla="*/ 0 w 981265"/>
                <a:gd name="connsiteY5" fmla="*/ 274892 h 274891"/>
                <a:gd name="connsiteX6" fmla="*/ 785051 w 981265"/>
                <a:gd name="connsiteY6" fmla="*/ 274892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265" h="274891">
                  <a:moveTo>
                    <a:pt x="981265" y="190310"/>
                  </a:moveTo>
                  <a:lnTo>
                    <a:pt x="497396" y="190310"/>
                  </a:lnTo>
                  <a:lnTo>
                    <a:pt x="497396" y="180213"/>
                  </a:lnTo>
                  <a:lnTo>
                    <a:pt x="661321" y="24289"/>
                  </a:lnTo>
                  <a:lnTo>
                    <a:pt x="637794" y="0"/>
                  </a:lnTo>
                  <a:lnTo>
                    <a:pt x="0" y="274892"/>
                  </a:lnTo>
                  <a:lnTo>
                    <a:pt x="785051" y="274892"/>
                  </a:lnTo>
                  <a:close/>
                </a:path>
              </a:pathLst>
            </a:custGeom>
            <a:solidFill>
              <a:srgbClr val="967C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EA689A4-B8D9-7CA7-1D17-78055D686FFE}"/>
                </a:ext>
              </a:extLst>
            </p:cNvPr>
            <p:cNvSpPr/>
            <p:nvPr/>
          </p:nvSpPr>
          <p:spPr>
            <a:xfrm>
              <a:off x="3438239" y="4420171"/>
              <a:ext cx="1502092" cy="10096"/>
            </a:xfrm>
            <a:custGeom>
              <a:avLst/>
              <a:gdLst>
                <a:gd name="connsiteX0" fmla="*/ 0 w 1502092"/>
                <a:gd name="connsiteY0" fmla="*/ 0 h 10096"/>
                <a:gd name="connsiteX1" fmla="*/ 0 w 1502092"/>
                <a:gd name="connsiteY1" fmla="*/ 10096 h 10096"/>
                <a:gd name="connsiteX2" fmla="*/ 680752 w 1502092"/>
                <a:gd name="connsiteY2" fmla="*/ 10096 h 10096"/>
                <a:gd name="connsiteX3" fmla="*/ 1478185 w 1502092"/>
                <a:gd name="connsiteY3" fmla="*/ 10096 h 10096"/>
                <a:gd name="connsiteX4" fmla="*/ 1478375 w 1502092"/>
                <a:gd name="connsiteY4" fmla="*/ 10096 h 10096"/>
                <a:gd name="connsiteX5" fmla="*/ 1502092 w 1502092"/>
                <a:gd name="connsiteY5" fmla="*/ 1143 h 10096"/>
                <a:gd name="connsiteX6" fmla="*/ 1502092 w 1502092"/>
                <a:gd name="connsiteY6" fmla="*/ 0 h 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2092" h="10096">
                  <a:moveTo>
                    <a:pt x="0" y="0"/>
                  </a:moveTo>
                  <a:lnTo>
                    <a:pt x="0" y="10096"/>
                  </a:lnTo>
                  <a:lnTo>
                    <a:pt x="680752" y="10096"/>
                  </a:lnTo>
                  <a:lnTo>
                    <a:pt x="1478185" y="10096"/>
                  </a:lnTo>
                  <a:lnTo>
                    <a:pt x="1478375" y="10096"/>
                  </a:lnTo>
                  <a:lnTo>
                    <a:pt x="1502092" y="1143"/>
                  </a:lnTo>
                  <a:lnTo>
                    <a:pt x="1502092" y="0"/>
                  </a:lnTo>
                  <a:close/>
                </a:path>
              </a:pathLst>
            </a:custGeom>
            <a:solidFill>
              <a:srgbClr val="6555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1242810-3446-1CCB-72A7-0E0928E8ED8B}"/>
                </a:ext>
              </a:extLst>
            </p:cNvPr>
            <p:cNvSpPr/>
            <p:nvPr/>
          </p:nvSpPr>
          <p:spPr>
            <a:xfrm>
              <a:off x="3935634" y="3648836"/>
              <a:ext cx="170783" cy="182403"/>
            </a:xfrm>
            <a:custGeom>
              <a:avLst/>
              <a:gdLst>
                <a:gd name="connsiteX0" fmla="*/ 170783 w 170783"/>
                <a:gd name="connsiteY0" fmla="*/ 175927 h 182403"/>
                <a:gd name="connsiteX1" fmla="*/ 0 w 170783"/>
                <a:gd name="connsiteY1" fmla="*/ 0 h 182403"/>
                <a:gd name="connsiteX2" fmla="*/ 0 w 170783"/>
                <a:gd name="connsiteY2" fmla="*/ 13526 h 182403"/>
                <a:gd name="connsiteX3" fmla="*/ 140398 w 170783"/>
                <a:gd name="connsiteY3" fmla="*/ 158115 h 182403"/>
                <a:gd name="connsiteX4" fmla="*/ 163925 w 170783"/>
                <a:gd name="connsiteY4" fmla="*/ 182404 h 18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83" h="182403">
                  <a:moveTo>
                    <a:pt x="170783" y="175927"/>
                  </a:moveTo>
                  <a:lnTo>
                    <a:pt x="0" y="0"/>
                  </a:lnTo>
                  <a:lnTo>
                    <a:pt x="0" y="13526"/>
                  </a:lnTo>
                  <a:lnTo>
                    <a:pt x="140398" y="158115"/>
                  </a:lnTo>
                  <a:lnTo>
                    <a:pt x="163925" y="182404"/>
                  </a:lnTo>
                  <a:close/>
                </a:path>
              </a:pathLst>
            </a:custGeom>
            <a:solidFill>
              <a:srgbClr val="6555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B7838C7-71DD-9AFA-50AB-ACD63E145371}"/>
                </a:ext>
              </a:extLst>
            </p:cNvPr>
            <p:cNvSpPr/>
            <p:nvPr/>
          </p:nvSpPr>
          <p:spPr>
            <a:xfrm>
              <a:off x="3935634" y="3987165"/>
              <a:ext cx="507396" cy="10096"/>
            </a:xfrm>
            <a:custGeom>
              <a:avLst/>
              <a:gdLst>
                <a:gd name="connsiteX0" fmla="*/ 0 w 507396"/>
                <a:gd name="connsiteY0" fmla="*/ 10096 h 10096"/>
                <a:gd name="connsiteX1" fmla="*/ 483870 w 507396"/>
                <a:gd name="connsiteY1" fmla="*/ 10096 h 10096"/>
                <a:gd name="connsiteX2" fmla="*/ 483870 w 507396"/>
                <a:gd name="connsiteY2" fmla="*/ 10096 h 10096"/>
                <a:gd name="connsiteX3" fmla="*/ 507397 w 507396"/>
                <a:gd name="connsiteY3" fmla="*/ 0 h 10096"/>
                <a:gd name="connsiteX4" fmla="*/ 0 w 507396"/>
                <a:gd name="connsiteY4" fmla="*/ 0 h 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396" h="10096">
                  <a:moveTo>
                    <a:pt x="0" y="10096"/>
                  </a:moveTo>
                  <a:lnTo>
                    <a:pt x="483870" y="10096"/>
                  </a:lnTo>
                  <a:lnTo>
                    <a:pt x="483870" y="10096"/>
                  </a:lnTo>
                  <a:lnTo>
                    <a:pt x="5073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55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5CEA103-0AAE-6E33-3D6E-A62FA28AC905}"/>
                </a:ext>
              </a:extLst>
            </p:cNvPr>
            <p:cNvSpPr/>
            <p:nvPr/>
          </p:nvSpPr>
          <p:spPr>
            <a:xfrm>
              <a:off x="3935634" y="4846415"/>
              <a:ext cx="507492" cy="10191"/>
            </a:xfrm>
            <a:custGeom>
              <a:avLst/>
              <a:gdLst>
                <a:gd name="connsiteX0" fmla="*/ 0 w 507492"/>
                <a:gd name="connsiteY0" fmla="*/ 0 h 10191"/>
                <a:gd name="connsiteX1" fmla="*/ 507492 w 507492"/>
                <a:gd name="connsiteY1" fmla="*/ 0 h 10191"/>
                <a:gd name="connsiteX2" fmla="*/ 507492 w 507492"/>
                <a:gd name="connsiteY2" fmla="*/ 10192 h 10191"/>
                <a:gd name="connsiteX3" fmla="*/ 0 w 507492"/>
                <a:gd name="connsiteY3" fmla="*/ 10192 h 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492" h="10191">
                  <a:moveTo>
                    <a:pt x="0" y="0"/>
                  </a:moveTo>
                  <a:lnTo>
                    <a:pt x="507492" y="0"/>
                  </a:lnTo>
                  <a:lnTo>
                    <a:pt x="507492" y="10192"/>
                  </a:lnTo>
                  <a:lnTo>
                    <a:pt x="0" y="10192"/>
                  </a:lnTo>
                  <a:close/>
                </a:path>
              </a:pathLst>
            </a:custGeom>
            <a:solidFill>
              <a:srgbClr val="6555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7A8D4BB-3383-AF05-9BDC-B8F090F75EDE}"/>
                </a:ext>
              </a:extLst>
            </p:cNvPr>
            <p:cNvSpPr/>
            <p:nvPr/>
          </p:nvSpPr>
          <p:spPr>
            <a:xfrm>
              <a:off x="4272248" y="4508087"/>
              <a:ext cx="170783" cy="169449"/>
            </a:xfrm>
            <a:custGeom>
              <a:avLst/>
              <a:gdLst>
                <a:gd name="connsiteX0" fmla="*/ 6763 w 170783"/>
                <a:gd name="connsiteY0" fmla="*/ 169450 h 169449"/>
                <a:gd name="connsiteX1" fmla="*/ 170783 w 170783"/>
                <a:gd name="connsiteY1" fmla="*/ 13525 h 169449"/>
                <a:gd name="connsiteX2" fmla="*/ 170783 w 170783"/>
                <a:gd name="connsiteY2" fmla="*/ 0 h 169449"/>
                <a:gd name="connsiteX3" fmla="*/ 0 w 170783"/>
                <a:gd name="connsiteY3" fmla="*/ 162401 h 16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83" h="169449">
                  <a:moveTo>
                    <a:pt x="6763" y="169450"/>
                  </a:moveTo>
                  <a:lnTo>
                    <a:pt x="170783" y="13525"/>
                  </a:lnTo>
                  <a:lnTo>
                    <a:pt x="170783" y="0"/>
                  </a:lnTo>
                  <a:lnTo>
                    <a:pt x="0" y="162401"/>
                  </a:lnTo>
                  <a:close/>
                </a:path>
              </a:pathLst>
            </a:custGeom>
            <a:solidFill>
              <a:srgbClr val="6555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B2E4C6E-C290-FF47-DDD5-BEE7F6BEDACD}"/>
                </a:ext>
              </a:extLst>
            </p:cNvPr>
            <p:cNvSpPr/>
            <p:nvPr/>
          </p:nvSpPr>
          <p:spPr>
            <a:xfrm>
              <a:off x="3438239" y="4081843"/>
              <a:ext cx="1502092" cy="338327"/>
            </a:xfrm>
            <a:custGeom>
              <a:avLst/>
              <a:gdLst>
                <a:gd name="connsiteX0" fmla="*/ 785051 w 1502092"/>
                <a:gd name="connsiteY0" fmla="*/ 0 h 338327"/>
                <a:gd name="connsiteX1" fmla="*/ 0 w 1502092"/>
                <a:gd name="connsiteY1" fmla="*/ 0 h 338327"/>
                <a:gd name="connsiteX2" fmla="*/ 0 w 1502092"/>
                <a:gd name="connsiteY2" fmla="*/ 10192 h 338327"/>
                <a:gd name="connsiteX3" fmla="*/ 0 w 1502092"/>
                <a:gd name="connsiteY3" fmla="*/ 338328 h 338327"/>
                <a:gd name="connsiteX4" fmla="*/ 1502092 w 1502092"/>
                <a:gd name="connsiteY4" fmla="*/ 338328 h 338327"/>
                <a:gd name="connsiteX5" fmla="*/ 1502092 w 1502092"/>
                <a:gd name="connsiteY5" fmla="*/ 10192 h 338327"/>
                <a:gd name="connsiteX6" fmla="*/ 1502092 w 1502092"/>
                <a:gd name="connsiteY6" fmla="*/ 0 h 33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2092" h="338327">
                  <a:moveTo>
                    <a:pt x="785051" y="0"/>
                  </a:moveTo>
                  <a:lnTo>
                    <a:pt x="0" y="0"/>
                  </a:lnTo>
                  <a:lnTo>
                    <a:pt x="0" y="10192"/>
                  </a:lnTo>
                  <a:lnTo>
                    <a:pt x="0" y="338328"/>
                  </a:lnTo>
                  <a:lnTo>
                    <a:pt x="1502092" y="338328"/>
                  </a:lnTo>
                  <a:lnTo>
                    <a:pt x="1502092" y="10192"/>
                  </a:lnTo>
                  <a:lnTo>
                    <a:pt x="1502092" y="0"/>
                  </a:lnTo>
                  <a:close/>
                </a:path>
              </a:pathLst>
            </a:custGeom>
            <a:solidFill>
              <a:srgbClr val="F1D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8EEA501-3F3D-0BC0-5BE1-18E852F497CE}"/>
                </a:ext>
              </a:extLst>
            </p:cNvPr>
            <p:cNvSpPr/>
            <p:nvPr/>
          </p:nvSpPr>
          <p:spPr>
            <a:xfrm>
              <a:off x="3935634" y="3648836"/>
              <a:ext cx="507396" cy="338328"/>
            </a:xfrm>
            <a:custGeom>
              <a:avLst/>
              <a:gdLst>
                <a:gd name="connsiteX0" fmla="*/ 170783 w 507396"/>
                <a:gd name="connsiteY0" fmla="*/ 175927 h 338328"/>
                <a:gd name="connsiteX1" fmla="*/ 163925 w 507396"/>
                <a:gd name="connsiteY1" fmla="*/ 182404 h 338328"/>
                <a:gd name="connsiteX2" fmla="*/ 0 w 507396"/>
                <a:gd name="connsiteY2" fmla="*/ 338328 h 338328"/>
                <a:gd name="connsiteX3" fmla="*/ 507397 w 507396"/>
                <a:gd name="connsiteY3" fmla="*/ 338328 h 338328"/>
                <a:gd name="connsiteX4" fmla="*/ 507397 w 507396"/>
                <a:gd name="connsiteY4" fmla="*/ 10097 h 338328"/>
                <a:gd name="connsiteX5" fmla="*/ 507397 w 507396"/>
                <a:gd name="connsiteY5" fmla="*/ 0 h 338328"/>
                <a:gd name="connsiteX6" fmla="*/ 0 w 507396"/>
                <a:gd name="connsiteY6" fmla="*/ 0 h 3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396" h="338328">
                  <a:moveTo>
                    <a:pt x="170783" y="175927"/>
                  </a:moveTo>
                  <a:lnTo>
                    <a:pt x="163925" y="182404"/>
                  </a:lnTo>
                  <a:lnTo>
                    <a:pt x="0" y="338328"/>
                  </a:lnTo>
                  <a:lnTo>
                    <a:pt x="507397" y="338328"/>
                  </a:lnTo>
                  <a:lnTo>
                    <a:pt x="507397" y="10097"/>
                  </a:lnTo>
                  <a:lnTo>
                    <a:pt x="5073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96BBBF9-9D9D-D26B-F63C-41A337FE952F}"/>
                </a:ext>
              </a:extLst>
            </p:cNvPr>
            <p:cNvSpPr/>
            <p:nvPr/>
          </p:nvSpPr>
          <p:spPr>
            <a:xfrm>
              <a:off x="3935634" y="4508087"/>
              <a:ext cx="507396" cy="338327"/>
            </a:xfrm>
            <a:custGeom>
              <a:avLst/>
              <a:gdLst>
                <a:gd name="connsiteX0" fmla="*/ 336613 w 507396"/>
                <a:gd name="connsiteY0" fmla="*/ 162401 h 338327"/>
                <a:gd name="connsiteX1" fmla="*/ 507397 w 507396"/>
                <a:gd name="connsiteY1" fmla="*/ 0 h 338327"/>
                <a:gd name="connsiteX2" fmla="*/ 0 w 507396"/>
                <a:gd name="connsiteY2" fmla="*/ 0 h 338327"/>
                <a:gd name="connsiteX3" fmla="*/ 0 w 507396"/>
                <a:gd name="connsiteY3" fmla="*/ 10192 h 338327"/>
                <a:gd name="connsiteX4" fmla="*/ 0 w 507396"/>
                <a:gd name="connsiteY4" fmla="*/ 338328 h 338327"/>
                <a:gd name="connsiteX5" fmla="*/ 507397 w 507396"/>
                <a:gd name="connsiteY5" fmla="*/ 338328 h 338327"/>
                <a:gd name="connsiteX6" fmla="*/ 359378 w 507396"/>
                <a:gd name="connsiteY6" fmla="*/ 185833 h 338327"/>
                <a:gd name="connsiteX7" fmla="*/ 343376 w 507396"/>
                <a:gd name="connsiteY7" fmla="*/ 169450 h 33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96" h="338327">
                  <a:moveTo>
                    <a:pt x="336613" y="162401"/>
                  </a:moveTo>
                  <a:lnTo>
                    <a:pt x="507397" y="0"/>
                  </a:lnTo>
                  <a:lnTo>
                    <a:pt x="0" y="0"/>
                  </a:lnTo>
                  <a:lnTo>
                    <a:pt x="0" y="10192"/>
                  </a:lnTo>
                  <a:lnTo>
                    <a:pt x="0" y="338328"/>
                  </a:lnTo>
                  <a:lnTo>
                    <a:pt x="507397" y="338328"/>
                  </a:lnTo>
                  <a:lnTo>
                    <a:pt x="359378" y="185833"/>
                  </a:lnTo>
                  <a:lnTo>
                    <a:pt x="343376" y="169450"/>
                  </a:lnTo>
                  <a:close/>
                </a:path>
              </a:pathLst>
            </a:custGeom>
            <a:solidFill>
              <a:srgbClr val="F1D7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3156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80D6B-EFFE-5987-BCF1-7C72AFB97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E7251C-302C-DA4D-029C-ABD2631D5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64985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多款上凸下凹带形横幅ppt矢量素材打包下载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22</cp:revision>
  <dcterms:created xsi:type="dcterms:W3CDTF">2023-06-17T14:27:58Z</dcterms:created>
  <dcterms:modified xsi:type="dcterms:W3CDTF">2023-06-18T12:27:42Z</dcterms:modified>
</cp:coreProperties>
</file>