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3281" r:id="rId3"/>
    <p:sldId id="3282" r:id="rId4"/>
    <p:sldId id="3283" r:id="rId5"/>
    <p:sldId id="3284" r:id="rId6"/>
    <p:sldId id="3285" r:id="rId7"/>
    <p:sldId id="3286" r:id="rId8"/>
    <p:sldId id="3287" r:id="rId9"/>
    <p:sldId id="3290" r:id="rId10"/>
    <p:sldId id="3288" r:id="rId11"/>
    <p:sldId id="3291" r:id="rId12"/>
    <p:sldId id="3292" r:id="rId13"/>
    <p:sldId id="3293" r:id="rId14"/>
    <p:sldId id="3295" r:id="rId15"/>
    <p:sldId id="3294" r:id="rId16"/>
    <p:sldId id="3296" r:id="rId17"/>
    <p:sldId id="3297" r:id="rId18"/>
    <p:sldId id="3298" r:id="rId19"/>
    <p:sldId id="3300" r:id="rId20"/>
    <p:sldId id="3299" r:id="rId21"/>
    <p:sldId id="3301" r:id="rId22"/>
    <p:sldId id="3302" r:id="rId23"/>
    <p:sldId id="3303" r:id="rId24"/>
    <p:sldId id="3304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B74"/>
    <a:srgbClr val="3665D9"/>
    <a:srgbClr val="29353B"/>
    <a:srgbClr val="CBD7F5"/>
    <a:srgbClr val="455A64"/>
    <a:srgbClr val="BDD7EE"/>
    <a:srgbClr val="000002"/>
    <a:srgbClr val="374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6" autoAdjust="0"/>
    <p:restoredTop sz="95753" autoAdjust="0"/>
  </p:normalViewPr>
  <p:slideViewPr>
    <p:cSldViewPr snapToGrid="0" showGuides="1">
      <p:cViewPr varScale="1">
        <p:scale>
          <a:sx n="73" d="100"/>
          <a:sy n="73" d="100"/>
        </p:scale>
        <p:origin x="72" y="618"/>
      </p:cViewPr>
      <p:guideLst>
        <p:guide orient="horz" pos="2160"/>
        <p:guide pos="3840"/>
        <p:guide pos="688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BD7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ED-44A9-BF24-1C3C2F18B190}"/>
              </c:ext>
            </c:extLst>
          </c:dPt>
          <c:dPt>
            <c:idx val="1"/>
            <c:bubble3D val="0"/>
            <c:spPr>
              <a:solidFill>
                <a:srgbClr val="3665D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ED-44A9-BF24-1C3C2F18B190}"/>
              </c:ext>
            </c:extLst>
          </c:dPt>
          <c:dPt>
            <c:idx val="2"/>
            <c:bubble3D val="0"/>
            <c:spPr>
              <a:solidFill>
                <a:srgbClr val="29353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9ED-44A9-BF24-1C3C2F18B1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ED-44A9-BF24-1C3C2F18B190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F9ED-44A9-BF24-1C3C2F18B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BD7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70-4ABA-BA7B-92C63E8DE042}"/>
              </c:ext>
            </c:extLst>
          </c:dPt>
          <c:dPt>
            <c:idx val="1"/>
            <c:bubble3D val="0"/>
            <c:spPr>
              <a:solidFill>
                <a:srgbClr val="3665D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70-4ABA-BA7B-92C63E8DE042}"/>
              </c:ext>
            </c:extLst>
          </c:dPt>
          <c:dPt>
            <c:idx val="2"/>
            <c:bubble3D val="0"/>
            <c:spPr>
              <a:solidFill>
                <a:srgbClr val="29353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A70-4ABA-BA7B-92C63E8DE0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A70-4ABA-BA7B-92C63E8DE04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6A70-4ABA-BA7B-92C63E8DE0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BD7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D7-4113-A35F-4F026E9CC602}"/>
              </c:ext>
            </c:extLst>
          </c:dPt>
          <c:dPt>
            <c:idx val="1"/>
            <c:bubble3D val="0"/>
            <c:spPr>
              <a:solidFill>
                <a:srgbClr val="3665D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D7-4113-A35F-4F026E9CC602}"/>
              </c:ext>
            </c:extLst>
          </c:dPt>
          <c:dPt>
            <c:idx val="2"/>
            <c:bubble3D val="0"/>
            <c:spPr>
              <a:solidFill>
                <a:srgbClr val="29353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D7-4113-A35F-4F026E9CC6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D7-4113-A35F-4F026E9CC60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3BD7-4113-A35F-4F026E9CC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rgbClr val="3665D9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0F42-41CC-B8AC-6D10387C0597}"/>
            </c:ext>
          </c:extLst>
        </c:ser>
        <c:ser>
          <c:idx val="1"/>
          <c:order val="1"/>
          <c:spPr>
            <a:solidFill>
              <a:srgbClr val="29353B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0F42-41CC-B8AC-6D10387C0597}"/>
            </c:ext>
          </c:extLst>
        </c:ser>
        <c:ser>
          <c:idx val="2"/>
          <c:order val="2"/>
          <c:spPr>
            <a:solidFill>
              <a:srgbClr val="586B74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0F42-41CC-B8AC-6D10387C0597}"/>
            </c:ext>
          </c:extLst>
        </c:ser>
        <c:ser>
          <c:idx val="3"/>
          <c:order val="3"/>
          <c:spPr>
            <a:solidFill>
              <a:srgbClr val="CBD7F5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0F42-41CC-B8AC-6D10387C0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3826432"/>
        <c:axId val="153827968"/>
      </c:areaChart>
      <c:catAx>
        <c:axId val="15382643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53827968"/>
        <c:crosses val="autoZero"/>
        <c:auto val="1"/>
        <c:lblAlgn val="ctr"/>
        <c:lblOffset val="100"/>
        <c:noMultiLvlLbl val="1"/>
      </c:catAx>
      <c:valAx>
        <c:axId val="153827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382643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5718-F2A0-446B-9F8D-B9E0B52A9837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545AE-469E-4206-B681-339E92F7C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53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93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1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096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254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732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73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939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5638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340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72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44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76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0621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218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0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878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17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40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50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86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999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3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3FEA87E-7554-25E1-BFF4-CE0E82D2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B14ED-5A51-42FA-95AC-F70DF47EB22E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847DF8-1F6D-B3A3-7BB7-435D3B2F7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1FE5FB-2F71-0FD2-E53D-FA2774843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EA005-02F4-4BAB-B833-2C9B15969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714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0056A23-AD2C-AF6E-8395-56FC657C9FA0}"/>
              </a:ext>
            </a:extLst>
          </p:cNvPr>
          <p:cNvSpPr txBox="1"/>
          <p:nvPr userDrawn="1"/>
        </p:nvSpPr>
        <p:spPr>
          <a:xfrm>
            <a:off x="80736" y="6403535"/>
            <a:ext cx="35179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6549FEA-F55C-365C-3A2A-2DAEACB9CD39}"/>
              </a:ext>
            </a:extLst>
          </p:cNvPr>
          <p:cNvSpPr/>
          <p:nvPr userDrawn="1"/>
        </p:nvSpPr>
        <p:spPr>
          <a:xfrm>
            <a:off x="3848682" y="6229781"/>
            <a:ext cx="8343318" cy="628219"/>
          </a:xfrm>
          <a:custGeom>
            <a:avLst/>
            <a:gdLst>
              <a:gd name="connsiteX0" fmla="*/ 4557813 w 8343318"/>
              <a:gd name="connsiteY0" fmla="*/ 0 h 628219"/>
              <a:gd name="connsiteX1" fmla="*/ 8138271 w 8343318"/>
              <a:gd name="connsiteY1" fmla="*/ 372845 h 628219"/>
              <a:gd name="connsiteX2" fmla="*/ 8343318 w 8343318"/>
              <a:gd name="connsiteY2" fmla="*/ 420925 h 628219"/>
              <a:gd name="connsiteX3" fmla="*/ 8343318 w 8343318"/>
              <a:gd name="connsiteY3" fmla="*/ 628219 h 628219"/>
              <a:gd name="connsiteX4" fmla="*/ 0 w 8343318"/>
              <a:gd name="connsiteY4" fmla="*/ 628219 h 628219"/>
              <a:gd name="connsiteX5" fmla="*/ 275414 w 8343318"/>
              <a:gd name="connsiteY5" fmla="*/ 547384 h 628219"/>
              <a:gd name="connsiteX6" fmla="*/ 4557813 w 8343318"/>
              <a:gd name="connsiteY6" fmla="*/ 0 h 6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43318" h="628219">
                <a:moveTo>
                  <a:pt x="4557813" y="0"/>
                </a:moveTo>
                <a:cubicBezTo>
                  <a:pt x="5840627" y="0"/>
                  <a:pt x="7055128" y="133903"/>
                  <a:pt x="8138271" y="372845"/>
                </a:cubicBezTo>
                <a:lnTo>
                  <a:pt x="8343318" y="420925"/>
                </a:lnTo>
                <a:lnTo>
                  <a:pt x="8343318" y="628219"/>
                </a:lnTo>
                <a:lnTo>
                  <a:pt x="0" y="628219"/>
                </a:lnTo>
                <a:lnTo>
                  <a:pt x="275414" y="547384"/>
                </a:lnTo>
                <a:cubicBezTo>
                  <a:pt x="1524094" y="200028"/>
                  <a:pt x="2989930" y="0"/>
                  <a:pt x="4557813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6DD4163-DC7F-C07F-170F-A080F066DAF6}"/>
              </a:ext>
            </a:extLst>
          </p:cNvPr>
          <p:cNvSpPr/>
          <p:nvPr userDrawn="1"/>
        </p:nvSpPr>
        <p:spPr>
          <a:xfrm>
            <a:off x="1" y="5851589"/>
            <a:ext cx="9042711" cy="1006411"/>
          </a:xfrm>
          <a:custGeom>
            <a:avLst/>
            <a:gdLst>
              <a:gd name="connsiteX0" fmla="*/ 2468242 w 9042711"/>
              <a:gd name="connsiteY0" fmla="*/ 0 h 1006411"/>
              <a:gd name="connsiteX1" fmla="*/ 9009041 w 9042711"/>
              <a:gd name="connsiteY1" fmla="*/ 994298 h 1006411"/>
              <a:gd name="connsiteX2" fmla="*/ 9042711 w 9042711"/>
              <a:gd name="connsiteY2" fmla="*/ 1006411 h 1006411"/>
              <a:gd name="connsiteX3" fmla="*/ 0 w 9042711"/>
              <a:gd name="connsiteY3" fmla="*/ 1006411 h 1006411"/>
              <a:gd name="connsiteX4" fmla="*/ 0 w 9042711"/>
              <a:gd name="connsiteY4" fmla="*/ 129690 h 1006411"/>
              <a:gd name="connsiteX5" fmla="*/ 265060 w 9042711"/>
              <a:gd name="connsiteY5" fmla="*/ 101682 h 1006411"/>
              <a:gd name="connsiteX6" fmla="*/ 2468242 w 9042711"/>
              <a:gd name="connsiteY6" fmla="*/ 0 h 100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42711" h="1006411">
                <a:moveTo>
                  <a:pt x="2468242" y="0"/>
                </a:moveTo>
                <a:cubicBezTo>
                  <a:pt x="4921012" y="0"/>
                  <a:pt x="7185115" y="369816"/>
                  <a:pt x="9009041" y="994298"/>
                </a:cubicBezTo>
                <a:lnTo>
                  <a:pt x="9042711" y="1006411"/>
                </a:lnTo>
                <a:lnTo>
                  <a:pt x="0" y="1006411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9A91A2A-8022-18F0-BC75-E592FE83E253}"/>
              </a:ext>
            </a:extLst>
          </p:cNvPr>
          <p:cNvSpPr/>
          <p:nvPr userDrawn="1"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21752C5-32CB-F92B-7D9D-1D493559153E}"/>
              </a:ext>
            </a:extLst>
          </p:cNvPr>
          <p:cNvSpPr/>
          <p:nvPr/>
        </p:nvSpPr>
        <p:spPr>
          <a:xfrm>
            <a:off x="-675068" y="215417"/>
            <a:ext cx="3564318" cy="682863"/>
          </a:xfrm>
          <a:prstGeom prst="roundRect">
            <a:avLst>
              <a:gd name="adj" fmla="val 50000"/>
            </a:avLst>
          </a:pr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20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1210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2F4CCD2-4C37-7D13-DD93-36C647F42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20404F-A2E5-52E7-8AFD-BA7E93BD9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C47E82-433D-993A-0152-0FD2C0D10F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B14ED-5A51-42FA-95AC-F70DF47EB22E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EF1EED-00FE-13E0-32E3-50ACCD05C0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96FA25-37AA-6A4B-B531-5AFC6B1B9A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EA005-02F4-4BAB-B833-2C9B15969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1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624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 descr="D:\51PPT模板网\51pptmoban.com\图片001.jpg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7086819" y="1019090"/>
            <a:ext cx="4706302" cy="4894098"/>
            <a:chOff x="6928232" y="1367650"/>
            <a:chExt cx="3844837" cy="3998258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367650"/>
              <a:ext cx="3751612" cy="763189"/>
              <a:chOff x="6965229" y="1367650"/>
              <a:chExt cx="3751612" cy="763189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367650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649571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00679" y="1463359"/>
            <a:ext cx="65314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主管岗位竞聘</a:t>
            </a:r>
          </a:p>
        </p:txBody>
      </p: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873A362D-BA4D-6CE1-8C25-1C54DA56C0C1}"/>
              </a:ext>
            </a:extLst>
          </p:cNvPr>
          <p:cNvSpPr txBox="1"/>
          <p:nvPr/>
        </p:nvSpPr>
        <p:spPr>
          <a:xfrm>
            <a:off x="1179899" y="1134666"/>
            <a:ext cx="32338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</a:rPr>
              <a:t>JOB COMPETITION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C6523D0F-5182-63CE-100F-4D4854FFC960}"/>
              </a:ext>
            </a:extLst>
          </p:cNvPr>
          <p:cNvSpPr txBox="1"/>
          <p:nvPr/>
        </p:nvSpPr>
        <p:spPr>
          <a:xfrm>
            <a:off x="1177432" y="3433607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DB4341B-E121-94F1-D69D-30A9131081D8}"/>
              </a:ext>
            </a:extLst>
          </p:cNvPr>
          <p:cNvGrpSpPr/>
          <p:nvPr/>
        </p:nvGrpSpPr>
        <p:grpSpPr>
          <a:xfrm>
            <a:off x="1162739" y="4617930"/>
            <a:ext cx="4269347" cy="311767"/>
            <a:chOff x="4289813" y="5868701"/>
            <a:chExt cx="2304729" cy="311767"/>
          </a:xfrm>
        </p:grpSpPr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913AE66C-5615-F9C5-9CB1-C707B89854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0866946C-C404-54F2-3635-CE151EB6B622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6E9F31B1-1FC1-9C9B-CDD0-0131E5E1514E}"/>
              </a:ext>
            </a:extLst>
          </p:cNvPr>
          <p:cNvSpPr/>
          <p:nvPr/>
        </p:nvSpPr>
        <p:spPr>
          <a:xfrm>
            <a:off x="1186857" y="2788202"/>
            <a:ext cx="5693121" cy="465183"/>
          </a:xfrm>
          <a:prstGeom prst="parallelogram">
            <a:avLst/>
          </a:pr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5B1387-F9B5-95B0-DAE2-4DE95A6063F0}"/>
              </a:ext>
            </a:extLst>
          </p:cNvPr>
          <p:cNvSpPr txBox="1"/>
          <p:nvPr/>
        </p:nvSpPr>
        <p:spPr>
          <a:xfrm>
            <a:off x="1772410" y="2869701"/>
            <a:ext cx="452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岗位竞聘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个人简历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职业规划</a:t>
            </a:r>
          </a:p>
        </p:txBody>
      </p:sp>
    </p:spTree>
    <p:extLst>
      <p:ext uri="{BB962C8B-B14F-4D97-AF65-F5344CB8AC3E}">
        <p14:creationId xmlns:p14="http://schemas.microsoft.com/office/powerpoint/2010/main" val="332113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工作成效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6B61384-60F2-C46F-A27B-FDB433B8D3D5}"/>
              </a:ext>
            </a:extLst>
          </p:cNvPr>
          <p:cNvSpPr txBox="1"/>
          <p:nvPr/>
        </p:nvSpPr>
        <p:spPr>
          <a:xfrm>
            <a:off x="3855570" y="1811655"/>
            <a:ext cx="1861608" cy="1861820"/>
          </a:xfrm>
          <a:prstGeom prst="ellipse">
            <a:avLst/>
          </a:prstGeom>
          <a:solidFill>
            <a:srgbClr val="29353B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Right Arrow 10">
            <a:extLst>
              <a:ext uri="{FF2B5EF4-FFF2-40B4-BE49-F238E27FC236}">
                <a16:creationId xmlns:a16="http://schemas.microsoft.com/office/drawing/2014/main" id="{D96F5985-0FFD-203C-1559-0BCED94FA69E}"/>
              </a:ext>
            </a:extLst>
          </p:cNvPr>
          <p:cNvSpPr/>
          <p:nvPr/>
        </p:nvSpPr>
        <p:spPr>
          <a:xfrm rot="16200000" flipV="1">
            <a:off x="3536950" y="2511764"/>
            <a:ext cx="787860" cy="532043"/>
          </a:xfrm>
          <a:prstGeom prst="rightArrow">
            <a:avLst/>
          </a:prstGeom>
          <a:solidFill>
            <a:srgbClr val="29353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C7D6791-D5F3-0389-2E30-DD8B239E0B0F}"/>
              </a:ext>
            </a:extLst>
          </p:cNvPr>
          <p:cNvSpPr txBox="1"/>
          <p:nvPr/>
        </p:nvSpPr>
        <p:spPr>
          <a:xfrm>
            <a:off x="1306680" y="1824355"/>
            <a:ext cx="1861608" cy="1861820"/>
          </a:xfrm>
          <a:prstGeom prst="ellipse">
            <a:avLst/>
          </a:pr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138">
                <a:solidFill>
                  <a:schemeClr val="bg1"/>
                </a:solidFill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ym typeface="+mn-lt"/>
            </a:endParaRPr>
          </a:p>
        </p:txBody>
      </p:sp>
      <p:sp>
        <p:nvSpPr>
          <p:cNvPr id="7" name="Right Arrow 10">
            <a:extLst>
              <a:ext uri="{FF2B5EF4-FFF2-40B4-BE49-F238E27FC236}">
                <a16:creationId xmlns:a16="http://schemas.microsoft.com/office/drawing/2014/main" id="{1E98B20B-92C9-AC63-47A6-48BBF576DD1B}"/>
              </a:ext>
            </a:extLst>
          </p:cNvPr>
          <p:cNvSpPr/>
          <p:nvPr/>
        </p:nvSpPr>
        <p:spPr>
          <a:xfrm rot="16200000" flipV="1">
            <a:off x="988060" y="2524464"/>
            <a:ext cx="787860" cy="532043"/>
          </a:xfrm>
          <a:prstGeom prst="rightArrow">
            <a:avLst/>
          </a:prstGeom>
          <a:solidFill>
            <a:srgbClr val="3665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EC44248-59BC-A24F-BF3A-5506F11F7BC7}"/>
              </a:ext>
            </a:extLst>
          </p:cNvPr>
          <p:cNvSpPr txBox="1"/>
          <p:nvPr/>
        </p:nvSpPr>
        <p:spPr>
          <a:xfrm>
            <a:off x="6500169" y="1811655"/>
            <a:ext cx="1861784" cy="1861820"/>
          </a:xfrm>
          <a:prstGeom prst="ellipse">
            <a:avLst/>
          </a:pr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138">
                <a:solidFill>
                  <a:schemeClr val="bg1"/>
                </a:solidFill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ym typeface="+mn-lt"/>
            </a:endParaRPr>
          </a:p>
        </p:txBody>
      </p:sp>
      <p:sp>
        <p:nvSpPr>
          <p:cNvPr id="11" name="Right Arrow 12">
            <a:extLst>
              <a:ext uri="{FF2B5EF4-FFF2-40B4-BE49-F238E27FC236}">
                <a16:creationId xmlns:a16="http://schemas.microsoft.com/office/drawing/2014/main" id="{58CCD8B6-E516-FE1A-6C2E-66FF3F69856A}"/>
              </a:ext>
            </a:extLst>
          </p:cNvPr>
          <p:cNvSpPr/>
          <p:nvPr/>
        </p:nvSpPr>
        <p:spPr>
          <a:xfrm rot="5400000" flipV="1">
            <a:off x="6198895" y="2502528"/>
            <a:ext cx="787860" cy="532093"/>
          </a:xfrm>
          <a:prstGeom prst="rightArrow">
            <a:avLst/>
          </a:prstGeom>
          <a:solidFill>
            <a:srgbClr val="3665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5C7BA97-4F07-1DC6-9F54-AA1B235B0732}"/>
              </a:ext>
            </a:extLst>
          </p:cNvPr>
          <p:cNvSpPr txBox="1"/>
          <p:nvPr/>
        </p:nvSpPr>
        <p:spPr>
          <a:xfrm>
            <a:off x="9151929" y="1798320"/>
            <a:ext cx="1861784" cy="1861820"/>
          </a:xfrm>
          <a:prstGeom prst="ellipse">
            <a:avLst/>
          </a:prstGeom>
          <a:solidFill>
            <a:srgbClr val="29353B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ight Arrow 12">
            <a:extLst>
              <a:ext uri="{FF2B5EF4-FFF2-40B4-BE49-F238E27FC236}">
                <a16:creationId xmlns:a16="http://schemas.microsoft.com/office/drawing/2014/main" id="{B2B76CC0-6C29-D6A8-7AAA-094AA02945CC}"/>
              </a:ext>
            </a:extLst>
          </p:cNvPr>
          <p:cNvSpPr/>
          <p:nvPr/>
        </p:nvSpPr>
        <p:spPr>
          <a:xfrm rot="5400000" flipV="1">
            <a:off x="8850655" y="2489193"/>
            <a:ext cx="787860" cy="532093"/>
          </a:xfrm>
          <a:prstGeom prst="rightArrow">
            <a:avLst/>
          </a:prstGeom>
          <a:solidFill>
            <a:srgbClr val="29353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CDD37B1-5CEA-69AF-4F36-636FC6A7C839}"/>
              </a:ext>
            </a:extLst>
          </p:cNvPr>
          <p:cNvSpPr txBox="1"/>
          <p:nvPr/>
        </p:nvSpPr>
        <p:spPr>
          <a:xfrm>
            <a:off x="1572429" y="2605819"/>
            <a:ext cx="1375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FA4AF14-5273-7BEF-3B36-A4D4AC772BE0}"/>
              </a:ext>
            </a:extLst>
          </p:cNvPr>
          <p:cNvSpPr txBox="1"/>
          <p:nvPr/>
        </p:nvSpPr>
        <p:spPr>
          <a:xfrm>
            <a:off x="4098676" y="2605819"/>
            <a:ext cx="1375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69AB2E-6498-0546-1BC0-EAFDD967115E}"/>
              </a:ext>
            </a:extLst>
          </p:cNvPr>
          <p:cNvSpPr txBox="1"/>
          <p:nvPr/>
        </p:nvSpPr>
        <p:spPr>
          <a:xfrm>
            <a:off x="6746856" y="2605819"/>
            <a:ext cx="1375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AEEB9F-4F38-5D5F-1978-43C2DAAA623A}"/>
              </a:ext>
            </a:extLst>
          </p:cNvPr>
          <p:cNvSpPr txBox="1"/>
          <p:nvPr/>
        </p:nvSpPr>
        <p:spPr>
          <a:xfrm>
            <a:off x="9395123" y="2605819"/>
            <a:ext cx="1375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4D01BB7-90ED-D934-15FD-099D9C034828}"/>
              </a:ext>
            </a:extLst>
          </p:cNvPr>
          <p:cNvGrpSpPr/>
          <p:nvPr/>
        </p:nvGrpSpPr>
        <p:grpSpPr>
          <a:xfrm>
            <a:off x="1115968" y="3965880"/>
            <a:ext cx="2235567" cy="1060055"/>
            <a:chOff x="160644" y="1893834"/>
            <a:chExt cx="2235567" cy="10600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6FA4FD4-1E32-3604-7E43-2AFD0BD7F07F}"/>
                </a:ext>
              </a:extLst>
            </p:cNvPr>
            <p:cNvSpPr txBox="1"/>
            <p:nvPr/>
          </p:nvSpPr>
          <p:spPr>
            <a:xfrm>
              <a:off x="406154" y="2190603"/>
              <a:ext cx="18572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CC0E73-084A-0B3D-1447-C15297E2FC3D}"/>
                </a:ext>
              </a:extLst>
            </p:cNvPr>
            <p:cNvSpPr txBox="1"/>
            <p:nvPr/>
          </p:nvSpPr>
          <p:spPr>
            <a:xfrm>
              <a:off x="16064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E2C7F10-86B9-B407-4E2C-02587225F0C6}"/>
              </a:ext>
            </a:extLst>
          </p:cNvPr>
          <p:cNvGrpSpPr/>
          <p:nvPr/>
        </p:nvGrpSpPr>
        <p:grpSpPr>
          <a:xfrm>
            <a:off x="3668590" y="3965880"/>
            <a:ext cx="2235567" cy="1060055"/>
            <a:chOff x="160644" y="1893834"/>
            <a:chExt cx="2235567" cy="10600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3E69AB9-7647-7EFC-1FF4-027DE1753C3C}"/>
                </a:ext>
              </a:extLst>
            </p:cNvPr>
            <p:cNvSpPr txBox="1"/>
            <p:nvPr/>
          </p:nvSpPr>
          <p:spPr>
            <a:xfrm>
              <a:off x="406154" y="2190603"/>
              <a:ext cx="18572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581181-CDB0-E092-28F7-66DFF56D1F3A}"/>
                </a:ext>
              </a:extLst>
            </p:cNvPr>
            <p:cNvSpPr txBox="1"/>
            <p:nvPr/>
          </p:nvSpPr>
          <p:spPr>
            <a:xfrm>
              <a:off x="16064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4336613-678C-5B92-9D7F-3F0DB5CF888B}"/>
              </a:ext>
            </a:extLst>
          </p:cNvPr>
          <p:cNvGrpSpPr/>
          <p:nvPr/>
        </p:nvGrpSpPr>
        <p:grpSpPr>
          <a:xfrm>
            <a:off x="6333925" y="3965880"/>
            <a:ext cx="2235567" cy="1060055"/>
            <a:chOff x="160644" y="1893834"/>
            <a:chExt cx="2235567" cy="10600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667747-79EC-77D7-06F3-759245787E30}"/>
                </a:ext>
              </a:extLst>
            </p:cNvPr>
            <p:cNvSpPr txBox="1"/>
            <p:nvPr/>
          </p:nvSpPr>
          <p:spPr>
            <a:xfrm>
              <a:off x="406154" y="2190603"/>
              <a:ext cx="18572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04E9F6-5135-51DA-244F-6273559EDE0B}"/>
                </a:ext>
              </a:extLst>
            </p:cNvPr>
            <p:cNvSpPr txBox="1"/>
            <p:nvPr/>
          </p:nvSpPr>
          <p:spPr>
            <a:xfrm>
              <a:off x="16064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BA36A52-9939-2CD2-F6CC-6F7B366C3835}"/>
              </a:ext>
            </a:extLst>
          </p:cNvPr>
          <p:cNvGrpSpPr/>
          <p:nvPr/>
        </p:nvGrpSpPr>
        <p:grpSpPr>
          <a:xfrm>
            <a:off x="8965037" y="3965880"/>
            <a:ext cx="2235567" cy="1060055"/>
            <a:chOff x="160644" y="1893834"/>
            <a:chExt cx="2235567" cy="10600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2F05688-1BDC-C2E8-CACC-953FF4620D19}"/>
                </a:ext>
              </a:extLst>
            </p:cNvPr>
            <p:cNvSpPr txBox="1"/>
            <p:nvPr/>
          </p:nvSpPr>
          <p:spPr>
            <a:xfrm>
              <a:off x="406154" y="2190603"/>
              <a:ext cx="18572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37011D-FCC8-D7CD-206F-5DF5D02E6E8F}"/>
                </a:ext>
              </a:extLst>
            </p:cNvPr>
            <p:cNvSpPr txBox="1"/>
            <p:nvPr/>
          </p:nvSpPr>
          <p:spPr>
            <a:xfrm>
              <a:off x="16064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948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工作成效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" name="Group 113">
            <a:extLst>
              <a:ext uri="{FF2B5EF4-FFF2-40B4-BE49-F238E27FC236}">
                <a16:creationId xmlns:a16="http://schemas.microsoft.com/office/drawing/2014/main" id="{5E73EF3E-4958-3D9D-62C9-4288B5C765E9}"/>
              </a:ext>
            </a:extLst>
          </p:cNvPr>
          <p:cNvGrpSpPr/>
          <p:nvPr/>
        </p:nvGrpSpPr>
        <p:grpSpPr>
          <a:xfrm>
            <a:off x="3609598" y="1826958"/>
            <a:ext cx="4710408" cy="3162687"/>
            <a:chOff x="2814101" y="2265723"/>
            <a:chExt cx="6563799" cy="4407100"/>
          </a:xfrm>
        </p:grpSpPr>
        <p:sp>
          <p:nvSpPr>
            <p:cNvPr id="29" name="泪滴形 1">
              <a:extLst>
                <a:ext uri="{FF2B5EF4-FFF2-40B4-BE49-F238E27FC236}">
                  <a16:creationId xmlns:a16="http://schemas.microsoft.com/office/drawing/2014/main" id="{744906A4-09E0-6377-8BC7-399E264D3841}"/>
                </a:ext>
              </a:extLst>
            </p:cNvPr>
            <p:cNvSpPr/>
            <p:nvPr/>
          </p:nvSpPr>
          <p:spPr>
            <a:xfrm rot="10343435">
              <a:off x="5905548" y="3205317"/>
              <a:ext cx="2477265" cy="2290260"/>
            </a:xfrm>
            <a:custGeom>
              <a:avLst/>
              <a:gdLst/>
              <a:ahLst/>
              <a:cxnLst/>
              <a:rect l="l" t="t" r="r" b="b"/>
              <a:pathLst>
                <a:path w="5141341" h="5055454">
                  <a:moveTo>
                    <a:pt x="4266139" y="0"/>
                  </a:moveTo>
                  <a:lnTo>
                    <a:pt x="5141341" y="839651"/>
                  </a:lnTo>
                  <a:cubicBezTo>
                    <a:pt x="4913270" y="1480691"/>
                    <a:pt x="4731076" y="2140225"/>
                    <a:pt x="4392488" y="2855214"/>
                  </a:cubicBezTo>
                  <a:cubicBezTo>
                    <a:pt x="3881044" y="4068165"/>
                    <a:pt x="3533182" y="4973967"/>
                    <a:pt x="2196244" y="5051458"/>
                  </a:cubicBezTo>
                  <a:cubicBezTo>
                    <a:pt x="859306" y="5128949"/>
                    <a:pt x="0" y="4068166"/>
                    <a:pt x="0" y="2855214"/>
                  </a:cubicBezTo>
                  <a:cubicBezTo>
                    <a:pt x="0" y="1642262"/>
                    <a:pt x="1040596" y="1027385"/>
                    <a:pt x="2196244" y="658970"/>
                  </a:cubicBezTo>
                  <a:cubicBezTo>
                    <a:pt x="3023077" y="395380"/>
                    <a:pt x="3676191" y="223591"/>
                    <a:pt x="4266139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just" defTabSz="793904">
                <a:lnSpc>
                  <a:spcPct val="120000"/>
                </a:lnSpc>
                <a:defRPr/>
              </a:pPr>
              <a:endParaRPr lang="en-US" sz="853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115">
              <a:extLst>
                <a:ext uri="{FF2B5EF4-FFF2-40B4-BE49-F238E27FC236}">
                  <a16:creationId xmlns:a16="http://schemas.microsoft.com/office/drawing/2014/main" id="{45AAA2B8-84CC-6201-6D4F-D5D21C3A5E4D}"/>
                </a:ext>
              </a:extLst>
            </p:cNvPr>
            <p:cNvGrpSpPr/>
            <p:nvPr/>
          </p:nvGrpSpPr>
          <p:grpSpPr>
            <a:xfrm>
              <a:off x="2814101" y="2265723"/>
              <a:ext cx="6563799" cy="4407100"/>
              <a:chOff x="2814101" y="2265723"/>
              <a:chExt cx="6563799" cy="4407100"/>
            </a:xfrm>
          </p:grpSpPr>
          <p:sp>
            <p:nvSpPr>
              <p:cNvPr id="31" name="泪滴形 1">
                <a:extLst>
                  <a:ext uri="{FF2B5EF4-FFF2-40B4-BE49-F238E27FC236}">
                    <a16:creationId xmlns:a16="http://schemas.microsoft.com/office/drawing/2014/main" id="{5C900388-88F1-8CAD-D49A-1314E01591DD}"/>
                  </a:ext>
                </a:extLst>
              </p:cNvPr>
              <p:cNvSpPr/>
              <p:nvPr/>
            </p:nvSpPr>
            <p:spPr>
              <a:xfrm rot="6787574">
                <a:off x="4485117" y="2915181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793904">
                  <a:lnSpc>
                    <a:spcPct val="120000"/>
                  </a:lnSpc>
                  <a:defRPr/>
                </a:pPr>
                <a:endParaRPr lang="en-US" sz="853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泪滴形 1">
                <a:extLst>
                  <a:ext uri="{FF2B5EF4-FFF2-40B4-BE49-F238E27FC236}">
                    <a16:creationId xmlns:a16="http://schemas.microsoft.com/office/drawing/2014/main" id="{84B3B6B9-1032-1521-9DA2-94F60381C37B}"/>
                  </a:ext>
                </a:extLst>
              </p:cNvPr>
              <p:cNvSpPr/>
              <p:nvPr/>
            </p:nvSpPr>
            <p:spPr>
              <a:xfrm rot="3472831">
                <a:off x="3369184" y="378480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793904">
                  <a:lnSpc>
                    <a:spcPct val="120000"/>
                  </a:lnSpc>
                  <a:defRPr/>
                </a:pPr>
                <a:endParaRPr lang="en-US" sz="853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Group 118">
                <a:extLst>
                  <a:ext uri="{FF2B5EF4-FFF2-40B4-BE49-F238E27FC236}">
                    <a16:creationId xmlns:a16="http://schemas.microsoft.com/office/drawing/2014/main" id="{A1CC5E78-D1E5-8C28-6220-F77BD7F01042}"/>
                  </a:ext>
                </a:extLst>
              </p:cNvPr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34" name="泪滴形 1">
                  <a:extLst>
                    <a:ext uri="{FF2B5EF4-FFF2-40B4-BE49-F238E27FC236}">
                      <a16:creationId xmlns:a16="http://schemas.microsoft.com/office/drawing/2014/main" id="{55C53E01-FD0E-D04B-DF64-A9EE8C1CF389}"/>
                    </a:ext>
                  </a:extLst>
                </p:cNvPr>
                <p:cNvSpPr/>
                <p:nvPr/>
              </p:nvSpPr>
              <p:spPr>
                <a:xfrm rot="13192496">
                  <a:off x="6462030" y="3665645"/>
                  <a:ext cx="2915870" cy="28671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rgbClr val="29353B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just" defTabSz="793904">
                    <a:lnSpc>
                      <a:spcPct val="120000"/>
                    </a:lnSpc>
                    <a:defRPr/>
                  </a:pPr>
                  <a:endParaRPr lang="en-US" sz="853" kern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泪滴形 1">
                  <a:extLst>
                    <a:ext uri="{FF2B5EF4-FFF2-40B4-BE49-F238E27FC236}">
                      <a16:creationId xmlns:a16="http://schemas.microsoft.com/office/drawing/2014/main" id="{88FEFE97-B657-728E-0C96-0A32CFFE7F17}"/>
                    </a:ext>
                  </a:extLst>
                </p:cNvPr>
                <p:cNvSpPr/>
                <p:nvPr/>
              </p:nvSpPr>
              <p:spPr>
                <a:xfrm rot="10111243">
                  <a:off x="5582872" y="2468369"/>
                  <a:ext cx="2915869" cy="28671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rgbClr val="3665D9"/>
                </a:solidFill>
                <a:ln>
                  <a:noFill/>
                </a:ln>
              </p:spPr>
              <p:txBody>
                <a:bodyPr vert="horz" wrap="square" lIns="91430" tIns="45716" rIns="91430" bIns="457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en-US" sz="1138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泪滴形 1">
                  <a:extLst>
                    <a:ext uri="{FF2B5EF4-FFF2-40B4-BE49-F238E27FC236}">
                      <a16:creationId xmlns:a16="http://schemas.microsoft.com/office/drawing/2014/main" id="{F8AADD0D-8A94-EDCF-7AA8-E617458C3F7F}"/>
                    </a:ext>
                  </a:extLst>
                </p:cNvPr>
                <p:cNvSpPr/>
                <p:nvPr/>
              </p:nvSpPr>
              <p:spPr>
                <a:xfrm rot="6430905">
                  <a:off x="3833458" y="2290078"/>
                  <a:ext cx="2915869" cy="28671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rgbClr val="29353B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just" defTabSz="793904">
                    <a:lnSpc>
                      <a:spcPct val="120000"/>
                    </a:lnSpc>
                    <a:defRPr/>
                  </a:pPr>
                  <a:endParaRPr lang="en-US" sz="853" kern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泪滴形 1">
                  <a:extLst>
                    <a:ext uri="{FF2B5EF4-FFF2-40B4-BE49-F238E27FC236}">
                      <a16:creationId xmlns:a16="http://schemas.microsoft.com/office/drawing/2014/main" id="{949147B9-62DC-8E08-6870-915FECEC6683}"/>
                    </a:ext>
                  </a:extLst>
                </p:cNvPr>
                <p:cNvSpPr/>
                <p:nvPr/>
              </p:nvSpPr>
              <p:spPr>
                <a:xfrm rot="3031563">
                  <a:off x="2789746" y="3781309"/>
                  <a:ext cx="2915869" cy="28671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rgbClr val="3665D9"/>
                </a:solidFill>
                <a:ln>
                  <a:noFill/>
                </a:ln>
              </p:spPr>
              <p:txBody>
                <a:bodyPr vert="horz" wrap="square" lIns="91430" tIns="45716" rIns="91430" bIns="457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en-US" sz="1138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0">
                  <a:extLst>
                    <a:ext uri="{FF2B5EF4-FFF2-40B4-BE49-F238E27FC236}">
                      <a16:creationId xmlns:a16="http://schemas.microsoft.com/office/drawing/2014/main" id="{3D8E4C86-A181-BFBD-4A3B-55531177636F}"/>
                    </a:ext>
                  </a:extLst>
                </p:cNvPr>
                <p:cNvSpPr/>
                <p:nvPr/>
              </p:nvSpPr>
              <p:spPr>
                <a:xfrm rot="19870947">
                  <a:off x="5859728" y="5019672"/>
                  <a:ext cx="648361" cy="648360"/>
                </a:xfrm>
                <a:prstGeom prst="ellipse">
                  <a:avLst/>
                </a:prstGeom>
                <a:solidFill>
                  <a:schemeClr val="bg2"/>
                </a:solidFill>
                <a:ln w="295275" cap="flat" cmpd="sng" algn="ctr">
                  <a:solidFill>
                    <a:srgbClr val="CBD7F5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just" defTabSz="793904">
                    <a:lnSpc>
                      <a:spcPct val="120000"/>
                    </a:lnSpc>
                    <a:defRPr/>
                  </a:pPr>
                  <a:endParaRPr lang="en-US" sz="853" kern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5" name="AutoShape 59">
            <a:extLst>
              <a:ext uri="{FF2B5EF4-FFF2-40B4-BE49-F238E27FC236}">
                <a16:creationId xmlns:a16="http://schemas.microsoft.com/office/drawing/2014/main" id="{C65D11DC-0E8F-6BA5-3A83-D3D02955A0CE}"/>
              </a:ext>
            </a:extLst>
          </p:cNvPr>
          <p:cNvSpPr>
            <a:spLocks/>
          </p:cNvSpPr>
          <p:nvPr/>
        </p:nvSpPr>
        <p:spPr bwMode="auto">
          <a:xfrm>
            <a:off x="5017293" y="2344326"/>
            <a:ext cx="461037" cy="4602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6542" tIns="16542" rIns="16542" bIns="16542" anchor="ctr"/>
          <a:lstStyle/>
          <a:p>
            <a:pPr algn="just" defTabSz="198477" hangingPunct="0">
              <a:lnSpc>
                <a:spcPct val="120000"/>
              </a:lnSpc>
            </a:pPr>
            <a:endParaRPr lang="en-US" sz="85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AutoShape 112">
            <a:extLst>
              <a:ext uri="{FF2B5EF4-FFF2-40B4-BE49-F238E27FC236}">
                <a16:creationId xmlns:a16="http://schemas.microsoft.com/office/drawing/2014/main" id="{C8BA2FA5-3D10-7363-9391-571761285E0B}"/>
              </a:ext>
            </a:extLst>
          </p:cNvPr>
          <p:cNvSpPr>
            <a:spLocks/>
          </p:cNvSpPr>
          <p:nvPr/>
        </p:nvSpPr>
        <p:spPr bwMode="auto">
          <a:xfrm>
            <a:off x="4150261" y="3643508"/>
            <a:ext cx="532284" cy="53319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6542" tIns="16542" rIns="16542" bIns="16542" anchor="ctr"/>
          <a:lstStyle/>
          <a:p>
            <a:pPr algn="just" defTabSz="198477" hangingPunct="0">
              <a:lnSpc>
                <a:spcPct val="120000"/>
              </a:lnSpc>
            </a:pPr>
            <a:endParaRPr lang="en-US" sz="853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7" name="Group 132">
            <a:extLst>
              <a:ext uri="{FF2B5EF4-FFF2-40B4-BE49-F238E27FC236}">
                <a16:creationId xmlns:a16="http://schemas.microsoft.com/office/drawing/2014/main" id="{3A0FA458-350A-C114-6FF7-92C137AA6C1E}"/>
              </a:ext>
            </a:extLst>
          </p:cNvPr>
          <p:cNvGrpSpPr/>
          <p:nvPr/>
        </p:nvGrpSpPr>
        <p:grpSpPr>
          <a:xfrm>
            <a:off x="6642827" y="2400063"/>
            <a:ext cx="481844" cy="405374"/>
            <a:chOff x="5368133" y="2625724"/>
            <a:chExt cx="465138" cy="391319"/>
          </a:xfrm>
          <a:solidFill>
            <a:schemeClr val="bg2"/>
          </a:solidFill>
        </p:grpSpPr>
        <p:sp>
          <p:nvSpPr>
            <p:cNvPr id="26" name="AutoShape 120">
              <a:extLst>
                <a:ext uri="{FF2B5EF4-FFF2-40B4-BE49-F238E27FC236}">
                  <a16:creationId xmlns:a16="http://schemas.microsoft.com/office/drawing/2014/main" id="{5C9D1F79-171D-FEC2-CAAF-216CB79CC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21">
              <a:extLst>
                <a:ext uri="{FF2B5EF4-FFF2-40B4-BE49-F238E27FC236}">
                  <a16:creationId xmlns:a16="http://schemas.microsoft.com/office/drawing/2014/main" id="{99E73127-4D26-DF5D-0110-58B3514BB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122">
              <a:extLst>
                <a:ext uri="{FF2B5EF4-FFF2-40B4-BE49-F238E27FC236}">
                  <a16:creationId xmlns:a16="http://schemas.microsoft.com/office/drawing/2014/main" id="{E89A0CE5-4C30-2848-60D4-68A1FAC37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3" y="2625724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8" name="Group 136">
            <a:extLst>
              <a:ext uri="{FF2B5EF4-FFF2-40B4-BE49-F238E27FC236}">
                <a16:creationId xmlns:a16="http://schemas.microsoft.com/office/drawing/2014/main" id="{04F5839C-B6BB-B01F-2662-F60711D55C9A}"/>
              </a:ext>
            </a:extLst>
          </p:cNvPr>
          <p:cNvGrpSpPr/>
          <p:nvPr/>
        </p:nvGrpSpPr>
        <p:grpSpPr>
          <a:xfrm>
            <a:off x="7381654" y="3643508"/>
            <a:ext cx="546992" cy="546992"/>
            <a:chOff x="4439444" y="2582069"/>
            <a:chExt cx="464344" cy="464344"/>
          </a:xfrm>
          <a:solidFill>
            <a:schemeClr val="bg2"/>
          </a:solidFill>
        </p:grpSpPr>
        <p:sp>
          <p:nvSpPr>
            <p:cNvPr id="23" name="AutoShape 123">
              <a:extLst>
                <a:ext uri="{FF2B5EF4-FFF2-40B4-BE49-F238E27FC236}">
                  <a16:creationId xmlns:a16="http://schemas.microsoft.com/office/drawing/2014/main" id="{20CC7798-8898-CDEF-2255-7AA95ADFC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124">
              <a:extLst>
                <a:ext uri="{FF2B5EF4-FFF2-40B4-BE49-F238E27FC236}">
                  <a16:creationId xmlns:a16="http://schemas.microsoft.com/office/drawing/2014/main" id="{13B592E1-AB69-CFC7-E6EE-4DA9C28AB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125">
              <a:extLst>
                <a:ext uri="{FF2B5EF4-FFF2-40B4-BE49-F238E27FC236}">
                  <a16:creationId xmlns:a16="http://schemas.microsoft.com/office/drawing/2014/main" id="{142F6614-68AE-AD5C-7584-392F6B9E3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477" hangingPunct="0">
                <a:lnSpc>
                  <a:spcPct val="120000"/>
                </a:lnSpc>
              </a:pPr>
              <a:endParaRPr lang="en-US" sz="85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1BEACA0-DFB4-36C8-B5A1-B6E51207E613}"/>
              </a:ext>
            </a:extLst>
          </p:cNvPr>
          <p:cNvGrpSpPr/>
          <p:nvPr/>
        </p:nvGrpSpPr>
        <p:grpSpPr>
          <a:xfrm>
            <a:off x="1427892" y="1732711"/>
            <a:ext cx="2859096" cy="829222"/>
            <a:chOff x="-94764" y="1893834"/>
            <a:chExt cx="2859096" cy="8292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18C7479-B519-F1C8-7640-75C61902690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3CFF344-3649-CE74-A9ED-D50818260D94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8222950-17F1-F52B-F414-1BAE5001FDC5}"/>
              </a:ext>
            </a:extLst>
          </p:cNvPr>
          <p:cNvGrpSpPr/>
          <p:nvPr/>
        </p:nvGrpSpPr>
        <p:grpSpPr>
          <a:xfrm>
            <a:off x="7695295" y="1732711"/>
            <a:ext cx="2859096" cy="829222"/>
            <a:chOff x="-94764" y="1893834"/>
            <a:chExt cx="2859096" cy="8292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92D9AA8-CA7B-B106-7421-0936BC9E4E1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868BB4C-9C35-414D-C245-444513859647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6DB50CA-A235-CA89-90EE-8060F300B93B}"/>
              </a:ext>
            </a:extLst>
          </p:cNvPr>
          <p:cNvGrpSpPr/>
          <p:nvPr/>
        </p:nvGrpSpPr>
        <p:grpSpPr>
          <a:xfrm>
            <a:off x="524644" y="3662732"/>
            <a:ext cx="2859096" cy="829222"/>
            <a:chOff x="-94764" y="1893834"/>
            <a:chExt cx="2859096" cy="8292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39F82FB-6885-93F6-7742-684FABEC945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887326B-6160-750E-F100-A258CE1D07AF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D3A2B28-0FBA-ED6C-C69D-F0C2EB59CB78}"/>
              </a:ext>
            </a:extLst>
          </p:cNvPr>
          <p:cNvGrpSpPr/>
          <p:nvPr/>
        </p:nvGrpSpPr>
        <p:grpSpPr>
          <a:xfrm>
            <a:off x="8501314" y="3662732"/>
            <a:ext cx="2859096" cy="829222"/>
            <a:chOff x="-94764" y="1893834"/>
            <a:chExt cx="2859096" cy="8292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5EB027A-6A56-7C3E-4468-64F7D4C791E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F523A05-D22B-D380-24A4-10FD9CD7BA80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98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工作成效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05D345-5421-C51A-A04D-FAE507745260}"/>
              </a:ext>
            </a:extLst>
          </p:cNvPr>
          <p:cNvSpPr>
            <a:spLocks/>
          </p:cNvSpPr>
          <p:nvPr/>
        </p:nvSpPr>
        <p:spPr bwMode="auto">
          <a:xfrm>
            <a:off x="4044735" y="146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9353B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42">
            <a:extLst>
              <a:ext uri="{FF2B5EF4-FFF2-40B4-BE49-F238E27FC236}">
                <a16:creationId xmlns:a16="http://schemas.microsoft.com/office/drawing/2014/main" id="{25E286D5-29A0-8A50-DE6B-ED32CB6E9B1A}"/>
              </a:ext>
            </a:extLst>
          </p:cNvPr>
          <p:cNvSpPr txBox="1"/>
          <p:nvPr/>
        </p:nvSpPr>
        <p:spPr>
          <a:xfrm>
            <a:off x="4355348" y="2241239"/>
            <a:ext cx="129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C7FD9386-0436-C6D9-FE21-64605EEA1D58}"/>
              </a:ext>
            </a:extLst>
          </p:cNvPr>
          <p:cNvSpPr>
            <a:spLocks/>
          </p:cNvSpPr>
          <p:nvPr/>
        </p:nvSpPr>
        <p:spPr bwMode="auto">
          <a:xfrm>
            <a:off x="1919332" y="146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3665D9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E6150C4-35D6-E594-F029-BC572D74B8A5}"/>
              </a:ext>
            </a:extLst>
          </p:cNvPr>
          <p:cNvSpPr>
            <a:spLocks/>
          </p:cNvSpPr>
          <p:nvPr/>
        </p:nvSpPr>
        <p:spPr bwMode="auto">
          <a:xfrm>
            <a:off x="6170138" y="146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3665D9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6C0586A-ED0F-0945-394C-834BB1440D2F}"/>
              </a:ext>
            </a:extLst>
          </p:cNvPr>
          <p:cNvSpPr>
            <a:spLocks/>
          </p:cNvSpPr>
          <p:nvPr/>
        </p:nvSpPr>
        <p:spPr bwMode="auto">
          <a:xfrm>
            <a:off x="8295540" y="146506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9353B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46">
            <a:extLst>
              <a:ext uri="{FF2B5EF4-FFF2-40B4-BE49-F238E27FC236}">
                <a16:creationId xmlns:a16="http://schemas.microsoft.com/office/drawing/2014/main" id="{ACB6CDF9-E018-6F15-4D34-DB1D81057523}"/>
              </a:ext>
            </a:extLst>
          </p:cNvPr>
          <p:cNvSpPr txBox="1"/>
          <p:nvPr/>
        </p:nvSpPr>
        <p:spPr>
          <a:xfrm>
            <a:off x="2251967" y="2241239"/>
            <a:ext cx="129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85291CAB-EB38-0956-53CC-4109C91DD050}"/>
              </a:ext>
            </a:extLst>
          </p:cNvPr>
          <p:cNvSpPr txBox="1"/>
          <p:nvPr/>
        </p:nvSpPr>
        <p:spPr>
          <a:xfrm>
            <a:off x="6502772" y="2241239"/>
            <a:ext cx="129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TextBox 48">
            <a:extLst>
              <a:ext uri="{FF2B5EF4-FFF2-40B4-BE49-F238E27FC236}">
                <a16:creationId xmlns:a16="http://schemas.microsoft.com/office/drawing/2014/main" id="{32ABAE69-933C-7EA8-1AE8-AEC679DC2052}"/>
              </a:ext>
            </a:extLst>
          </p:cNvPr>
          <p:cNvSpPr txBox="1"/>
          <p:nvPr/>
        </p:nvSpPr>
        <p:spPr>
          <a:xfrm>
            <a:off x="8628175" y="2241239"/>
            <a:ext cx="129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矩形 10" descr="D:\51PPT模板网\51pptmoban.com\图片001.jpg">
            <a:extLst>
              <a:ext uri="{FF2B5EF4-FFF2-40B4-BE49-F238E27FC236}">
                <a16:creationId xmlns:a16="http://schemas.microsoft.com/office/drawing/2014/main" id="{14507C85-F3F8-99F2-1EBE-66A777770114}"/>
              </a:ext>
            </a:extLst>
          </p:cNvPr>
          <p:cNvSpPr/>
          <p:nvPr/>
        </p:nvSpPr>
        <p:spPr>
          <a:xfrm>
            <a:off x="0" y="3939196"/>
            <a:ext cx="12192000" cy="29188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6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21789" y="74091"/>
            <a:ext cx="636820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6503956" y="1125966"/>
            <a:ext cx="4706302" cy="4606068"/>
            <a:chOff x="6928232" y="1602957"/>
            <a:chExt cx="3844837" cy="3762951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770419"/>
              <a:ext cx="3751611" cy="406141"/>
              <a:chOff x="6965229" y="1770419"/>
              <a:chExt cx="3751611" cy="406141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770419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922349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C6EF2C-CB3A-30EE-4257-96EEBAE7711D}"/>
              </a:ext>
            </a:extLst>
          </p:cNvPr>
          <p:cNvGrpSpPr/>
          <p:nvPr/>
        </p:nvGrpSpPr>
        <p:grpSpPr>
          <a:xfrm>
            <a:off x="1377669" y="2085306"/>
            <a:ext cx="2806700" cy="682863"/>
            <a:chOff x="930141" y="2067024"/>
            <a:chExt cx="2806700" cy="68286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A97AE2B-8B9A-81AF-AF4C-B2579EA35E59}"/>
                </a:ext>
              </a:extLst>
            </p:cNvPr>
            <p:cNvSpPr/>
            <p:nvPr/>
          </p:nvSpPr>
          <p:spPr>
            <a:xfrm>
              <a:off x="930141" y="2067024"/>
              <a:ext cx="2806700" cy="682863"/>
            </a:xfrm>
            <a:prstGeom prst="roundRect">
              <a:avLst>
                <a:gd name="adj" fmla="val 5000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5849AC-361E-A4B6-53E4-0DB8810371BE}"/>
                </a:ext>
              </a:extLst>
            </p:cNvPr>
            <p:cNvSpPr txBox="1"/>
            <p:nvPr/>
          </p:nvSpPr>
          <p:spPr>
            <a:xfrm>
              <a:off x="1705204" y="2207170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履职能力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5BFD98-D162-3EEC-0207-D4829B7F5565}"/>
              </a:ext>
            </a:extLst>
          </p:cNvPr>
          <p:cNvSpPr txBox="1"/>
          <p:nvPr/>
        </p:nvSpPr>
        <p:spPr>
          <a:xfrm>
            <a:off x="1423678" y="3440515"/>
            <a:ext cx="512409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9475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履职能力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任意多边形 4">
            <a:extLst>
              <a:ext uri="{FF2B5EF4-FFF2-40B4-BE49-F238E27FC236}">
                <a16:creationId xmlns:a16="http://schemas.microsoft.com/office/drawing/2014/main" id="{3527D90A-CCE1-C26E-3A51-345AE7D0F379}"/>
              </a:ext>
            </a:extLst>
          </p:cNvPr>
          <p:cNvSpPr/>
          <p:nvPr/>
        </p:nvSpPr>
        <p:spPr>
          <a:xfrm>
            <a:off x="2015270" y="1897733"/>
            <a:ext cx="9084531" cy="132261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2000" tIns="359553" rIns="571482" bIns="540617" numCol="1" spcCol="1270" anchor="ctr" anchorCtr="0">
            <a:noAutofit/>
          </a:bodyPr>
          <a:lstStyle/>
          <a:p>
            <a:pPr algn="ctr" defTabSz="337144">
              <a:lnSpc>
                <a:spcPct val="120000"/>
              </a:lnSpc>
            </a:pPr>
            <a:r>
              <a:rPr lang="zh-CN" altLang="en-US" sz="1327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132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94837A63-68EB-B2E9-A253-DF7A2DDC8B25}"/>
              </a:ext>
            </a:extLst>
          </p:cNvPr>
          <p:cNvSpPr/>
          <p:nvPr/>
        </p:nvSpPr>
        <p:spPr>
          <a:xfrm>
            <a:off x="4109254" y="2425394"/>
            <a:ext cx="6990546" cy="132261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2000" tIns="359553" rIns="571482" bIns="540617" numCol="1" spcCol="1270" anchor="ctr" anchorCtr="0">
            <a:noAutofit/>
          </a:bodyPr>
          <a:lstStyle/>
          <a:p>
            <a:pPr algn="ctr" defTabSz="337144">
              <a:lnSpc>
                <a:spcPct val="120000"/>
              </a:lnSpc>
            </a:pPr>
            <a:r>
              <a:rPr lang="zh-CN" altLang="en-US" sz="1327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132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id="{CED2FC28-AE7B-DDE5-2DB7-CED5F5652C35}"/>
              </a:ext>
            </a:extLst>
          </p:cNvPr>
          <p:cNvSpPr/>
          <p:nvPr/>
        </p:nvSpPr>
        <p:spPr>
          <a:xfrm>
            <a:off x="6203238" y="2808229"/>
            <a:ext cx="4896561" cy="132261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2000" tIns="359553" rIns="571482" bIns="540617" numCol="1" spcCol="1270" anchor="ctr" anchorCtr="0">
            <a:noAutofit/>
          </a:bodyPr>
          <a:lstStyle/>
          <a:p>
            <a:pPr algn="ctr" defTabSz="337144">
              <a:lnSpc>
                <a:spcPct val="120000"/>
              </a:lnSpc>
            </a:pPr>
            <a:r>
              <a:rPr lang="zh-CN" altLang="en-US" sz="1327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132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任意多边形 8">
            <a:extLst>
              <a:ext uri="{FF2B5EF4-FFF2-40B4-BE49-F238E27FC236}">
                <a16:creationId xmlns:a16="http://schemas.microsoft.com/office/drawing/2014/main" id="{8E4248C2-E476-10C8-1959-B81CC76EACF9}"/>
              </a:ext>
            </a:extLst>
          </p:cNvPr>
          <p:cNvSpPr/>
          <p:nvPr/>
        </p:nvSpPr>
        <p:spPr>
          <a:xfrm>
            <a:off x="8297222" y="3248835"/>
            <a:ext cx="2802577" cy="132261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2000" tIns="359553" rIns="571482" bIns="540617" numCol="1" spcCol="1270" anchor="ctr" anchorCtr="0">
            <a:noAutofit/>
          </a:bodyPr>
          <a:lstStyle/>
          <a:p>
            <a:pPr algn="ctr" defTabSz="337144">
              <a:lnSpc>
                <a:spcPct val="120000"/>
              </a:lnSpc>
            </a:pPr>
            <a:r>
              <a:rPr lang="zh-CN" altLang="en-US" sz="1327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132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ADD956F8-9D8F-30CA-C56D-8590442CC29B}"/>
              </a:ext>
            </a:extLst>
          </p:cNvPr>
          <p:cNvSpPr>
            <a:spLocks/>
          </p:cNvSpPr>
          <p:nvPr/>
        </p:nvSpPr>
        <p:spPr bwMode="auto">
          <a:xfrm>
            <a:off x="8388089" y="3707284"/>
            <a:ext cx="359981" cy="359981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grpSp>
        <p:nvGrpSpPr>
          <p:cNvPr id="13" name="Group 16">
            <a:extLst>
              <a:ext uri="{FF2B5EF4-FFF2-40B4-BE49-F238E27FC236}">
                <a16:creationId xmlns:a16="http://schemas.microsoft.com/office/drawing/2014/main" id="{7488F24D-BBE3-143A-398D-5867409ADFA3}"/>
              </a:ext>
            </a:extLst>
          </p:cNvPr>
          <p:cNvGrpSpPr/>
          <p:nvPr/>
        </p:nvGrpSpPr>
        <p:grpSpPr>
          <a:xfrm>
            <a:off x="6337792" y="3298220"/>
            <a:ext cx="359981" cy="359981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4" name="Freeform 107">
              <a:extLst>
                <a:ext uri="{FF2B5EF4-FFF2-40B4-BE49-F238E27FC236}">
                  <a16:creationId xmlns:a16="http://schemas.microsoft.com/office/drawing/2014/main" id="{3CCE84A0-AD3C-09E6-5A80-7DD73F69E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15" name="Freeform 108">
              <a:extLst>
                <a:ext uri="{FF2B5EF4-FFF2-40B4-BE49-F238E27FC236}">
                  <a16:creationId xmlns:a16="http://schemas.microsoft.com/office/drawing/2014/main" id="{78459281-554E-CF55-EC13-BFF89DE63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16" name="Freeform 109">
              <a:extLst>
                <a:ext uri="{FF2B5EF4-FFF2-40B4-BE49-F238E27FC236}">
                  <a16:creationId xmlns:a16="http://schemas.microsoft.com/office/drawing/2014/main" id="{C2D7F17D-3256-D2F1-DBFF-10F4F5239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grpSp>
        <p:nvGrpSpPr>
          <p:cNvPr id="17" name="Group 20">
            <a:extLst>
              <a:ext uri="{FF2B5EF4-FFF2-40B4-BE49-F238E27FC236}">
                <a16:creationId xmlns:a16="http://schemas.microsoft.com/office/drawing/2014/main" id="{92001C85-67D9-8C09-B3E9-040569F48B71}"/>
              </a:ext>
            </a:extLst>
          </p:cNvPr>
          <p:cNvGrpSpPr/>
          <p:nvPr/>
        </p:nvGrpSpPr>
        <p:grpSpPr>
          <a:xfrm>
            <a:off x="2158706" y="2364076"/>
            <a:ext cx="359981" cy="359981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18" name="Freeform 141">
              <a:extLst>
                <a:ext uri="{FF2B5EF4-FFF2-40B4-BE49-F238E27FC236}">
                  <a16:creationId xmlns:a16="http://schemas.microsoft.com/office/drawing/2014/main" id="{2E1FA590-629E-201E-54C7-48FA04D44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19" name="Rectangle 142">
              <a:extLst>
                <a:ext uri="{FF2B5EF4-FFF2-40B4-BE49-F238E27FC236}">
                  <a16:creationId xmlns:a16="http://schemas.microsoft.com/office/drawing/2014/main" id="{F7613B1A-5BA7-26DF-E5F3-79105908A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0" name="Freeform 143">
              <a:extLst>
                <a:ext uri="{FF2B5EF4-FFF2-40B4-BE49-F238E27FC236}">
                  <a16:creationId xmlns:a16="http://schemas.microsoft.com/office/drawing/2014/main" id="{13FC8F18-F4E2-8C84-BF50-906FFE099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1" name="Freeform 144">
              <a:extLst>
                <a:ext uri="{FF2B5EF4-FFF2-40B4-BE49-F238E27FC236}">
                  <a16:creationId xmlns:a16="http://schemas.microsoft.com/office/drawing/2014/main" id="{976C27BA-E47F-39E5-F120-064E3A12E5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grpSp>
        <p:nvGrpSpPr>
          <p:cNvPr id="22" name="Group 25">
            <a:extLst>
              <a:ext uri="{FF2B5EF4-FFF2-40B4-BE49-F238E27FC236}">
                <a16:creationId xmlns:a16="http://schemas.microsoft.com/office/drawing/2014/main" id="{92E1AB6B-2A48-0434-6DC5-192433BA4ACA}"/>
              </a:ext>
            </a:extLst>
          </p:cNvPr>
          <p:cNvGrpSpPr/>
          <p:nvPr/>
        </p:nvGrpSpPr>
        <p:grpSpPr>
          <a:xfrm>
            <a:off x="4268939" y="2896793"/>
            <a:ext cx="359981" cy="359981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C12BDCA6-AFC7-5E31-B09B-2E707B447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4191CF33-789C-BD11-4028-920BB6539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3B29263-1197-91A8-5B28-1AFCFBE96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A7DE29C-98A8-87D3-094B-BE1BCC98F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DF956522-D392-5240-BE2C-A722CB3ED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5D4BEE23-F794-ADC8-BB32-99603C2B3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D0CE1F2-F209-0BB5-F40B-F9410F39A934}"/>
              </a:ext>
            </a:extLst>
          </p:cNvPr>
          <p:cNvSpPr txBox="1"/>
          <p:nvPr/>
        </p:nvSpPr>
        <p:spPr>
          <a:xfrm>
            <a:off x="1918495" y="3498921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B24D34C-8F69-0393-A2B2-2CB68E55C8F0}"/>
              </a:ext>
            </a:extLst>
          </p:cNvPr>
          <p:cNvSpPr txBox="1"/>
          <p:nvPr/>
        </p:nvSpPr>
        <p:spPr>
          <a:xfrm>
            <a:off x="4563771" y="3874686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A35CA92-FFF6-8434-1971-DB6737FF8B5E}"/>
              </a:ext>
            </a:extLst>
          </p:cNvPr>
          <p:cNvSpPr txBox="1"/>
          <p:nvPr/>
        </p:nvSpPr>
        <p:spPr>
          <a:xfrm>
            <a:off x="7428263" y="4375578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9E4B1E5-9AF5-6ABA-347B-E9B91854CF2F}"/>
              </a:ext>
            </a:extLst>
          </p:cNvPr>
          <p:cNvSpPr txBox="1"/>
          <p:nvPr/>
        </p:nvSpPr>
        <p:spPr>
          <a:xfrm>
            <a:off x="622684" y="2916410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8694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履职能力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4247532-2EF7-281B-7515-9431D0369156}"/>
              </a:ext>
            </a:extLst>
          </p:cNvPr>
          <p:cNvGrpSpPr/>
          <p:nvPr/>
        </p:nvGrpSpPr>
        <p:grpSpPr>
          <a:xfrm>
            <a:off x="3861362" y="1396405"/>
            <a:ext cx="4469276" cy="4020315"/>
            <a:chOff x="3472716" y="1692370"/>
            <a:chExt cx="5246568" cy="4719524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EC176A9D-502F-D401-63FE-3A0C61C28E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395367" y="4167630"/>
              <a:ext cx="1397174" cy="2244264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67">
              <a:extLst>
                <a:ext uri="{FF2B5EF4-FFF2-40B4-BE49-F238E27FC236}">
                  <a16:creationId xmlns:a16="http://schemas.microsoft.com/office/drawing/2014/main" id="{CE1C6193-E5F6-182F-38DE-0192034BB7D5}"/>
                </a:ext>
              </a:extLst>
            </p:cNvPr>
            <p:cNvSpPr>
              <a:spLocks/>
            </p:cNvSpPr>
            <p:nvPr/>
          </p:nvSpPr>
          <p:spPr bwMode="auto">
            <a:xfrm rot="1883109">
              <a:off x="3472716" y="3077532"/>
              <a:ext cx="1975673" cy="19695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7">
              <a:extLst>
                <a:ext uri="{FF2B5EF4-FFF2-40B4-BE49-F238E27FC236}">
                  <a16:creationId xmlns:a16="http://schemas.microsoft.com/office/drawing/2014/main" id="{962DEF23-39D2-613B-9253-199752718C9C}"/>
                </a:ext>
              </a:extLst>
            </p:cNvPr>
            <p:cNvSpPr>
              <a:spLocks/>
            </p:cNvSpPr>
            <p:nvPr/>
          </p:nvSpPr>
          <p:spPr bwMode="auto">
            <a:xfrm rot="4961872">
              <a:off x="4339838" y="2042516"/>
              <a:ext cx="2397282" cy="23898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2000" tIns="359553" rIns="571482" bIns="540617" numCol="1" spcCol="1270" anchor="ctr" anchorCtr="0">
              <a:noAutofit/>
            </a:bodyPr>
            <a:lstStyle/>
            <a:p>
              <a:pPr algn="ctr" defTabSz="337144">
                <a:lnSpc>
                  <a:spcPct val="120000"/>
                </a:lnSpc>
              </a:pPr>
              <a:endParaRPr lang="en-US" sz="132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7">
              <a:extLst>
                <a:ext uri="{FF2B5EF4-FFF2-40B4-BE49-F238E27FC236}">
                  <a16:creationId xmlns:a16="http://schemas.microsoft.com/office/drawing/2014/main" id="{678F64D9-D38F-6DD1-D3D2-691ED75E5674}"/>
                </a:ext>
              </a:extLst>
            </p:cNvPr>
            <p:cNvSpPr>
              <a:spLocks/>
            </p:cNvSpPr>
            <p:nvPr/>
          </p:nvSpPr>
          <p:spPr bwMode="auto">
            <a:xfrm rot="7696778">
              <a:off x="5819972" y="2184633"/>
              <a:ext cx="2112165" cy="2105606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7">
              <a:extLst>
                <a:ext uri="{FF2B5EF4-FFF2-40B4-BE49-F238E27FC236}">
                  <a16:creationId xmlns:a16="http://schemas.microsoft.com/office/drawing/2014/main" id="{7DC844F2-2603-DBD9-B37C-FB636058D186}"/>
                </a:ext>
              </a:extLst>
            </p:cNvPr>
            <p:cNvSpPr>
              <a:spLocks/>
            </p:cNvSpPr>
            <p:nvPr/>
          </p:nvSpPr>
          <p:spPr bwMode="auto">
            <a:xfrm rot="10345882">
              <a:off x="6798191" y="3266787"/>
              <a:ext cx="1921093" cy="191512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2000" tIns="359553" rIns="571482" bIns="540617" numCol="1" spcCol="1270" anchor="ctr" anchorCtr="0">
              <a:noAutofit/>
            </a:bodyPr>
            <a:lstStyle/>
            <a:p>
              <a:pPr algn="ctr" defTabSz="337144">
                <a:lnSpc>
                  <a:spcPct val="120000"/>
                </a:lnSpc>
              </a:pPr>
              <a:endParaRPr lang="en-US" sz="132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id="{6F37484B-BD54-04EF-B56E-753454CC7C3F}"/>
                </a:ext>
              </a:extLst>
            </p:cNvPr>
            <p:cNvSpPr>
              <a:spLocks/>
            </p:cNvSpPr>
            <p:nvPr/>
          </p:nvSpPr>
          <p:spPr bwMode="auto">
            <a:xfrm rot="12440007">
              <a:off x="6858380" y="4596385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430145E3-7EA4-5567-C4FF-C8048605A877}"/>
                </a:ext>
              </a:extLst>
            </p:cNvPr>
            <p:cNvSpPr>
              <a:spLocks/>
            </p:cNvSpPr>
            <p:nvPr/>
          </p:nvSpPr>
          <p:spPr bwMode="auto">
            <a:xfrm rot="20954305">
              <a:off x="3963464" y="4429907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67">
              <a:extLst>
                <a:ext uri="{FF2B5EF4-FFF2-40B4-BE49-F238E27FC236}">
                  <a16:creationId xmlns:a16="http://schemas.microsoft.com/office/drawing/2014/main" id="{F411D0FD-746C-02B5-C25D-A883A4E99310}"/>
                </a:ext>
              </a:extLst>
            </p:cNvPr>
            <p:cNvSpPr>
              <a:spLocks/>
            </p:cNvSpPr>
            <p:nvPr/>
          </p:nvSpPr>
          <p:spPr bwMode="auto">
            <a:xfrm rot="2241606">
              <a:off x="3489891" y="240632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7">
              <a:extLst>
                <a:ext uri="{FF2B5EF4-FFF2-40B4-BE49-F238E27FC236}">
                  <a16:creationId xmlns:a16="http://schemas.microsoft.com/office/drawing/2014/main" id="{4A2AA1EA-8C65-FCBC-EA04-CB687DC2870B}"/>
                </a:ext>
              </a:extLst>
            </p:cNvPr>
            <p:cNvSpPr>
              <a:spLocks/>
            </p:cNvSpPr>
            <p:nvPr/>
          </p:nvSpPr>
          <p:spPr bwMode="auto">
            <a:xfrm rot="6355571">
              <a:off x="5654693" y="169421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67">
              <a:extLst>
                <a:ext uri="{FF2B5EF4-FFF2-40B4-BE49-F238E27FC236}">
                  <a16:creationId xmlns:a16="http://schemas.microsoft.com/office/drawing/2014/main" id="{A265B4E8-00AD-B875-A45D-192E2E6BFDCE}"/>
                </a:ext>
              </a:extLst>
            </p:cNvPr>
            <p:cNvSpPr>
              <a:spLocks/>
            </p:cNvSpPr>
            <p:nvPr/>
          </p:nvSpPr>
          <p:spPr bwMode="auto">
            <a:xfrm rot="9774375">
              <a:off x="7378684" y="2652032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33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9ADF25C-29C1-257C-5BE4-D9AD913E258F}"/>
              </a:ext>
            </a:extLst>
          </p:cNvPr>
          <p:cNvGrpSpPr/>
          <p:nvPr/>
        </p:nvGrpSpPr>
        <p:grpSpPr>
          <a:xfrm>
            <a:off x="2007621" y="1356978"/>
            <a:ext cx="2859096" cy="829222"/>
            <a:chOff x="-94764" y="1893834"/>
            <a:chExt cx="2859096" cy="8292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1B4C91-F620-E10D-80F9-A3491DFE7D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4BBC62-12AA-81CF-84D5-B9B8365C0668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E6B8DD4-9A28-CFBF-AF67-8A967BB73DEF}"/>
              </a:ext>
            </a:extLst>
          </p:cNvPr>
          <p:cNvGrpSpPr/>
          <p:nvPr/>
        </p:nvGrpSpPr>
        <p:grpSpPr>
          <a:xfrm>
            <a:off x="7224710" y="1362681"/>
            <a:ext cx="2859096" cy="829222"/>
            <a:chOff x="-94764" y="1893834"/>
            <a:chExt cx="2859096" cy="8292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305F401-4F3F-2D82-5A12-DDF952DB3DE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57E185-B73D-DD57-35F9-89A5F62B8FC2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C7ED31-E297-5C58-F93B-5DA793448264}"/>
              </a:ext>
            </a:extLst>
          </p:cNvPr>
          <p:cNvGrpSpPr/>
          <p:nvPr/>
        </p:nvGrpSpPr>
        <p:grpSpPr>
          <a:xfrm>
            <a:off x="8360336" y="3244526"/>
            <a:ext cx="2859096" cy="829222"/>
            <a:chOff x="-94764" y="1893834"/>
            <a:chExt cx="2859096" cy="8292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0999C51-54FF-7B18-E9E6-350E503C625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BA9CA85-946B-BC8F-8436-FD76917C1741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C53E27-69D9-DA87-1FDA-9109974FB786}"/>
              </a:ext>
            </a:extLst>
          </p:cNvPr>
          <p:cNvGrpSpPr/>
          <p:nvPr/>
        </p:nvGrpSpPr>
        <p:grpSpPr>
          <a:xfrm>
            <a:off x="1220348" y="3566642"/>
            <a:ext cx="2859096" cy="829222"/>
            <a:chOff x="-94764" y="1893834"/>
            <a:chExt cx="2859096" cy="8292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9172E61-BFEC-62C7-53A0-0BA73CF3F68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7BF30B4-D8A6-18B9-65BC-4D061E3081B4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4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履职能力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F0E44A96-6000-AEDC-162D-D56B903D7CF6}"/>
              </a:ext>
            </a:extLst>
          </p:cNvPr>
          <p:cNvGrpSpPr/>
          <p:nvPr/>
        </p:nvGrpSpPr>
        <p:grpSpPr>
          <a:xfrm>
            <a:off x="5127303" y="4761640"/>
            <a:ext cx="279446" cy="2093066"/>
            <a:chOff x="4980416" y="5038865"/>
            <a:chExt cx="321817" cy="1816442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7C271D27-5AB1-6CEA-F715-6A5BBD979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3566CAA7-165C-BB1B-0857-39915FC5F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6BF05266-DC8B-5FAB-F500-2A63CC2C6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1F0D6D15-1C21-4291-4C46-99CB3AA24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3752A39E-6F19-BA0B-A31C-F128327F7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4C284DD5-C090-47C6-5F8D-9797EEA6C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316459F4-9644-D2A2-5C52-8502A3A9F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1AA2D817-B9B2-8AFE-271C-ADAE5255B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69B03C3D-AF82-05CD-948E-BB3A2BBE0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4" name="Freeform 39">
              <a:extLst>
                <a:ext uri="{FF2B5EF4-FFF2-40B4-BE49-F238E27FC236}">
                  <a16:creationId xmlns:a16="http://schemas.microsoft.com/office/drawing/2014/main" id="{E4D65F89-444E-49DB-0E54-E143CFFE4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15" name="Group 4">
            <a:extLst>
              <a:ext uri="{FF2B5EF4-FFF2-40B4-BE49-F238E27FC236}">
                <a16:creationId xmlns:a16="http://schemas.microsoft.com/office/drawing/2014/main" id="{A87F6A81-520C-46BB-8456-2A7FB6C36A0A}"/>
              </a:ext>
            </a:extLst>
          </p:cNvPr>
          <p:cNvGrpSpPr/>
          <p:nvPr/>
        </p:nvGrpSpPr>
        <p:grpSpPr>
          <a:xfrm>
            <a:off x="5580961" y="5038473"/>
            <a:ext cx="279445" cy="1812817"/>
            <a:chOff x="5502862" y="5357314"/>
            <a:chExt cx="321816" cy="1497993"/>
          </a:xfrm>
        </p:grpSpPr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E83E021-E664-6D8E-F5B9-AF5FC4D5F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FC9F22F5-EC86-55B8-11EF-E40AC1F02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CFB58A8B-DADA-FD1B-10A3-BA44BEEC0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A973AD2C-76FA-257B-8A00-D387A1CED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15C10CC0-F752-1CC5-E1AB-43D84A186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C291D4C9-03CC-28B0-0619-898457474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7304B135-6D09-5DB9-AA63-7D4B9D603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ED8B8AF8-AB06-030B-6079-55DFDCA31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6058F44D-2A6B-1D06-7BF4-78F2E76AA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BE04E700-A3B3-6775-04AA-7456EB72B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26" name="Group 7">
            <a:extLst>
              <a:ext uri="{FF2B5EF4-FFF2-40B4-BE49-F238E27FC236}">
                <a16:creationId xmlns:a16="http://schemas.microsoft.com/office/drawing/2014/main" id="{6E2E718E-6132-161F-D080-B456E869D417}"/>
              </a:ext>
            </a:extLst>
          </p:cNvPr>
          <p:cNvGrpSpPr/>
          <p:nvPr/>
        </p:nvGrpSpPr>
        <p:grpSpPr>
          <a:xfrm>
            <a:off x="6846052" y="5038477"/>
            <a:ext cx="279445" cy="1816072"/>
            <a:chOff x="6959786" y="5357314"/>
            <a:chExt cx="321816" cy="1497993"/>
          </a:xfrm>
        </p:grpSpPr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B528F5A7-17E0-97CA-B43C-DF7F1ABEE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3C4921BD-C06E-C109-C905-8B30ACEA1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600B6D66-FA99-9767-F2C2-C058464E3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7B8434E5-9E42-93AA-E707-62F8190C2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C945BCE2-6CD7-92EC-BDF9-7DB29E4E4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25FFD30B-392D-89C5-CA11-BD96D0BD8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3" name="Freeform 46">
              <a:extLst>
                <a:ext uri="{FF2B5EF4-FFF2-40B4-BE49-F238E27FC236}">
                  <a16:creationId xmlns:a16="http://schemas.microsoft.com/office/drawing/2014/main" id="{193B5895-6805-B2F4-A386-B83755F43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4" name="Freeform 47">
              <a:extLst>
                <a:ext uri="{FF2B5EF4-FFF2-40B4-BE49-F238E27FC236}">
                  <a16:creationId xmlns:a16="http://schemas.microsoft.com/office/drawing/2014/main" id="{92AF1C5B-DA8B-B1E9-5290-B9B548FCA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5" name="Freeform 48">
              <a:extLst>
                <a:ext uri="{FF2B5EF4-FFF2-40B4-BE49-F238E27FC236}">
                  <a16:creationId xmlns:a16="http://schemas.microsoft.com/office/drawing/2014/main" id="{2CE6462E-6DE7-B8F1-93FA-9708C64DB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6" name="Freeform 49">
              <a:extLst>
                <a:ext uri="{FF2B5EF4-FFF2-40B4-BE49-F238E27FC236}">
                  <a16:creationId xmlns:a16="http://schemas.microsoft.com/office/drawing/2014/main" id="{8B0714B1-256C-0556-7AD0-5193F875D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37" name="Group 5">
            <a:extLst>
              <a:ext uri="{FF2B5EF4-FFF2-40B4-BE49-F238E27FC236}">
                <a16:creationId xmlns:a16="http://schemas.microsoft.com/office/drawing/2014/main" id="{6BD16491-89CE-7C4C-E33D-0D0AD916C8BD}"/>
              </a:ext>
            </a:extLst>
          </p:cNvPr>
          <p:cNvGrpSpPr/>
          <p:nvPr/>
        </p:nvGrpSpPr>
        <p:grpSpPr>
          <a:xfrm>
            <a:off x="6019424" y="4092860"/>
            <a:ext cx="278860" cy="2757153"/>
            <a:chOff x="6007804" y="4268661"/>
            <a:chExt cx="321142" cy="2586646"/>
          </a:xfrm>
        </p:grpSpPr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4D94386F-71C2-E72D-6805-0187C0298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DC4802CB-47D2-4035-2913-96C047A3D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7039349C-3C59-2A59-601C-C7A6DAFDB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3AB69892-7C01-313A-8D23-2E618955B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id="{2AF2D765-CD1C-CCFE-7827-8F187209D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3530A77D-9ABA-6CE2-FE3F-92D1029DB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3E524B8F-6DC9-E17D-B567-BDB451500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id="{2BC9714C-8183-9E98-AE19-BCFB26735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id="{39E8B318-8C2A-4567-1B71-636602E87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id="{5608A590-D0EB-83D5-CB73-9B61CBAF3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48" name="Group 6">
            <a:extLst>
              <a:ext uri="{FF2B5EF4-FFF2-40B4-BE49-F238E27FC236}">
                <a16:creationId xmlns:a16="http://schemas.microsoft.com/office/drawing/2014/main" id="{C9944547-1C93-7402-6D6E-D9BEEAF43DA4}"/>
              </a:ext>
            </a:extLst>
          </p:cNvPr>
          <p:cNvGrpSpPr/>
          <p:nvPr/>
        </p:nvGrpSpPr>
        <p:grpSpPr>
          <a:xfrm>
            <a:off x="6429812" y="3611545"/>
            <a:ext cx="279445" cy="3240552"/>
            <a:chOff x="6480429" y="3714572"/>
            <a:chExt cx="321816" cy="3140735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40B7142D-F7AF-DB47-D129-967DCA157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C06FFC0-DF03-65DB-8199-ED20C40BE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7787F1C0-9D36-32BF-28EB-1D975B304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DF5DD8BC-E9E1-F2B0-F6D6-7D62E5B95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9EEF2D8E-642A-4306-3597-DB3023436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93B67A4E-44CC-AF8C-57E9-F7186CC32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E4E98EC5-B341-1E4D-F5D3-1D650C00F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6" name="Freeform 57">
              <a:extLst>
                <a:ext uri="{FF2B5EF4-FFF2-40B4-BE49-F238E27FC236}">
                  <a16:creationId xmlns:a16="http://schemas.microsoft.com/office/drawing/2014/main" id="{CE8A77E2-33B5-1471-3A57-A6EF8111F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7" name="Freeform 58">
              <a:extLst>
                <a:ext uri="{FF2B5EF4-FFF2-40B4-BE49-F238E27FC236}">
                  <a16:creationId xmlns:a16="http://schemas.microsoft.com/office/drawing/2014/main" id="{A4D86A2B-51B6-1754-45EB-A95B254AA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id="{FE80ABA9-4280-479B-329B-D5F0DB65E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59" name="Group 13">
            <a:extLst>
              <a:ext uri="{FF2B5EF4-FFF2-40B4-BE49-F238E27FC236}">
                <a16:creationId xmlns:a16="http://schemas.microsoft.com/office/drawing/2014/main" id="{0B2090F5-1887-D855-B57A-6AD64260F4D3}"/>
              </a:ext>
            </a:extLst>
          </p:cNvPr>
          <p:cNvGrpSpPr/>
          <p:nvPr/>
        </p:nvGrpSpPr>
        <p:grpSpPr>
          <a:xfrm>
            <a:off x="5043114" y="2822097"/>
            <a:ext cx="981564" cy="1023073"/>
            <a:chOff x="4883468" y="2805677"/>
            <a:chExt cx="1130395" cy="1178197"/>
          </a:xfrm>
        </p:grpSpPr>
        <p:sp>
          <p:nvSpPr>
            <p:cNvPr id="60" name="Freeform 75">
              <a:extLst>
                <a:ext uri="{FF2B5EF4-FFF2-40B4-BE49-F238E27FC236}">
                  <a16:creationId xmlns:a16="http://schemas.microsoft.com/office/drawing/2014/main" id="{962DC438-F801-59FD-09B2-ED2BC08C7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1" name="Freeform 78">
              <a:extLst>
                <a:ext uri="{FF2B5EF4-FFF2-40B4-BE49-F238E27FC236}">
                  <a16:creationId xmlns:a16="http://schemas.microsoft.com/office/drawing/2014/main" id="{955BAA09-CEF3-2B79-F5D9-B8DC7C1B7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2" name="Freeform 79">
              <a:extLst>
                <a:ext uri="{FF2B5EF4-FFF2-40B4-BE49-F238E27FC236}">
                  <a16:creationId xmlns:a16="http://schemas.microsoft.com/office/drawing/2014/main" id="{4082516E-7D73-8A62-7BBE-8AC7C4FF2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64" name="Freeform 69">
            <a:extLst>
              <a:ext uri="{FF2B5EF4-FFF2-40B4-BE49-F238E27FC236}">
                <a16:creationId xmlns:a16="http://schemas.microsoft.com/office/drawing/2014/main" id="{1EA10739-EFCE-3D24-FFAA-599091AA4E35}"/>
              </a:ext>
            </a:extLst>
          </p:cNvPr>
          <p:cNvSpPr>
            <a:spLocks/>
          </p:cNvSpPr>
          <p:nvPr/>
        </p:nvSpPr>
        <p:spPr bwMode="auto">
          <a:xfrm>
            <a:off x="5231357" y="3948649"/>
            <a:ext cx="619104" cy="724336"/>
          </a:xfrm>
          <a:custGeom>
            <a:avLst/>
            <a:gdLst>
              <a:gd name="T0" fmla="*/ 448 w 448"/>
              <a:gd name="T1" fmla="*/ 224 h 524"/>
              <a:gd name="T2" fmla="*/ 224 w 448"/>
              <a:gd name="T3" fmla="*/ 0 h 524"/>
              <a:gd name="T4" fmla="*/ 0 w 448"/>
              <a:gd name="T5" fmla="*/ 224 h 524"/>
              <a:gd name="T6" fmla="*/ 224 w 448"/>
              <a:gd name="T7" fmla="*/ 448 h 524"/>
              <a:gd name="T8" fmla="*/ 234 w 448"/>
              <a:gd name="T9" fmla="*/ 448 h 524"/>
              <a:gd name="T10" fmla="*/ 324 w 448"/>
              <a:gd name="T11" fmla="*/ 524 h 524"/>
              <a:gd name="T12" fmla="*/ 334 w 448"/>
              <a:gd name="T13" fmla="*/ 419 h 524"/>
              <a:gd name="T14" fmla="*/ 448 w 448"/>
              <a:gd name="T15" fmla="*/ 2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8" h="524">
                <a:moveTo>
                  <a:pt x="448" y="224"/>
                </a:moveTo>
                <a:cubicBezTo>
                  <a:pt x="448" y="100"/>
                  <a:pt x="348" y="0"/>
                  <a:pt x="224" y="0"/>
                </a:cubicBezTo>
                <a:cubicBezTo>
                  <a:pt x="100" y="0"/>
                  <a:pt x="0" y="100"/>
                  <a:pt x="0" y="224"/>
                </a:cubicBezTo>
                <a:cubicBezTo>
                  <a:pt x="0" y="347"/>
                  <a:pt x="100" y="448"/>
                  <a:pt x="224" y="448"/>
                </a:cubicBezTo>
                <a:cubicBezTo>
                  <a:pt x="227" y="448"/>
                  <a:pt x="231" y="448"/>
                  <a:pt x="234" y="448"/>
                </a:cubicBezTo>
                <a:cubicBezTo>
                  <a:pt x="324" y="524"/>
                  <a:pt x="324" y="524"/>
                  <a:pt x="324" y="524"/>
                </a:cubicBezTo>
                <a:cubicBezTo>
                  <a:pt x="334" y="419"/>
                  <a:pt x="334" y="419"/>
                  <a:pt x="334" y="419"/>
                </a:cubicBezTo>
                <a:cubicBezTo>
                  <a:pt x="402" y="380"/>
                  <a:pt x="448" y="307"/>
                  <a:pt x="448" y="224"/>
                </a:cubicBez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38597C2-1A3D-FC43-0FAF-553E70252B46}"/>
              </a:ext>
            </a:extLst>
          </p:cNvPr>
          <p:cNvGrpSpPr/>
          <p:nvPr/>
        </p:nvGrpSpPr>
        <p:grpSpPr>
          <a:xfrm>
            <a:off x="5456432" y="4097725"/>
            <a:ext cx="180061" cy="337322"/>
            <a:chOff x="5456432" y="4097725"/>
            <a:chExt cx="180061" cy="337322"/>
          </a:xfrm>
          <a:solidFill>
            <a:schemeClr val="bg1"/>
          </a:solidFill>
        </p:grpSpPr>
        <p:sp>
          <p:nvSpPr>
            <p:cNvPr id="65" name="Freeform 80">
              <a:extLst>
                <a:ext uri="{FF2B5EF4-FFF2-40B4-BE49-F238E27FC236}">
                  <a16:creationId xmlns:a16="http://schemas.microsoft.com/office/drawing/2014/main" id="{578D28ED-EE4A-29F9-C0C8-5C140A5D2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186" y="4097725"/>
              <a:ext cx="178307" cy="337322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6" name="Freeform 81">
              <a:extLst>
                <a:ext uri="{FF2B5EF4-FFF2-40B4-BE49-F238E27FC236}">
                  <a16:creationId xmlns:a16="http://schemas.microsoft.com/office/drawing/2014/main" id="{E262F172-E99F-8FE8-FFD3-6BE9B6363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432" y="4097725"/>
              <a:ext cx="178307" cy="337322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7" name="Freeform 82">
              <a:extLst>
                <a:ext uri="{FF2B5EF4-FFF2-40B4-BE49-F238E27FC236}">
                  <a16:creationId xmlns:a16="http://schemas.microsoft.com/office/drawing/2014/main" id="{AA74B585-F1F8-D42D-2BC4-C7F0CD034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940" y="4121110"/>
              <a:ext cx="101138" cy="16953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8" name="Freeform 83">
              <a:extLst>
                <a:ext uri="{FF2B5EF4-FFF2-40B4-BE49-F238E27FC236}">
                  <a16:creationId xmlns:a16="http://schemas.microsoft.com/office/drawing/2014/main" id="{A40E7864-EC10-17B0-D149-FA492506B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940" y="4392371"/>
              <a:ext cx="101138" cy="11108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69" name="Freeform 84">
              <a:extLst>
                <a:ext uri="{FF2B5EF4-FFF2-40B4-BE49-F238E27FC236}">
                  <a16:creationId xmlns:a16="http://schemas.microsoft.com/office/drawing/2014/main" id="{EDAE22E3-9FD0-E289-BCC9-CB6C9E3B7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940" y="4232187"/>
              <a:ext cx="101138" cy="16369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70" name="Freeform 85">
              <a:extLst>
                <a:ext uri="{FF2B5EF4-FFF2-40B4-BE49-F238E27FC236}">
                  <a16:creationId xmlns:a16="http://schemas.microsoft.com/office/drawing/2014/main" id="{05062185-74A6-7AD5-58D9-1FC756C19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940" y="4270771"/>
              <a:ext cx="101138" cy="16369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72" name="Freeform 77">
            <a:extLst>
              <a:ext uri="{FF2B5EF4-FFF2-40B4-BE49-F238E27FC236}">
                <a16:creationId xmlns:a16="http://schemas.microsoft.com/office/drawing/2014/main" id="{8A949101-08CD-1D52-879E-AB6366C865B3}"/>
              </a:ext>
            </a:extLst>
          </p:cNvPr>
          <p:cNvSpPr>
            <a:spLocks/>
          </p:cNvSpPr>
          <p:nvPr/>
        </p:nvSpPr>
        <p:spPr bwMode="auto">
          <a:xfrm>
            <a:off x="6839044" y="2494713"/>
            <a:ext cx="1147595" cy="1227103"/>
          </a:xfrm>
          <a:custGeom>
            <a:avLst/>
            <a:gdLst>
              <a:gd name="T0" fmla="*/ 492 w 830"/>
              <a:gd name="T1" fmla="*/ 46 h 888"/>
              <a:gd name="T2" fmla="*/ 32 w 830"/>
              <a:gd name="T3" fmla="*/ 338 h 888"/>
              <a:gd name="T4" fmla="*/ 149 w 830"/>
              <a:gd name="T5" fmla="*/ 708 h 888"/>
              <a:gd name="T6" fmla="*/ 126 w 830"/>
              <a:gd name="T7" fmla="*/ 888 h 888"/>
              <a:gd name="T8" fmla="*/ 306 w 830"/>
              <a:gd name="T9" fmla="*/ 793 h 888"/>
              <a:gd name="T10" fmla="*/ 323 w 830"/>
              <a:gd name="T11" fmla="*/ 798 h 888"/>
              <a:gd name="T12" fmla="*/ 783 w 830"/>
              <a:gd name="T13" fmla="*/ 506 h 888"/>
              <a:gd name="T14" fmla="*/ 492 w 830"/>
              <a:gd name="T15" fmla="*/ 46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0" h="888">
                <a:moveTo>
                  <a:pt x="492" y="46"/>
                </a:moveTo>
                <a:cubicBezTo>
                  <a:pt x="284" y="0"/>
                  <a:pt x="78" y="130"/>
                  <a:pt x="32" y="338"/>
                </a:cubicBezTo>
                <a:cubicBezTo>
                  <a:pt x="0" y="478"/>
                  <a:pt x="50" y="618"/>
                  <a:pt x="149" y="708"/>
                </a:cubicBezTo>
                <a:cubicBezTo>
                  <a:pt x="126" y="888"/>
                  <a:pt x="126" y="888"/>
                  <a:pt x="126" y="888"/>
                </a:cubicBezTo>
                <a:cubicBezTo>
                  <a:pt x="306" y="793"/>
                  <a:pt x="306" y="793"/>
                  <a:pt x="306" y="793"/>
                </a:cubicBezTo>
                <a:cubicBezTo>
                  <a:pt x="312" y="795"/>
                  <a:pt x="317" y="796"/>
                  <a:pt x="323" y="798"/>
                </a:cubicBezTo>
                <a:cubicBezTo>
                  <a:pt x="531" y="844"/>
                  <a:pt x="737" y="714"/>
                  <a:pt x="783" y="506"/>
                </a:cubicBezTo>
                <a:cubicBezTo>
                  <a:pt x="830" y="299"/>
                  <a:pt x="699" y="93"/>
                  <a:pt x="492" y="46"/>
                </a:cubicBez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D3372FB4-37A1-772C-7374-4A8C407D8BFD}"/>
              </a:ext>
            </a:extLst>
          </p:cNvPr>
          <p:cNvGrpSpPr/>
          <p:nvPr/>
        </p:nvGrpSpPr>
        <p:grpSpPr>
          <a:xfrm>
            <a:off x="7193320" y="2777666"/>
            <a:ext cx="428521" cy="591628"/>
            <a:chOff x="7193320" y="2777666"/>
            <a:chExt cx="428521" cy="591628"/>
          </a:xfrm>
          <a:solidFill>
            <a:schemeClr val="bg1"/>
          </a:solidFill>
        </p:grpSpPr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F1F356A6-E414-7F2D-E34D-1471F3BCB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3320" y="2777666"/>
              <a:ext cx="428521" cy="591628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74" name="Oval 87">
              <a:extLst>
                <a:ext uri="{FF2B5EF4-FFF2-40B4-BE49-F238E27FC236}">
                  <a16:creationId xmlns:a16="http://schemas.microsoft.com/office/drawing/2014/main" id="{EFCC948D-8482-C6A4-EB0D-556C77FBD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2088" y="3043081"/>
              <a:ext cx="57876" cy="584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35CFEA10-BDE9-4AC5-DF60-0F34C014C9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4119" y="3127264"/>
              <a:ext cx="303999" cy="199353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77" name="Freeform 68">
            <a:extLst>
              <a:ext uri="{FF2B5EF4-FFF2-40B4-BE49-F238E27FC236}">
                <a16:creationId xmlns:a16="http://schemas.microsoft.com/office/drawing/2014/main" id="{88699418-8C0A-FCA7-45FF-2A992399BB00}"/>
              </a:ext>
            </a:extLst>
          </p:cNvPr>
          <p:cNvSpPr>
            <a:spLocks/>
          </p:cNvSpPr>
          <p:nvPr/>
        </p:nvSpPr>
        <p:spPr bwMode="auto">
          <a:xfrm>
            <a:off x="6884641" y="3979046"/>
            <a:ext cx="710888" cy="831905"/>
          </a:xfrm>
          <a:custGeom>
            <a:avLst/>
            <a:gdLst>
              <a:gd name="T0" fmla="*/ 257 w 514"/>
              <a:gd name="T1" fmla="*/ 0 h 602"/>
              <a:gd name="T2" fmla="*/ 0 w 514"/>
              <a:gd name="T3" fmla="*/ 257 h 602"/>
              <a:gd name="T4" fmla="*/ 131 w 514"/>
              <a:gd name="T5" fmla="*/ 481 h 602"/>
              <a:gd name="T6" fmla="*/ 142 w 514"/>
              <a:gd name="T7" fmla="*/ 602 h 602"/>
              <a:gd name="T8" fmla="*/ 246 w 514"/>
              <a:gd name="T9" fmla="*/ 514 h 602"/>
              <a:gd name="T10" fmla="*/ 257 w 514"/>
              <a:gd name="T11" fmla="*/ 514 h 602"/>
              <a:gd name="T12" fmla="*/ 514 w 514"/>
              <a:gd name="T13" fmla="*/ 257 h 602"/>
              <a:gd name="T14" fmla="*/ 257 w 514"/>
              <a:gd name="T15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602">
                <a:moveTo>
                  <a:pt x="257" y="0"/>
                </a:moveTo>
                <a:cubicBezTo>
                  <a:pt x="115" y="0"/>
                  <a:pt x="0" y="115"/>
                  <a:pt x="0" y="257"/>
                </a:cubicBezTo>
                <a:cubicBezTo>
                  <a:pt x="0" y="353"/>
                  <a:pt x="53" y="437"/>
                  <a:pt x="131" y="481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246" y="514"/>
                  <a:pt x="246" y="514"/>
                  <a:pt x="246" y="514"/>
                </a:cubicBezTo>
                <a:cubicBezTo>
                  <a:pt x="249" y="514"/>
                  <a:pt x="253" y="514"/>
                  <a:pt x="257" y="514"/>
                </a:cubicBezTo>
                <a:cubicBezTo>
                  <a:pt x="399" y="514"/>
                  <a:pt x="514" y="399"/>
                  <a:pt x="514" y="257"/>
                </a:cubicBezTo>
                <a:cubicBezTo>
                  <a:pt x="514" y="115"/>
                  <a:pt x="399" y="0"/>
                  <a:pt x="257" y="0"/>
                </a:cubicBez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4008B503-2D4E-9A32-0A4A-41D4C29BF578}"/>
              </a:ext>
            </a:extLst>
          </p:cNvPr>
          <p:cNvGrpSpPr/>
          <p:nvPr/>
        </p:nvGrpSpPr>
        <p:grpSpPr>
          <a:xfrm>
            <a:off x="7000979" y="4233353"/>
            <a:ext cx="474121" cy="187661"/>
            <a:chOff x="7000979" y="4233353"/>
            <a:chExt cx="474121" cy="187661"/>
          </a:xfrm>
          <a:solidFill>
            <a:schemeClr val="bg1"/>
          </a:solidFill>
        </p:grpSpPr>
        <p:sp>
          <p:nvSpPr>
            <p:cNvPr id="78" name="Freeform 89">
              <a:extLst>
                <a:ext uri="{FF2B5EF4-FFF2-40B4-BE49-F238E27FC236}">
                  <a16:creationId xmlns:a16="http://schemas.microsoft.com/office/drawing/2014/main" id="{23970916-A086-ECE2-12FC-633C3EC78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979" y="4233353"/>
              <a:ext cx="133876" cy="187661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79" name="Freeform 90">
              <a:extLst>
                <a:ext uri="{FF2B5EF4-FFF2-40B4-BE49-F238E27FC236}">
                  <a16:creationId xmlns:a16="http://schemas.microsoft.com/office/drawing/2014/main" id="{E334E35B-930C-8105-4871-B7F220AD2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2271" y="4273107"/>
              <a:ext cx="138553" cy="136800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0" name="Freeform 91">
              <a:extLst>
                <a:ext uri="{FF2B5EF4-FFF2-40B4-BE49-F238E27FC236}">
                  <a16:creationId xmlns:a16="http://schemas.microsoft.com/office/drawing/2014/main" id="{1754D0C2-C611-6F96-187F-ADA920CC1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9470" y="4233353"/>
              <a:ext cx="135630" cy="187661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82" name="Freeform 63">
            <a:extLst>
              <a:ext uri="{FF2B5EF4-FFF2-40B4-BE49-F238E27FC236}">
                <a16:creationId xmlns:a16="http://schemas.microsoft.com/office/drawing/2014/main" id="{CD714F9E-BB30-0D16-EC8B-DFFAE50DB888}"/>
              </a:ext>
            </a:extLst>
          </p:cNvPr>
          <p:cNvSpPr>
            <a:spLocks/>
          </p:cNvSpPr>
          <p:nvPr/>
        </p:nvSpPr>
        <p:spPr bwMode="auto">
          <a:xfrm>
            <a:off x="5893726" y="2181945"/>
            <a:ext cx="848857" cy="993841"/>
          </a:xfrm>
          <a:custGeom>
            <a:avLst/>
            <a:gdLst>
              <a:gd name="T0" fmla="*/ 614 w 614"/>
              <a:gd name="T1" fmla="*/ 307 h 719"/>
              <a:gd name="T2" fmla="*/ 307 w 614"/>
              <a:gd name="T3" fmla="*/ 0 h 719"/>
              <a:gd name="T4" fmla="*/ 0 w 614"/>
              <a:gd name="T5" fmla="*/ 307 h 719"/>
              <a:gd name="T6" fmla="*/ 307 w 614"/>
              <a:gd name="T7" fmla="*/ 614 h 719"/>
              <a:gd name="T8" fmla="*/ 321 w 614"/>
              <a:gd name="T9" fmla="*/ 614 h 719"/>
              <a:gd name="T10" fmla="*/ 445 w 614"/>
              <a:gd name="T11" fmla="*/ 719 h 719"/>
              <a:gd name="T12" fmla="*/ 458 w 614"/>
              <a:gd name="T13" fmla="*/ 575 h 719"/>
              <a:gd name="T14" fmla="*/ 614 w 614"/>
              <a:gd name="T15" fmla="*/ 307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4" h="719">
                <a:moveTo>
                  <a:pt x="614" y="307"/>
                </a:moveTo>
                <a:cubicBezTo>
                  <a:pt x="614" y="138"/>
                  <a:pt x="477" y="0"/>
                  <a:pt x="307" y="0"/>
                </a:cubicBezTo>
                <a:cubicBezTo>
                  <a:pt x="137" y="0"/>
                  <a:pt x="0" y="138"/>
                  <a:pt x="0" y="307"/>
                </a:cubicBezTo>
                <a:cubicBezTo>
                  <a:pt x="0" y="477"/>
                  <a:pt x="137" y="614"/>
                  <a:pt x="307" y="614"/>
                </a:cubicBezTo>
                <a:cubicBezTo>
                  <a:pt x="312" y="614"/>
                  <a:pt x="316" y="614"/>
                  <a:pt x="321" y="614"/>
                </a:cubicBezTo>
                <a:cubicBezTo>
                  <a:pt x="445" y="719"/>
                  <a:pt x="445" y="719"/>
                  <a:pt x="445" y="719"/>
                </a:cubicBezTo>
                <a:cubicBezTo>
                  <a:pt x="458" y="575"/>
                  <a:pt x="458" y="575"/>
                  <a:pt x="458" y="575"/>
                </a:cubicBezTo>
                <a:cubicBezTo>
                  <a:pt x="551" y="522"/>
                  <a:pt x="614" y="422"/>
                  <a:pt x="614" y="307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AE78613-5581-BA7E-643F-099B1E81D037}"/>
              </a:ext>
            </a:extLst>
          </p:cNvPr>
          <p:cNvGrpSpPr/>
          <p:nvPr/>
        </p:nvGrpSpPr>
        <p:grpSpPr>
          <a:xfrm>
            <a:off x="6067941" y="2309390"/>
            <a:ext cx="498674" cy="534921"/>
            <a:chOff x="6067941" y="2309390"/>
            <a:chExt cx="498674" cy="534921"/>
          </a:xfrm>
          <a:solidFill>
            <a:schemeClr val="bg1"/>
          </a:solidFill>
        </p:grpSpPr>
        <p:sp>
          <p:nvSpPr>
            <p:cNvPr id="83" name="Freeform 92">
              <a:extLst>
                <a:ext uri="{FF2B5EF4-FFF2-40B4-BE49-F238E27FC236}">
                  <a16:creationId xmlns:a16="http://schemas.microsoft.com/office/drawing/2014/main" id="{EB824417-CA79-5870-9507-223EBE94A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7941" y="2309390"/>
              <a:ext cx="422674" cy="48230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4" name="Freeform 93">
              <a:extLst>
                <a:ext uri="{FF2B5EF4-FFF2-40B4-BE49-F238E27FC236}">
                  <a16:creationId xmlns:a16="http://schemas.microsoft.com/office/drawing/2014/main" id="{138D1FA4-2A65-D79A-40BC-F6F6CD478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5631" y="2584158"/>
              <a:ext cx="174215" cy="180061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5" name="Freeform 94">
              <a:extLst>
                <a:ext uri="{FF2B5EF4-FFF2-40B4-BE49-F238E27FC236}">
                  <a16:creationId xmlns:a16="http://schemas.microsoft.com/office/drawing/2014/main" id="{62710849-41BA-5D6E-AC98-F47F620AB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55" y="2708681"/>
              <a:ext cx="82430" cy="75999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6" name="Freeform 95">
              <a:extLst>
                <a:ext uri="{FF2B5EF4-FFF2-40B4-BE49-F238E27FC236}">
                  <a16:creationId xmlns:a16="http://schemas.microsoft.com/office/drawing/2014/main" id="{2C486552-0546-8185-133F-902363387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9108" y="2536219"/>
              <a:ext cx="117507" cy="115754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87" name="Rectangle 96">
              <a:extLst>
                <a:ext uri="{FF2B5EF4-FFF2-40B4-BE49-F238E27FC236}">
                  <a16:creationId xmlns:a16="http://schemas.microsoft.com/office/drawing/2014/main" id="{6FCBE5A9-0904-6E84-91BE-6B502B13C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617" y="2816834"/>
              <a:ext cx="270675" cy="2747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88" name="Group 8">
            <a:extLst>
              <a:ext uri="{FF2B5EF4-FFF2-40B4-BE49-F238E27FC236}">
                <a16:creationId xmlns:a16="http://schemas.microsoft.com/office/drawing/2014/main" id="{452CC7EC-7A8E-9ABD-9E44-50815A8714FC}"/>
              </a:ext>
            </a:extLst>
          </p:cNvPr>
          <p:cNvGrpSpPr/>
          <p:nvPr/>
        </p:nvGrpSpPr>
        <p:grpSpPr>
          <a:xfrm>
            <a:off x="4361456" y="4092462"/>
            <a:ext cx="771689" cy="902643"/>
            <a:chOff x="4098452" y="4268661"/>
            <a:chExt cx="888697" cy="1039506"/>
          </a:xfrm>
        </p:grpSpPr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DB20C723-7A6E-4819-6238-5AB7C98D5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0" name="Freeform 65">
              <a:extLst>
                <a:ext uri="{FF2B5EF4-FFF2-40B4-BE49-F238E27FC236}">
                  <a16:creationId xmlns:a16="http://schemas.microsoft.com/office/drawing/2014/main" id="{66506924-D695-C277-8D22-C45581ECA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1" name="Freeform 66">
              <a:extLst>
                <a:ext uri="{FF2B5EF4-FFF2-40B4-BE49-F238E27FC236}">
                  <a16:creationId xmlns:a16="http://schemas.microsoft.com/office/drawing/2014/main" id="{243C850F-34A4-91F9-D650-094AD08FC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2" name="Freeform 97">
              <a:extLst>
                <a:ext uri="{FF2B5EF4-FFF2-40B4-BE49-F238E27FC236}">
                  <a16:creationId xmlns:a16="http://schemas.microsoft.com/office/drawing/2014/main" id="{F46EA175-01B8-0B24-6FF0-13808555CF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3" name="Freeform 98">
              <a:extLst>
                <a:ext uri="{FF2B5EF4-FFF2-40B4-BE49-F238E27FC236}">
                  <a16:creationId xmlns:a16="http://schemas.microsoft.com/office/drawing/2014/main" id="{96E9D3CA-8D0A-67CD-BDFD-9D78B92CB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4" name="Freeform 99">
              <a:extLst>
                <a:ext uri="{FF2B5EF4-FFF2-40B4-BE49-F238E27FC236}">
                  <a16:creationId xmlns:a16="http://schemas.microsoft.com/office/drawing/2014/main" id="{9B478760-91F9-0550-05AF-F53D61DA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96" name="Freeform 73">
            <a:extLst>
              <a:ext uri="{FF2B5EF4-FFF2-40B4-BE49-F238E27FC236}">
                <a16:creationId xmlns:a16="http://schemas.microsoft.com/office/drawing/2014/main" id="{C9CDF1E4-E807-F001-AC10-729319B9778F}"/>
              </a:ext>
            </a:extLst>
          </p:cNvPr>
          <p:cNvSpPr>
            <a:spLocks/>
          </p:cNvSpPr>
          <p:nvPr/>
        </p:nvSpPr>
        <p:spPr bwMode="auto">
          <a:xfrm>
            <a:off x="4205364" y="2879974"/>
            <a:ext cx="684582" cy="799166"/>
          </a:xfrm>
          <a:custGeom>
            <a:avLst/>
            <a:gdLst>
              <a:gd name="T0" fmla="*/ 495 w 495"/>
              <a:gd name="T1" fmla="*/ 247 h 578"/>
              <a:gd name="T2" fmla="*/ 248 w 495"/>
              <a:gd name="T3" fmla="*/ 0 h 578"/>
              <a:gd name="T4" fmla="*/ 0 w 495"/>
              <a:gd name="T5" fmla="*/ 247 h 578"/>
              <a:gd name="T6" fmla="*/ 248 w 495"/>
              <a:gd name="T7" fmla="*/ 494 h 578"/>
              <a:gd name="T8" fmla="*/ 259 w 495"/>
              <a:gd name="T9" fmla="*/ 494 h 578"/>
              <a:gd name="T10" fmla="*/ 359 w 495"/>
              <a:gd name="T11" fmla="*/ 578 h 578"/>
              <a:gd name="T12" fmla="*/ 369 w 495"/>
              <a:gd name="T13" fmla="*/ 462 h 578"/>
              <a:gd name="T14" fmla="*/ 495 w 495"/>
              <a:gd name="T15" fmla="*/ 247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578">
                <a:moveTo>
                  <a:pt x="495" y="247"/>
                </a:moveTo>
                <a:cubicBezTo>
                  <a:pt x="495" y="110"/>
                  <a:pt x="384" y="0"/>
                  <a:pt x="248" y="0"/>
                </a:cubicBezTo>
                <a:cubicBezTo>
                  <a:pt x="111" y="0"/>
                  <a:pt x="0" y="110"/>
                  <a:pt x="0" y="247"/>
                </a:cubicBezTo>
                <a:cubicBezTo>
                  <a:pt x="0" y="383"/>
                  <a:pt x="111" y="494"/>
                  <a:pt x="248" y="494"/>
                </a:cubicBezTo>
                <a:cubicBezTo>
                  <a:pt x="251" y="494"/>
                  <a:pt x="255" y="494"/>
                  <a:pt x="259" y="494"/>
                </a:cubicBezTo>
                <a:cubicBezTo>
                  <a:pt x="359" y="578"/>
                  <a:pt x="359" y="578"/>
                  <a:pt x="359" y="578"/>
                </a:cubicBezTo>
                <a:cubicBezTo>
                  <a:pt x="369" y="462"/>
                  <a:pt x="369" y="462"/>
                  <a:pt x="369" y="462"/>
                </a:cubicBezTo>
                <a:cubicBezTo>
                  <a:pt x="444" y="419"/>
                  <a:pt x="495" y="339"/>
                  <a:pt x="495" y="247"/>
                </a:cubicBez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5A504BDB-ABD2-D942-3818-3AC3DCA00DA3}"/>
              </a:ext>
            </a:extLst>
          </p:cNvPr>
          <p:cNvGrpSpPr/>
          <p:nvPr/>
        </p:nvGrpSpPr>
        <p:grpSpPr>
          <a:xfrm>
            <a:off x="4350348" y="3026713"/>
            <a:ext cx="389938" cy="375906"/>
            <a:chOff x="4350348" y="3026713"/>
            <a:chExt cx="389938" cy="375906"/>
          </a:xfrm>
          <a:solidFill>
            <a:schemeClr val="bg1"/>
          </a:solidFill>
        </p:grpSpPr>
        <p:sp>
          <p:nvSpPr>
            <p:cNvPr id="97" name="Freeform 100">
              <a:extLst>
                <a:ext uri="{FF2B5EF4-FFF2-40B4-BE49-F238E27FC236}">
                  <a16:creationId xmlns:a16="http://schemas.microsoft.com/office/drawing/2014/main" id="{2A0CDC70-6CE0-911C-5121-7C4E991FE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887" y="3198004"/>
              <a:ext cx="204614" cy="204614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8" name="Freeform 101">
              <a:extLst>
                <a:ext uri="{FF2B5EF4-FFF2-40B4-BE49-F238E27FC236}">
                  <a16:creationId xmlns:a16="http://schemas.microsoft.com/office/drawing/2014/main" id="{0028DB94-D68E-CDE4-7A98-1866FB1F9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810" y="3124927"/>
              <a:ext cx="274768" cy="81261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99" name="Freeform 102">
              <a:extLst>
                <a:ext uri="{FF2B5EF4-FFF2-40B4-BE49-F238E27FC236}">
                  <a16:creationId xmlns:a16="http://schemas.microsoft.com/office/drawing/2014/main" id="{791BA2EF-DFF4-F8A8-3F71-5D70764AF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239" y="3126097"/>
              <a:ext cx="81261" cy="276522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0" name="Freeform 103">
              <a:extLst>
                <a:ext uri="{FF2B5EF4-FFF2-40B4-BE49-F238E27FC236}">
                  <a16:creationId xmlns:a16="http://schemas.microsoft.com/office/drawing/2014/main" id="{EF0596F8-5680-9F8E-65EA-ACC9FCA9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717" y="3124927"/>
              <a:ext cx="8185" cy="17539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1" name="Freeform 104">
              <a:extLst>
                <a:ext uri="{FF2B5EF4-FFF2-40B4-BE49-F238E27FC236}">
                  <a16:creationId xmlns:a16="http://schemas.microsoft.com/office/drawing/2014/main" id="{EECA13E6-2150-9037-01AA-3F143EB4E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5179" y="3147142"/>
              <a:ext cx="64892" cy="237353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2" name="Freeform 105">
              <a:extLst>
                <a:ext uri="{FF2B5EF4-FFF2-40B4-BE49-F238E27FC236}">
                  <a16:creationId xmlns:a16="http://schemas.microsoft.com/office/drawing/2014/main" id="{0559CAF9-3368-F9EF-E68A-F3971BAE2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978" y="3387418"/>
              <a:ext cx="12277" cy="14031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3" name="Freeform 106">
              <a:extLst>
                <a:ext uri="{FF2B5EF4-FFF2-40B4-BE49-F238E27FC236}">
                  <a16:creationId xmlns:a16="http://schemas.microsoft.com/office/drawing/2014/main" id="{340078FF-33B8-96EE-B6CE-A9C07BC29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055" y="3314342"/>
              <a:ext cx="15200" cy="5261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4" name="Freeform 107">
              <a:extLst>
                <a:ext uri="{FF2B5EF4-FFF2-40B4-BE49-F238E27FC236}">
                  <a16:creationId xmlns:a16="http://schemas.microsoft.com/office/drawing/2014/main" id="{67572C96-1508-4C45-2BCB-746048C366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7025" y="3308496"/>
              <a:ext cx="151999" cy="12277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5" name="Freeform 108">
              <a:extLst>
                <a:ext uri="{FF2B5EF4-FFF2-40B4-BE49-F238E27FC236}">
                  <a16:creationId xmlns:a16="http://schemas.microsoft.com/office/drawing/2014/main" id="{DBAB08F6-7ADB-F9CC-EC5E-D91129593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209" y="3314342"/>
              <a:ext cx="15200" cy="6431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6" name="Freeform 109">
              <a:extLst>
                <a:ext uri="{FF2B5EF4-FFF2-40B4-BE49-F238E27FC236}">
                  <a16:creationId xmlns:a16="http://schemas.microsoft.com/office/drawing/2014/main" id="{1DA7D737-0F37-2809-533E-2B3542E1D0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0348" y="3126097"/>
              <a:ext cx="56708" cy="46769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7" name="Freeform 110">
              <a:extLst>
                <a:ext uri="{FF2B5EF4-FFF2-40B4-BE49-F238E27FC236}">
                  <a16:creationId xmlns:a16="http://schemas.microsoft.com/office/drawing/2014/main" id="{7A243B56-DBBC-C1CF-CD3A-34B4C31677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6686" y="3026713"/>
              <a:ext cx="57876" cy="61969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08" name="Freeform 111">
              <a:extLst>
                <a:ext uri="{FF2B5EF4-FFF2-40B4-BE49-F238E27FC236}">
                  <a16:creationId xmlns:a16="http://schemas.microsoft.com/office/drawing/2014/main" id="{BC05320A-FFDC-94E4-5A78-D7FC46E0C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578" y="3057112"/>
              <a:ext cx="56708" cy="48523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sp>
        <p:nvSpPr>
          <p:cNvPr id="110" name="Freeform 71">
            <a:extLst>
              <a:ext uri="{FF2B5EF4-FFF2-40B4-BE49-F238E27FC236}">
                <a16:creationId xmlns:a16="http://schemas.microsoft.com/office/drawing/2014/main" id="{52DB7EBB-73CF-C48D-74F6-2CEA80C38038}"/>
              </a:ext>
            </a:extLst>
          </p:cNvPr>
          <p:cNvSpPr>
            <a:spLocks/>
          </p:cNvSpPr>
          <p:nvPr/>
        </p:nvSpPr>
        <p:spPr bwMode="auto">
          <a:xfrm>
            <a:off x="4742041" y="2088410"/>
            <a:ext cx="620275" cy="723751"/>
          </a:xfrm>
          <a:custGeom>
            <a:avLst/>
            <a:gdLst>
              <a:gd name="T0" fmla="*/ 449 w 449"/>
              <a:gd name="T1" fmla="*/ 224 h 524"/>
              <a:gd name="T2" fmla="*/ 225 w 449"/>
              <a:gd name="T3" fmla="*/ 0 h 524"/>
              <a:gd name="T4" fmla="*/ 0 w 449"/>
              <a:gd name="T5" fmla="*/ 224 h 524"/>
              <a:gd name="T6" fmla="*/ 225 w 449"/>
              <a:gd name="T7" fmla="*/ 448 h 524"/>
              <a:gd name="T8" fmla="*/ 235 w 449"/>
              <a:gd name="T9" fmla="*/ 448 h 524"/>
              <a:gd name="T10" fmla="*/ 325 w 449"/>
              <a:gd name="T11" fmla="*/ 524 h 524"/>
              <a:gd name="T12" fmla="*/ 335 w 449"/>
              <a:gd name="T13" fmla="*/ 419 h 524"/>
              <a:gd name="T14" fmla="*/ 449 w 449"/>
              <a:gd name="T15" fmla="*/ 2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524">
                <a:moveTo>
                  <a:pt x="449" y="224"/>
                </a:moveTo>
                <a:cubicBezTo>
                  <a:pt x="449" y="100"/>
                  <a:pt x="348" y="0"/>
                  <a:pt x="225" y="0"/>
                </a:cubicBezTo>
                <a:cubicBezTo>
                  <a:pt x="101" y="0"/>
                  <a:pt x="0" y="100"/>
                  <a:pt x="0" y="224"/>
                </a:cubicBezTo>
                <a:cubicBezTo>
                  <a:pt x="0" y="348"/>
                  <a:pt x="101" y="448"/>
                  <a:pt x="225" y="448"/>
                </a:cubicBezTo>
                <a:cubicBezTo>
                  <a:pt x="228" y="448"/>
                  <a:pt x="231" y="448"/>
                  <a:pt x="235" y="448"/>
                </a:cubicBezTo>
                <a:cubicBezTo>
                  <a:pt x="325" y="524"/>
                  <a:pt x="325" y="524"/>
                  <a:pt x="325" y="524"/>
                </a:cubicBezTo>
                <a:cubicBezTo>
                  <a:pt x="335" y="419"/>
                  <a:pt x="335" y="419"/>
                  <a:pt x="335" y="419"/>
                </a:cubicBezTo>
                <a:cubicBezTo>
                  <a:pt x="403" y="380"/>
                  <a:pt x="449" y="307"/>
                  <a:pt x="449" y="224"/>
                </a:cubicBez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53">
              <a:cs typeface="+mn-ea"/>
              <a:sym typeface="+mn-lt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55DC6825-09A5-AC66-1A2B-9753EE8BD1B6}"/>
              </a:ext>
            </a:extLst>
          </p:cNvPr>
          <p:cNvGrpSpPr/>
          <p:nvPr/>
        </p:nvGrpSpPr>
        <p:grpSpPr>
          <a:xfrm>
            <a:off x="4840256" y="2248594"/>
            <a:ext cx="441968" cy="329137"/>
            <a:chOff x="4840256" y="2248594"/>
            <a:chExt cx="441968" cy="329137"/>
          </a:xfrm>
          <a:solidFill>
            <a:schemeClr val="bg1"/>
          </a:solidFill>
        </p:grpSpPr>
        <p:sp>
          <p:nvSpPr>
            <p:cNvPr id="111" name="Freeform 112">
              <a:extLst>
                <a:ext uri="{FF2B5EF4-FFF2-40B4-BE49-F238E27FC236}">
                  <a16:creationId xmlns:a16="http://schemas.microsoft.com/office/drawing/2014/main" id="{090581E7-61A9-51F5-80DA-4800F5889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0256" y="2248594"/>
              <a:ext cx="441968" cy="329137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2" name="Freeform 113">
              <a:extLst>
                <a:ext uri="{FF2B5EF4-FFF2-40B4-BE49-F238E27FC236}">
                  <a16:creationId xmlns:a16="http://schemas.microsoft.com/office/drawing/2014/main" id="{04BBC54D-AB85-AC90-27F9-7679DCACF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933" y="2433916"/>
              <a:ext cx="39753" cy="60800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3" name="Freeform 114">
              <a:extLst>
                <a:ext uri="{FF2B5EF4-FFF2-40B4-BE49-F238E27FC236}">
                  <a16:creationId xmlns:a16="http://schemas.microsoft.com/office/drawing/2014/main" id="{402FA39E-AFC5-54BE-DE0B-2CD8CA11B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810" y="2401763"/>
              <a:ext cx="40339" cy="60800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4" name="Freeform 115">
              <a:extLst>
                <a:ext uri="{FF2B5EF4-FFF2-40B4-BE49-F238E27FC236}">
                  <a16:creationId xmlns:a16="http://schemas.microsoft.com/office/drawing/2014/main" id="{3CB002D5-4B80-4312-60A0-CD94CE3AF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702" y="2370193"/>
              <a:ext cx="40339" cy="60800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5" name="Freeform 116">
              <a:extLst>
                <a:ext uri="{FF2B5EF4-FFF2-40B4-BE49-F238E27FC236}">
                  <a16:creationId xmlns:a16="http://schemas.microsoft.com/office/drawing/2014/main" id="{B599828C-D920-4110-D068-F1B147180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163" y="2416962"/>
              <a:ext cx="47938" cy="76000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6" name="Freeform 117">
              <a:extLst>
                <a:ext uri="{FF2B5EF4-FFF2-40B4-BE49-F238E27FC236}">
                  <a16:creationId xmlns:a16="http://schemas.microsoft.com/office/drawing/2014/main" id="{DB557A61-2D57-A472-0C3B-9AB05EDFD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963" y="2389485"/>
              <a:ext cx="46769" cy="76000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7" name="Freeform 118">
              <a:extLst>
                <a:ext uri="{FF2B5EF4-FFF2-40B4-BE49-F238E27FC236}">
                  <a16:creationId xmlns:a16="http://schemas.microsoft.com/office/drawing/2014/main" id="{33683F42-A860-247E-12DF-3707DE8F6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517" y="2332779"/>
              <a:ext cx="40339" cy="60800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8" name="Freeform 119">
              <a:extLst>
                <a:ext uri="{FF2B5EF4-FFF2-40B4-BE49-F238E27FC236}">
                  <a16:creationId xmlns:a16="http://schemas.microsoft.com/office/drawing/2014/main" id="{1D90BE02-5AC5-C6D1-F2FD-917FDCD3D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025" y="2352070"/>
              <a:ext cx="48523" cy="74831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19" name="Freeform 120">
              <a:extLst>
                <a:ext uri="{FF2B5EF4-FFF2-40B4-BE49-F238E27FC236}">
                  <a16:creationId xmlns:a16="http://schemas.microsoft.com/office/drawing/2014/main" id="{6D2F3FB6-222B-1BE8-619E-24BDB06E8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332" y="2294194"/>
              <a:ext cx="38585" cy="60800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20" name="Freeform 121">
              <a:extLst>
                <a:ext uri="{FF2B5EF4-FFF2-40B4-BE49-F238E27FC236}">
                  <a16:creationId xmlns:a16="http://schemas.microsoft.com/office/drawing/2014/main" id="{B7F08377-E750-87C5-9947-CD11DD64E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840" y="2313486"/>
              <a:ext cx="48523" cy="76000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121" name="Freeform 122">
              <a:extLst>
                <a:ext uri="{FF2B5EF4-FFF2-40B4-BE49-F238E27FC236}">
                  <a16:creationId xmlns:a16="http://schemas.microsoft.com/office/drawing/2014/main" id="{2996894D-01A8-0072-E15B-48025BEA8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655" y="2276071"/>
              <a:ext cx="48523" cy="74831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5576E58B-EBB8-04AD-34D4-8DD7B7B8027D}"/>
              </a:ext>
            </a:extLst>
          </p:cNvPr>
          <p:cNvGrpSpPr/>
          <p:nvPr/>
        </p:nvGrpSpPr>
        <p:grpSpPr>
          <a:xfrm>
            <a:off x="1716945" y="1979016"/>
            <a:ext cx="2859096" cy="829222"/>
            <a:chOff x="-94764" y="1893834"/>
            <a:chExt cx="2859096" cy="829222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394910D-C37A-2A47-5856-B7EE649EA8D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0DB2865-7A51-369E-0CBD-D7D54EBC3EDC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6F3BB2D1-D70A-D70B-77A4-9F7E7B5F3A33}"/>
              </a:ext>
            </a:extLst>
          </p:cNvPr>
          <p:cNvGrpSpPr/>
          <p:nvPr/>
        </p:nvGrpSpPr>
        <p:grpSpPr>
          <a:xfrm>
            <a:off x="8037956" y="2693653"/>
            <a:ext cx="2859096" cy="829222"/>
            <a:chOff x="-94764" y="1893834"/>
            <a:chExt cx="2859096" cy="829222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B1C4E8C-67FB-5A90-3EE7-F09EE817A7F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EDD6BD8B-2203-741C-059A-D7B1502873BE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A4B18FF5-4C6E-5A0C-270E-B5210CB135DC}"/>
              </a:ext>
            </a:extLst>
          </p:cNvPr>
          <p:cNvGrpSpPr/>
          <p:nvPr/>
        </p:nvGrpSpPr>
        <p:grpSpPr>
          <a:xfrm>
            <a:off x="5976570" y="1141678"/>
            <a:ext cx="2859096" cy="829222"/>
            <a:chOff x="-94764" y="1893834"/>
            <a:chExt cx="2859096" cy="829222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517CDF11-A6C6-7599-B274-0C185E51344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E9DB43D4-9E9B-2660-823E-03457A49B3B7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6796D89-38C3-D4D7-EE3E-729D96FBD8BD}"/>
              </a:ext>
            </a:extLst>
          </p:cNvPr>
          <p:cNvGrpSpPr/>
          <p:nvPr/>
        </p:nvGrpSpPr>
        <p:grpSpPr>
          <a:xfrm>
            <a:off x="1381928" y="4111485"/>
            <a:ext cx="2859096" cy="829222"/>
            <a:chOff x="-94764" y="1893834"/>
            <a:chExt cx="2859096" cy="829222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02A2AE-6604-40EE-E92F-486F8D536CC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8B82506-36CD-57E8-BDC3-A386FEBAC6DB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16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履职能力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aphicFrame>
        <p:nvGraphicFramePr>
          <p:cNvPr id="2" name="Chart 12">
            <a:extLst>
              <a:ext uri="{FF2B5EF4-FFF2-40B4-BE49-F238E27FC236}">
                <a16:creationId xmlns:a16="http://schemas.microsoft.com/office/drawing/2014/main" id="{9EE26457-F3BB-768D-321A-876679F8A9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8981293"/>
              </p:ext>
            </p:extLst>
          </p:nvPr>
        </p:nvGraphicFramePr>
        <p:xfrm>
          <a:off x="930893" y="1511689"/>
          <a:ext cx="5165107" cy="3471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组合 34">
            <a:extLst>
              <a:ext uri="{FF2B5EF4-FFF2-40B4-BE49-F238E27FC236}">
                <a16:creationId xmlns:a16="http://schemas.microsoft.com/office/drawing/2014/main" id="{09109671-42DA-0B66-BC2D-4D63F28CCEE8}"/>
              </a:ext>
            </a:extLst>
          </p:cNvPr>
          <p:cNvGrpSpPr/>
          <p:nvPr/>
        </p:nvGrpSpPr>
        <p:grpSpPr>
          <a:xfrm>
            <a:off x="6437748" y="1577912"/>
            <a:ext cx="541556" cy="544662"/>
            <a:chOff x="6437748" y="1879451"/>
            <a:chExt cx="541556" cy="544662"/>
          </a:xfrm>
        </p:grpSpPr>
        <p:sp>
          <p:nvSpPr>
            <p:cNvPr id="3" name="Oval 13">
              <a:extLst>
                <a:ext uri="{FF2B5EF4-FFF2-40B4-BE49-F238E27FC236}">
                  <a16:creationId xmlns:a16="http://schemas.microsoft.com/office/drawing/2014/main" id="{9C22AB18-A9B0-76C1-D933-29AEEFCC4E6C}"/>
                </a:ext>
              </a:extLst>
            </p:cNvPr>
            <p:cNvSpPr/>
            <p:nvPr/>
          </p:nvSpPr>
          <p:spPr>
            <a:xfrm>
              <a:off x="6437748" y="1879451"/>
              <a:ext cx="541556" cy="544662"/>
            </a:xfrm>
            <a:prstGeom prst="ellipse">
              <a:avLst/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B534F950-54AF-C13C-22E7-8367915BE8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0113" y="2017925"/>
              <a:ext cx="396827" cy="267716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74D06DF-990A-A479-1B61-2429F91C23F9}"/>
              </a:ext>
            </a:extLst>
          </p:cNvPr>
          <p:cNvGrpSpPr/>
          <p:nvPr/>
        </p:nvGrpSpPr>
        <p:grpSpPr>
          <a:xfrm>
            <a:off x="6437748" y="3591507"/>
            <a:ext cx="541556" cy="544662"/>
            <a:chOff x="6437748" y="3392076"/>
            <a:chExt cx="541556" cy="544662"/>
          </a:xfrm>
        </p:grpSpPr>
        <p:sp>
          <p:nvSpPr>
            <p:cNvPr id="7" name="Oval 17">
              <a:extLst>
                <a:ext uri="{FF2B5EF4-FFF2-40B4-BE49-F238E27FC236}">
                  <a16:creationId xmlns:a16="http://schemas.microsoft.com/office/drawing/2014/main" id="{6345F393-31B6-14B4-AD1A-F9C45E53FDFD}"/>
                </a:ext>
              </a:extLst>
            </p:cNvPr>
            <p:cNvSpPr/>
            <p:nvPr/>
          </p:nvSpPr>
          <p:spPr>
            <a:xfrm>
              <a:off x="6437748" y="3392076"/>
              <a:ext cx="541556" cy="544662"/>
            </a:xfrm>
            <a:prstGeom prst="ellipse">
              <a:avLst/>
            </a:prstGeom>
            <a:solidFill>
              <a:srgbClr val="CBD7F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6">
              <a:extLst>
                <a:ext uri="{FF2B5EF4-FFF2-40B4-BE49-F238E27FC236}">
                  <a16:creationId xmlns:a16="http://schemas.microsoft.com/office/drawing/2014/main" id="{DC9C689A-4E7C-91A5-D284-406829B91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6946" y="3511902"/>
              <a:ext cx="203161" cy="273412"/>
            </a:xfrm>
            <a:custGeom>
              <a:avLst/>
              <a:gdLst>
                <a:gd name="T0" fmla="*/ 0 w 107"/>
                <a:gd name="T1" fmla="*/ 0 h 144"/>
                <a:gd name="T2" fmla="*/ 0 w 107"/>
                <a:gd name="T3" fmla="*/ 144 h 144"/>
                <a:gd name="T4" fmla="*/ 80 w 107"/>
                <a:gd name="T5" fmla="*/ 144 h 144"/>
                <a:gd name="T6" fmla="*/ 107 w 107"/>
                <a:gd name="T7" fmla="*/ 113 h 144"/>
                <a:gd name="T8" fmla="*/ 107 w 107"/>
                <a:gd name="T9" fmla="*/ 0 h 144"/>
                <a:gd name="T10" fmla="*/ 0 w 107"/>
                <a:gd name="T11" fmla="*/ 0 h 144"/>
                <a:gd name="T12" fmla="*/ 9 w 107"/>
                <a:gd name="T13" fmla="*/ 134 h 144"/>
                <a:gd name="T14" fmla="*/ 9 w 107"/>
                <a:gd name="T15" fmla="*/ 9 h 144"/>
                <a:gd name="T16" fmla="*/ 99 w 107"/>
                <a:gd name="T17" fmla="*/ 9 h 144"/>
                <a:gd name="T18" fmla="*/ 99 w 107"/>
                <a:gd name="T19" fmla="*/ 102 h 144"/>
                <a:gd name="T20" fmla="*/ 72 w 107"/>
                <a:gd name="T21" fmla="*/ 102 h 144"/>
                <a:gd name="T22" fmla="*/ 72 w 107"/>
                <a:gd name="T23" fmla="*/ 134 h 144"/>
                <a:gd name="T24" fmla="*/ 9 w 107"/>
                <a:gd name="T25" fmla="*/ 13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44">
                  <a:moveTo>
                    <a:pt x="0" y="0"/>
                  </a:moveTo>
                  <a:lnTo>
                    <a:pt x="0" y="144"/>
                  </a:lnTo>
                  <a:lnTo>
                    <a:pt x="80" y="144"/>
                  </a:lnTo>
                  <a:lnTo>
                    <a:pt x="107" y="113"/>
                  </a:lnTo>
                  <a:lnTo>
                    <a:pt x="107" y="0"/>
                  </a:lnTo>
                  <a:lnTo>
                    <a:pt x="0" y="0"/>
                  </a:lnTo>
                  <a:close/>
                  <a:moveTo>
                    <a:pt x="9" y="134"/>
                  </a:moveTo>
                  <a:lnTo>
                    <a:pt x="9" y="9"/>
                  </a:lnTo>
                  <a:lnTo>
                    <a:pt x="99" y="9"/>
                  </a:lnTo>
                  <a:lnTo>
                    <a:pt x="99" y="102"/>
                  </a:lnTo>
                  <a:lnTo>
                    <a:pt x="72" y="102"/>
                  </a:lnTo>
                  <a:lnTo>
                    <a:pt x="72" y="134"/>
                  </a:lnTo>
                  <a:lnTo>
                    <a:pt x="9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7656BD1-FC50-5DC6-26DA-A2F60845B301}"/>
              </a:ext>
            </a:extLst>
          </p:cNvPr>
          <p:cNvGrpSpPr/>
          <p:nvPr/>
        </p:nvGrpSpPr>
        <p:grpSpPr>
          <a:xfrm>
            <a:off x="6437748" y="2595156"/>
            <a:ext cx="541556" cy="544662"/>
            <a:chOff x="6437748" y="2637986"/>
            <a:chExt cx="541556" cy="544662"/>
          </a:xfrm>
        </p:grpSpPr>
        <p:sp>
          <p:nvSpPr>
            <p:cNvPr id="5" name="Oval 15">
              <a:extLst>
                <a:ext uri="{FF2B5EF4-FFF2-40B4-BE49-F238E27FC236}">
                  <a16:creationId xmlns:a16="http://schemas.microsoft.com/office/drawing/2014/main" id="{FCF17F1F-5580-5FDB-E580-318CC43E2A2B}"/>
                </a:ext>
              </a:extLst>
            </p:cNvPr>
            <p:cNvSpPr/>
            <p:nvPr/>
          </p:nvSpPr>
          <p:spPr>
            <a:xfrm>
              <a:off x="6437748" y="2637986"/>
              <a:ext cx="541556" cy="544662"/>
            </a:xfrm>
            <a:prstGeom prst="ellipse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23">
              <a:extLst>
                <a:ext uri="{FF2B5EF4-FFF2-40B4-BE49-F238E27FC236}">
                  <a16:creationId xmlns:a16="http://schemas.microsoft.com/office/drawing/2014/main" id="{302FDA87-B746-4F2C-B0E7-F5E078F3D5E2}"/>
                </a:ext>
              </a:extLst>
            </p:cNvPr>
            <p:cNvGrpSpPr/>
            <p:nvPr/>
          </p:nvGrpSpPr>
          <p:grpSpPr>
            <a:xfrm>
              <a:off x="6602200" y="2751775"/>
              <a:ext cx="212654" cy="317083"/>
              <a:chOff x="4669866" y="3800264"/>
              <a:chExt cx="279527" cy="416797"/>
            </a:xfrm>
            <a:solidFill>
              <a:schemeClr val="bg1"/>
            </a:solidFill>
          </p:grpSpPr>
          <p:sp>
            <p:nvSpPr>
              <p:cNvPr id="16" name="Freeform 141">
                <a:extLst>
                  <a:ext uri="{FF2B5EF4-FFF2-40B4-BE49-F238E27FC236}">
                    <a16:creationId xmlns:a16="http://schemas.microsoft.com/office/drawing/2014/main" id="{8A74524B-537A-3095-02DC-DE88C93599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866" y="3800264"/>
                <a:ext cx="279527" cy="316965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7" name="Rectangle 142">
                <a:extLst>
                  <a:ext uri="{FF2B5EF4-FFF2-40B4-BE49-F238E27FC236}">
                    <a16:creationId xmlns:a16="http://schemas.microsoft.com/office/drawing/2014/main" id="{97B3EEB0-D791-ECA8-1DAC-615ED1695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2226" y="4127210"/>
                <a:ext cx="117302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8" name="Freeform 143">
                <a:extLst>
                  <a:ext uri="{FF2B5EF4-FFF2-40B4-BE49-F238E27FC236}">
                    <a16:creationId xmlns:a16="http://schemas.microsoft.com/office/drawing/2014/main" id="{854C3AD7-8C83-328C-814B-3758C0304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226" y="4179623"/>
                <a:ext cx="117302" cy="37438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9" name="Freeform 144">
                <a:extLst>
                  <a:ext uri="{FF2B5EF4-FFF2-40B4-BE49-F238E27FC236}">
                    <a16:creationId xmlns:a16="http://schemas.microsoft.com/office/drawing/2014/main" id="{D0A0E660-4984-44E0-CC6E-7189CAB1B3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69697" y="3890112"/>
                <a:ext cx="82362" cy="162227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A93A719-3F4C-671C-7331-2D549193FF16}"/>
              </a:ext>
            </a:extLst>
          </p:cNvPr>
          <p:cNvGrpSpPr/>
          <p:nvPr/>
        </p:nvGrpSpPr>
        <p:grpSpPr>
          <a:xfrm>
            <a:off x="6437748" y="4587859"/>
            <a:ext cx="541556" cy="544662"/>
            <a:chOff x="6437748" y="4112465"/>
            <a:chExt cx="541556" cy="544662"/>
          </a:xfrm>
        </p:grpSpPr>
        <p:sp>
          <p:nvSpPr>
            <p:cNvPr id="10" name="Oval 19">
              <a:extLst>
                <a:ext uri="{FF2B5EF4-FFF2-40B4-BE49-F238E27FC236}">
                  <a16:creationId xmlns:a16="http://schemas.microsoft.com/office/drawing/2014/main" id="{D2024A27-87E0-3A46-E4A1-DC7D2A240F38}"/>
                </a:ext>
              </a:extLst>
            </p:cNvPr>
            <p:cNvSpPr/>
            <p:nvPr/>
          </p:nvSpPr>
          <p:spPr>
            <a:xfrm>
              <a:off x="6437748" y="4112465"/>
              <a:ext cx="541556" cy="544662"/>
            </a:xfrm>
            <a:prstGeom prst="ellipse">
              <a:avLst/>
            </a:prstGeom>
            <a:solidFill>
              <a:srgbClr val="586B7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28">
              <a:extLst>
                <a:ext uri="{FF2B5EF4-FFF2-40B4-BE49-F238E27FC236}">
                  <a16:creationId xmlns:a16="http://schemas.microsoft.com/office/drawing/2014/main" id="{B25BFCFE-46E7-34CF-4C68-3DDD9C8CE6CC}"/>
                </a:ext>
              </a:extLst>
            </p:cNvPr>
            <p:cNvGrpSpPr/>
            <p:nvPr/>
          </p:nvGrpSpPr>
          <p:grpSpPr>
            <a:xfrm>
              <a:off x="6594603" y="4236699"/>
              <a:ext cx="227844" cy="296197"/>
              <a:chOff x="6421904" y="4798576"/>
              <a:chExt cx="299494" cy="389342"/>
            </a:xfrm>
            <a:solidFill>
              <a:schemeClr val="bg1"/>
            </a:solidFill>
          </p:grpSpPr>
          <p:sp>
            <p:nvSpPr>
              <p:cNvPr id="21" name="Freeform 170">
                <a:extLst>
                  <a:ext uri="{FF2B5EF4-FFF2-40B4-BE49-F238E27FC236}">
                    <a16:creationId xmlns:a16="http://schemas.microsoft.com/office/drawing/2014/main" id="{D158B816-7712-6101-F0DF-02E7A3230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2" name="Freeform 171">
                <a:extLst>
                  <a:ext uri="{FF2B5EF4-FFF2-40B4-BE49-F238E27FC236}">
                    <a16:creationId xmlns:a16="http://schemas.microsoft.com/office/drawing/2014/main" id="{EEA282BA-D76F-AB3E-15C5-DED3B14F1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E61A758-A642-824F-166F-CFEDE0809C9D}"/>
              </a:ext>
            </a:extLst>
          </p:cNvPr>
          <p:cNvGrpSpPr/>
          <p:nvPr/>
        </p:nvGrpSpPr>
        <p:grpSpPr>
          <a:xfrm>
            <a:off x="7167784" y="1511689"/>
            <a:ext cx="2859096" cy="829222"/>
            <a:chOff x="-94764" y="1893834"/>
            <a:chExt cx="2859096" cy="8292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E6FACDF-FEC3-EE8E-55FF-8C6403C7FD5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D94F983-DECA-B208-1D53-178CA20BC026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5AE33E5-532D-9CC3-0C35-162323B11791}"/>
              </a:ext>
            </a:extLst>
          </p:cNvPr>
          <p:cNvGrpSpPr/>
          <p:nvPr/>
        </p:nvGrpSpPr>
        <p:grpSpPr>
          <a:xfrm>
            <a:off x="7167784" y="2528933"/>
            <a:ext cx="2859096" cy="829222"/>
            <a:chOff x="-94764" y="1893834"/>
            <a:chExt cx="2859096" cy="8292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5A4951A-D7B1-DDCC-30E5-E70DB7993FE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8406E9A-34C5-BC9C-9A7A-4CD6583A8438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B2096E2-0E6E-A289-6079-0F2467CF6B87}"/>
              </a:ext>
            </a:extLst>
          </p:cNvPr>
          <p:cNvGrpSpPr/>
          <p:nvPr/>
        </p:nvGrpSpPr>
        <p:grpSpPr>
          <a:xfrm>
            <a:off x="7167784" y="3546177"/>
            <a:ext cx="2859096" cy="829222"/>
            <a:chOff x="-94764" y="1893834"/>
            <a:chExt cx="2859096" cy="8292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F140809-7335-F7BB-D475-113FA44052E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5FD49B-2EC6-96FE-A966-B9727A8A1CDE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234535-FE43-F8C8-29FF-629ECB8F4F2F}"/>
              </a:ext>
            </a:extLst>
          </p:cNvPr>
          <p:cNvGrpSpPr/>
          <p:nvPr/>
        </p:nvGrpSpPr>
        <p:grpSpPr>
          <a:xfrm>
            <a:off x="7167784" y="4563421"/>
            <a:ext cx="2859096" cy="829222"/>
            <a:chOff x="-94764" y="1893834"/>
            <a:chExt cx="2859096" cy="8292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534353-6ACA-25F3-D7DC-0260931E11C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4E2438A-5A6D-8E04-A1D2-4EECF536EFCE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411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21789" y="74091"/>
            <a:ext cx="636820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6503956" y="1125966"/>
            <a:ext cx="4706302" cy="4606068"/>
            <a:chOff x="6928232" y="1602957"/>
            <a:chExt cx="3844837" cy="3762951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770419"/>
              <a:ext cx="3751611" cy="406141"/>
              <a:chOff x="6965229" y="1770419"/>
              <a:chExt cx="3751611" cy="406141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770419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922349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C6EF2C-CB3A-30EE-4257-96EEBAE7711D}"/>
              </a:ext>
            </a:extLst>
          </p:cNvPr>
          <p:cNvGrpSpPr/>
          <p:nvPr/>
        </p:nvGrpSpPr>
        <p:grpSpPr>
          <a:xfrm>
            <a:off x="1377669" y="2085306"/>
            <a:ext cx="2806700" cy="682863"/>
            <a:chOff x="930141" y="2067024"/>
            <a:chExt cx="2806700" cy="68286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A97AE2B-8B9A-81AF-AF4C-B2579EA35E59}"/>
                </a:ext>
              </a:extLst>
            </p:cNvPr>
            <p:cNvSpPr/>
            <p:nvPr/>
          </p:nvSpPr>
          <p:spPr>
            <a:xfrm>
              <a:off x="930141" y="2067024"/>
              <a:ext cx="2806700" cy="682863"/>
            </a:xfrm>
            <a:prstGeom prst="roundRect">
              <a:avLst>
                <a:gd name="adj" fmla="val 5000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5849AC-361E-A4B6-53E4-0DB8810371BE}"/>
                </a:ext>
              </a:extLst>
            </p:cNvPr>
            <p:cNvSpPr txBox="1"/>
            <p:nvPr/>
          </p:nvSpPr>
          <p:spPr>
            <a:xfrm>
              <a:off x="1705204" y="2207170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工作规划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5BFD98-D162-3EEC-0207-D4829B7F5565}"/>
              </a:ext>
            </a:extLst>
          </p:cNvPr>
          <p:cNvSpPr txBox="1"/>
          <p:nvPr/>
        </p:nvSpPr>
        <p:spPr>
          <a:xfrm>
            <a:off x="1423678" y="3440515"/>
            <a:ext cx="512409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0687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F9D9899E-2015-818D-EF4F-5799E8727BAB}"/>
              </a:ext>
            </a:extLst>
          </p:cNvPr>
          <p:cNvSpPr>
            <a:spLocks/>
          </p:cNvSpPr>
          <p:nvPr/>
        </p:nvSpPr>
        <p:spPr bwMode="auto">
          <a:xfrm>
            <a:off x="8910994" y="2309011"/>
            <a:ext cx="1011329" cy="1708179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9709BCDE-FEA1-2069-2015-343A20E7C24A}"/>
              </a:ext>
            </a:extLst>
          </p:cNvPr>
          <p:cNvSpPr>
            <a:spLocks/>
          </p:cNvSpPr>
          <p:nvPr/>
        </p:nvSpPr>
        <p:spPr bwMode="auto">
          <a:xfrm>
            <a:off x="6338901" y="3323912"/>
            <a:ext cx="1014902" cy="693277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cs typeface="+mn-ea"/>
              <a:sym typeface="+mn-lt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A3C62B55-AACF-8172-E739-504CBBD95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3523" y="1701061"/>
            <a:ext cx="1840403" cy="1833255"/>
          </a:xfrm>
          <a:prstGeom prst="ellipse">
            <a:avLst/>
          </a:prstGeom>
          <a:solidFill>
            <a:srgbClr val="29353B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altLang="zh-CN" sz="1799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7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FC81102E-4C09-1A72-C1DD-3BF153BAA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212" y="1608147"/>
            <a:ext cx="2287102" cy="2279954"/>
          </a:xfrm>
          <a:prstGeom prst="ellipse">
            <a:avLst/>
          </a:prstGeom>
          <a:solidFill>
            <a:srgbClr val="3665D9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altLang="zh-CN" sz="2399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sz="23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Oval 10">
            <a:extLst>
              <a:ext uri="{FF2B5EF4-FFF2-40B4-BE49-F238E27FC236}">
                <a16:creationId xmlns:a16="http://schemas.microsoft.com/office/drawing/2014/main" id="{2EC6673E-05CE-8B75-B5B8-1D6A6D0C6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8873" y="2826745"/>
            <a:ext cx="1915448" cy="1922594"/>
          </a:xfrm>
          <a:prstGeom prst="ellipse">
            <a:avLst/>
          </a:prstGeom>
          <a:solidFill>
            <a:srgbClr val="CBD7F5"/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999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493D089-0CEC-BD68-3CAD-BD17947615FF}"/>
              </a:ext>
            </a:extLst>
          </p:cNvPr>
          <p:cNvSpPr>
            <a:spLocks/>
          </p:cNvSpPr>
          <p:nvPr/>
        </p:nvSpPr>
        <p:spPr bwMode="auto">
          <a:xfrm>
            <a:off x="7618666" y="2923391"/>
            <a:ext cx="1014902" cy="1093799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cs typeface="+mn-ea"/>
              <a:sym typeface="+mn-lt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3A053A0A-3E8F-F148-D83F-05C31FAD9EEB}"/>
              </a:ext>
            </a:extLst>
          </p:cNvPr>
          <p:cNvSpPr txBox="1"/>
          <p:nvPr/>
        </p:nvSpPr>
        <p:spPr>
          <a:xfrm>
            <a:off x="6533573" y="2837262"/>
            <a:ext cx="582059" cy="52308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79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</a:t>
            </a:r>
            <a:endParaRPr lang="zh-CN" altLang="en-US" sz="17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83F357BC-E99C-73EB-B04D-A77A576A2285}"/>
              </a:ext>
            </a:extLst>
          </p:cNvPr>
          <p:cNvSpPr txBox="1"/>
          <p:nvPr/>
        </p:nvSpPr>
        <p:spPr>
          <a:xfrm>
            <a:off x="7835088" y="2341723"/>
            <a:ext cx="582059" cy="52308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799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</a:t>
            </a:r>
            <a:endParaRPr lang="zh-CN" altLang="en-US" sz="1799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F4E95609-D168-599B-E6A4-623C40CAED46}"/>
              </a:ext>
            </a:extLst>
          </p:cNvPr>
          <p:cNvSpPr txBox="1"/>
          <p:nvPr/>
        </p:nvSpPr>
        <p:spPr>
          <a:xfrm>
            <a:off x="9125629" y="1749508"/>
            <a:ext cx="582059" cy="52308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799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</a:t>
            </a:r>
            <a:endParaRPr lang="zh-CN" altLang="en-US" sz="1799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0170850-019B-4305-56C9-5713A054C577}"/>
              </a:ext>
            </a:extLst>
          </p:cNvPr>
          <p:cNvCxnSpPr/>
          <p:nvPr/>
        </p:nvCxnSpPr>
        <p:spPr>
          <a:xfrm>
            <a:off x="3558296" y="3000158"/>
            <a:ext cx="2400108" cy="10170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DF3EBD5-6A79-7E9B-954D-23EFB2633E64}"/>
              </a:ext>
            </a:extLst>
          </p:cNvPr>
          <p:cNvCxnSpPr/>
          <p:nvPr/>
        </p:nvCxnSpPr>
        <p:spPr>
          <a:xfrm>
            <a:off x="5958404" y="4017189"/>
            <a:ext cx="42518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C5B650A-31AC-15E6-C1C1-01052B81A148}"/>
              </a:ext>
            </a:extLst>
          </p:cNvPr>
          <p:cNvGrpSpPr/>
          <p:nvPr/>
        </p:nvGrpSpPr>
        <p:grpSpPr>
          <a:xfrm>
            <a:off x="6405540" y="4377377"/>
            <a:ext cx="4251876" cy="1290887"/>
            <a:chOff x="-94764" y="1893834"/>
            <a:chExt cx="4251876" cy="12908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CC6A92-5D24-FB06-C98B-5F357FF4A90C}"/>
                </a:ext>
              </a:extLst>
            </p:cNvPr>
            <p:cNvSpPr txBox="1"/>
            <p:nvPr/>
          </p:nvSpPr>
          <p:spPr>
            <a:xfrm>
              <a:off x="-94764" y="2190603"/>
              <a:ext cx="42518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31C9152-81C4-4895-90EF-6D06E6F6C4D6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51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 descr="D:\51PPT模板网\51pptmoban.com\图片001.jpg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7381203" y="2251932"/>
            <a:ext cx="4706302" cy="4606068"/>
            <a:chOff x="6928232" y="1602957"/>
            <a:chExt cx="3844837" cy="3762951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770419"/>
              <a:ext cx="3751611" cy="406141"/>
              <a:chOff x="6965229" y="1770419"/>
              <a:chExt cx="3751611" cy="406141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770419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922349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822454" y="494582"/>
            <a:ext cx="18347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873A362D-BA4D-6CE1-8C25-1C54DA56C0C1}"/>
              </a:ext>
            </a:extLst>
          </p:cNvPr>
          <p:cNvSpPr txBox="1"/>
          <p:nvPr/>
        </p:nvSpPr>
        <p:spPr>
          <a:xfrm>
            <a:off x="2296175" y="887567"/>
            <a:ext cx="2014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</a:rPr>
              <a:t>CONTENTS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6E9F31B1-1FC1-9C9B-CDD0-0131E5E1514E}"/>
              </a:ext>
            </a:extLst>
          </p:cNvPr>
          <p:cNvSpPr/>
          <p:nvPr/>
        </p:nvSpPr>
        <p:spPr>
          <a:xfrm>
            <a:off x="2414427" y="726554"/>
            <a:ext cx="1545206" cy="124028"/>
          </a:xfrm>
          <a:prstGeom prst="parallelogram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A97AE2B-8B9A-81AF-AF4C-B2579EA35E59}"/>
              </a:ext>
            </a:extLst>
          </p:cNvPr>
          <p:cNvSpPr/>
          <p:nvPr/>
        </p:nvSpPr>
        <p:spPr>
          <a:xfrm>
            <a:off x="930141" y="2067024"/>
            <a:ext cx="2806700" cy="682863"/>
          </a:xfrm>
          <a:prstGeom prst="roundRect">
            <a:avLst>
              <a:gd name="adj" fmla="val 50000"/>
            </a:avLst>
          </a:pr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5849AC-361E-A4B6-53E4-0DB8810371BE}"/>
              </a:ext>
            </a:extLst>
          </p:cNvPr>
          <p:cNvSpPr txBox="1"/>
          <p:nvPr/>
        </p:nvSpPr>
        <p:spPr>
          <a:xfrm>
            <a:off x="2091265" y="22071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岗位经历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2B35ED-BDEC-6AD0-7FD0-FBDC99AA75B0}"/>
              </a:ext>
            </a:extLst>
          </p:cNvPr>
          <p:cNvSpPr txBox="1"/>
          <p:nvPr/>
        </p:nvSpPr>
        <p:spPr>
          <a:xfrm>
            <a:off x="1114245" y="2075284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5DAB78F-1D3B-AC15-C8E2-F5ED8C77AD55}"/>
              </a:ext>
            </a:extLst>
          </p:cNvPr>
          <p:cNvSpPr/>
          <p:nvPr/>
        </p:nvSpPr>
        <p:spPr>
          <a:xfrm>
            <a:off x="4209249" y="2067024"/>
            <a:ext cx="2806700" cy="682863"/>
          </a:xfrm>
          <a:prstGeom prst="roundRect">
            <a:avLst>
              <a:gd name="adj" fmla="val 50000"/>
            </a:avLst>
          </a:prstGeom>
          <a:solidFill>
            <a:srgbClr val="3665D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172B8D-30EA-B878-74B1-E37AD278C5F1}"/>
              </a:ext>
            </a:extLst>
          </p:cNvPr>
          <p:cNvSpPr txBox="1"/>
          <p:nvPr/>
        </p:nvSpPr>
        <p:spPr>
          <a:xfrm>
            <a:off x="5370373" y="22071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工作成效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96B9D5-0585-A7C7-7A2C-5EDDF0E8E515}"/>
              </a:ext>
            </a:extLst>
          </p:cNvPr>
          <p:cNvSpPr txBox="1"/>
          <p:nvPr/>
        </p:nvSpPr>
        <p:spPr>
          <a:xfrm>
            <a:off x="4393353" y="2075284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5102D39-26FA-616E-00B5-D6CC165CD9DA}"/>
              </a:ext>
            </a:extLst>
          </p:cNvPr>
          <p:cNvSpPr/>
          <p:nvPr/>
        </p:nvSpPr>
        <p:spPr>
          <a:xfrm>
            <a:off x="930141" y="3271893"/>
            <a:ext cx="2806700" cy="682863"/>
          </a:xfrm>
          <a:prstGeom prst="roundRect">
            <a:avLst>
              <a:gd name="adj" fmla="val 50000"/>
            </a:avLst>
          </a:prstGeom>
          <a:solidFill>
            <a:srgbClr val="3665D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FD2342-D89F-7915-3AE4-843205DA148E}"/>
              </a:ext>
            </a:extLst>
          </p:cNvPr>
          <p:cNvSpPr txBox="1"/>
          <p:nvPr/>
        </p:nvSpPr>
        <p:spPr>
          <a:xfrm>
            <a:off x="2091265" y="341203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履职能力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3DA0F6-AF62-0103-B2D3-09EA6F3B8B83}"/>
              </a:ext>
            </a:extLst>
          </p:cNvPr>
          <p:cNvSpPr txBox="1"/>
          <p:nvPr/>
        </p:nvSpPr>
        <p:spPr>
          <a:xfrm>
            <a:off x="1114245" y="328015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A7FA341-8686-B4EB-06D1-DA17BBCAE01A}"/>
              </a:ext>
            </a:extLst>
          </p:cNvPr>
          <p:cNvSpPr/>
          <p:nvPr/>
        </p:nvSpPr>
        <p:spPr>
          <a:xfrm>
            <a:off x="4209249" y="3271893"/>
            <a:ext cx="2806700" cy="682863"/>
          </a:xfrm>
          <a:prstGeom prst="roundRect">
            <a:avLst>
              <a:gd name="adj" fmla="val 50000"/>
            </a:avLst>
          </a:prstGeom>
          <a:solidFill>
            <a:srgbClr val="3665D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2916133-AC94-6B67-E4A6-5906656BBE74}"/>
              </a:ext>
            </a:extLst>
          </p:cNvPr>
          <p:cNvSpPr txBox="1"/>
          <p:nvPr/>
        </p:nvSpPr>
        <p:spPr>
          <a:xfrm>
            <a:off x="5370373" y="341203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84F1A31-AE7B-89AF-4F64-8AE1E4E9CD58}"/>
              </a:ext>
            </a:extLst>
          </p:cNvPr>
          <p:cNvSpPr txBox="1"/>
          <p:nvPr/>
        </p:nvSpPr>
        <p:spPr>
          <a:xfrm>
            <a:off x="4393353" y="3280153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0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2D0BB695-DF00-885C-E023-B92A8D44CF34}"/>
              </a:ext>
            </a:extLst>
          </p:cNvPr>
          <p:cNvSpPr txBox="1"/>
          <p:nvPr/>
        </p:nvSpPr>
        <p:spPr>
          <a:xfrm>
            <a:off x="752906" y="4578428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A39EA270-D1B9-F453-18C0-63307160C534}"/>
              </a:ext>
            </a:extLst>
          </p:cNvPr>
          <p:cNvSpPr txBox="1"/>
          <p:nvPr/>
        </p:nvSpPr>
        <p:spPr>
          <a:xfrm>
            <a:off x="2006811" y="4573557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A1AD582A-19ED-0C32-7EF2-EE375F94D3A3}"/>
              </a:ext>
            </a:extLst>
          </p:cNvPr>
          <p:cNvSpPr txBox="1"/>
          <p:nvPr/>
        </p:nvSpPr>
        <p:spPr>
          <a:xfrm>
            <a:off x="3260716" y="4578428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3">
            <a:extLst>
              <a:ext uri="{FF2B5EF4-FFF2-40B4-BE49-F238E27FC236}">
                <a16:creationId xmlns:a16="http://schemas.microsoft.com/office/drawing/2014/main" id="{F00070FA-F60D-BEB3-2D45-7AD7B47261CE}"/>
              </a:ext>
            </a:extLst>
          </p:cNvPr>
          <p:cNvSpPr txBox="1"/>
          <p:nvPr/>
        </p:nvSpPr>
        <p:spPr>
          <a:xfrm>
            <a:off x="4514622" y="4577285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40%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4EBCE6BE-72B5-E427-684C-66152BC6BEFD}"/>
              </a:ext>
            </a:extLst>
          </p:cNvPr>
          <p:cNvSpPr txBox="1"/>
          <p:nvPr/>
        </p:nvSpPr>
        <p:spPr>
          <a:xfrm>
            <a:off x="5768527" y="4578428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2489B287-9B76-5047-6CC1-8FD9716748F1}"/>
              </a:ext>
            </a:extLst>
          </p:cNvPr>
          <p:cNvSpPr txBox="1"/>
          <p:nvPr/>
        </p:nvSpPr>
        <p:spPr>
          <a:xfrm>
            <a:off x="7022432" y="4573557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6">
            <a:extLst>
              <a:ext uri="{FF2B5EF4-FFF2-40B4-BE49-F238E27FC236}">
                <a16:creationId xmlns:a16="http://schemas.microsoft.com/office/drawing/2014/main" id="{EB2262E1-2089-9141-1C54-3E0BE7D13EEA}"/>
              </a:ext>
            </a:extLst>
          </p:cNvPr>
          <p:cNvSpPr txBox="1"/>
          <p:nvPr/>
        </p:nvSpPr>
        <p:spPr>
          <a:xfrm>
            <a:off x="8276337" y="4573557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70%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E49EFF9C-E8CC-EFAE-727B-2AACDFCA1478}"/>
              </a:ext>
            </a:extLst>
          </p:cNvPr>
          <p:cNvSpPr txBox="1"/>
          <p:nvPr/>
        </p:nvSpPr>
        <p:spPr>
          <a:xfrm>
            <a:off x="9530242" y="4573557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80%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640B1B2E-CCE4-B3EA-7869-73354796218B}"/>
              </a:ext>
            </a:extLst>
          </p:cNvPr>
          <p:cNvSpPr txBox="1"/>
          <p:nvPr/>
        </p:nvSpPr>
        <p:spPr>
          <a:xfrm>
            <a:off x="10784151" y="4573557"/>
            <a:ext cx="593432" cy="38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70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90%</a:t>
            </a:r>
            <a:endParaRPr lang="en-GB" sz="1707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C2BACDF3-A06E-9293-F1CA-AEC03A033ABA}"/>
              </a:ext>
            </a:extLst>
          </p:cNvPr>
          <p:cNvSpPr/>
          <p:nvPr/>
        </p:nvSpPr>
        <p:spPr>
          <a:xfrm>
            <a:off x="933724" y="3934958"/>
            <a:ext cx="2109923" cy="548581"/>
          </a:xfrm>
          <a:prstGeom prst="rect">
            <a:avLst/>
          </a:prstGeom>
          <a:solidFill>
            <a:srgbClr val="CBD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>
                <a:cs typeface="+mn-ea"/>
                <a:sym typeface="+mn-lt"/>
              </a:rPr>
              <a:t>2022</a:t>
            </a:r>
            <a:endParaRPr lang="en-GB" sz="1896" dirty="0">
              <a:cs typeface="+mn-ea"/>
              <a:sym typeface="+mn-lt"/>
            </a:endParaRPr>
          </a:p>
        </p:txBody>
      </p:sp>
      <p:sp>
        <p:nvSpPr>
          <p:cNvPr id="14" name="Rectangle 20">
            <a:extLst>
              <a:ext uri="{FF2B5EF4-FFF2-40B4-BE49-F238E27FC236}">
                <a16:creationId xmlns:a16="http://schemas.microsoft.com/office/drawing/2014/main" id="{F19EA4EE-CC6F-D820-8B49-DA466763EAA9}"/>
              </a:ext>
            </a:extLst>
          </p:cNvPr>
          <p:cNvSpPr/>
          <p:nvPr/>
        </p:nvSpPr>
        <p:spPr>
          <a:xfrm>
            <a:off x="3043646" y="3934958"/>
            <a:ext cx="3432141" cy="548581"/>
          </a:xfrm>
          <a:prstGeom prst="rect">
            <a:avLst/>
          </a:prstGeom>
          <a:solidFill>
            <a:srgbClr val="2935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>
                <a:cs typeface="+mn-ea"/>
                <a:sym typeface="+mn-lt"/>
              </a:rPr>
              <a:t>2023</a:t>
            </a:r>
            <a:endParaRPr lang="en-GB" sz="1896" dirty="0">
              <a:cs typeface="+mn-ea"/>
              <a:sym typeface="+mn-lt"/>
            </a:endParaRPr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09AB84C0-A696-0B51-ADAA-003404044DCC}"/>
              </a:ext>
            </a:extLst>
          </p:cNvPr>
          <p:cNvSpPr/>
          <p:nvPr/>
        </p:nvSpPr>
        <p:spPr>
          <a:xfrm>
            <a:off x="6475787" y="3934958"/>
            <a:ext cx="4782490" cy="548581"/>
          </a:xfrm>
          <a:prstGeom prst="rect">
            <a:avLst/>
          </a:pr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>
                <a:cs typeface="+mn-ea"/>
                <a:sym typeface="+mn-lt"/>
              </a:rPr>
              <a:t>2024</a:t>
            </a:r>
            <a:endParaRPr lang="en-GB" sz="1896" dirty="0">
              <a:cs typeface="+mn-ea"/>
              <a:sym typeface="+mn-lt"/>
            </a:endParaRPr>
          </a:p>
        </p:txBody>
      </p:sp>
      <p:sp>
        <p:nvSpPr>
          <p:cNvPr id="16" name="Freeform 22">
            <a:extLst>
              <a:ext uri="{FF2B5EF4-FFF2-40B4-BE49-F238E27FC236}">
                <a16:creationId xmlns:a16="http://schemas.microsoft.com/office/drawing/2014/main" id="{6CAD80D5-765C-C7EA-CA7E-2B60D7AA1E8B}"/>
              </a:ext>
            </a:extLst>
          </p:cNvPr>
          <p:cNvSpPr>
            <a:spLocks noEditPoints="1"/>
          </p:cNvSpPr>
          <p:nvPr/>
        </p:nvSpPr>
        <p:spPr bwMode="auto">
          <a:xfrm>
            <a:off x="9278695" y="1657610"/>
            <a:ext cx="536377" cy="569900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23">
            <a:extLst>
              <a:ext uri="{FF2B5EF4-FFF2-40B4-BE49-F238E27FC236}">
                <a16:creationId xmlns:a16="http://schemas.microsoft.com/office/drawing/2014/main" id="{D5BC56DA-548C-52DE-CD18-FE93CF2A1818}"/>
              </a:ext>
            </a:extLst>
          </p:cNvPr>
          <p:cNvSpPr>
            <a:spLocks noEditPoints="1"/>
          </p:cNvSpPr>
          <p:nvPr/>
        </p:nvSpPr>
        <p:spPr bwMode="auto">
          <a:xfrm>
            <a:off x="5767749" y="1677167"/>
            <a:ext cx="656502" cy="53078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AB61F29B-91DF-5830-E308-8C59D57B7DF2}"/>
              </a:ext>
            </a:extLst>
          </p:cNvPr>
          <p:cNvSpPr>
            <a:spLocks noEditPoints="1"/>
          </p:cNvSpPr>
          <p:nvPr/>
        </p:nvSpPr>
        <p:spPr bwMode="auto">
          <a:xfrm>
            <a:off x="2420713" y="1621294"/>
            <a:ext cx="438599" cy="64253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53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A79C807-8120-8B09-A9D6-BB451315EFB1}"/>
              </a:ext>
            </a:extLst>
          </p:cNvPr>
          <p:cNvGrpSpPr/>
          <p:nvPr/>
        </p:nvGrpSpPr>
        <p:grpSpPr>
          <a:xfrm>
            <a:off x="8205779" y="2508431"/>
            <a:ext cx="2859096" cy="829222"/>
            <a:chOff x="-94764" y="1893834"/>
            <a:chExt cx="2859096" cy="8292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15A703B-C46F-5BF2-7096-40C1C227243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FC919A2-7CBA-6202-C0E7-E3BBAF558702}"/>
                </a:ext>
              </a:extLst>
            </p:cNvPr>
            <p:cNvSpPr txBox="1"/>
            <p:nvPr/>
          </p:nvSpPr>
          <p:spPr>
            <a:xfrm>
              <a:off x="21700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EDBB515-0E5E-CA1D-422E-24B212119279}"/>
              </a:ext>
            </a:extLst>
          </p:cNvPr>
          <p:cNvGrpSpPr/>
          <p:nvPr/>
        </p:nvGrpSpPr>
        <p:grpSpPr>
          <a:xfrm>
            <a:off x="4666452" y="2508431"/>
            <a:ext cx="2859096" cy="829222"/>
            <a:chOff x="-94764" y="1893834"/>
            <a:chExt cx="2859096" cy="8292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922B6E-EC65-97FD-025C-7A09D673543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117E3F-36FF-0CA0-05B2-C8836F016342}"/>
                </a:ext>
              </a:extLst>
            </p:cNvPr>
            <p:cNvSpPr txBox="1"/>
            <p:nvPr/>
          </p:nvSpPr>
          <p:spPr>
            <a:xfrm>
              <a:off x="21700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BA0A19D-AFFB-8136-6B81-2DA246947BD5}"/>
              </a:ext>
            </a:extLst>
          </p:cNvPr>
          <p:cNvGrpSpPr/>
          <p:nvPr/>
        </p:nvGrpSpPr>
        <p:grpSpPr>
          <a:xfrm>
            <a:off x="1210464" y="2508431"/>
            <a:ext cx="2859096" cy="829222"/>
            <a:chOff x="-94764" y="1893834"/>
            <a:chExt cx="2859096" cy="8292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849C4E9-5F9F-862C-A9E8-6E77E08B580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6753503-5951-5CE1-2C4D-A1603B53FC55}"/>
                </a:ext>
              </a:extLst>
            </p:cNvPr>
            <p:cNvSpPr txBox="1"/>
            <p:nvPr/>
          </p:nvSpPr>
          <p:spPr>
            <a:xfrm>
              <a:off x="21700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0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1A798127-8F3C-CA0C-A40B-DA39DA4649DA}"/>
              </a:ext>
            </a:extLst>
          </p:cNvPr>
          <p:cNvGrpSpPr/>
          <p:nvPr/>
        </p:nvGrpSpPr>
        <p:grpSpPr>
          <a:xfrm>
            <a:off x="4389143" y="2666808"/>
            <a:ext cx="891108" cy="560057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1202B628-43D9-EDCE-91C0-DD0E82B4A1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63BA460E-BF8C-CDF3-9FC0-C3F91EE5F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</p:grpSp>
      <p:grpSp>
        <p:nvGrpSpPr>
          <p:cNvPr id="5" name="Group 148">
            <a:extLst>
              <a:ext uri="{FF2B5EF4-FFF2-40B4-BE49-F238E27FC236}">
                <a16:creationId xmlns:a16="http://schemas.microsoft.com/office/drawing/2014/main" id="{8B120784-5205-CE3A-F4E8-A85E2EE60D1A}"/>
              </a:ext>
            </a:extLst>
          </p:cNvPr>
          <p:cNvGrpSpPr/>
          <p:nvPr/>
        </p:nvGrpSpPr>
        <p:grpSpPr>
          <a:xfrm>
            <a:off x="3407104" y="1479238"/>
            <a:ext cx="683646" cy="1686891"/>
            <a:chOff x="2000250" y="1211262"/>
            <a:chExt cx="512763" cy="1265238"/>
          </a:xfrm>
        </p:grpSpPr>
        <p:grpSp>
          <p:nvGrpSpPr>
            <p:cNvPr id="6" name="Group 145">
              <a:extLst>
                <a:ext uri="{FF2B5EF4-FFF2-40B4-BE49-F238E27FC236}">
                  <a16:creationId xmlns:a16="http://schemas.microsoft.com/office/drawing/2014/main" id="{C52CF7BF-256D-8BB4-2CE7-9117CD7A21DA}"/>
                </a:ext>
              </a:extLst>
            </p:cNvPr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1" name="Oval 7">
                <a:extLst>
                  <a:ext uri="{FF2B5EF4-FFF2-40B4-BE49-F238E27FC236}">
                    <a16:creationId xmlns:a16="http://schemas.microsoft.com/office/drawing/2014/main" id="{33524EC8-7830-1ECA-5135-6B752325C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16E486D2-3F60-0A52-51F5-E9B8DF72F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8FE67299-29B4-26D2-CCEC-C0FD8143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id="{57C296EE-5B44-6A26-BF5B-3B9D17636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5" name="Freeform 18">
                <a:extLst>
                  <a:ext uri="{FF2B5EF4-FFF2-40B4-BE49-F238E27FC236}">
                    <a16:creationId xmlns:a16="http://schemas.microsoft.com/office/drawing/2014/main" id="{D18075A2-EAC0-FE42-FDB8-4528103C5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433B08BA-31A5-9159-45F0-216212E1F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006E38D1-0D8B-02C0-37CB-EDDF30602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8" name="Freeform 36">
                <a:extLst>
                  <a:ext uri="{FF2B5EF4-FFF2-40B4-BE49-F238E27FC236}">
                    <a16:creationId xmlns:a16="http://schemas.microsoft.com/office/drawing/2014/main" id="{4FF8D428-B982-8B1B-587F-2B23E7985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9" name="Freeform 37">
                <a:extLst>
                  <a:ext uri="{FF2B5EF4-FFF2-40B4-BE49-F238E27FC236}">
                    <a16:creationId xmlns:a16="http://schemas.microsoft.com/office/drawing/2014/main" id="{F87410D4-01DF-2902-384D-48AA4E08A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30" name="Freeform 38">
                <a:extLst>
                  <a:ext uri="{FF2B5EF4-FFF2-40B4-BE49-F238E27FC236}">
                    <a16:creationId xmlns:a16="http://schemas.microsoft.com/office/drawing/2014/main" id="{84CD9CB8-5364-E85D-9056-D18680110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31" name="Freeform 39">
                <a:extLst>
                  <a:ext uri="{FF2B5EF4-FFF2-40B4-BE49-F238E27FC236}">
                    <a16:creationId xmlns:a16="http://schemas.microsoft.com/office/drawing/2014/main" id="{22E21897-4958-6C91-5FEC-7110D6F41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32" name="Freeform 40">
                <a:extLst>
                  <a:ext uri="{FF2B5EF4-FFF2-40B4-BE49-F238E27FC236}">
                    <a16:creationId xmlns:a16="http://schemas.microsoft.com/office/drawing/2014/main" id="{233CDB74-A535-CE0E-AFD8-28458DC97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43">
              <a:extLst>
                <a:ext uri="{FF2B5EF4-FFF2-40B4-BE49-F238E27FC236}">
                  <a16:creationId xmlns:a16="http://schemas.microsoft.com/office/drawing/2014/main" id="{F1374B9A-981F-9CBA-F54F-1B2208BD0F3C}"/>
                </a:ext>
              </a:extLst>
            </p:cNvPr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C9507391-B42D-16C9-B98C-64CFA3EB6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EDE87E66-F9B1-F205-D92B-C8797FECB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1" name="Freeform 76">
                <a:extLst>
                  <a:ext uri="{FF2B5EF4-FFF2-40B4-BE49-F238E27FC236}">
                    <a16:creationId xmlns:a16="http://schemas.microsoft.com/office/drawing/2014/main" id="{76E21DDD-0970-9EE1-8A7D-E1F012CF5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3" name="Freeform 77">
                <a:extLst>
                  <a:ext uri="{FF2B5EF4-FFF2-40B4-BE49-F238E27FC236}">
                    <a16:creationId xmlns:a16="http://schemas.microsoft.com/office/drawing/2014/main" id="{CF3A525D-E090-53C2-CAA1-F870EE78C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rgbClr val="3665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4" name="Freeform 78">
                <a:extLst>
                  <a:ext uri="{FF2B5EF4-FFF2-40B4-BE49-F238E27FC236}">
                    <a16:creationId xmlns:a16="http://schemas.microsoft.com/office/drawing/2014/main" id="{EA6B0D59-A660-06EC-7661-DC394AE31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5" name="Freeform 79">
                <a:extLst>
                  <a:ext uri="{FF2B5EF4-FFF2-40B4-BE49-F238E27FC236}">
                    <a16:creationId xmlns:a16="http://schemas.microsoft.com/office/drawing/2014/main" id="{5B6541D0-16E3-EA6C-D446-AF2B24EAB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rgbClr val="3665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6" name="Freeform 80">
                <a:extLst>
                  <a:ext uri="{FF2B5EF4-FFF2-40B4-BE49-F238E27FC236}">
                    <a16:creationId xmlns:a16="http://schemas.microsoft.com/office/drawing/2014/main" id="{29FD0BE9-6734-5133-FF04-BAB56FFF7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7" name="Freeform 82">
                <a:extLst>
                  <a:ext uri="{FF2B5EF4-FFF2-40B4-BE49-F238E27FC236}">
                    <a16:creationId xmlns:a16="http://schemas.microsoft.com/office/drawing/2014/main" id="{2AC524E2-429B-B3E4-E20D-BBF02886D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8" name="Freeform 83">
                <a:extLst>
                  <a:ext uri="{FF2B5EF4-FFF2-40B4-BE49-F238E27FC236}">
                    <a16:creationId xmlns:a16="http://schemas.microsoft.com/office/drawing/2014/main" id="{77736895-751D-0D1D-790D-0640DD646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19" name="Freeform 84">
                <a:extLst>
                  <a:ext uri="{FF2B5EF4-FFF2-40B4-BE49-F238E27FC236}">
                    <a16:creationId xmlns:a16="http://schemas.microsoft.com/office/drawing/2014/main" id="{5ED4D9E1-5656-511A-4084-AD6FA7C77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  <p:sp>
            <p:nvSpPr>
              <p:cNvPr id="20" name="Freeform 86">
                <a:extLst>
                  <a:ext uri="{FF2B5EF4-FFF2-40B4-BE49-F238E27FC236}">
                    <a16:creationId xmlns:a16="http://schemas.microsoft.com/office/drawing/2014/main" id="{AD87E88C-6983-07D0-E0EC-5F46A0BAC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144">
            <a:extLst>
              <a:ext uri="{FF2B5EF4-FFF2-40B4-BE49-F238E27FC236}">
                <a16:creationId xmlns:a16="http://schemas.microsoft.com/office/drawing/2014/main" id="{7BFECD86-856B-CEB2-7563-96018E74F8B5}"/>
              </a:ext>
            </a:extLst>
          </p:cNvPr>
          <p:cNvGrpSpPr/>
          <p:nvPr/>
        </p:nvGrpSpPr>
        <p:grpSpPr>
          <a:xfrm>
            <a:off x="3635691" y="2033775"/>
            <a:ext cx="524904" cy="4205585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34" name="Freeform 54">
              <a:extLst>
                <a:ext uri="{FF2B5EF4-FFF2-40B4-BE49-F238E27FC236}">
                  <a16:creationId xmlns:a16="http://schemas.microsoft.com/office/drawing/2014/main" id="{8D0DAD4B-9248-8F98-C6A2-F53A828A2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35" name="Rectangle 55">
              <a:extLst>
                <a:ext uri="{FF2B5EF4-FFF2-40B4-BE49-F238E27FC236}">
                  <a16:creationId xmlns:a16="http://schemas.microsoft.com/office/drawing/2014/main" id="{6350DF5C-5CF5-3960-45A4-A6F0B12CF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36" name="Rectangle 56">
              <a:extLst>
                <a:ext uri="{FF2B5EF4-FFF2-40B4-BE49-F238E27FC236}">
                  <a16:creationId xmlns:a16="http://schemas.microsoft.com/office/drawing/2014/main" id="{3D69AB53-181A-987B-8023-C15A75A05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37" name="Rectangle 57">
              <a:extLst>
                <a:ext uri="{FF2B5EF4-FFF2-40B4-BE49-F238E27FC236}">
                  <a16:creationId xmlns:a16="http://schemas.microsoft.com/office/drawing/2014/main" id="{5A1069D5-A35F-F24D-9518-EA501BC7C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38" name="Rectangle 58">
              <a:extLst>
                <a:ext uri="{FF2B5EF4-FFF2-40B4-BE49-F238E27FC236}">
                  <a16:creationId xmlns:a16="http://schemas.microsoft.com/office/drawing/2014/main" id="{BEC341EE-8A4F-FE4F-3A11-C10D0C39F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39" name="Rectangle 59">
              <a:extLst>
                <a:ext uri="{FF2B5EF4-FFF2-40B4-BE49-F238E27FC236}">
                  <a16:creationId xmlns:a16="http://schemas.microsoft.com/office/drawing/2014/main" id="{FAC4A615-2B2F-B1C4-2323-A6A0903C8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0" name="Rectangle 60">
              <a:extLst>
                <a:ext uri="{FF2B5EF4-FFF2-40B4-BE49-F238E27FC236}">
                  <a16:creationId xmlns:a16="http://schemas.microsoft.com/office/drawing/2014/main" id="{A9F0FD8B-59B1-7E28-8CA4-EEA9F8732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1" name="Rectangle 61">
              <a:extLst>
                <a:ext uri="{FF2B5EF4-FFF2-40B4-BE49-F238E27FC236}">
                  <a16:creationId xmlns:a16="http://schemas.microsoft.com/office/drawing/2014/main" id="{A8DA5B8B-6C92-E286-DA34-D29D613C1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2" name="Rectangle 62">
              <a:extLst>
                <a:ext uri="{FF2B5EF4-FFF2-40B4-BE49-F238E27FC236}">
                  <a16:creationId xmlns:a16="http://schemas.microsoft.com/office/drawing/2014/main" id="{548250FB-7470-7BBC-C00C-ECDFCD046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3" name="Rectangle 63">
              <a:extLst>
                <a:ext uri="{FF2B5EF4-FFF2-40B4-BE49-F238E27FC236}">
                  <a16:creationId xmlns:a16="http://schemas.microsoft.com/office/drawing/2014/main" id="{00F66908-91DE-C2EC-FA89-406EB5B8B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62334E90-4E53-368F-3A21-C4497860F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5" name="Rectangle 65">
              <a:extLst>
                <a:ext uri="{FF2B5EF4-FFF2-40B4-BE49-F238E27FC236}">
                  <a16:creationId xmlns:a16="http://schemas.microsoft.com/office/drawing/2014/main" id="{26338343-4A7B-35E3-9B8C-F74085AA0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6" name="Rectangle 66">
              <a:extLst>
                <a:ext uri="{FF2B5EF4-FFF2-40B4-BE49-F238E27FC236}">
                  <a16:creationId xmlns:a16="http://schemas.microsoft.com/office/drawing/2014/main" id="{9F65706C-29CA-368D-4317-FC4404F7F0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7" name="Rectangle 67">
              <a:extLst>
                <a:ext uri="{FF2B5EF4-FFF2-40B4-BE49-F238E27FC236}">
                  <a16:creationId xmlns:a16="http://schemas.microsoft.com/office/drawing/2014/main" id="{305E369B-D5E9-2DBF-590C-C814106CF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8" name="Rectangle 68">
              <a:extLst>
                <a:ext uri="{FF2B5EF4-FFF2-40B4-BE49-F238E27FC236}">
                  <a16:creationId xmlns:a16="http://schemas.microsoft.com/office/drawing/2014/main" id="{39806D69-7F92-7DFA-0F58-994DF19DE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49" name="Rectangle 69">
              <a:extLst>
                <a:ext uri="{FF2B5EF4-FFF2-40B4-BE49-F238E27FC236}">
                  <a16:creationId xmlns:a16="http://schemas.microsoft.com/office/drawing/2014/main" id="{94D73C3B-3C99-8210-CC7E-D878EEFE1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0" name="Rectangle 70">
              <a:extLst>
                <a:ext uri="{FF2B5EF4-FFF2-40B4-BE49-F238E27FC236}">
                  <a16:creationId xmlns:a16="http://schemas.microsoft.com/office/drawing/2014/main" id="{334BE78C-C28E-E313-D792-ACF6C32C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1" name="Rectangle 71">
              <a:extLst>
                <a:ext uri="{FF2B5EF4-FFF2-40B4-BE49-F238E27FC236}">
                  <a16:creationId xmlns:a16="http://schemas.microsoft.com/office/drawing/2014/main" id="{52E76AE1-2595-2C86-34DC-00AE1845F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2" name="Rectangle 72">
              <a:extLst>
                <a:ext uri="{FF2B5EF4-FFF2-40B4-BE49-F238E27FC236}">
                  <a16:creationId xmlns:a16="http://schemas.microsoft.com/office/drawing/2014/main" id="{B470DE17-D20C-F2D3-FBAB-5532CC233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3" name="Freeform 75">
              <a:extLst>
                <a:ext uri="{FF2B5EF4-FFF2-40B4-BE49-F238E27FC236}">
                  <a16:creationId xmlns:a16="http://schemas.microsoft.com/office/drawing/2014/main" id="{BE84D749-AC30-434E-1DE7-EA74A458E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</p:grpSp>
      <p:grpSp>
        <p:nvGrpSpPr>
          <p:cNvPr id="54" name="Group 149">
            <a:extLst>
              <a:ext uri="{FF2B5EF4-FFF2-40B4-BE49-F238E27FC236}">
                <a16:creationId xmlns:a16="http://schemas.microsoft.com/office/drawing/2014/main" id="{BBAD1699-C756-EBD3-D1A8-D09586C4ABCA}"/>
              </a:ext>
            </a:extLst>
          </p:cNvPr>
          <p:cNvGrpSpPr/>
          <p:nvPr/>
        </p:nvGrpSpPr>
        <p:grpSpPr>
          <a:xfrm>
            <a:off x="4704549" y="4554587"/>
            <a:ext cx="774658" cy="1665725"/>
            <a:chOff x="2973388" y="3517900"/>
            <a:chExt cx="581025" cy="1249362"/>
          </a:xfrm>
        </p:grpSpPr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id="{E1640E8E-554D-CEA0-223C-4E6988B25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75E7D303-7753-305C-9275-BA70E0A9A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7" name="Rectangle 44">
              <a:extLst>
                <a:ext uri="{FF2B5EF4-FFF2-40B4-BE49-F238E27FC236}">
                  <a16:creationId xmlns:a16="http://schemas.microsoft.com/office/drawing/2014/main" id="{740A7B69-9FB3-BDC2-4EC5-B6A195050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5BB44B36-720D-E754-E5AB-8159A04C8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ED963489-3A1D-1F69-06F6-A77CDFAC2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>
                <a:cs typeface="+mn-ea"/>
                <a:sym typeface="+mn-lt"/>
              </a:endParaRPr>
            </a:p>
          </p:txBody>
        </p:sp>
        <p:grpSp>
          <p:nvGrpSpPr>
            <p:cNvPr id="60" name="Group 147">
              <a:extLst>
                <a:ext uri="{FF2B5EF4-FFF2-40B4-BE49-F238E27FC236}">
                  <a16:creationId xmlns:a16="http://schemas.microsoft.com/office/drawing/2014/main" id="{8ECB6012-5F5A-BD3C-17A5-A74CFEFC51E4}"/>
                </a:ext>
              </a:extLst>
            </p:cNvPr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61" name="Group 146">
                <a:extLst>
                  <a:ext uri="{FF2B5EF4-FFF2-40B4-BE49-F238E27FC236}">
                    <a16:creationId xmlns:a16="http://schemas.microsoft.com/office/drawing/2014/main" id="{8D812CB8-F931-CED2-917D-01A88F522CE4}"/>
                  </a:ext>
                </a:extLst>
              </p:cNvPr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63" name="Oval 5">
                  <a:extLst>
                    <a:ext uri="{FF2B5EF4-FFF2-40B4-BE49-F238E27FC236}">
                      <a16:creationId xmlns:a16="http://schemas.microsoft.com/office/drawing/2014/main" id="{3343EC40-2C89-0BAA-DDF6-20B40B2E7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8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6">
                  <a:extLst>
                    <a:ext uri="{FF2B5EF4-FFF2-40B4-BE49-F238E27FC236}">
                      <a16:creationId xmlns:a16="http://schemas.microsoft.com/office/drawing/2014/main" id="{86687AB6-1479-B5E7-157F-582671D6B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8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47">
                  <a:extLst>
                    <a:ext uri="{FF2B5EF4-FFF2-40B4-BE49-F238E27FC236}">
                      <a16:creationId xmlns:a16="http://schemas.microsoft.com/office/drawing/2014/main" id="{986A8FDB-99C4-AF22-0B46-3BB0788C89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8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48">
                  <a:extLst>
                    <a:ext uri="{FF2B5EF4-FFF2-40B4-BE49-F238E27FC236}">
                      <a16:creationId xmlns:a16="http://schemas.microsoft.com/office/drawing/2014/main" id="{75C45D9E-0379-EB3E-88F4-9AE3A9682C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8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49">
                  <a:extLst>
                    <a:ext uri="{FF2B5EF4-FFF2-40B4-BE49-F238E27FC236}">
                      <a16:creationId xmlns:a16="http://schemas.microsoft.com/office/drawing/2014/main" id="{74C6C1EC-B9AB-C8F9-65CB-324244AF6F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8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Freeform 87">
                <a:extLst>
                  <a:ext uri="{FF2B5EF4-FFF2-40B4-BE49-F238E27FC236}">
                    <a16:creationId xmlns:a16="http://schemas.microsoft.com/office/drawing/2014/main" id="{AB0CE7FF-AED7-847C-CF09-00D6913F1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Group 20">
            <a:extLst>
              <a:ext uri="{FF2B5EF4-FFF2-40B4-BE49-F238E27FC236}">
                <a16:creationId xmlns:a16="http://schemas.microsoft.com/office/drawing/2014/main" id="{93AE56C8-3530-FC9D-C7CD-E4D21B63F806}"/>
              </a:ext>
            </a:extLst>
          </p:cNvPr>
          <p:cNvGrpSpPr/>
          <p:nvPr/>
        </p:nvGrpSpPr>
        <p:grpSpPr>
          <a:xfrm>
            <a:off x="4372250" y="1295517"/>
            <a:ext cx="1545082" cy="971077"/>
            <a:chOff x="686838" y="2184398"/>
            <a:chExt cx="1192213" cy="749301"/>
          </a:xfrm>
          <a:solidFill>
            <a:srgbClr val="3665D9"/>
          </a:solidFill>
        </p:grpSpPr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65270F0F-D183-15E6-8C45-D94C904AB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E77D4EDF-CC1E-0EB8-83A1-7F9186AA8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23">
            <a:extLst>
              <a:ext uri="{FF2B5EF4-FFF2-40B4-BE49-F238E27FC236}">
                <a16:creationId xmlns:a16="http://schemas.microsoft.com/office/drawing/2014/main" id="{F4B4DE26-6D4E-2820-C4DC-8640472C3FE6}"/>
              </a:ext>
            </a:extLst>
          </p:cNvPr>
          <p:cNvGrpSpPr/>
          <p:nvPr/>
        </p:nvGrpSpPr>
        <p:grpSpPr>
          <a:xfrm>
            <a:off x="2150088" y="2436837"/>
            <a:ext cx="1257015" cy="790028"/>
            <a:chOff x="686838" y="2184398"/>
            <a:chExt cx="1192213" cy="749301"/>
          </a:xfrm>
          <a:solidFill>
            <a:srgbClr val="29353B"/>
          </a:solidFill>
        </p:grpSpPr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4CDA7BE9-A1D2-EB05-1B66-00793F774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6878CE0B-44C0-6BB3-54E1-064D4B5B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</p:grpSp>
      <p:grpSp>
        <p:nvGrpSpPr>
          <p:cNvPr id="74" name="Group 32">
            <a:extLst>
              <a:ext uri="{FF2B5EF4-FFF2-40B4-BE49-F238E27FC236}">
                <a16:creationId xmlns:a16="http://schemas.microsoft.com/office/drawing/2014/main" id="{B15A9AF9-DF78-7939-91A8-9EE51F1BA757}"/>
              </a:ext>
            </a:extLst>
          </p:cNvPr>
          <p:cNvGrpSpPr/>
          <p:nvPr/>
        </p:nvGrpSpPr>
        <p:grpSpPr>
          <a:xfrm>
            <a:off x="2532134" y="3698971"/>
            <a:ext cx="985030" cy="619088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2DF9F0AD-166E-3AEB-3B98-92220D5F0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57B3BAE8-89EC-8C7F-7887-C135B38EC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CBD7F5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53" dirty="0">
                <a:cs typeface="+mn-ea"/>
                <a:sym typeface="+mn-lt"/>
              </a:endParaRPr>
            </a:p>
          </p:txBody>
        </p:sp>
      </p:grpSp>
      <p:sp>
        <p:nvSpPr>
          <p:cNvPr id="97" name="Freeform 46">
            <a:extLst>
              <a:ext uri="{FF2B5EF4-FFF2-40B4-BE49-F238E27FC236}">
                <a16:creationId xmlns:a16="http://schemas.microsoft.com/office/drawing/2014/main" id="{8DCAAF8F-75FC-384E-E3EA-1291AA210355}"/>
              </a:ext>
            </a:extLst>
          </p:cNvPr>
          <p:cNvSpPr>
            <a:spLocks noEditPoints="1"/>
          </p:cNvSpPr>
          <p:nvPr/>
        </p:nvSpPr>
        <p:spPr bwMode="auto">
          <a:xfrm>
            <a:off x="6538178" y="2237429"/>
            <a:ext cx="466146" cy="466146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53">
              <a:cs typeface="+mn-ea"/>
              <a:sym typeface="+mn-lt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BDA6C13-C279-56C9-ED77-96BC6DDC17BC}"/>
              </a:ext>
            </a:extLst>
          </p:cNvPr>
          <p:cNvGrpSpPr/>
          <p:nvPr/>
        </p:nvGrpSpPr>
        <p:grpSpPr>
          <a:xfrm>
            <a:off x="7100051" y="2178165"/>
            <a:ext cx="3964824" cy="829222"/>
            <a:chOff x="-94764" y="1893834"/>
            <a:chExt cx="3964824" cy="82922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FA51AE8-9CAE-D238-BE56-385D088ECA6B}"/>
                </a:ext>
              </a:extLst>
            </p:cNvPr>
            <p:cNvSpPr txBox="1"/>
            <p:nvPr/>
          </p:nvSpPr>
          <p:spPr>
            <a:xfrm>
              <a:off x="-94764" y="2190603"/>
              <a:ext cx="39648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18D444BB-60B0-6482-1AC5-71B274715A9C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1" name="Freeform 46">
            <a:extLst>
              <a:ext uri="{FF2B5EF4-FFF2-40B4-BE49-F238E27FC236}">
                <a16:creationId xmlns:a16="http://schemas.microsoft.com/office/drawing/2014/main" id="{6FCB05CE-DC04-F275-BD64-8D9C7070AE42}"/>
              </a:ext>
            </a:extLst>
          </p:cNvPr>
          <p:cNvSpPr>
            <a:spLocks noEditPoints="1"/>
          </p:cNvSpPr>
          <p:nvPr/>
        </p:nvSpPr>
        <p:spPr bwMode="auto">
          <a:xfrm>
            <a:off x="6538178" y="3199953"/>
            <a:ext cx="466146" cy="466146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53">
              <a:cs typeface="+mn-ea"/>
              <a:sym typeface="+mn-lt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66937A9D-2FEC-1033-0134-22414E705F8E}"/>
              </a:ext>
            </a:extLst>
          </p:cNvPr>
          <p:cNvGrpSpPr/>
          <p:nvPr/>
        </p:nvGrpSpPr>
        <p:grpSpPr>
          <a:xfrm>
            <a:off x="7100051" y="3140689"/>
            <a:ext cx="3964824" cy="829222"/>
            <a:chOff x="-94764" y="1893834"/>
            <a:chExt cx="3964824" cy="829222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BCEE5DB-66E1-C917-93D3-8E1185018A37}"/>
                </a:ext>
              </a:extLst>
            </p:cNvPr>
            <p:cNvSpPr txBox="1"/>
            <p:nvPr/>
          </p:nvSpPr>
          <p:spPr>
            <a:xfrm>
              <a:off x="-94764" y="2190603"/>
              <a:ext cx="39648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94B97A3-BC1E-6F67-D292-52478522FEC0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5" name="Freeform 46">
            <a:extLst>
              <a:ext uri="{FF2B5EF4-FFF2-40B4-BE49-F238E27FC236}">
                <a16:creationId xmlns:a16="http://schemas.microsoft.com/office/drawing/2014/main" id="{B61AED74-5099-4675-027B-5AEA40267AA8}"/>
              </a:ext>
            </a:extLst>
          </p:cNvPr>
          <p:cNvSpPr>
            <a:spLocks noEditPoints="1"/>
          </p:cNvSpPr>
          <p:nvPr/>
        </p:nvSpPr>
        <p:spPr bwMode="auto">
          <a:xfrm>
            <a:off x="6538178" y="4162477"/>
            <a:ext cx="466146" cy="466146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53">
              <a:cs typeface="+mn-ea"/>
              <a:sym typeface="+mn-lt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3231E16-8EA6-4BCF-0774-80DF347E646D}"/>
              </a:ext>
            </a:extLst>
          </p:cNvPr>
          <p:cNvGrpSpPr/>
          <p:nvPr/>
        </p:nvGrpSpPr>
        <p:grpSpPr>
          <a:xfrm>
            <a:off x="7100051" y="4103213"/>
            <a:ext cx="3964824" cy="829222"/>
            <a:chOff x="-94764" y="1893834"/>
            <a:chExt cx="3964824" cy="829222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11F194F8-81C9-5608-1604-4EE91972C303}"/>
                </a:ext>
              </a:extLst>
            </p:cNvPr>
            <p:cNvSpPr txBox="1"/>
            <p:nvPr/>
          </p:nvSpPr>
          <p:spPr>
            <a:xfrm>
              <a:off x="-94764" y="2190603"/>
              <a:ext cx="39648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77A8537-9153-FF30-68AF-7A341B38D7A0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850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CF21AD5-71A6-8EC8-0489-55AC26437E92}"/>
              </a:ext>
            </a:extLst>
          </p:cNvPr>
          <p:cNvCxnSpPr/>
          <p:nvPr/>
        </p:nvCxnSpPr>
        <p:spPr>
          <a:xfrm rot="5400000">
            <a:off x="1718067" y="2753371"/>
            <a:ext cx="1133021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7FB93DD-B74F-34BF-6CA7-F787314D890F}"/>
              </a:ext>
            </a:extLst>
          </p:cNvPr>
          <p:cNvCxnSpPr/>
          <p:nvPr/>
        </p:nvCxnSpPr>
        <p:spPr>
          <a:xfrm rot="5400000">
            <a:off x="6654927" y="2753371"/>
            <a:ext cx="1133021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D967FDA-CC31-5624-5145-8DB10150C791}"/>
              </a:ext>
            </a:extLst>
          </p:cNvPr>
          <p:cNvCxnSpPr/>
          <p:nvPr/>
        </p:nvCxnSpPr>
        <p:spPr>
          <a:xfrm rot="5400000">
            <a:off x="4202203" y="2753371"/>
            <a:ext cx="1133021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534575E-DA09-9BB5-DB6D-43EDB8F268DE}"/>
              </a:ext>
            </a:extLst>
          </p:cNvPr>
          <p:cNvCxnSpPr/>
          <p:nvPr/>
        </p:nvCxnSpPr>
        <p:spPr>
          <a:xfrm rot="5400000">
            <a:off x="9126776" y="2753371"/>
            <a:ext cx="1133021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971F27A-A375-DF72-FBF3-4C05709BC943}"/>
              </a:ext>
            </a:extLst>
          </p:cNvPr>
          <p:cNvCxnSpPr/>
          <p:nvPr/>
        </p:nvCxnSpPr>
        <p:spPr>
          <a:xfrm>
            <a:off x="1129448" y="2186860"/>
            <a:ext cx="9950256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02627E8C-1835-BD70-6AD8-C469E78E411D}"/>
              </a:ext>
            </a:extLst>
          </p:cNvPr>
          <p:cNvSpPr/>
          <p:nvPr/>
        </p:nvSpPr>
        <p:spPr>
          <a:xfrm>
            <a:off x="2156101" y="2058383"/>
            <a:ext cx="256957" cy="25695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44399B-4974-9C26-3B26-C7345FF4E0AC}"/>
              </a:ext>
            </a:extLst>
          </p:cNvPr>
          <p:cNvSpPr txBox="1"/>
          <p:nvPr/>
        </p:nvSpPr>
        <p:spPr>
          <a:xfrm>
            <a:off x="1781108" y="1534712"/>
            <a:ext cx="1005349" cy="338526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5E2BA74-CC6E-6C7C-966D-78CA5B05656E}"/>
              </a:ext>
            </a:extLst>
          </p:cNvPr>
          <p:cNvSpPr/>
          <p:nvPr/>
        </p:nvSpPr>
        <p:spPr>
          <a:xfrm>
            <a:off x="7094558" y="2058383"/>
            <a:ext cx="256957" cy="25695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8361AA-ADDE-6CAE-7D92-FD556C74B18A}"/>
              </a:ext>
            </a:extLst>
          </p:cNvPr>
          <p:cNvSpPr txBox="1"/>
          <p:nvPr/>
        </p:nvSpPr>
        <p:spPr>
          <a:xfrm>
            <a:off x="6719570" y="1517125"/>
            <a:ext cx="1005349" cy="338526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F90267E-DE47-8C0A-5716-0E6551013C28}"/>
              </a:ext>
            </a:extLst>
          </p:cNvPr>
          <p:cNvSpPr/>
          <p:nvPr/>
        </p:nvSpPr>
        <p:spPr>
          <a:xfrm>
            <a:off x="4641836" y="2058383"/>
            <a:ext cx="256957" cy="25695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122137-57EC-8C79-57AD-38785DF743CB}"/>
              </a:ext>
            </a:extLst>
          </p:cNvPr>
          <p:cNvSpPr txBox="1"/>
          <p:nvPr/>
        </p:nvSpPr>
        <p:spPr>
          <a:xfrm>
            <a:off x="4266045" y="1552299"/>
            <a:ext cx="1005349" cy="338526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E75CB17-DACC-1BD0-FAF6-2BF6E7E7DEE5}"/>
              </a:ext>
            </a:extLst>
          </p:cNvPr>
          <p:cNvSpPr/>
          <p:nvPr/>
        </p:nvSpPr>
        <p:spPr>
          <a:xfrm>
            <a:off x="9566407" y="2058383"/>
            <a:ext cx="256957" cy="25695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EEB7B8-6A1A-921B-489F-9762E2EB5789}"/>
              </a:ext>
            </a:extLst>
          </p:cNvPr>
          <p:cNvSpPr txBox="1"/>
          <p:nvPr/>
        </p:nvSpPr>
        <p:spPr>
          <a:xfrm>
            <a:off x="9192217" y="1517125"/>
            <a:ext cx="1005349" cy="338526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1537547-CB45-A37F-3D0A-E91797C3DDE5}"/>
              </a:ext>
            </a:extLst>
          </p:cNvPr>
          <p:cNvSpPr/>
          <p:nvPr/>
        </p:nvSpPr>
        <p:spPr>
          <a:xfrm>
            <a:off x="1712525" y="3052413"/>
            <a:ext cx="1144115" cy="1144115"/>
          </a:xfrm>
          <a:prstGeom prst="ellipse">
            <a:avLst/>
          </a:prstGeom>
          <a:solidFill>
            <a:srgbClr val="29353B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solidFill>
                <a:schemeClr val="tx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5B8E09-6653-2A14-4D89-7BC52C86002B}"/>
              </a:ext>
            </a:extLst>
          </p:cNvPr>
          <p:cNvSpPr txBox="1"/>
          <p:nvPr/>
        </p:nvSpPr>
        <p:spPr>
          <a:xfrm>
            <a:off x="1987894" y="3319882"/>
            <a:ext cx="594980" cy="58474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99E4EE7-FC6C-AF0A-E800-C9B75C6A6E6C}"/>
              </a:ext>
            </a:extLst>
          </p:cNvPr>
          <p:cNvSpPr/>
          <p:nvPr/>
        </p:nvSpPr>
        <p:spPr>
          <a:xfrm>
            <a:off x="6650985" y="3054032"/>
            <a:ext cx="1144115" cy="1144115"/>
          </a:xfrm>
          <a:prstGeom prst="ellipse">
            <a:avLst/>
          </a:prstGeom>
          <a:solidFill>
            <a:srgbClr val="29353B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solidFill>
                <a:schemeClr val="tx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BCB318B-1F54-9D1D-3A89-39B6DACB4E06}"/>
              </a:ext>
            </a:extLst>
          </p:cNvPr>
          <p:cNvSpPr txBox="1"/>
          <p:nvPr/>
        </p:nvSpPr>
        <p:spPr>
          <a:xfrm>
            <a:off x="6925552" y="3332096"/>
            <a:ext cx="594980" cy="58474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7A3642C-40F6-AC57-3F85-D8F7BB9AA121}"/>
              </a:ext>
            </a:extLst>
          </p:cNvPr>
          <p:cNvSpPr/>
          <p:nvPr/>
        </p:nvSpPr>
        <p:spPr>
          <a:xfrm>
            <a:off x="4059827" y="3285733"/>
            <a:ext cx="1416896" cy="1416896"/>
          </a:xfrm>
          <a:prstGeom prst="ellipse">
            <a:avLst/>
          </a:prstGeom>
          <a:solidFill>
            <a:srgbClr val="3665D9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solidFill>
                <a:schemeClr val="tx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C9B1AA-5125-148A-3DF7-8246491652B0}"/>
              </a:ext>
            </a:extLst>
          </p:cNvPr>
          <p:cNvSpPr txBox="1"/>
          <p:nvPr/>
        </p:nvSpPr>
        <p:spPr>
          <a:xfrm>
            <a:off x="4419933" y="3651091"/>
            <a:ext cx="697572" cy="707858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20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8C817E1-824E-5CE0-1DC9-AFFE08E8CF17}"/>
              </a:ext>
            </a:extLst>
          </p:cNvPr>
          <p:cNvSpPr/>
          <p:nvPr/>
        </p:nvSpPr>
        <p:spPr>
          <a:xfrm>
            <a:off x="8985850" y="3095456"/>
            <a:ext cx="1416896" cy="1416896"/>
          </a:xfrm>
          <a:prstGeom prst="ellipse">
            <a:avLst/>
          </a:prstGeom>
          <a:solidFill>
            <a:srgbClr val="3665D9"/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53">
              <a:solidFill>
                <a:schemeClr val="tx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3F236ED-0648-63DE-7D1D-5F445364E28B}"/>
              </a:ext>
            </a:extLst>
          </p:cNvPr>
          <p:cNvSpPr txBox="1"/>
          <p:nvPr/>
        </p:nvSpPr>
        <p:spPr>
          <a:xfrm>
            <a:off x="9346106" y="3448359"/>
            <a:ext cx="697572" cy="707858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20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8FEFDC-75BD-F1AA-B3CE-CF566BF84D2D}"/>
              </a:ext>
            </a:extLst>
          </p:cNvPr>
          <p:cNvSpPr txBox="1"/>
          <p:nvPr/>
        </p:nvSpPr>
        <p:spPr>
          <a:xfrm>
            <a:off x="1285836" y="4358949"/>
            <a:ext cx="199589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7A54A13-8CE9-81CD-4F5A-6E318095A385}"/>
              </a:ext>
            </a:extLst>
          </p:cNvPr>
          <p:cNvSpPr txBox="1"/>
          <p:nvPr/>
        </p:nvSpPr>
        <p:spPr>
          <a:xfrm>
            <a:off x="3770329" y="4751069"/>
            <a:ext cx="199589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D0AE198-1C6F-C95A-15B7-5C2C0F632E11}"/>
              </a:ext>
            </a:extLst>
          </p:cNvPr>
          <p:cNvSpPr txBox="1"/>
          <p:nvPr/>
        </p:nvSpPr>
        <p:spPr>
          <a:xfrm>
            <a:off x="8695340" y="4751069"/>
            <a:ext cx="199589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E52B8E5-4D14-34F2-1FE0-154C90918589}"/>
              </a:ext>
            </a:extLst>
          </p:cNvPr>
          <p:cNvSpPr txBox="1"/>
          <p:nvPr/>
        </p:nvSpPr>
        <p:spPr>
          <a:xfrm>
            <a:off x="6254822" y="4358949"/>
            <a:ext cx="199589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806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 descr="D:\51PPT模板网\51pptmoban.com\图片001.jpg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7086819" y="1019090"/>
            <a:ext cx="4706302" cy="4894098"/>
            <a:chOff x="6928232" y="1367650"/>
            <a:chExt cx="3844837" cy="3998258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367650"/>
              <a:ext cx="3751612" cy="763189"/>
              <a:chOff x="6965229" y="1367650"/>
              <a:chExt cx="3751612" cy="763189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367650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649571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00679" y="1463359"/>
            <a:ext cx="65314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873A362D-BA4D-6CE1-8C25-1C54DA56C0C1}"/>
              </a:ext>
            </a:extLst>
          </p:cNvPr>
          <p:cNvSpPr txBox="1"/>
          <p:nvPr/>
        </p:nvSpPr>
        <p:spPr>
          <a:xfrm>
            <a:off x="1179899" y="1134666"/>
            <a:ext cx="32338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</a:rPr>
              <a:t>JOB COMPETITION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C6523D0F-5182-63CE-100F-4D4854FFC960}"/>
              </a:ext>
            </a:extLst>
          </p:cNvPr>
          <p:cNvSpPr txBox="1"/>
          <p:nvPr/>
        </p:nvSpPr>
        <p:spPr>
          <a:xfrm>
            <a:off x="1177432" y="3433607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DB4341B-E121-94F1-D69D-30A9131081D8}"/>
              </a:ext>
            </a:extLst>
          </p:cNvPr>
          <p:cNvGrpSpPr/>
          <p:nvPr/>
        </p:nvGrpSpPr>
        <p:grpSpPr>
          <a:xfrm>
            <a:off x="1162739" y="4617930"/>
            <a:ext cx="4269347" cy="311767"/>
            <a:chOff x="4289813" y="5868701"/>
            <a:chExt cx="2304729" cy="311767"/>
          </a:xfrm>
        </p:grpSpPr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913AE66C-5615-F9C5-9CB1-C707B89854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0866946C-C404-54F2-3635-CE151EB6B622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6E9F31B1-1FC1-9C9B-CDD0-0131E5E1514E}"/>
              </a:ext>
            </a:extLst>
          </p:cNvPr>
          <p:cNvSpPr/>
          <p:nvPr/>
        </p:nvSpPr>
        <p:spPr>
          <a:xfrm>
            <a:off x="1186857" y="2788202"/>
            <a:ext cx="5693121" cy="465183"/>
          </a:xfrm>
          <a:prstGeom prst="parallelogram">
            <a:avLst/>
          </a:pr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5B1387-F9B5-95B0-DAE2-4DE95A6063F0}"/>
              </a:ext>
            </a:extLst>
          </p:cNvPr>
          <p:cNvSpPr txBox="1"/>
          <p:nvPr/>
        </p:nvSpPr>
        <p:spPr>
          <a:xfrm>
            <a:off x="1772410" y="2869701"/>
            <a:ext cx="452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岗位竞聘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个人简历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职业规划</a:t>
            </a:r>
          </a:p>
        </p:txBody>
      </p:sp>
    </p:spTree>
    <p:extLst>
      <p:ext uri="{BB962C8B-B14F-4D97-AF65-F5344CB8AC3E}">
        <p14:creationId xmlns:p14="http://schemas.microsoft.com/office/powerpoint/2010/main" val="92372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21789" y="74091"/>
            <a:ext cx="636820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6503956" y="1125966"/>
            <a:ext cx="4706302" cy="4606068"/>
            <a:chOff x="6928232" y="1602957"/>
            <a:chExt cx="3844837" cy="3762951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770419"/>
              <a:ext cx="3751611" cy="406141"/>
              <a:chOff x="6965229" y="1770419"/>
              <a:chExt cx="3751611" cy="406141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770419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922349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C6EF2C-CB3A-30EE-4257-96EEBAE7711D}"/>
              </a:ext>
            </a:extLst>
          </p:cNvPr>
          <p:cNvGrpSpPr/>
          <p:nvPr/>
        </p:nvGrpSpPr>
        <p:grpSpPr>
          <a:xfrm>
            <a:off x="1377669" y="2085306"/>
            <a:ext cx="2806700" cy="682863"/>
            <a:chOff x="930141" y="2067024"/>
            <a:chExt cx="2806700" cy="68286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A97AE2B-8B9A-81AF-AF4C-B2579EA35E59}"/>
                </a:ext>
              </a:extLst>
            </p:cNvPr>
            <p:cNvSpPr/>
            <p:nvPr/>
          </p:nvSpPr>
          <p:spPr>
            <a:xfrm>
              <a:off x="930141" y="2067024"/>
              <a:ext cx="2806700" cy="682863"/>
            </a:xfrm>
            <a:prstGeom prst="roundRect">
              <a:avLst>
                <a:gd name="adj" fmla="val 5000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5849AC-361E-A4B6-53E4-0DB8810371BE}"/>
                </a:ext>
              </a:extLst>
            </p:cNvPr>
            <p:cNvSpPr txBox="1"/>
            <p:nvPr/>
          </p:nvSpPr>
          <p:spPr>
            <a:xfrm>
              <a:off x="1705204" y="2207170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岗位经历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5BFD98-D162-3EEC-0207-D4829B7F5565}"/>
              </a:ext>
            </a:extLst>
          </p:cNvPr>
          <p:cNvSpPr txBox="1"/>
          <p:nvPr/>
        </p:nvSpPr>
        <p:spPr>
          <a:xfrm>
            <a:off x="1423678" y="3440515"/>
            <a:ext cx="512409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1965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512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岗位经历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AutoShape 2" descr="D:\51PPT模板网\51pptmoban.com\图片001.jpg">
            <a:extLst>
              <a:ext uri="{FF2B5EF4-FFF2-40B4-BE49-F238E27FC236}">
                <a16:creationId xmlns:a16="http://schemas.microsoft.com/office/drawing/2014/main" id="{C16E6B91-F9E5-3B64-92B0-9420BC478179}"/>
              </a:ext>
            </a:extLst>
          </p:cNvPr>
          <p:cNvSpPr>
            <a:spLocks/>
          </p:cNvSpPr>
          <p:nvPr/>
        </p:nvSpPr>
        <p:spPr bwMode="auto">
          <a:xfrm>
            <a:off x="1092200" y="1223536"/>
            <a:ext cx="5008147" cy="1928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253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AEEB4F2B-1B30-56FB-A772-7398708D23B8}"/>
              </a:ext>
            </a:extLst>
          </p:cNvPr>
          <p:cNvSpPr>
            <a:spLocks/>
          </p:cNvSpPr>
          <p:nvPr/>
        </p:nvSpPr>
        <p:spPr bwMode="auto">
          <a:xfrm>
            <a:off x="1092200" y="3151768"/>
            <a:ext cx="5008147" cy="1928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253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AutoShape 22">
            <a:extLst>
              <a:ext uri="{FF2B5EF4-FFF2-40B4-BE49-F238E27FC236}">
                <a16:creationId xmlns:a16="http://schemas.microsoft.com/office/drawing/2014/main" id="{D4FD536F-004A-B27E-B803-CFFB54436327}"/>
              </a:ext>
            </a:extLst>
          </p:cNvPr>
          <p:cNvSpPr>
            <a:spLocks/>
          </p:cNvSpPr>
          <p:nvPr/>
        </p:nvSpPr>
        <p:spPr bwMode="auto">
          <a:xfrm>
            <a:off x="6087306" y="1223535"/>
            <a:ext cx="5012493" cy="19282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253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0" name="Picture 23" descr="D:\51PPT模板网\51pptmoban.com\图片001.jpg">
            <a:extLst>
              <a:ext uri="{FF2B5EF4-FFF2-40B4-BE49-F238E27FC236}">
                <a16:creationId xmlns:a16="http://schemas.microsoft.com/office/drawing/2014/main" id="{25337BFE-C7DF-13A2-B0EE-FFD20618D2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2" b="34547"/>
          <a:stretch/>
        </p:blipFill>
        <p:spPr bwMode="auto">
          <a:xfrm>
            <a:off x="6091652" y="3151768"/>
            <a:ext cx="5003802" cy="192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D8722EDF-FF5F-603C-C28F-86E45BF69EA0}"/>
              </a:ext>
            </a:extLst>
          </p:cNvPr>
          <p:cNvGrpSpPr/>
          <p:nvPr/>
        </p:nvGrpSpPr>
        <p:grpSpPr>
          <a:xfrm>
            <a:off x="6711206" y="1651065"/>
            <a:ext cx="2859096" cy="829222"/>
            <a:chOff x="-94764" y="1893834"/>
            <a:chExt cx="2859096" cy="829222"/>
          </a:xfrm>
        </p:grpSpPr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46C1B16F-A619-95E7-E7AC-DB61404513B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0DB2E994-23D3-D70A-59F0-41F03FFD2E49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9EBD160F-BC5A-4140-6EC4-14B6345A1549}"/>
              </a:ext>
            </a:extLst>
          </p:cNvPr>
          <p:cNvGrpSpPr/>
          <p:nvPr/>
        </p:nvGrpSpPr>
        <p:grpSpPr>
          <a:xfrm>
            <a:off x="1800835" y="3619631"/>
            <a:ext cx="2859096" cy="829222"/>
            <a:chOff x="-94764" y="1893834"/>
            <a:chExt cx="2859096" cy="829222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0B0B7EB9-B834-B7FA-71BF-BF9E73FDF70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0FD48030-6D58-5ED1-9395-72A02EC1FD69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93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512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岗位经历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CEC1051-BB76-8A76-9A26-A0B6D72844D6}"/>
              </a:ext>
            </a:extLst>
          </p:cNvPr>
          <p:cNvSpPr/>
          <p:nvPr/>
        </p:nvSpPr>
        <p:spPr>
          <a:xfrm>
            <a:off x="720878" y="2303708"/>
            <a:ext cx="8941381" cy="1744203"/>
          </a:xfrm>
          <a:prstGeom prst="rect">
            <a:avLst/>
          </a:pr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3" name="Isosceles Triangle 5">
            <a:extLst>
              <a:ext uri="{FF2B5EF4-FFF2-40B4-BE49-F238E27FC236}">
                <a16:creationId xmlns:a16="http://schemas.microsoft.com/office/drawing/2014/main" id="{C71FB3C4-7D8E-FBCC-92B1-3877E61EB2D0}"/>
              </a:ext>
            </a:extLst>
          </p:cNvPr>
          <p:cNvSpPr/>
          <p:nvPr/>
        </p:nvSpPr>
        <p:spPr>
          <a:xfrm rot="5400000">
            <a:off x="9310659" y="2194939"/>
            <a:ext cx="2800420" cy="1961738"/>
          </a:xfrm>
          <a:prstGeom prst="triangle">
            <a:avLst/>
          </a:pr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grpSp>
        <p:nvGrpSpPr>
          <p:cNvPr id="4" name="Group 6">
            <a:extLst>
              <a:ext uri="{FF2B5EF4-FFF2-40B4-BE49-F238E27FC236}">
                <a16:creationId xmlns:a16="http://schemas.microsoft.com/office/drawing/2014/main" id="{8B68E67A-B515-D1DC-622F-3FA472F4D56B}"/>
              </a:ext>
            </a:extLst>
          </p:cNvPr>
          <p:cNvGrpSpPr/>
          <p:nvPr/>
        </p:nvGrpSpPr>
        <p:grpSpPr>
          <a:xfrm>
            <a:off x="8305562" y="2818880"/>
            <a:ext cx="2405311" cy="713858"/>
            <a:chOff x="8305802" y="2818812"/>
            <a:chExt cx="2405575" cy="713936"/>
          </a:xfrm>
        </p:grpSpPr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11BE02BC-29AB-2222-EEF8-B5338B82B1C2}"/>
                </a:ext>
              </a:extLst>
            </p:cNvPr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cs typeface="+mn-ea"/>
                <a:sym typeface="+mn-lt"/>
              </a:endParaRPr>
            </a:p>
          </p:txBody>
        </p:sp>
        <p:sp>
          <p:nvSpPr>
            <p:cNvPr id="6" name="TextBox 18">
              <a:extLst>
                <a:ext uri="{FF2B5EF4-FFF2-40B4-BE49-F238E27FC236}">
                  <a16:creationId xmlns:a16="http://schemas.microsoft.com/office/drawing/2014/main" id="{4371188F-5AF6-E730-A8E1-1D3FFB07D008}"/>
                </a:ext>
              </a:extLst>
            </p:cNvPr>
            <p:cNvSpPr txBox="1"/>
            <p:nvPr/>
          </p:nvSpPr>
          <p:spPr>
            <a:xfrm>
              <a:off x="9077206" y="2986287"/>
              <a:ext cx="1396689" cy="371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  <a:endParaRPr lang="en-GB" altLang="zh-CN" dirty="0">
                <a:sym typeface="+mn-lt"/>
              </a:endParaRPr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09CB44E4-3970-369C-7712-4B6381136A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4280" y="3005941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id="{584AE9E0-3553-1B1C-43F2-80B2B5825E39}"/>
              </a:ext>
            </a:extLst>
          </p:cNvPr>
          <p:cNvGrpSpPr/>
          <p:nvPr/>
        </p:nvGrpSpPr>
        <p:grpSpPr>
          <a:xfrm>
            <a:off x="858704" y="2818879"/>
            <a:ext cx="2405311" cy="713858"/>
            <a:chOff x="858128" y="2818811"/>
            <a:chExt cx="2405575" cy="713936"/>
          </a:xfrm>
        </p:grpSpPr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0005E6FB-C172-9EF1-3A2F-10AA3B068889}"/>
                </a:ext>
              </a:extLst>
            </p:cNvPr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cs typeface="+mn-ea"/>
                <a:sym typeface="+mn-lt"/>
              </a:endParaRP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79A3B256-6237-3359-637C-D8FB45FBAAE2}"/>
                </a:ext>
              </a:extLst>
            </p:cNvPr>
            <p:cNvSpPr txBox="1"/>
            <p:nvPr/>
          </p:nvSpPr>
          <p:spPr>
            <a:xfrm>
              <a:off x="1568044" y="2986287"/>
              <a:ext cx="1396689" cy="371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11183296-CCBB-14D4-33FA-6F1526FFE0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2522" y="296935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95BC9EE8-A1BA-3C1C-A542-5E1E650F2784}"/>
              </a:ext>
            </a:extLst>
          </p:cNvPr>
          <p:cNvGrpSpPr/>
          <p:nvPr/>
        </p:nvGrpSpPr>
        <p:grpSpPr>
          <a:xfrm>
            <a:off x="3340991" y="2818880"/>
            <a:ext cx="2405311" cy="713858"/>
            <a:chOff x="3340686" y="2818812"/>
            <a:chExt cx="2405575" cy="713936"/>
          </a:xfrm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4D026539-BDA7-1115-9819-46A1D4D2B8C5}"/>
                </a:ext>
              </a:extLst>
            </p:cNvPr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cs typeface="+mn-ea"/>
                <a:sym typeface="+mn-lt"/>
              </a:endParaRPr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B1BC55D2-7186-8A9B-663A-A7E59EE89541}"/>
                </a:ext>
              </a:extLst>
            </p:cNvPr>
            <p:cNvSpPr txBox="1"/>
            <p:nvPr/>
          </p:nvSpPr>
          <p:spPr>
            <a:xfrm>
              <a:off x="4138887" y="2986287"/>
              <a:ext cx="1396689" cy="371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标题文本</a:t>
              </a:r>
              <a:endParaRPr lang="en-GB" dirty="0">
                <a:sym typeface="+mn-lt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35A6DFD5-C24B-4EF8-1C96-F626599CB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1">
            <a:extLst>
              <a:ext uri="{FF2B5EF4-FFF2-40B4-BE49-F238E27FC236}">
                <a16:creationId xmlns:a16="http://schemas.microsoft.com/office/drawing/2014/main" id="{85BA5B92-C666-5A03-796C-A19A7D632A39}"/>
              </a:ext>
            </a:extLst>
          </p:cNvPr>
          <p:cNvGrpSpPr/>
          <p:nvPr/>
        </p:nvGrpSpPr>
        <p:grpSpPr>
          <a:xfrm>
            <a:off x="5823276" y="2818880"/>
            <a:ext cx="2405311" cy="713858"/>
            <a:chOff x="5823244" y="2818812"/>
            <a:chExt cx="2405575" cy="713936"/>
          </a:xfrm>
        </p:grpSpPr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5753CCA8-7F01-84C3-233E-F908233D04B1}"/>
                </a:ext>
              </a:extLst>
            </p:cNvPr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cs typeface="+mn-ea"/>
                <a:sym typeface="+mn-lt"/>
              </a:endParaRPr>
            </a:p>
          </p:txBody>
        </p:sp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53C7A1B2-2800-F14A-C74B-C77052BF606C}"/>
                </a:ext>
              </a:extLst>
            </p:cNvPr>
            <p:cNvSpPr txBox="1"/>
            <p:nvPr/>
          </p:nvSpPr>
          <p:spPr>
            <a:xfrm>
              <a:off x="6626485" y="3011753"/>
              <a:ext cx="1396689" cy="371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标题文本</a:t>
              </a:r>
              <a:endParaRPr lang="en-GB" altLang="zh-CN" dirty="0">
                <a:sym typeface="+mn-lt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F9F0A848-D2E5-0567-85CB-34F46F3748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0283" y="299449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C0B8D1F-86A3-2A61-B034-204E91805002}"/>
              </a:ext>
            </a:extLst>
          </p:cNvPr>
          <p:cNvGrpSpPr/>
          <p:nvPr/>
        </p:nvGrpSpPr>
        <p:grpSpPr>
          <a:xfrm>
            <a:off x="3098799" y="3499896"/>
            <a:ext cx="5129788" cy="225761"/>
            <a:chOff x="3098799" y="3499896"/>
            <a:chExt cx="5129788" cy="485198"/>
          </a:xfrm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13C82FEE-2BCA-D42E-C704-A69DF0C94E23}"/>
                </a:ext>
              </a:extLst>
            </p:cNvPr>
            <p:cNvSpPr/>
            <p:nvPr/>
          </p:nvSpPr>
          <p:spPr>
            <a:xfrm rot="10800000">
              <a:off x="3098799" y="3499896"/>
              <a:ext cx="165215" cy="485198"/>
            </a:xfrm>
            <a:prstGeom prst="triangle">
              <a:avLst>
                <a:gd name="adj" fmla="val 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cs typeface="+mn-ea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D858D879-DE0E-077F-DE3F-8E3EEACE6057}"/>
                </a:ext>
              </a:extLst>
            </p:cNvPr>
            <p:cNvSpPr/>
            <p:nvPr/>
          </p:nvSpPr>
          <p:spPr>
            <a:xfrm rot="10800000">
              <a:off x="8063372" y="3499896"/>
              <a:ext cx="165215" cy="485198"/>
            </a:xfrm>
            <a:prstGeom prst="triangle">
              <a:avLst>
                <a:gd name="adj" fmla="val 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0A2BD7-8D4F-DCAD-E4E0-3B5597813B17}"/>
              </a:ext>
            </a:extLst>
          </p:cNvPr>
          <p:cNvGrpSpPr/>
          <p:nvPr/>
        </p:nvGrpSpPr>
        <p:grpSpPr>
          <a:xfrm>
            <a:off x="5581086" y="2654667"/>
            <a:ext cx="5129783" cy="164212"/>
            <a:chOff x="5581086" y="2333681"/>
            <a:chExt cx="5129783" cy="485198"/>
          </a:xfrm>
        </p:grpSpPr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124E5817-4FB5-834B-FBE6-F4A2697721E0}"/>
                </a:ext>
              </a:extLst>
            </p:cNvPr>
            <p:cNvSpPr/>
            <p:nvPr/>
          </p:nvSpPr>
          <p:spPr>
            <a:xfrm>
              <a:off x="5581086" y="2333681"/>
              <a:ext cx="165215" cy="485198"/>
            </a:xfrm>
            <a:prstGeom prst="triangle">
              <a:avLst>
                <a:gd name="adj" fmla="val 100000"/>
              </a:avLst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cs typeface="+mn-ea"/>
              </a:endParaRP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0ADDC946-EEEF-69F9-F81D-C09294C799FA}"/>
                </a:ext>
              </a:extLst>
            </p:cNvPr>
            <p:cNvSpPr/>
            <p:nvPr/>
          </p:nvSpPr>
          <p:spPr>
            <a:xfrm>
              <a:off x="10545654" y="2333681"/>
              <a:ext cx="165215" cy="485198"/>
            </a:xfrm>
            <a:prstGeom prst="triangle">
              <a:avLst>
                <a:gd name="adj" fmla="val 100000"/>
              </a:avLst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cs typeface="+mn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5E4409E-76C0-1E88-4522-5B25A348ECC1}"/>
              </a:ext>
            </a:extLst>
          </p:cNvPr>
          <p:cNvGrpSpPr/>
          <p:nvPr/>
        </p:nvGrpSpPr>
        <p:grpSpPr>
          <a:xfrm>
            <a:off x="500262" y="4047908"/>
            <a:ext cx="2859096" cy="829222"/>
            <a:chOff x="-94764" y="1893834"/>
            <a:chExt cx="2859096" cy="8292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9A6CA81-3A19-1229-9BE2-122E51722C8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1F9E1A3-3EBF-2B22-6245-A35022E7CFC3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0C609BB-0F6B-9323-899D-8AF67FBA71D6}"/>
              </a:ext>
            </a:extLst>
          </p:cNvPr>
          <p:cNvGrpSpPr/>
          <p:nvPr/>
        </p:nvGrpSpPr>
        <p:grpSpPr>
          <a:xfrm>
            <a:off x="5446466" y="4047908"/>
            <a:ext cx="2859096" cy="829222"/>
            <a:chOff x="-94764" y="1893834"/>
            <a:chExt cx="2859096" cy="8292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33C051-9F4D-C329-E5A7-F32309C11DF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5ACE09-A24E-A73C-24C7-77E3AA891C2A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537F921-B86B-A1A8-CB5A-2BB2D78CED69}"/>
              </a:ext>
            </a:extLst>
          </p:cNvPr>
          <p:cNvGrpSpPr/>
          <p:nvPr/>
        </p:nvGrpSpPr>
        <p:grpSpPr>
          <a:xfrm>
            <a:off x="2887205" y="1426663"/>
            <a:ext cx="2859096" cy="829222"/>
            <a:chOff x="-94764" y="1893834"/>
            <a:chExt cx="2859096" cy="8292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257CF72-AEBF-3400-9E2F-18DF56CC05B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CF05357-F3CE-4059-F894-538EE931795F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90D775C-539A-F67E-1AB4-A5A800F8EAE3}"/>
              </a:ext>
            </a:extLst>
          </p:cNvPr>
          <p:cNvGrpSpPr/>
          <p:nvPr/>
        </p:nvGrpSpPr>
        <p:grpSpPr>
          <a:xfrm>
            <a:off x="7851773" y="1426663"/>
            <a:ext cx="2859096" cy="829222"/>
            <a:chOff x="-94764" y="1893834"/>
            <a:chExt cx="2859096" cy="8292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DFB5E5-361C-4BAA-F6F1-E53CA1623EA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C5FB1FC-5CF7-8057-815D-A2E7833A2920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06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512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岗位经历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61CC4779-05D0-C216-CCB7-5B152F5B1A05}"/>
              </a:ext>
            </a:extLst>
          </p:cNvPr>
          <p:cNvGrpSpPr/>
          <p:nvPr/>
        </p:nvGrpSpPr>
        <p:grpSpPr>
          <a:xfrm>
            <a:off x="671" y="1322799"/>
            <a:ext cx="5483544" cy="4954087"/>
            <a:chOff x="0" y="1569337"/>
            <a:chExt cx="5484146" cy="495463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9CC5B76-EC8B-D02F-0036-33F74BD20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rgbClr val="29353B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ACDBBDD9-411E-6A84-AECF-DDD9374A5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rgbClr val="3665D9">
                <a:alpha val="98000"/>
              </a:srgb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13AE37EB-CB84-39B5-80D2-C40395358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rgbClr val="29353B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41280B5C-8761-5475-DCA0-D1385058B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3665D9">
                <a:alpha val="98000"/>
              </a:srgb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EF86F834-F629-444C-6719-2A87FB777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29353B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2C534E08-75C7-A236-2BF2-5E6014F82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073CE330-C759-812D-5C80-02AD990B3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C710C8C5-07EF-AEF4-78DD-D6A404C99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50B91E54-53E0-C3D9-AC79-5FD1B327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AB60BF7F-C27C-2C3B-FF51-2A5C70353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FE75468D-B184-75E7-6531-654451274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01EBEE2C-EBED-2030-2933-F90574C65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293">
              <a:extLst>
                <a:ext uri="{FF2B5EF4-FFF2-40B4-BE49-F238E27FC236}">
                  <a16:creationId xmlns:a16="http://schemas.microsoft.com/office/drawing/2014/main" id="{FB30F45F-1E65-35A0-E507-EE45EB4C7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294">
              <a:extLst>
                <a:ext uri="{FF2B5EF4-FFF2-40B4-BE49-F238E27FC236}">
                  <a16:creationId xmlns:a16="http://schemas.microsoft.com/office/drawing/2014/main" id="{A43D54DC-1C75-EB3C-26B2-D511DC062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687">
              <a:extLst>
                <a:ext uri="{FF2B5EF4-FFF2-40B4-BE49-F238E27FC236}">
                  <a16:creationId xmlns:a16="http://schemas.microsoft.com/office/drawing/2014/main" id="{CEEC04F3-3F78-1EFA-481A-85FC03B11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688">
              <a:extLst>
                <a:ext uri="{FF2B5EF4-FFF2-40B4-BE49-F238E27FC236}">
                  <a16:creationId xmlns:a16="http://schemas.microsoft.com/office/drawing/2014/main" id="{649D8CD0-FC94-84DF-B708-95FB01CBB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791">
              <a:extLst>
                <a:ext uri="{FF2B5EF4-FFF2-40B4-BE49-F238E27FC236}">
                  <a16:creationId xmlns:a16="http://schemas.microsoft.com/office/drawing/2014/main" id="{E7AB1006-CCB2-79AF-050C-C85D970A8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792">
              <a:extLst>
                <a:ext uri="{FF2B5EF4-FFF2-40B4-BE49-F238E27FC236}">
                  <a16:creationId xmlns:a16="http://schemas.microsoft.com/office/drawing/2014/main" id="{A19F72A6-77BC-B835-407F-8E76C20DF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904">
              <a:extLst>
                <a:ext uri="{FF2B5EF4-FFF2-40B4-BE49-F238E27FC236}">
                  <a16:creationId xmlns:a16="http://schemas.microsoft.com/office/drawing/2014/main" id="{09A7AEA3-4668-23A1-BC16-03F6E8916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rgbClr val="293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905">
              <a:extLst>
                <a:ext uri="{FF2B5EF4-FFF2-40B4-BE49-F238E27FC236}">
                  <a16:creationId xmlns:a16="http://schemas.microsoft.com/office/drawing/2014/main" id="{F89D42A1-DEEF-3246-5291-206069A0A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034">
              <a:extLst>
                <a:ext uri="{FF2B5EF4-FFF2-40B4-BE49-F238E27FC236}">
                  <a16:creationId xmlns:a16="http://schemas.microsoft.com/office/drawing/2014/main" id="{1938FD0F-FD38-5919-4F62-183137EA5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035">
              <a:extLst>
                <a:ext uri="{FF2B5EF4-FFF2-40B4-BE49-F238E27FC236}">
                  <a16:creationId xmlns:a16="http://schemas.microsoft.com/office/drawing/2014/main" id="{3EDFB300-F4A3-6660-5D7D-72E81C85D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36">
              <a:extLst>
                <a:ext uri="{FF2B5EF4-FFF2-40B4-BE49-F238E27FC236}">
                  <a16:creationId xmlns:a16="http://schemas.microsoft.com/office/drawing/2014/main" id="{27050619-79EE-D6E1-53F3-7E6EC4316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37">
              <a:extLst>
                <a:ext uri="{FF2B5EF4-FFF2-40B4-BE49-F238E27FC236}">
                  <a16:creationId xmlns:a16="http://schemas.microsoft.com/office/drawing/2014/main" id="{5E991660-6A3C-D431-2BFC-0CD574576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38">
              <a:extLst>
                <a:ext uri="{FF2B5EF4-FFF2-40B4-BE49-F238E27FC236}">
                  <a16:creationId xmlns:a16="http://schemas.microsoft.com/office/drawing/2014/main" id="{8E17CBE6-86A4-BD4E-72F2-4CBFD4611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39">
              <a:extLst>
                <a:ext uri="{FF2B5EF4-FFF2-40B4-BE49-F238E27FC236}">
                  <a16:creationId xmlns:a16="http://schemas.microsoft.com/office/drawing/2014/main" id="{886D4512-585B-815B-DCA5-DE7514537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040">
              <a:extLst>
                <a:ext uri="{FF2B5EF4-FFF2-40B4-BE49-F238E27FC236}">
                  <a16:creationId xmlns:a16="http://schemas.microsoft.com/office/drawing/2014/main" id="{9E41C026-5878-ECA1-FCF0-9F608A18E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41">
              <a:extLst>
                <a:ext uri="{FF2B5EF4-FFF2-40B4-BE49-F238E27FC236}">
                  <a16:creationId xmlns:a16="http://schemas.microsoft.com/office/drawing/2014/main" id="{7AF3305C-EE02-5FAE-8283-88040EAFD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042">
              <a:extLst>
                <a:ext uri="{FF2B5EF4-FFF2-40B4-BE49-F238E27FC236}">
                  <a16:creationId xmlns:a16="http://schemas.microsoft.com/office/drawing/2014/main" id="{E33125D5-3A72-D4C2-65DD-9997E08E6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043">
              <a:extLst>
                <a:ext uri="{FF2B5EF4-FFF2-40B4-BE49-F238E27FC236}">
                  <a16:creationId xmlns:a16="http://schemas.microsoft.com/office/drawing/2014/main" id="{41D8498E-7B5D-CD00-4A28-F78BE9CE2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1050">
              <a:extLst>
                <a:ext uri="{FF2B5EF4-FFF2-40B4-BE49-F238E27FC236}">
                  <a16:creationId xmlns:a16="http://schemas.microsoft.com/office/drawing/2014/main" id="{3C9BFADF-85A8-37D8-D1AB-3B73BE8EC029}"/>
                </a:ext>
              </a:extLst>
            </p:cNvPr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5" name="AutoShape 7">
                <a:extLst>
                  <a:ext uri="{FF2B5EF4-FFF2-40B4-BE49-F238E27FC236}">
                    <a16:creationId xmlns:a16="http://schemas.microsoft.com/office/drawing/2014/main" id="{3F48C236-CA1F-329F-C426-72F8D22F3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AutoShape 8">
                <a:extLst>
                  <a:ext uri="{FF2B5EF4-FFF2-40B4-BE49-F238E27FC236}">
                    <a16:creationId xmlns:a16="http://schemas.microsoft.com/office/drawing/2014/main" id="{CA310A91-3889-D8ED-3205-A3B1B9783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AutoShape 9">
                <a:extLst>
                  <a:ext uri="{FF2B5EF4-FFF2-40B4-BE49-F238E27FC236}">
                    <a16:creationId xmlns:a16="http://schemas.microsoft.com/office/drawing/2014/main" id="{0AEC15F9-E9D7-99E9-7323-36A89DEC0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AutoShape 10">
                <a:extLst>
                  <a:ext uri="{FF2B5EF4-FFF2-40B4-BE49-F238E27FC236}">
                    <a16:creationId xmlns:a16="http://schemas.microsoft.com/office/drawing/2014/main" id="{A996975F-1B43-87E7-22B4-7630DFF03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AutoShape 11">
                <a:extLst>
                  <a:ext uri="{FF2B5EF4-FFF2-40B4-BE49-F238E27FC236}">
                    <a16:creationId xmlns:a16="http://schemas.microsoft.com/office/drawing/2014/main" id="{3666F224-8317-9F8D-E387-C06315360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AutoShape 12">
                <a:extLst>
                  <a:ext uri="{FF2B5EF4-FFF2-40B4-BE49-F238E27FC236}">
                    <a16:creationId xmlns:a16="http://schemas.microsoft.com/office/drawing/2014/main" id="{F42FF5FD-A67D-9DA3-3158-7CD3B1975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AutoShape 13">
                <a:extLst>
                  <a:ext uri="{FF2B5EF4-FFF2-40B4-BE49-F238E27FC236}">
                    <a16:creationId xmlns:a16="http://schemas.microsoft.com/office/drawing/2014/main" id="{234B40DA-007B-4DC9-A595-DF6B57F3E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AutoShape 14">
                <a:extLst>
                  <a:ext uri="{FF2B5EF4-FFF2-40B4-BE49-F238E27FC236}">
                    <a16:creationId xmlns:a16="http://schemas.microsoft.com/office/drawing/2014/main" id="{2D029D04-28BD-B005-0384-745A1997C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AutoShape 15">
                <a:extLst>
                  <a:ext uri="{FF2B5EF4-FFF2-40B4-BE49-F238E27FC236}">
                    <a16:creationId xmlns:a16="http://schemas.microsoft.com/office/drawing/2014/main" id="{DB1C125E-77B4-7A1D-CB94-C1B74D93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1060">
              <a:extLst>
                <a:ext uri="{FF2B5EF4-FFF2-40B4-BE49-F238E27FC236}">
                  <a16:creationId xmlns:a16="http://schemas.microsoft.com/office/drawing/2014/main" id="{C70265FF-BEF4-00AD-F4BE-EA4C7A623220}"/>
                </a:ext>
              </a:extLst>
            </p:cNvPr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3" name="AutoShape 110">
                <a:extLst>
                  <a:ext uri="{FF2B5EF4-FFF2-40B4-BE49-F238E27FC236}">
                    <a16:creationId xmlns:a16="http://schemas.microsoft.com/office/drawing/2014/main" id="{A01A9D51-2411-FCC6-4355-C59422F9F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11">
                <a:extLst>
                  <a:ext uri="{FF2B5EF4-FFF2-40B4-BE49-F238E27FC236}">
                    <a16:creationId xmlns:a16="http://schemas.microsoft.com/office/drawing/2014/main" id="{043CA606-FFA0-0D54-37E1-B30F5E66E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1063">
              <a:extLst>
                <a:ext uri="{FF2B5EF4-FFF2-40B4-BE49-F238E27FC236}">
                  <a16:creationId xmlns:a16="http://schemas.microsoft.com/office/drawing/2014/main" id="{4292CFC7-D497-5527-6596-523C8F334EB5}"/>
                </a:ext>
              </a:extLst>
            </p:cNvPr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51" name="AutoShape 113">
                <a:extLst>
                  <a:ext uri="{FF2B5EF4-FFF2-40B4-BE49-F238E27FC236}">
                    <a16:creationId xmlns:a16="http://schemas.microsoft.com/office/drawing/2014/main" id="{2D45E561-A7DB-D112-811D-BDDD41E64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AutoShape 114">
                <a:extLst>
                  <a:ext uri="{FF2B5EF4-FFF2-40B4-BE49-F238E27FC236}">
                    <a16:creationId xmlns:a16="http://schemas.microsoft.com/office/drawing/2014/main" id="{2F61AE73-778C-B15B-033D-20EE8825B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1066">
              <a:extLst>
                <a:ext uri="{FF2B5EF4-FFF2-40B4-BE49-F238E27FC236}">
                  <a16:creationId xmlns:a16="http://schemas.microsoft.com/office/drawing/2014/main" id="{E99208A3-8106-9266-B78F-D33BCE662E5B}"/>
                </a:ext>
              </a:extLst>
            </p:cNvPr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48" name="AutoShape 120">
                <a:extLst>
                  <a:ext uri="{FF2B5EF4-FFF2-40B4-BE49-F238E27FC236}">
                    <a16:creationId xmlns:a16="http://schemas.microsoft.com/office/drawing/2014/main" id="{0BE50B66-1F60-F059-0E7F-68C90D779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9" name="AutoShape 121">
                <a:extLst>
                  <a:ext uri="{FF2B5EF4-FFF2-40B4-BE49-F238E27FC236}">
                    <a16:creationId xmlns:a16="http://schemas.microsoft.com/office/drawing/2014/main" id="{0D89B6BB-120B-D6BF-C2C8-8EE040BD8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0" name="AutoShape 122">
                <a:extLst>
                  <a:ext uri="{FF2B5EF4-FFF2-40B4-BE49-F238E27FC236}">
                    <a16:creationId xmlns:a16="http://schemas.microsoft.com/office/drawing/2014/main" id="{9E931729-09F6-9213-8C74-2AADBCB53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1070">
              <a:extLst>
                <a:ext uri="{FF2B5EF4-FFF2-40B4-BE49-F238E27FC236}">
                  <a16:creationId xmlns:a16="http://schemas.microsoft.com/office/drawing/2014/main" id="{B754D087-5A0E-4926-3F56-5FEC5D19A4D7}"/>
                </a:ext>
              </a:extLst>
            </p:cNvPr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5" name="AutoShape 136">
                <a:extLst>
                  <a:ext uri="{FF2B5EF4-FFF2-40B4-BE49-F238E27FC236}">
                    <a16:creationId xmlns:a16="http://schemas.microsoft.com/office/drawing/2014/main" id="{6F428977-5126-8631-4FFF-968799D91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37">
                <a:extLst>
                  <a:ext uri="{FF2B5EF4-FFF2-40B4-BE49-F238E27FC236}">
                    <a16:creationId xmlns:a16="http://schemas.microsoft.com/office/drawing/2014/main" id="{33E7643B-C432-EF7B-AF99-8CD93BE40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38">
                <a:extLst>
                  <a:ext uri="{FF2B5EF4-FFF2-40B4-BE49-F238E27FC236}">
                    <a16:creationId xmlns:a16="http://schemas.microsoft.com/office/drawing/2014/main" id="{8C8029E8-DEBA-486A-2340-144BE276C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138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1076">
              <a:extLst>
                <a:ext uri="{FF2B5EF4-FFF2-40B4-BE49-F238E27FC236}">
                  <a16:creationId xmlns:a16="http://schemas.microsoft.com/office/drawing/2014/main" id="{61E206A8-9EC1-C77D-6AB1-14F1ADB65011}"/>
                </a:ext>
              </a:extLst>
            </p:cNvPr>
            <p:cNvSpPr txBox="1"/>
            <p:nvPr/>
          </p:nvSpPr>
          <p:spPr>
            <a:xfrm>
              <a:off x="3204092" y="2751209"/>
              <a:ext cx="761831" cy="29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138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1077">
              <a:extLst>
                <a:ext uri="{FF2B5EF4-FFF2-40B4-BE49-F238E27FC236}">
                  <a16:creationId xmlns:a16="http://schemas.microsoft.com/office/drawing/2014/main" id="{F886F3C0-2A90-3FF6-778B-87B2A5C237D2}"/>
                </a:ext>
              </a:extLst>
            </p:cNvPr>
            <p:cNvSpPr txBox="1"/>
            <p:nvPr/>
          </p:nvSpPr>
          <p:spPr>
            <a:xfrm>
              <a:off x="3204092" y="3308271"/>
              <a:ext cx="761831" cy="29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138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078">
              <a:extLst>
                <a:ext uri="{FF2B5EF4-FFF2-40B4-BE49-F238E27FC236}">
                  <a16:creationId xmlns:a16="http://schemas.microsoft.com/office/drawing/2014/main" id="{1E4A0070-7743-1A62-3E7A-33DC6E5DBF4C}"/>
                </a:ext>
              </a:extLst>
            </p:cNvPr>
            <p:cNvSpPr txBox="1"/>
            <p:nvPr/>
          </p:nvSpPr>
          <p:spPr>
            <a:xfrm>
              <a:off x="3204092" y="5078223"/>
              <a:ext cx="761831" cy="29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138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1079">
              <a:extLst>
                <a:ext uri="{FF2B5EF4-FFF2-40B4-BE49-F238E27FC236}">
                  <a16:creationId xmlns:a16="http://schemas.microsoft.com/office/drawing/2014/main" id="{9F90965A-040F-69C2-3974-06713023E223}"/>
                </a:ext>
              </a:extLst>
            </p:cNvPr>
            <p:cNvSpPr txBox="1"/>
            <p:nvPr/>
          </p:nvSpPr>
          <p:spPr>
            <a:xfrm>
              <a:off x="3204092" y="4504310"/>
              <a:ext cx="761831" cy="29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138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1080">
              <a:extLst>
                <a:ext uri="{FF2B5EF4-FFF2-40B4-BE49-F238E27FC236}">
                  <a16:creationId xmlns:a16="http://schemas.microsoft.com/office/drawing/2014/main" id="{300689D2-EE8C-9D6D-1897-9DB1EFADEFC0}"/>
                </a:ext>
              </a:extLst>
            </p:cNvPr>
            <p:cNvSpPr txBox="1"/>
            <p:nvPr/>
          </p:nvSpPr>
          <p:spPr>
            <a:xfrm>
              <a:off x="3204092" y="3914106"/>
              <a:ext cx="761831" cy="29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GB" sz="1138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Freeform 1105">
            <a:extLst>
              <a:ext uri="{FF2B5EF4-FFF2-40B4-BE49-F238E27FC236}">
                <a16:creationId xmlns:a16="http://schemas.microsoft.com/office/drawing/2014/main" id="{ACB8FE3D-7C2F-0F4D-C3F2-9BF8DE36CBC0}"/>
              </a:ext>
            </a:extLst>
          </p:cNvPr>
          <p:cNvSpPr>
            <a:spLocks noEditPoints="1"/>
          </p:cNvSpPr>
          <p:nvPr/>
        </p:nvSpPr>
        <p:spPr bwMode="auto">
          <a:xfrm>
            <a:off x="8552667" y="4405026"/>
            <a:ext cx="453361" cy="49743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5" name="Freeform 1106">
            <a:extLst>
              <a:ext uri="{FF2B5EF4-FFF2-40B4-BE49-F238E27FC236}">
                <a16:creationId xmlns:a16="http://schemas.microsoft.com/office/drawing/2014/main" id="{AAA9EF03-6869-674D-18E7-5BB53F3BDC59}"/>
              </a:ext>
            </a:extLst>
          </p:cNvPr>
          <p:cNvSpPr>
            <a:spLocks noEditPoints="1"/>
          </p:cNvSpPr>
          <p:nvPr/>
        </p:nvSpPr>
        <p:spPr bwMode="auto">
          <a:xfrm>
            <a:off x="5913058" y="4435395"/>
            <a:ext cx="379899" cy="43447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13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Freeform 1107">
            <a:extLst>
              <a:ext uri="{FF2B5EF4-FFF2-40B4-BE49-F238E27FC236}">
                <a16:creationId xmlns:a16="http://schemas.microsoft.com/office/drawing/2014/main" id="{F231BF92-12E3-14D7-F2D8-AA3C91725B15}"/>
              </a:ext>
            </a:extLst>
          </p:cNvPr>
          <p:cNvSpPr>
            <a:spLocks noEditPoints="1"/>
          </p:cNvSpPr>
          <p:nvPr/>
        </p:nvSpPr>
        <p:spPr bwMode="auto">
          <a:xfrm>
            <a:off x="5934046" y="3081410"/>
            <a:ext cx="304339" cy="48064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29353B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7" name="Freeform 1108">
            <a:extLst>
              <a:ext uri="{FF2B5EF4-FFF2-40B4-BE49-F238E27FC236}">
                <a16:creationId xmlns:a16="http://schemas.microsoft.com/office/drawing/2014/main" id="{245390EA-C366-8A7E-0D6F-A9D88C282150}"/>
              </a:ext>
            </a:extLst>
          </p:cNvPr>
          <p:cNvSpPr>
            <a:spLocks noEditPoints="1"/>
          </p:cNvSpPr>
          <p:nvPr/>
        </p:nvSpPr>
        <p:spPr bwMode="auto">
          <a:xfrm>
            <a:off x="5879474" y="1851717"/>
            <a:ext cx="413482" cy="421879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13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Freeform 1109">
            <a:extLst>
              <a:ext uri="{FF2B5EF4-FFF2-40B4-BE49-F238E27FC236}">
                <a16:creationId xmlns:a16="http://schemas.microsoft.com/office/drawing/2014/main" id="{CC323388-7ADC-B9C5-0F55-4561F9E74C54}"/>
              </a:ext>
            </a:extLst>
          </p:cNvPr>
          <p:cNvSpPr>
            <a:spLocks noEditPoints="1"/>
          </p:cNvSpPr>
          <p:nvPr/>
        </p:nvSpPr>
        <p:spPr bwMode="auto">
          <a:xfrm>
            <a:off x="8451298" y="3196850"/>
            <a:ext cx="537317" cy="249770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rgbClr val="3665D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13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Freeform 1110">
            <a:extLst>
              <a:ext uri="{FF2B5EF4-FFF2-40B4-BE49-F238E27FC236}">
                <a16:creationId xmlns:a16="http://schemas.microsoft.com/office/drawing/2014/main" id="{0CF08382-EB00-2144-27DB-6E6D02DE6937}"/>
              </a:ext>
            </a:extLst>
          </p:cNvPr>
          <p:cNvSpPr>
            <a:spLocks noEditPoints="1"/>
          </p:cNvSpPr>
          <p:nvPr/>
        </p:nvSpPr>
        <p:spPr bwMode="auto">
          <a:xfrm>
            <a:off x="8570081" y="1816606"/>
            <a:ext cx="418533" cy="487359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rgbClr val="2935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58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902B8C3-3B34-6BE2-3A29-4F8FA6561AC2}"/>
              </a:ext>
            </a:extLst>
          </p:cNvPr>
          <p:cNvGrpSpPr/>
          <p:nvPr/>
        </p:nvGrpSpPr>
        <p:grpSpPr>
          <a:xfrm>
            <a:off x="6357411" y="1795483"/>
            <a:ext cx="1998796" cy="1060055"/>
            <a:chOff x="-96949" y="1893834"/>
            <a:chExt cx="1998796" cy="1060055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45B2FA4-7EBF-7FED-EEC5-3B1DB8B31EC3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F813B30-5342-B0A3-691A-0161B2DF9153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74FDF68-E87E-182D-AD30-9600FE11ED60}"/>
              </a:ext>
            </a:extLst>
          </p:cNvPr>
          <p:cNvGrpSpPr/>
          <p:nvPr/>
        </p:nvGrpSpPr>
        <p:grpSpPr>
          <a:xfrm>
            <a:off x="9101004" y="1795483"/>
            <a:ext cx="1998796" cy="1060055"/>
            <a:chOff x="-96949" y="1893834"/>
            <a:chExt cx="1998796" cy="1060055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52421863-8EAE-924F-677F-56A6728910CD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27B326F-6BEC-B172-5126-F61441502BBE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1170B3D3-E1B6-ED9F-37F7-CE3B5C8EA60A}"/>
              </a:ext>
            </a:extLst>
          </p:cNvPr>
          <p:cNvGrpSpPr/>
          <p:nvPr/>
        </p:nvGrpSpPr>
        <p:grpSpPr>
          <a:xfrm>
            <a:off x="6357411" y="3047012"/>
            <a:ext cx="1998796" cy="1060055"/>
            <a:chOff x="-96949" y="1893834"/>
            <a:chExt cx="1998796" cy="1060055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F0955786-4E0F-DF4F-189A-BDFB9C5C09D2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2436963-40D7-2B12-E790-B02919E41E0A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5204F51-0FFB-7BB7-7928-FD2984B8A9F8}"/>
              </a:ext>
            </a:extLst>
          </p:cNvPr>
          <p:cNvGrpSpPr/>
          <p:nvPr/>
        </p:nvGrpSpPr>
        <p:grpSpPr>
          <a:xfrm>
            <a:off x="9101004" y="3047012"/>
            <a:ext cx="1998796" cy="1060055"/>
            <a:chOff x="-96949" y="1893834"/>
            <a:chExt cx="1998796" cy="106005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523279C5-E363-9D87-CDA2-D767BE085DD9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C52CF9F-7BF6-7FC4-F89F-EAF13EE19041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47FDFA5-E001-0F06-28F3-385B710AACEB}"/>
              </a:ext>
            </a:extLst>
          </p:cNvPr>
          <p:cNvGrpSpPr/>
          <p:nvPr/>
        </p:nvGrpSpPr>
        <p:grpSpPr>
          <a:xfrm>
            <a:off x="6357411" y="4330312"/>
            <a:ext cx="1998796" cy="1060055"/>
            <a:chOff x="-96949" y="1893834"/>
            <a:chExt cx="1998796" cy="1060055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CCA79E1C-7C73-A10D-F5C0-C7DD12B12754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A9AA5077-4EC6-D7D7-FAC4-9212140403B9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1168801-E7DE-82C2-40F4-7E6F9B805838}"/>
              </a:ext>
            </a:extLst>
          </p:cNvPr>
          <p:cNvGrpSpPr/>
          <p:nvPr/>
        </p:nvGrpSpPr>
        <p:grpSpPr>
          <a:xfrm>
            <a:off x="9101004" y="4330312"/>
            <a:ext cx="1998796" cy="1060055"/>
            <a:chOff x="-96949" y="1893834"/>
            <a:chExt cx="1998796" cy="1060055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318B75F-6622-C0EB-5E0A-A0AC2046CC07}"/>
                </a:ext>
              </a:extLst>
            </p:cNvPr>
            <p:cNvSpPr txBox="1"/>
            <p:nvPr/>
          </p:nvSpPr>
          <p:spPr>
            <a:xfrm>
              <a:off x="-94764" y="2190603"/>
              <a:ext cx="199661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BE6BB285-2E9D-EFD4-93F8-A699AD269659}"/>
                </a:ext>
              </a:extLst>
            </p:cNvPr>
            <p:cNvSpPr txBox="1"/>
            <p:nvPr/>
          </p:nvSpPr>
          <p:spPr>
            <a:xfrm>
              <a:off x="-96949" y="1893834"/>
              <a:ext cx="1510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096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512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岗位经历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9BE3A6C0-FC8B-7223-E312-7C233A6CA2E0}"/>
              </a:ext>
            </a:extLst>
          </p:cNvPr>
          <p:cNvGrpSpPr/>
          <p:nvPr/>
        </p:nvGrpSpPr>
        <p:grpSpPr>
          <a:xfrm rot="2686389">
            <a:off x="4284392" y="1504906"/>
            <a:ext cx="3623220" cy="3631077"/>
            <a:chOff x="4095409" y="3126757"/>
            <a:chExt cx="2045437" cy="2049874"/>
          </a:xfrm>
        </p:grpSpPr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A44703B3-5397-5CF4-8ADF-BA9D9C538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86C371E3-8E90-356C-6DF9-EC8771AD4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8D490FC4-3498-A9C9-4982-50D23FD6F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rgbClr val="29353B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4D1B4549-3F20-8695-15F2-289811612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rgbClr val="3665D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38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Freeform 33">
            <a:extLst>
              <a:ext uri="{FF2B5EF4-FFF2-40B4-BE49-F238E27FC236}">
                <a16:creationId xmlns:a16="http://schemas.microsoft.com/office/drawing/2014/main" id="{1A55FB4C-FAD7-0333-EC07-1642EC7A94C3}"/>
              </a:ext>
            </a:extLst>
          </p:cNvPr>
          <p:cNvSpPr>
            <a:spLocks noEditPoints="1"/>
          </p:cNvSpPr>
          <p:nvPr/>
        </p:nvSpPr>
        <p:spPr bwMode="auto">
          <a:xfrm>
            <a:off x="5581522" y="2610055"/>
            <a:ext cx="1006050" cy="113779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CBD7F5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AFEE521C-DDD3-DD39-7457-7D322DD059CB}"/>
              </a:ext>
            </a:extLst>
          </p:cNvPr>
          <p:cNvSpPr txBox="1"/>
          <p:nvPr/>
        </p:nvSpPr>
        <p:spPr>
          <a:xfrm>
            <a:off x="5588262" y="3871820"/>
            <a:ext cx="992579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  <a:endParaRPr lang="en-GB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E844FB-B588-3D1B-92B1-FF2976B3A6C3}"/>
              </a:ext>
            </a:extLst>
          </p:cNvPr>
          <p:cNvGrpSpPr/>
          <p:nvPr/>
        </p:nvGrpSpPr>
        <p:grpSpPr>
          <a:xfrm>
            <a:off x="1641617" y="1732711"/>
            <a:ext cx="2859096" cy="829222"/>
            <a:chOff x="-94764" y="1893834"/>
            <a:chExt cx="2859096" cy="8292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3EFC4F5-69B6-0E25-F60D-F31F6BB7994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F1A8B38-FA4D-692E-3209-612A94597149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E16ADB-221A-AA3D-4A60-F2147EC03BF3}"/>
              </a:ext>
            </a:extLst>
          </p:cNvPr>
          <p:cNvGrpSpPr/>
          <p:nvPr/>
        </p:nvGrpSpPr>
        <p:grpSpPr>
          <a:xfrm>
            <a:off x="7695295" y="1732711"/>
            <a:ext cx="2859096" cy="829222"/>
            <a:chOff x="-94764" y="1893834"/>
            <a:chExt cx="2859096" cy="8292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1F812AF-6346-1812-8944-504F6809DCF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D29582D-1C0F-62D8-8C6B-DA52FDE7CE48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58BE160-268D-C597-32DD-E98E180147CC}"/>
              </a:ext>
            </a:extLst>
          </p:cNvPr>
          <p:cNvGrpSpPr/>
          <p:nvPr/>
        </p:nvGrpSpPr>
        <p:grpSpPr>
          <a:xfrm>
            <a:off x="1641617" y="4243588"/>
            <a:ext cx="2859096" cy="829222"/>
            <a:chOff x="-94764" y="1893834"/>
            <a:chExt cx="2859096" cy="8292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913CD49-321C-6D86-44D2-9D18FA2E4E3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7B32E0-0B41-7347-ECDC-97863DD13C7E}"/>
                </a:ext>
              </a:extLst>
            </p:cNvPr>
            <p:cNvSpPr txBox="1"/>
            <p:nvPr/>
          </p:nvSpPr>
          <p:spPr>
            <a:xfrm>
              <a:off x="52876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50FE6A3-5501-54C9-CBFD-2B1AC65191D9}"/>
              </a:ext>
            </a:extLst>
          </p:cNvPr>
          <p:cNvGrpSpPr/>
          <p:nvPr/>
        </p:nvGrpSpPr>
        <p:grpSpPr>
          <a:xfrm>
            <a:off x="7695295" y="4243588"/>
            <a:ext cx="2859096" cy="829222"/>
            <a:chOff x="-94764" y="1893834"/>
            <a:chExt cx="2859096" cy="8292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7D1F1D-0197-1390-F6AC-195B902F9A4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D2932A9-0F55-1F2A-3A5F-E755E1A52602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239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文本框 230">
            <a:extLst>
              <a:ext uri="{FF2B5EF4-FFF2-40B4-BE49-F238E27FC236}">
                <a16:creationId xmlns:a16="http://schemas.microsoft.com/office/drawing/2014/main" id="{07F5D850-A143-8A83-C731-49C069F6FD43}"/>
              </a:ext>
            </a:extLst>
          </p:cNvPr>
          <p:cNvSpPr txBox="1"/>
          <p:nvPr/>
        </p:nvSpPr>
        <p:spPr>
          <a:xfrm>
            <a:off x="1121789" y="74091"/>
            <a:ext cx="636820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0CE6AF-4AE3-7DD3-A3B9-F005C57007B5}"/>
              </a:ext>
            </a:extLst>
          </p:cNvPr>
          <p:cNvSpPr/>
          <p:nvPr/>
        </p:nvSpPr>
        <p:spPr>
          <a:xfrm>
            <a:off x="0" y="3468034"/>
            <a:ext cx="12192000" cy="3389967"/>
          </a:xfrm>
          <a:custGeom>
            <a:avLst/>
            <a:gdLst>
              <a:gd name="connsiteX0" fmla="*/ 6096000 w 12192000"/>
              <a:gd name="connsiteY0" fmla="*/ 0 h 3389967"/>
              <a:gd name="connsiteX1" fmla="*/ 11935733 w 12192000"/>
              <a:gd name="connsiteY1" fmla="*/ 1107421 h 3389967"/>
              <a:gd name="connsiteX2" fmla="*/ 12192000 w 12192000"/>
              <a:gd name="connsiteY2" fmla="*/ 1230479 h 3389967"/>
              <a:gd name="connsiteX3" fmla="*/ 12192000 w 12192000"/>
              <a:gd name="connsiteY3" fmla="*/ 3389967 h 3389967"/>
              <a:gd name="connsiteX4" fmla="*/ 0 w 12192000"/>
              <a:gd name="connsiteY4" fmla="*/ 3389967 h 3389967"/>
              <a:gd name="connsiteX5" fmla="*/ 0 w 12192000"/>
              <a:gd name="connsiteY5" fmla="*/ 1230479 h 3389967"/>
              <a:gd name="connsiteX6" fmla="*/ 256268 w 12192000"/>
              <a:gd name="connsiteY6" fmla="*/ 1107421 h 3389967"/>
              <a:gd name="connsiteX7" fmla="*/ 6096000 w 12192000"/>
              <a:gd name="connsiteY7" fmla="*/ 0 h 33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9967">
                <a:moveTo>
                  <a:pt x="6096000" y="0"/>
                </a:moveTo>
                <a:cubicBezTo>
                  <a:pt x="8376558" y="0"/>
                  <a:pt x="10441215" y="423200"/>
                  <a:pt x="11935733" y="1107421"/>
                </a:cubicBezTo>
                <a:lnTo>
                  <a:pt x="12192000" y="1230479"/>
                </a:lnTo>
                <a:lnTo>
                  <a:pt x="12192000" y="3389967"/>
                </a:lnTo>
                <a:lnTo>
                  <a:pt x="0" y="3389967"/>
                </a:lnTo>
                <a:lnTo>
                  <a:pt x="0" y="1230479"/>
                </a:lnTo>
                <a:lnTo>
                  <a:pt x="256268" y="1107421"/>
                </a:lnTo>
                <a:cubicBezTo>
                  <a:pt x="1750786" y="423200"/>
                  <a:pt x="3815443" y="0"/>
                  <a:pt x="6096000" y="0"/>
                </a:cubicBezTo>
                <a:close/>
              </a:path>
            </a:pathLst>
          </a:custGeom>
          <a:solidFill>
            <a:srgbClr val="BDD7E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53BFAB7F-AC1C-3BA9-8E48-47EC4702A3D8}"/>
              </a:ext>
            </a:extLst>
          </p:cNvPr>
          <p:cNvGrpSpPr/>
          <p:nvPr/>
        </p:nvGrpSpPr>
        <p:grpSpPr>
          <a:xfrm>
            <a:off x="6503956" y="1125966"/>
            <a:ext cx="4706302" cy="4606068"/>
            <a:chOff x="6928232" y="1602957"/>
            <a:chExt cx="3844837" cy="3762951"/>
          </a:xfrm>
        </p:grpSpPr>
        <p:grpSp>
          <p:nvGrpSpPr>
            <p:cNvPr id="68" name="图形 64">
              <a:extLst>
                <a:ext uri="{FF2B5EF4-FFF2-40B4-BE49-F238E27FC236}">
                  <a16:creationId xmlns:a16="http://schemas.microsoft.com/office/drawing/2014/main" id="{0F8A43E3-2E1C-A60D-1237-3304180A10C2}"/>
                </a:ext>
              </a:extLst>
            </p:cNvPr>
            <p:cNvGrpSpPr/>
            <p:nvPr/>
          </p:nvGrpSpPr>
          <p:grpSpPr>
            <a:xfrm>
              <a:off x="6992090" y="3232213"/>
              <a:ext cx="3690746" cy="2133695"/>
              <a:chOff x="6992090" y="3232213"/>
              <a:chExt cx="3690746" cy="2133695"/>
            </a:xfrm>
            <a:solidFill>
              <a:srgbClr val="E6E6E6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9357C7-6779-0053-B6C8-27B707397582}"/>
                  </a:ext>
                </a:extLst>
              </p:cNvPr>
              <p:cNvSpPr/>
              <p:nvPr/>
            </p:nvSpPr>
            <p:spPr>
              <a:xfrm>
                <a:off x="7329465" y="4330541"/>
                <a:ext cx="1544764" cy="892492"/>
              </a:xfrm>
              <a:custGeom>
                <a:avLst/>
                <a:gdLst>
                  <a:gd name="connsiteX0" fmla="*/ 1287209 w 1544764"/>
                  <a:gd name="connsiteY0" fmla="*/ 892493 h 892492"/>
                  <a:gd name="connsiteX1" fmla="*/ 0 w 1544764"/>
                  <a:gd name="connsiteY1" fmla="*/ 149162 h 892492"/>
                  <a:gd name="connsiteX2" fmla="*/ 257270 w 1544764"/>
                  <a:gd name="connsiteY2" fmla="*/ 0 h 892492"/>
                  <a:gd name="connsiteX3" fmla="*/ 1544765 w 1544764"/>
                  <a:gd name="connsiteY3" fmla="*/ 743807 h 892492"/>
                  <a:gd name="connsiteX4" fmla="*/ 1287209 w 1544764"/>
                  <a:gd name="connsiteY4" fmla="*/ 892493 h 89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764" h="892492">
                    <a:moveTo>
                      <a:pt x="1287209" y="892493"/>
                    </a:moveTo>
                    <a:lnTo>
                      <a:pt x="0" y="149162"/>
                    </a:lnTo>
                    <a:lnTo>
                      <a:pt x="257270" y="0"/>
                    </a:lnTo>
                    <a:lnTo>
                      <a:pt x="1544765" y="743807"/>
                    </a:lnTo>
                    <a:lnTo>
                      <a:pt x="1287209" y="89249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B8EB2AC-F9F3-570D-6C6D-641DFB69BE1E}"/>
                  </a:ext>
                </a:extLst>
              </p:cNvPr>
              <p:cNvSpPr/>
              <p:nvPr/>
            </p:nvSpPr>
            <p:spPr>
              <a:xfrm>
                <a:off x="6992090" y="3232213"/>
                <a:ext cx="3690746" cy="2133695"/>
              </a:xfrm>
              <a:custGeom>
                <a:avLst/>
                <a:gdLst>
                  <a:gd name="connsiteX0" fmla="*/ 2951607 w 3690746"/>
                  <a:gd name="connsiteY0" fmla="*/ 1280255 h 2133695"/>
                  <a:gd name="connsiteX1" fmla="*/ 2951607 w 3690746"/>
                  <a:gd name="connsiteY1" fmla="*/ 1280160 h 2133695"/>
                  <a:gd name="connsiteX2" fmla="*/ 2212467 w 3690746"/>
                  <a:gd name="connsiteY2" fmla="*/ 853440 h 2133695"/>
                  <a:gd name="connsiteX3" fmla="*/ 2212562 w 3690746"/>
                  <a:gd name="connsiteY3" fmla="*/ 853440 h 2133695"/>
                  <a:gd name="connsiteX4" fmla="*/ 1473422 w 3690746"/>
                  <a:gd name="connsiteY4" fmla="*/ 426720 h 2133695"/>
                  <a:gd name="connsiteX5" fmla="*/ 1473422 w 3690746"/>
                  <a:gd name="connsiteY5" fmla="*/ 426720 h 2133695"/>
                  <a:gd name="connsiteX6" fmla="*/ 734282 w 3690746"/>
                  <a:gd name="connsiteY6" fmla="*/ 0 h 2133695"/>
                  <a:gd name="connsiteX7" fmla="*/ 0 w 3690746"/>
                  <a:gd name="connsiteY7" fmla="*/ 426720 h 2133695"/>
                  <a:gd name="connsiteX8" fmla="*/ 739045 w 3690746"/>
                  <a:gd name="connsiteY8" fmla="*/ 853440 h 2133695"/>
                  <a:gd name="connsiteX9" fmla="*/ 739045 w 3690746"/>
                  <a:gd name="connsiteY9" fmla="*/ 853440 h 2133695"/>
                  <a:gd name="connsiteX10" fmla="*/ 1478185 w 3690746"/>
                  <a:gd name="connsiteY10" fmla="*/ 1280160 h 2133695"/>
                  <a:gd name="connsiteX11" fmla="*/ 1478185 w 3690746"/>
                  <a:gd name="connsiteY11" fmla="*/ 1280255 h 2133695"/>
                  <a:gd name="connsiteX12" fmla="*/ 2217325 w 3690746"/>
                  <a:gd name="connsiteY12" fmla="*/ 1706975 h 2133695"/>
                  <a:gd name="connsiteX13" fmla="*/ 2217230 w 3690746"/>
                  <a:gd name="connsiteY13" fmla="*/ 1706975 h 2133695"/>
                  <a:gd name="connsiteX14" fmla="*/ 2956370 w 3690746"/>
                  <a:gd name="connsiteY14" fmla="*/ 2133695 h 2133695"/>
                  <a:gd name="connsiteX15" fmla="*/ 3690747 w 3690746"/>
                  <a:gd name="connsiteY15" fmla="*/ 1706975 h 2133695"/>
                  <a:gd name="connsiteX16" fmla="*/ 2951607 w 3690746"/>
                  <a:gd name="connsiteY16" fmla="*/ 1280255 h 21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90746" h="2133695">
                    <a:moveTo>
                      <a:pt x="2951607" y="1280255"/>
                    </a:moveTo>
                    <a:lnTo>
                      <a:pt x="2951607" y="1280160"/>
                    </a:lnTo>
                    <a:lnTo>
                      <a:pt x="2212467" y="853440"/>
                    </a:lnTo>
                    <a:lnTo>
                      <a:pt x="2212562" y="853440"/>
                    </a:lnTo>
                    <a:lnTo>
                      <a:pt x="1473422" y="426720"/>
                    </a:lnTo>
                    <a:lnTo>
                      <a:pt x="1473422" y="426720"/>
                    </a:lnTo>
                    <a:lnTo>
                      <a:pt x="734282" y="0"/>
                    </a:lnTo>
                    <a:lnTo>
                      <a:pt x="0" y="426720"/>
                    </a:lnTo>
                    <a:lnTo>
                      <a:pt x="739045" y="853440"/>
                    </a:lnTo>
                    <a:lnTo>
                      <a:pt x="739045" y="853440"/>
                    </a:lnTo>
                    <a:lnTo>
                      <a:pt x="1478185" y="1280160"/>
                    </a:lnTo>
                    <a:lnTo>
                      <a:pt x="1478185" y="1280255"/>
                    </a:lnTo>
                    <a:lnTo>
                      <a:pt x="2217325" y="1706975"/>
                    </a:lnTo>
                    <a:lnTo>
                      <a:pt x="2217230" y="1706975"/>
                    </a:lnTo>
                    <a:lnTo>
                      <a:pt x="2956370" y="2133695"/>
                    </a:lnTo>
                    <a:lnTo>
                      <a:pt x="3690747" y="1706975"/>
                    </a:lnTo>
                    <a:lnTo>
                      <a:pt x="2951607" y="128025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图形 64">
              <a:extLst>
                <a:ext uri="{FF2B5EF4-FFF2-40B4-BE49-F238E27FC236}">
                  <a16:creationId xmlns:a16="http://schemas.microsoft.com/office/drawing/2014/main" id="{84FD0B29-ED9A-2537-5296-20FB06504D86}"/>
                </a:ext>
              </a:extLst>
            </p:cNvPr>
            <p:cNvGrpSpPr/>
            <p:nvPr/>
          </p:nvGrpSpPr>
          <p:grpSpPr>
            <a:xfrm>
              <a:off x="6928232" y="3103999"/>
              <a:ext cx="3844837" cy="1831093"/>
              <a:chOff x="6928232" y="3103999"/>
              <a:chExt cx="3844837" cy="1831093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A2FEBB1-230B-FE8C-83B6-0C36CD222524}"/>
                  </a:ext>
                </a:extLst>
              </p:cNvPr>
              <p:cNvSpPr/>
              <p:nvPr/>
            </p:nvSpPr>
            <p:spPr>
              <a:xfrm>
                <a:off x="10455371" y="4414821"/>
                <a:ext cx="245120" cy="474646"/>
              </a:xfrm>
              <a:custGeom>
                <a:avLst/>
                <a:gdLst>
                  <a:gd name="connsiteX0" fmla="*/ 46396 w 245120"/>
                  <a:gd name="connsiteY0" fmla="*/ 474646 h 474646"/>
                  <a:gd name="connsiteX1" fmla="*/ 2390 w 245120"/>
                  <a:gd name="connsiteY1" fmla="*/ 438452 h 474646"/>
                  <a:gd name="connsiteX2" fmla="*/ 8486 w 245120"/>
                  <a:gd name="connsiteY2" fmla="*/ 227473 h 474646"/>
                  <a:gd name="connsiteX3" fmla="*/ 95926 w 245120"/>
                  <a:gd name="connsiteY3" fmla="*/ 42021 h 474646"/>
                  <a:gd name="connsiteX4" fmla="*/ 170792 w 245120"/>
                  <a:gd name="connsiteY4" fmla="*/ 492 h 474646"/>
                  <a:gd name="connsiteX5" fmla="*/ 241944 w 245120"/>
                  <a:gd name="connsiteY5" fmla="*/ 39068 h 474646"/>
                  <a:gd name="connsiteX6" fmla="*/ 219846 w 245120"/>
                  <a:gd name="connsiteY6" fmla="*/ 124222 h 474646"/>
                  <a:gd name="connsiteX7" fmla="*/ 106689 w 245120"/>
                  <a:gd name="connsiteY7" fmla="*/ 282527 h 474646"/>
                  <a:gd name="connsiteX8" fmla="*/ 46396 w 245120"/>
                  <a:gd name="connsiteY8" fmla="*/ 474647 h 47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120" h="474646">
                    <a:moveTo>
                      <a:pt x="46396" y="474646"/>
                    </a:moveTo>
                    <a:lnTo>
                      <a:pt x="2390" y="438452"/>
                    </a:lnTo>
                    <a:cubicBezTo>
                      <a:pt x="-372" y="369110"/>
                      <a:pt x="-3039" y="295577"/>
                      <a:pt x="8486" y="227473"/>
                    </a:cubicBezTo>
                    <a:cubicBezTo>
                      <a:pt x="20011" y="159369"/>
                      <a:pt x="46586" y="91265"/>
                      <a:pt x="95926" y="42021"/>
                    </a:cubicBezTo>
                    <a:cubicBezTo>
                      <a:pt x="116404" y="21352"/>
                      <a:pt x="141836" y="3921"/>
                      <a:pt x="170792" y="492"/>
                    </a:cubicBezTo>
                    <a:cubicBezTo>
                      <a:pt x="199748" y="-2937"/>
                      <a:pt x="231943" y="11732"/>
                      <a:pt x="241944" y="39068"/>
                    </a:cubicBezTo>
                    <a:cubicBezTo>
                      <a:pt x="251945" y="66405"/>
                      <a:pt x="236610" y="98790"/>
                      <a:pt x="219846" y="124222"/>
                    </a:cubicBezTo>
                    <a:cubicBezTo>
                      <a:pt x="184222" y="178419"/>
                      <a:pt x="141646" y="227854"/>
                      <a:pt x="106689" y="282527"/>
                    </a:cubicBezTo>
                    <a:cubicBezTo>
                      <a:pt x="69912" y="340088"/>
                      <a:pt x="49104" y="406394"/>
                      <a:pt x="46396" y="474647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C38B0B-A856-423E-BE07-EDA60179F726}"/>
                  </a:ext>
                </a:extLst>
              </p:cNvPr>
              <p:cNvSpPr/>
              <p:nvPr/>
            </p:nvSpPr>
            <p:spPr>
              <a:xfrm>
                <a:off x="10497044" y="4585714"/>
                <a:ext cx="276025" cy="349378"/>
              </a:xfrm>
              <a:custGeom>
                <a:avLst/>
                <a:gdLst>
                  <a:gd name="connsiteX0" fmla="*/ 4723 w 276025"/>
                  <a:gd name="connsiteY0" fmla="*/ 313184 h 349378"/>
                  <a:gd name="connsiteX1" fmla="*/ 48729 w 276025"/>
                  <a:gd name="connsiteY1" fmla="*/ 349379 h 349378"/>
                  <a:gd name="connsiteX2" fmla="*/ 188174 w 276025"/>
                  <a:gd name="connsiteY2" fmla="*/ 172976 h 349378"/>
                  <a:gd name="connsiteX3" fmla="*/ 249897 w 276025"/>
                  <a:gd name="connsiteY3" fmla="*/ 125351 h 349378"/>
                  <a:gd name="connsiteX4" fmla="*/ 274852 w 276025"/>
                  <a:gd name="connsiteY4" fmla="*/ 54580 h 349378"/>
                  <a:gd name="connsiteX5" fmla="*/ 200081 w 276025"/>
                  <a:gd name="connsiteY5" fmla="*/ 2 h 349378"/>
                  <a:gd name="connsiteX6" fmla="*/ 109593 w 276025"/>
                  <a:gd name="connsiteY6" fmla="*/ 38102 h 349378"/>
                  <a:gd name="connsiteX7" fmla="*/ 4723 w 276025"/>
                  <a:gd name="connsiteY7" fmla="*/ 313184 h 34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025" h="349378">
                    <a:moveTo>
                      <a:pt x="4723" y="313184"/>
                    </a:moveTo>
                    <a:lnTo>
                      <a:pt x="48729" y="349379"/>
                    </a:lnTo>
                    <a:cubicBezTo>
                      <a:pt x="81304" y="280703"/>
                      <a:pt x="126167" y="216981"/>
                      <a:pt x="188174" y="172976"/>
                    </a:cubicBezTo>
                    <a:cubicBezTo>
                      <a:pt x="210288" y="159203"/>
                      <a:pt x="230966" y="143248"/>
                      <a:pt x="249897" y="125351"/>
                    </a:cubicBezTo>
                    <a:cubicBezTo>
                      <a:pt x="267613" y="106301"/>
                      <a:pt x="279996" y="80012"/>
                      <a:pt x="274852" y="54580"/>
                    </a:cubicBezTo>
                    <a:cubicBezTo>
                      <a:pt x="268280" y="21814"/>
                      <a:pt x="233513" y="192"/>
                      <a:pt x="200081" y="2"/>
                    </a:cubicBezTo>
                    <a:cubicBezTo>
                      <a:pt x="166648" y="-189"/>
                      <a:pt x="135406" y="16766"/>
                      <a:pt x="109593" y="38102"/>
                    </a:cubicBezTo>
                    <a:cubicBezTo>
                      <a:pt x="29869" y="102776"/>
                      <a:pt x="-15279" y="212695"/>
                      <a:pt x="4723" y="313184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1A33E44-BF72-1AFF-1811-896A324D0517}"/>
                  </a:ext>
                </a:extLst>
              </p:cNvPr>
              <p:cNvSpPr/>
              <p:nvPr/>
            </p:nvSpPr>
            <p:spPr>
              <a:xfrm>
                <a:off x="10473096" y="4458470"/>
                <a:ext cx="165821" cy="414423"/>
              </a:xfrm>
              <a:custGeom>
                <a:avLst/>
                <a:gdLst>
                  <a:gd name="connsiteX0" fmla="*/ 3810 w 165821"/>
                  <a:gd name="connsiteY0" fmla="*/ 414424 h 414423"/>
                  <a:gd name="connsiteX1" fmla="*/ 3810 w 165821"/>
                  <a:gd name="connsiteY1" fmla="*/ 414424 h 414423"/>
                  <a:gd name="connsiteX2" fmla="*/ 0 w 165821"/>
                  <a:gd name="connsiteY2" fmla="*/ 410518 h 414423"/>
                  <a:gd name="connsiteX3" fmla="*/ 159448 w 165821"/>
                  <a:gd name="connsiteY3" fmla="*/ 943 h 414423"/>
                  <a:gd name="connsiteX4" fmla="*/ 164878 w 165821"/>
                  <a:gd name="connsiteY4" fmla="*/ 1325 h 414423"/>
                  <a:gd name="connsiteX5" fmla="*/ 164497 w 165821"/>
                  <a:gd name="connsiteY5" fmla="*/ 6754 h 414423"/>
                  <a:gd name="connsiteX6" fmla="*/ 7620 w 165821"/>
                  <a:gd name="connsiteY6" fmla="*/ 410995 h 414423"/>
                  <a:gd name="connsiteX7" fmla="*/ 3810 w 165821"/>
                  <a:gd name="connsiteY7" fmla="*/ 414424 h 4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21" h="414423">
                    <a:moveTo>
                      <a:pt x="3810" y="414424"/>
                    </a:moveTo>
                    <a:lnTo>
                      <a:pt x="3810" y="414424"/>
                    </a:lnTo>
                    <a:cubicBezTo>
                      <a:pt x="1690" y="414372"/>
                      <a:pt x="-1" y="412639"/>
                      <a:pt x="0" y="410518"/>
                    </a:cubicBezTo>
                    <a:cubicBezTo>
                      <a:pt x="1810" y="307649"/>
                      <a:pt x="24955" y="117530"/>
                      <a:pt x="159448" y="943"/>
                    </a:cubicBezTo>
                    <a:cubicBezTo>
                      <a:pt x="161053" y="-451"/>
                      <a:pt x="163484" y="-280"/>
                      <a:pt x="164878" y="1325"/>
                    </a:cubicBezTo>
                    <a:cubicBezTo>
                      <a:pt x="166272" y="2929"/>
                      <a:pt x="166101" y="5360"/>
                      <a:pt x="164497" y="6754"/>
                    </a:cubicBezTo>
                    <a:cubicBezTo>
                      <a:pt x="107347" y="55998"/>
                      <a:pt x="12097" y="174108"/>
                      <a:pt x="7620" y="410995"/>
                    </a:cubicBezTo>
                    <a:cubicBezTo>
                      <a:pt x="7423" y="412949"/>
                      <a:pt x="5774" y="414434"/>
                      <a:pt x="3810" y="414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FA43745-0621-CDA3-7EAE-1E4645E8EEA2}"/>
                  </a:ext>
                </a:extLst>
              </p:cNvPr>
              <p:cNvSpPr/>
              <p:nvPr/>
            </p:nvSpPr>
            <p:spPr>
              <a:xfrm>
                <a:off x="10519652" y="4613998"/>
                <a:ext cx="196277" cy="306255"/>
              </a:xfrm>
              <a:custGeom>
                <a:avLst/>
                <a:gdLst>
                  <a:gd name="connsiteX0" fmla="*/ 3450 w 196277"/>
                  <a:gd name="connsiteY0" fmla="*/ 306236 h 306255"/>
                  <a:gd name="connsiteX1" fmla="*/ 3450 w 196277"/>
                  <a:gd name="connsiteY1" fmla="*/ 306236 h 306255"/>
                  <a:gd name="connsiteX2" fmla="*/ 17 w 196277"/>
                  <a:gd name="connsiteY2" fmla="*/ 302083 h 306255"/>
                  <a:gd name="connsiteX3" fmla="*/ 21 w 196277"/>
                  <a:gd name="connsiteY3" fmla="*/ 302045 h 306255"/>
                  <a:gd name="connsiteX4" fmla="*/ 190521 w 196277"/>
                  <a:gd name="connsiteY4" fmla="*/ 483 h 306255"/>
                  <a:gd name="connsiteX5" fmla="*/ 195760 w 196277"/>
                  <a:gd name="connsiteY5" fmla="*/ 1912 h 306255"/>
                  <a:gd name="connsiteX6" fmla="*/ 194383 w 196277"/>
                  <a:gd name="connsiteY6" fmla="*/ 7121 h 306255"/>
                  <a:gd name="connsiteX7" fmla="*/ 194331 w 196277"/>
                  <a:gd name="connsiteY7" fmla="*/ 7151 h 306255"/>
                  <a:gd name="connsiteX8" fmla="*/ 7546 w 196277"/>
                  <a:gd name="connsiteY8" fmla="*/ 302426 h 306255"/>
                  <a:gd name="connsiteX9" fmla="*/ 3948 w 196277"/>
                  <a:gd name="connsiteY9" fmla="*/ 306254 h 306255"/>
                  <a:gd name="connsiteX10" fmla="*/ 3450 w 196277"/>
                  <a:gd name="connsiteY10" fmla="*/ 306236 h 30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77" h="306255">
                    <a:moveTo>
                      <a:pt x="3450" y="306236"/>
                    </a:moveTo>
                    <a:lnTo>
                      <a:pt x="3450" y="306236"/>
                    </a:lnTo>
                    <a:cubicBezTo>
                      <a:pt x="1356" y="306037"/>
                      <a:pt x="-182" y="304178"/>
                      <a:pt x="17" y="302083"/>
                    </a:cubicBezTo>
                    <a:cubicBezTo>
                      <a:pt x="18" y="302071"/>
                      <a:pt x="20" y="302058"/>
                      <a:pt x="21" y="302045"/>
                    </a:cubicBezTo>
                    <a:cubicBezTo>
                      <a:pt x="8975" y="209557"/>
                      <a:pt x="49361" y="82113"/>
                      <a:pt x="190521" y="483"/>
                    </a:cubicBezTo>
                    <a:cubicBezTo>
                      <a:pt x="192367" y="-531"/>
                      <a:pt x="194685" y="101"/>
                      <a:pt x="195760" y="1912"/>
                    </a:cubicBezTo>
                    <a:cubicBezTo>
                      <a:pt x="196818" y="3731"/>
                      <a:pt x="196202" y="6063"/>
                      <a:pt x="194383" y="7121"/>
                    </a:cubicBezTo>
                    <a:cubicBezTo>
                      <a:pt x="194366" y="7131"/>
                      <a:pt x="194348" y="7141"/>
                      <a:pt x="194331" y="7151"/>
                    </a:cubicBezTo>
                    <a:cubicBezTo>
                      <a:pt x="56028" y="87066"/>
                      <a:pt x="16404" y="212034"/>
                      <a:pt x="7546" y="302426"/>
                    </a:cubicBezTo>
                    <a:cubicBezTo>
                      <a:pt x="7610" y="304477"/>
                      <a:pt x="5999" y="306191"/>
                      <a:pt x="3948" y="306254"/>
                    </a:cubicBezTo>
                    <a:cubicBezTo>
                      <a:pt x="3782" y="306259"/>
                      <a:pt x="3615" y="306253"/>
                      <a:pt x="3450" y="306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181C0E-A52F-D811-8CC0-26924E8472A4}"/>
                  </a:ext>
                </a:extLst>
              </p:cNvPr>
              <p:cNvSpPr/>
              <p:nvPr/>
            </p:nvSpPr>
            <p:spPr>
              <a:xfrm>
                <a:off x="7013711" y="3103999"/>
                <a:ext cx="247597" cy="417736"/>
              </a:xfrm>
              <a:custGeom>
                <a:avLst/>
                <a:gdLst>
                  <a:gd name="connsiteX0" fmla="*/ 38100 w 247597"/>
                  <a:gd name="connsiteY0" fmla="*/ 111355 h 417736"/>
                  <a:gd name="connsiteX1" fmla="*/ 0 w 247597"/>
                  <a:gd name="connsiteY1" fmla="*/ 53062 h 417736"/>
                  <a:gd name="connsiteX2" fmla="*/ 34290 w 247597"/>
                  <a:gd name="connsiteY2" fmla="*/ 4198 h 417736"/>
                  <a:gd name="connsiteX3" fmla="*/ 96202 w 247597"/>
                  <a:gd name="connsiteY3" fmla="*/ 8866 h 417736"/>
                  <a:gd name="connsiteX4" fmla="*/ 145732 w 247597"/>
                  <a:gd name="connsiteY4" fmla="*/ 48490 h 417736"/>
                  <a:gd name="connsiteX5" fmla="*/ 239173 w 247597"/>
                  <a:gd name="connsiteY5" fmla="*/ 395200 h 417736"/>
                  <a:gd name="connsiteX6" fmla="*/ 227076 w 247597"/>
                  <a:gd name="connsiteY6" fmla="*/ 415964 h 417736"/>
                  <a:gd name="connsiteX7" fmla="*/ 194596 w 247597"/>
                  <a:gd name="connsiteY7" fmla="*/ 400915 h 417736"/>
                  <a:gd name="connsiteX8" fmla="*/ 156496 w 247597"/>
                  <a:gd name="connsiteY8" fmla="*/ 324715 h 417736"/>
                  <a:gd name="connsiteX9" fmla="*/ 144018 w 247597"/>
                  <a:gd name="connsiteY9" fmla="*/ 254325 h 417736"/>
                  <a:gd name="connsiteX10" fmla="*/ 38100 w 247597"/>
                  <a:gd name="connsiteY10" fmla="*/ 111355 h 4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597" h="417736">
                    <a:moveTo>
                      <a:pt x="38100" y="111355"/>
                    </a:moveTo>
                    <a:cubicBezTo>
                      <a:pt x="20860" y="94876"/>
                      <a:pt x="1143" y="76874"/>
                      <a:pt x="0" y="53062"/>
                    </a:cubicBezTo>
                    <a:cubicBezTo>
                      <a:pt x="125" y="31218"/>
                      <a:pt x="13791" y="11744"/>
                      <a:pt x="34290" y="4198"/>
                    </a:cubicBezTo>
                    <a:cubicBezTo>
                      <a:pt x="54705" y="-2720"/>
                      <a:pt x="77056" y="-1035"/>
                      <a:pt x="96202" y="8866"/>
                    </a:cubicBezTo>
                    <a:cubicBezTo>
                      <a:pt x="115072" y="18819"/>
                      <a:pt x="131880" y="32265"/>
                      <a:pt x="145732" y="48490"/>
                    </a:cubicBezTo>
                    <a:cubicBezTo>
                      <a:pt x="230393" y="142543"/>
                      <a:pt x="265105" y="271341"/>
                      <a:pt x="239173" y="395200"/>
                    </a:cubicBezTo>
                    <a:cubicBezTo>
                      <a:pt x="238388" y="403563"/>
                      <a:pt x="233964" y="411157"/>
                      <a:pt x="227076" y="415964"/>
                    </a:cubicBezTo>
                    <a:cubicBezTo>
                      <a:pt x="215551" y="422060"/>
                      <a:pt x="202406" y="411297"/>
                      <a:pt x="194596" y="400915"/>
                    </a:cubicBezTo>
                    <a:cubicBezTo>
                      <a:pt x="177392" y="378028"/>
                      <a:pt x="164482" y="352210"/>
                      <a:pt x="156496" y="324715"/>
                    </a:cubicBezTo>
                    <a:cubicBezTo>
                      <a:pt x="149543" y="301569"/>
                      <a:pt x="152686" y="276137"/>
                      <a:pt x="144018" y="254325"/>
                    </a:cubicBezTo>
                    <a:cubicBezTo>
                      <a:pt x="122777" y="201175"/>
                      <a:pt x="79153" y="150598"/>
                      <a:pt x="38100" y="111355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526A16-C2CD-E4C5-A557-119DBF997010}"/>
                  </a:ext>
                </a:extLst>
              </p:cNvPr>
              <p:cNvSpPr/>
              <p:nvPr/>
            </p:nvSpPr>
            <p:spPr>
              <a:xfrm>
                <a:off x="7056137" y="3127961"/>
                <a:ext cx="179698" cy="360761"/>
              </a:xfrm>
              <a:custGeom>
                <a:avLst/>
                <a:gdLst>
                  <a:gd name="connsiteX0" fmla="*/ 175126 w 179698"/>
                  <a:gd name="connsiteY0" fmla="*/ 360760 h 360761"/>
                  <a:gd name="connsiteX1" fmla="*/ 175126 w 179698"/>
                  <a:gd name="connsiteY1" fmla="*/ 360760 h 360761"/>
                  <a:gd name="connsiteX2" fmla="*/ 170553 w 179698"/>
                  <a:gd name="connsiteY2" fmla="*/ 356381 h 360761"/>
                  <a:gd name="connsiteX3" fmla="*/ 170553 w 179698"/>
                  <a:gd name="connsiteY3" fmla="*/ 356188 h 360761"/>
                  <a:gd name="connsiteX4" fmla="*/ 1770 w 179698"/>
                  <a:gd name="connsiteY4" fmla="*/ 8240 h 360761"/>
                  <a:gd name="connsiteX5" fmla="*/ 959 w 179698"/>
                  <a:gd name="connsiteY5" fmla="*/ 1825 h 360761"/>
                  <a:gd name="connsiteX6" fmla="*/ 1008 w 179698"/>
                  <a:gd name="connsiteY6" fmla="*/ 1763 h 360761"/>
                  <a:gd name="connsiteX7" fmla="*/ 7283 w 179698"/>
                  <a:gd name="connsiteY7" fmla="*/ 917 h 360761"/>
                  <a:gd name="connsiteX8" fmla="*/ 7390 w 179698"/>
                  <a:gd name="connsiteY8" fmla="*/ 1001 h 360761"/>
                  <a:gd name="connsiteX9" fmla="*/ 179697 w 179698"/>
                  <a:gd name="connsiteY9" fmla="*/ 356188 h 360761"/>
                  <a:gd name="connsiteX10" fmla="*/ 175318 w 179698"/>
                  <a:gd name="connsiteY10" fmla="*/ 360760 h 360761"/>
                  <a:gd name="connsiteX11" fmla="*/ 175125 w 179698"/>
                  <a:gd name="connsiteY11" fmla="*/ 360760 h 3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698" h="360761">
                    <a:moveTo>
                      <a:pt x="175126" y="360760"/>
                    </a:moveTo>
                    <a:lnTo>
                      <a:pt x="175126" y="360760"/>
                    </a:lnTo>
                    <a:cubicBezTo>
                      <a:pt x="172654" y="360814"/>
                      <a:pt x="170607" y="358853"/>
                      <a:pt x="170553" y="356381"/>
                    </a:cubicBezTo>
                    <a:cubicBezTo>
                      <a:pt x="170552" y="356317"/>
                      <a:pt x="170552" y="356253"/>
                      <a:pt x="170553" y="356188"/>
                    </a:cubicBezTo>
                    <a:cubicBezTo>
                      <a:pt x="169409" y="220742"/>
                      <a:pt x="107436" y="92985"/>
                      <a:pt x="1770" y="8240"/>
                    </a:cubicBezTo>
                    <a:cubicBezTo>
                      <a:pt x="-225" y="6693"/>
                      <a:pt x="-588" y="3821"/>
                      <a:pt x="959" y="1825"/>
                    </a:cubicBezTo>
                    <a:cubicBezTo>
                      <a:pt x="975" y="1805"/>
                      <a:pt x="992" y="1784"/>
                      <a:pt x="1008" y="1763"/>
                    </a:cubicBezTo>
                    <a:cubicBezTo>
                      <a:pt x="2507" y="-203"/>
                      <a:pt x="5316" y="-582"/>
                      <a:pt x="7283" y="917"/>
                    </a:cubicBezTo>
                    <a:cubicBezTo>
                      <a:pt x="7319" y="944"/>
                      <a:pt x="7355" y="972"/>
                      <a:pt x="7390" y="1001"/>
                    </a:cubicBezTo>
                    <a:cubicBezTo>
                      <a:pt x="115330" y="87450"/>
                      <a:pt x="178614" y="217901"/>
                      <a:pt x="179697" y="356188"/>
                    </a:cubicBezTo>
                    <a:cubicBezTo>
                      <a:pt x="179751" y="358660"/>
                      <a:pt x="177790" y="360707"/>
                      <a:pt x="175318" y="360760"/>
                    </a:cubicBezTo>
                    <a:cubicBezTo>
                      <a:pt x="175254" y="360762"/>
                      <a:pt x="175190" y="360762"/>
                      <a:pt x="175125" y="360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EC5430A-89D3-FC77-21C7-AFCD891DE2B1}"/>
                  </a:ext>
                </a:extLst>
              </p:cNvPr>
              <p:cNvSpPr/>
              <p:nvPr/>
            </p:nvSpPr>
            <p:spPr>
              <a:xfrm>
                <a:off x="6928232" y="3302603"/>
                <a:ext cx="361138" cy="373214"/>
              </a:xfrm>
              <a:custGeom>
                <a:avLst/>
                <a:gdLst>
                  <a:gd name="connsiteX0" fmla="*/ 246356 w 361138"/>
                  <a:gd name="connsiteY0" fmla="*/ 368998 h 373214"/>
                  <a:gd name="connsiteX1" fmla="*/ 164060 w 361138"/>
                  <a:gd name="connsiteY1" fmla="*/ 346805 h 373214"/>
                  <a:gd name="connsiteX2" fmla="*/ 130151 w 361138"/>
                  <a:gd name="connsiteY2" fmla="*/ 246602 h 373214"/>
                  <a:gd name="connsiteX3" fmla="*/ 73954 w 361138"/>
                  <a:gd name="connsiteY3" fmla="*/ 227552 h 373214"/>
                  <a:gd name="connsiteX4" fmla="*/ 29567 w 361138"/>
                  <a:gd name="connsiteY4" fmla="*/ 192786 h 373214"/>
                  <a:gd name="connsiteX5" fmla="*/ 53475 w 361138"/>
                  <a:gd name="connsiteY5" fmla="*/ 118396 h 373214"/>
                  <a:gd name="connsiteX6" fmla="*/ 2707 w 361138"/>
                  <a:gd name="connsiteY6" fmla="*/ 60484 h 373214"/>
                  <a:gd name="connsiteX7" fmla="*/ 32615 w 361138"/>
                  <a:gd name="connsiteY7" fmla="*/ 4000 h 373214"/>
                  <a:gd name="connsiteX8" fmla="*/ 102529 w 361138"/>
                  <a:gd name="connsiteY8" fmla="*/ 9811 h 373214"/>
                  <a:gd name="connsiteX9" fmla="*/ 170442 w 361138"/>
                  <a:gd name="connsiteY9" fmla="*/ 32004 h 373214"/>
                  <a:gd name="connsiteX10" fmla="*/ 241784 w 361138"/>
                  <a:gd name="connsiteY10" fmla="*/ 47149 h 373214"/>
                  <a:gd name="connsiteX11" fmla="*/ 270836 w 361138"/>
                  <a:gd name="connsiteY11" fmla="*/ 140398 h 373214"/>
                  <a:gd name="connsiteX12" fmla="*/ 325223 w 361138"/>
                  <a:gd name="connsiteY12" fmla="*/ 178498 h 373214"/>
                  <a:gd name="connsiteX13" fmla="*/ 361133 w 361138"/>
                  <a:gd name="connsiteY13" fmla="*/ 249841 h 373214"/>
                  <a:gd name="connsiteX14" fmla="*/ 321985 w 361138"/>
                  <a:gd name="connsiteY14" fmla="*/ 319087 h 373214"/>
                  <a:gd name="connsiteX15" fmla="*/ 246356 w 361138"/>
                  <a:gd name="connsiteY15" fmla="*/ 368998 h 37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1138" h="373214">
                    <a:moveTo>
                      <a:pt x="246356" y="368998"/>
                    </a:moveTo>
                    <a:cubicBezTo>
                      <a:pt x="217781" y="378523"/>
                      <a:pt x="180824" y="372237"/>
                      <a:pt x="164060" y="346805"/>
                    </a:cubicBezTo>
                    <a:cubicBezTo>
                      <a:pt x="144248" y="316897"/>
                      <a:pt x="156631" y="270605"/>
                      <a:pt x="130151" y="246602"/>
                    </a:cubicBezTo>
                    <a:cubicBezTo>
                      <a:pt x="115388" y="233077"/>
                      <a:pt x="93575" y="231743"/>
                      <a:pt x="73954" y="227552"/>
                    </a:cubicBezTo>
                    <a:cubicBezTo>
                      <a:pt x="54332" y="223361"/>
                      <a:pt x="32425" y="212693"/>
                      <a:pt x="29567" y="192786"/>
                    </a:cubicBezTo>
                    <a:cubicBezTo>
                      <a:pt x="25662" y="166497"/>
                      <a:pt x="58142" y="144685"/>
                      <a:pt x="53475" y="118396"/>
                    </a:cubicBezTo>
                    <a:cubicBezTo>
                      <a:pt x="48808" y="92107"/>
                      <a:pt x="13280" y="84487"/>
                      <a:pt x="2707" y="60484"/>
                    </a:cubicBezTo>
                    <a:cubicBezTo>
                      <a:pt x="-6818" y="38671"/>
                      <a:pt x="10136" y="12192"/>
                      <a:pt x="32615" y="4000"/>
                    </a:cubicBezTo>
                    <a:cubicBezTo>
                      <a:pt x="55094" y="-4191"/>
                      <a:pt x="80240" y="1429"/>
                      <a:pt x="102529" y="9811"/>
                    </a:cubicBezTo>
                    <a:cubicBezTo>
                      <a:pt x="124817" y="18193"/>
                      <a:pt x="146725" y="28861"/>
                      <a:pt x="170442" y="32004"/>
                    </a:cubicBezTo>
                    <a:cubicBezTo>
                      <a:pt x="194159" y="35147"/>
                      <a:pt x="223592" y="30194"/>
                      <a:pt x="241784" y="47149"/>
                    </a:cubicBezTo>
                    <a:cubicBezTo>
                      <a:pt x="265978" y="69818"/>
                      <a:pt x="252167" y="113062"/>
                      <a:pt x="270836" y="140398"/>
                    </a:cubicBezTo>
                    <a:cubicBezTo>
                      <a:pt x="283409" y="158782"/>
                      <a:pt x="307126" y="165163"/>
                      <a:pt x="325223" y="178498"/>
                    </a:cubicBezTo>
                    <a:cubicBezTo>
                      <a:pt x="348064" y="195040"/>
                      <a:pt x="361453" y="221641"/>
                      <a:pt x="361133" y="249841"/>
                    </a:cubicBezTo>
                    <a:cubicBezTo>
                      <a:pt x="360561" y="280035"/>
                      <a:pt x="344654" y="301752"/>
                      <a:pt x="321985" y="319087"/>
                    </a:cubicBezTo>
                    <a:cubicBezTo>
                      <a:pt x="297791" y="337185"/>
                      <a:pt x="276170" y="359378"/>
                      <a:pt x="246356" y="368998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1EF8302-C47D-3754-C123-D7149F8B491C}"/>
                  </a:ext>
                </a:extLst>
              </p:cNvPr>
              <p:cNvSpPr/>
              <p:nvPr/>
            </p:nvSpPr>
            <p:spPr>
              <a:xfrm>
                <a:off x="6975059" y="3335626"/>
                <a:ext cx="244211" cy="302638"/>
              </a:xfrm>
              <a:custGeom>
                <a:avLst/>
                <a:gdLst>
                  <a:gd name="connsiteX0" fmla="*/ 186385 w 244211"/>
                  <a:gd name="connsiteY0" fmla="*/ 130140 h 302638"/>
                  <a:gd name="connsiteX1" fmla="*/ 186385 w 244211"/>
                  <a:gd name="connsiteY1" fmla="*/ 129664 h 302638"/>
                  <a:gd name="connsiteX2" fmla="*/ 172764 w 244211"/>
                  <a:gd name="connsiteY2" fmla="*/ 111185 h 302638"/>
                  <a:gd name="connsiteX3" fmla="*/ 5886 w 244211"/>
                  <a:gd name="connsiteY3" fmla="*/ 219 h 302638"/>
                  <a:gd name="connsiteX4" fmla="*/ 248 w 244211"/>
                  <a:gd name="connsiteY4" fmla="*/ 3099 h 302638"/>
                  <a:gd name="connsiteX5" fmla="*/ 171 w 244211"/>
                  <a:gd name="connsiteY5" fmla="*/ 3362 h 302638"/>
                  <a:gd name="connsiteX6" fmla="*/ 3314 w 244211"/>
                  <a:gd name="connsiteY6" fmla="*/ 9077 h 302638"/>
                  <a:gd name="connsiteX7" fmla="*/ 165239 w 244211"/>
                  <a:gd name="connsiteY7" fmla="*/ 116996 h 302638"/>
                  <a:gd name="connsiteX8" fmla="*/ 168954 w 244211"/>
                  <a:gd name="connsiteY8" fmla="*/ 121949 h 302638"/>
                  <a:gd name="connsiteX9" fmla="*/ 35604 w 244211"/>
                  <a:gd name="connsiteY9" fmla="*/ 136522 h 302638"/>
                  <a:gd name="connsiteX10" fmla="*/ 34897 w 244211"/>
                  <a:gd name="connsiteY10" fmla="*/ 142949 h 302638"/>
                  <a:gd name="connsiteX11" fmla="*/ 34937 w 244211"/>
                  <a:gd name="connsiteY11" fmla="*/ 142999 h 302638"/>
                  <a:gd name="connsiteX12" fmla="*/ 38462 w 244211"/>
                  <a:gd name="connsiteY12" fmla="*/ 144713 h 302638"/>
                  <a:gd name="connsiteX13" fmla="*/ 41414 w 244211"/>
                  <a:gd name="connsiteY13" fmla="*/ 143665 h 302638"/>
                  <a:gd name="connsiteX14" fmla="*/ 179622 w 244211"/>
                  <a:gd name="connsiteY14" fmla="*/ 136427 h 302638"/>
                  <a:gd name="connsiteX15" fmla="*/ 235343 w 244211"/>
                  <a:gd name="connsiteY15" fmla="*/ 298352 h 302638"/>
                  <a:gd name="connsiteX16" fmla="*/ 239915 w 244211"/>
                  <a:gd name="connsiteY16" fmla="*/ 302638 h 302638"/>
                  <a:gd name="connsiteX17" fmla="*/ 239915 w 244211"/>
                  <a:gd name="connsiteY17" fmla="*/ 302638 h 302638"/>
                  <a:gd name="connsiteX18" fmla="*/ 244203 w 244211"/>
                  <a:gd name="connsiteY18" fmla="*/ 297798 h 302638"/>
                  <a:gd name="connsiteX19" fmla="*/ 244202 w 244211"/>
                  <a:gd name="connsiteY19" fmla="*/ 297780 h 302638"/>
                  <a:gd name="connsiteX20" fmla="*/ 186385 w 244211"/>
                  <a:gd name="connsiteY20" fmla="*/ 130140 h 30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4211" h="302638">
                    <a:moveTo>
                      <a:pt x="186385" y="130140"/>
                    </a:moveTo>
                    <a:lnTo>
                      <a:pt x="186385" y="129664"/>
                    </a:lnTo>
                    <a:cubicBezTo>
                      <a:pt x="182003" y="123377"/>
                      <a:pt x="177527" y="117186"/>
                      <a:pt x="172764" y="111185"/>
                    </a:cubicBezTo>
                    <a:cubicBezTo>
                      <a:pt x="129806" y="57989"/>
                      <a:pt x="71558" y="19257"/>
                      <a:pt x="5886" y="219"/>
                    </a:cubicBezTo>
                    <a:cubicBezTo>
                      <a:pt x="3534" y="-543"/>
                      <a:pt x="1010" y="746"/>
                      <a:pt x="248" y="3099"/>
                    </a:cubicBezTo>
                    <a:cubicBezTo>
                      <a:pt x="220" y="3186"/>
                      <a:pt x="194" y="3274"/>
                      <a:pt x="171" y="3362"/>
                    </a:cubicBezTo>
                    <a:cubicBezTo>
                      <a:pt x="-507" y="5805"/>
                      <a:pt x="889" y="8342"/>
                      <a:pt x="3314" y="9077"/>
                    </a:cubicBezTo>
                    <a:cubicBezTo>
                      <a:pt x="67076" y="27600"/>
                      <a:pt x="123604" y="65274"/>
                      <a:pt x="165239" y="116996"/>
                    </a:cubicBezTo>
                    <a:cubicBezTo>
                      <a:pt x="166573" y="118615"/>
                      <a:pt x="167716" y="120329"/>
                      <a:pt x="168954" y="121949"/>
                    </a:cubicBezTo>
                    <a:cubicBezTo>
                      <a:pt x="116948" y="102899"/>
                      <a:pt x="64179" y="113757"/>
                      <a:pt x="35604" y="136522"/>
                    </a:cubicBezTo>
                    <a:cubicBezTo>
                      <a:pt x="33634" y="138101"/>
                      <a:pt x="33317" y="140979"/>
                      <a:pt x="34897" y="142949"/>
                    </a:cubicBezTo>
                    <a:cubicBezTo>
                      <a:pt x="34910" y="142965"/>
                      <a:pt x="34924" y="142982"/>
                      <a:pt x="34937" y="142999"/>
                    </a:cubicBezTo>
                    <a:cubicBezTo>
                      <a:pt x="35777" y="144093"/>
                      <a:pt x="37083" y="144728"/>
                      <a:pt x="38462" y="144713"/>
                    </a:cubicBezTo>
                    <a:cubicBezTo>
                      <a:pt x="39535" y="144700"/>
                      <a:pt x="40573" y="144331"/>
                      <a:pt x="41414" y="143665"/>
                    </a:cubicBezTo>
                    <a:cubicBezTo>
                      <a:pt x="69418" y="121091"/>
                      <a:pt x="127139" y="111090"/>
                      <a:pt x="179622" y="136427"/>
                    </a:cubicBezTo>
                    <a:cubicBezTo>
                      <a:pt x="212388" y="184424"/>
                      <a:pt x="231635" y="240355"/>
                      <a:pt x="235343" y="298352"/>
                    </a:cubicBezTo>
                    <a:cubicBezTo>
                      <a:pt x="235494" y="300765"/>
                      <a:pt x="237498" y="302643"/>
                      <a:pt x="239915" y="302638"/>
                    </a:cubicBezTo>
                    <a:lnTo>
                      <a:pt x="239915" y="302638"/>
                    </a:lnTo>
                    <a:cubicBezTo>
                      <a:pt x="242436" y="302485"/>
                      <a:pt x="244355" y="300318"/>
                      <a:pt x="244203" y="297798"/>
                    </a:cubicBezTo>
                    <a:cubicBezTo>
                      <a:pt x="244202" y="297792"/>
                      <a:pt x="244202" y="297786"/>
                      <a:pt x="244202" y="297780"/>
                    </a:cubicBezTo>
                    <a:cubicBezTo>
                      <a:pt x="240417" y="237705"/>
                      <a:pt x="220438" y="179776"/>
                      <a:pt x="186385" y="1301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64">
              <a:extLst>
                <a:ext uri="{FF2B5EF4-FFF2-40B4-BE49-F238E27FC236}">
                  <a16:creationId xmlns:a16="http://schemas.microsoft.com/office/drawing/2014/main" id="{1DA80085-0E5D-D7C2-AA12-ECC588601667}"/>
                </a:ext>
              </a:extLst>
            </p:cNvPr>
            <p:cNvGrpSpPr/>
            <p:nvPr/>
          </p:nvGrpSpPr>
          <p:grpSpPr>
            <a:xfrm>
              <a:off x="7134108" y="3008090"/>
              <a:ext cx="3415379" cy="2289048"/>
              <a:chOff x="7134108" y="3008090"/>
              <a:chExt cx="3415379" cy="2289048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B3EBC2-1CF9-6CCD-3D79-94A7F190E294}"/>
                  </a:ext>
                </a:extLst>
              </p:cNvPr>
              <p:cNvSpPr/>
              <p:nvPr/>
            </p:nvSpPr>
            <p:spPr>
              <a:xfrm>
                <a:off x="7134108" y="3031331"/>
                <a:ext cx="1207674" cy="992790"/>
              </a:xfrm>
              <a:custGeom>
                <a:avLst/>
                <a:gdLst>
                  <a:gd name="connsiteX0" fmla="*/ 602266 w 1207674"/>
                  <a:gd name="connsiteY0" fmla="*/ 0 h 992790"/>
                  <a:gd name="connsiteX1" fmla="*/ 762 w 1207674"/>
                  <a:gd name="connsiteY1" fmla="*/ 349567 h 992790"/>
                  <a:gd name="connsiteX2" fmla="*/ 0 w 1207674"/>
                  <a:gd name="connsiteY2" fmla="*/ 643319 h 992790"/>
                  <a:gd name="connsiteX3" fmla="*/ 605409 w 1207674"/>
                  <a:gd name="connsiteY3" fmla="*/ 992791 h 992790"/>
                  <a:gd name="connsiteX4" fmla="*/ 1206818 w 1207674"/>
                  <a:gd name="connsiteY4" fmla="*/ 643319 h 992790"/>
                  <a:gd name="connsiteX5" fmla="*/ 1207675 w 1207674"/>
                  <a:gd name="connsiteY5" fmla="*/ 349567 h 992790"/>
                  <a:gd name="connsiteX6" fmla="*/ 602266 w 1207674"/>
                  <a:gd name="connsiteY6" fmla="*/ 0 h 99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99279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643319"/>
                    </a:lnTo>
                    <a:lnTo>
                      <a:pt x="605409" y="992791"/>
                    </a:lnTo>
                    <a:lnTo>
                      <a:pt x="1206818" y="643319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B956867-426A-D342-8558-FB5D4C40D2C6}"/>
                  </a:ext>
                </a:extLst>
              </p:cNvPr>
              <p:cNvSpPr/>
              <p:nvPr/>
            </p:nvSpPr>
            <p:spPr>
              <a:xfrm>
                <a:off x="7134869" y="3031331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567 h 699039"/>
                  <a:gd name="connsiteX1" fmla="*/ 601504 w 1206912"/>
                  <a:gd name="connsiteY1" fmla="*/ 0 h 699039"/>
                  <a:gd name="connsiteX2" fmla="*/ 0 w 1206912"/>
                  <a:gd name="connsiteY2" fmla="*/ 349567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567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040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6BD6222-9FBC-D8D7-D13E-C68BED50413C}"/>
                  </a:ext>
                </a:extLst>
              </p:cNvPr>
              <p:cNvSpPr/>
              <p:nvPr/>
            </p:nvSpPr>
            <p:spPr>
              <a:xfrm>
                <a:off x="7739517" y="3380898"/>
                <a:ext cx="602265" cy="643223"/>
              </a:xfrm>
              <a:custGeom>
                <a:avLst/>
                <a:gdLst>
                  <a:gd name="connsiteX0" fmla="*/ 762 w 602265"/>
                  <a:gd name="connsiteY0" fmla="*/ 349472 h 643223"/>
                  <a:gd name="connsiteX1" fmla="*/ 0 w 602265"/>
                  <a:gd name="connsiteY1" fmla="*/ 643223 h 643223"/>
                  <a:gd name="connsiteX2" fmla="*/ 601409 w 602265"/>
                  <a:gd name="connsiteY2" fmla="*/ 293751 h 643223"/>
                  <a:gd name="connsiteX3" fmla="*/ 602266 w 602265"/>
                  <a:gd name="connsiteY3" fmla="*/ 0 h 643223"/>
                  <a:gd name="connsiteX4" fmla="*/ 762 w 602265"/>
                  <a:gd name="connsiteY4" fmla="*/ 349472 h 6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643223">
                    <a:moveTo>
                      <a:pt x="762" y="349472"/>
                    </a:moveTo>
                    <a:lnTo>
                      <a:pt x="0" y="643223"/>
                    </a:lnTo>
                    <a:lnTo>
                      <a:pt x="601409" y="293751"/>
                    </a:lnTo>
                    <a:lnTo>
                      <a:pt x="602266" y="0"/>
                    </a:lnTo>
                    <a:lnTo>
                      <a:pt x="762" y="34947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B2DEB2A-068C-07B5-B8D2-988A9A8EC152}"/>
                  </a:ext>
                </a:extLst>
              </p:cNvPr>
              <p:cNvSpPr/>
              <p:nvPr/>
            </p:nvSpPr>
            <p:spPr>
              <a:xfrm>
                <a:off x="7852769" y="3070955"/>
                <a:ext cx="1207674" cy="1368170"/>
              </a:xfrm>
              <a:custGeom>
                <a:avLst/>
                <a:gdLst>
                  <a:gd name="connsiteX0" fmla="*/ 602266 w 1207674"/>
                  <a:gd name="connsiteY0" fmla="*/ 0 h 1368170"/>
                  <a:gd name="connsiteX1" fmla="*/ 762 w 1207674"/>
                  <a:gd name="connsiteY1" fmla="*/ 349567 h 1368170"/>
                  <a:gd name="connsiteX2" fmla="*/ 0 w 1207674"/>
                  <a:gd name="connsiteY2" fmla="*/ 1018604 h 1368170"/>
                  <a:gd name="connsiteX3" fmla="*/ 605409 w 1207674"/>
                  <a:gd name="connsiteY3" fmla="*/ 1368171 h 1368170"/>
                  <a:gd name="connsiteX4" fmla="*/ 1206913 w 1207674"/>
                  <a:gd name="connsiteY4" fmla="*/ 1018604 h 1368170"/>
                  <a:gd name="connsiteX5" fmla="*/ 1207675 w 1207674"/>
                  <a:gd name="connsiteY5" fmla="*/ 349567 h 1368170"/>
                  <a:gd name="connsiteX6" fmla="*/ 602266 w 1207674"/>
                  <a:gd name="connsiteY6" fmla="*/ 0 h 13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368170">
                    <a:moveTo>
                      <a:pt x="602266" y="0"/>
                    </a:moveTo>
                    <a:lnTo>
                      <a:pt x="762" y="349567"/>
                    </a:lnTo>
                    <a:lnTo>
                      <a:pt x="0" y="1018604"/>
                    </a:lnTo>
                    <a:lnTo>
                      <a:pt x="605409" y="1368171"/>
                    </a:lnTo>
                    <a:lnTo>
                      <a:pt x="1206913" y="1018604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A1D0B3-82BA-0299-D0D2-B45BB4060E70}"/>
                  </a:ext>
                </a:extLst>
              </p:cNvPr>
              <p:cNvSpPr/>
              <p:nvPr/>
            </p:nvSpPr>
            <p:spPr>
              <a:xfrm>
                <a:off x="7853531" y="3070955"/>
                <a:ext cx="1206912" cy="699134"/>
              </a:xfrm>
              <a:custGeom>
                <a:avLst/>
                <a:gdLst>
                  <a:gd name="connsiteX0" fmla="*/ 1206913 w 1206912"/>
                  <a:gd name="connsiteY0" fmla="*/ 349567 h 699134"/>
                  <a:gd name="connsiteX1" fmla="*/ 601504 w 1206912"/>
                  <a:gd name="connsiteY1" fmla="*/ 0 h 699134"/>
                  <a:gd name="connsiteX2" fmla="*/ 0 w 1206912"/>
                  <a:gd name="connsiteY2" fmla="*/ 349567 h 699134"/>
                  <a:gd name="connsiteX3" fmla="*/ 605409 w 1206912"/>
                  <a:gd name="connsiteY3" fmla="*/ 699135 h 699134"/>
                  <a:gd name="connsiteX4" fmla="*/ 1206913 w 1206912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134">
                    <a:moveTo>
                      <a:pt x="1206913" y="349567"/>
                    </a:moveTo>
                    <a:lnTo>
                      <a:pt x="601504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913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12B8E6-5E13-B6D7-8757-92176A6802FA}"/>
                  </a:ext>
                </a:extLst>
              </p:cNvPr>
              <p:cNvSpPr/>
              <p:nvPr/>
            </p:nvSpPr>
            <p:spPr>
              <a:xfrm>
                <a:off x="8458178" y="3420522"/>
                <a:ext cx="602265" cy="1018603"/>
              </a:xfrm>
              <a:custGeom>
                <a:avLst/>
                <a:gdLst>
                  <a:gd name="connsiteX0" fmla="*/ 762 w 602265"/>
                  <a:gd name="connsiteY0" fmla="*/ 349567 h 1018603"/>
                  <a:gd name="connsiteX1" fmla="*/ 0 w 602265"/>
                  <a:gd name="connsiteY1" fmla="*/ 1018603 h 1018603"/>
                  <a:gd name="connsiteX2" fmla="*/ 601504 w 602265"/>
                  <a:gd name="connsiteY2" fmla="*/ 669036 h 1018603"/>
                  <a:gd name="connsiteX3" fmla="*/ 602266 w 602265"/>
                  <a:gd name="connsiteY3" fmla="*/ 0 h 1018603"/>
                  <a:gd name="connsiteX4" fmla="*/ 762 w 602265"/>
                  <a:gd name="connsiteY4" fmla="*/ 349567 h 101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018603">
                    <a:moveTo>
                      <a:pt x="762" y="349567"/>
                    </a:moveTo>
                    <a:lnTo>
                      <a:pt x="0" y="1018603"/>
                    </a:lnTo>
                    <a:lnTo>
                      <a:pt x="601504" y="669036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16FEDE1-88F4-2C7F-6478-E85FC3BC47D4}"/>
                  </a:ext>
                </a:extLst>
              </p:cNvPr>
              <p:cNvSpPr/>
              <p:nvPr/>
            </p:nvSpPr>
            <p:spPr>
              <a:xfrm>
                <a:off x="8588766" y="3113532"/>
                <a:ext cx="1207674" cy="1748599"/>
              </a:xfrm>
              <a:custGeom>
                <a:avLst/>
                <a:gdLst>
                  <a:gd name="connsiteX0" fmla="*/ 602266 w 1207674"/>
                  <a:gd name="connsiteY0" fmla="*/ 0 h 1748599"/>
                  <a:gd name="connsiteX1" fmla="*/ 762 w 1207674"/>
                  <a:gd name="connsiteY1" fmla="*/ 349472 h 1748599"/>
                  <a:gd name="connsiteX2" fmla="*/ 0 w 1207674"/>
                  <a:gd name="connsiteY2" fmla="*/ 1399032 h 1748599"/>
                  <a:gd name="connsiteX3" fmla="*/ 605409 w 1207674"/>
                  <a:gd name="connsiteY3" fmla="*/ 1748599 h 1748599"/>
                  <a:gd name="connsiteX4" fmla="*/ 1206818 w 1207674"/>
                  <a:gd name="connsiteY4" fmla="*/ 1399032 h 1748599"/>
                  <a:gd name="connsiteX5" fmla="*/ 1207675 w 1207674"/>
                  <a:gd name="connsiteY5" fmla="*/ 349472 h 1748599"/>
                  <a:gd name="connsiteX6" fmla="*/ 602266 w 1207674"/>
                  <a:gd name="connsiteY6" fmla="*/ 0 h 174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8599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399032"/>
                    </a:lnTo>
                    <a:lnTo>
                      <a:pt x="605409" y="1748599"/>
                    </a:lnTo>
                    <a:lnTo>
                      <a:pt x="1206818" y="1399032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2405C1-74CE-8967-F7C9-2BD0E1661B1A}"/>
                  </a:ext>
                </a:extLst>
              </p:cNvPr>
              <p:cNvSpPr/>
              <p:nvPr/>
            </p:nvSpPr>
            <p:spPr>
              <a:xfrm>
                <a:off x="8589528" y="3113532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1F30894-667E-56BA-793D-3AC85C7887AD}"/>
                  </a:ext>
                </a:extLst>
              </p:cNvPr>
              <p:cNvSpPr/>
              <p:nvPr/>
            </p:nvSpPr>
            <p:spPr>
              <a:xfrm>
                <a:off x="9194174" y="3463004"/>
                <a:ext cx="602265" cy="1399127"/>
              </a:xfrm>
              <a:custGeom>
                <a:avLst/>
                <a:gdLst>
                  <a:gd name="connsiteX0" fmla="*/ 762 w 602265"/>
                  <a:gd name="connsiteY0" fmla="*/ 349567 h 1399127"/>
                  <a:gd name="connsiteX1" fmla="*/ 0 w 602265"/>
                  <a:gd name="connsiteY1" fmla="*/ 1399127 h 1399127"/>
                  <a:gd name="connsiteX2" fmla="*/ 601409 w 602265"/>
                  <a:gd name="connsiteY2" fmla="*/ 1049560 h 1399127"/>
                  <a:gd name="connsiteX3" fmla="*/ 602266 w 602265"/>
                  <a:gd name="connsiteY3" fmla="*/ 0 h 1399127"/>
                  <a:gd name="connsiteX4" fmla="*/ 762 w 602265"/>
                  <a:gd name="connsiteY4" fmla="*/ 349567 h 13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399127">
                    <a:moveTo>
                      <a:pt x="762" y="349567"/>
                    </a:moveTo>
                    <a:lnTo>
                      <a:pt x="0" y="1399127"/>
                    </a:lnTo>
                    <a:lnTo>
                      <a:pt x="601409" y="1049560"/>
                    </a:lnTo>
                    <a:lnTo>
                      <a:pt x="602266" y="0"/>
                    </a:lnTo>
                    <a:lnTo>
                      <a:pt x="762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27B193-2497-1C9B-64CC-B544DBD2A796}"/>
                  </a:ext>
                </a:extLst>
              </p:cNvPr>
              <p:cNvSpPr/>
              <p:nvPr/>
            </p:nvSpPr>
            <p:spPr>
              <a:xfrm>
                <a:off x="8589146" y="3110769"/>
                <a:ext cx="1207674" cy="1749933"/>
              </a:xfrm>
              <a:custGeom>
                <a:avLst/>
                <a:gdLst>
                  <a:gd name="connsiteX0" fmla="*/ 602266 w 1207674"/>
                  <a:gd name="connsiteY0" fmla="*/ 0 h 1749933"/>
                  <a:gd name="connsiteX1" fmla="*/ 762 w 1207674"/>
                  <a:gd name="connsiteY1" fmla="*/ 349472 h 1749933"/>
                  <a:gd name="connsiteX2" fmla="*/ 0 w 1207674"/>
                  <a:gd name="connsiteY2" fmla="*/ 1400365 h 1749933"/>
                  <a:gd name="connsiteX3" fmla="*/ 605409 w 1207674"/>
                  <a:gd name="connsiteY3" fmla="*/ 1749933 h 1749933"/>
                  <a:gd name="connsiteX4" fmla="*/ 1206818 w 1207674"/>
                  <a:gd name="connsiteY4" fmla="*/ 1400365 h 1749933"/>
                  <a:gd name="connsiteX5" fmla="*/ 1207675 w 1207674"/>
                  <a:gd name="connsiteY5" fmla="*/ 349472 h 1749933"/>
                  <a:gd name="connsiteX6" fmla="*/ 602266 w 1207674"/>
                  <a:gd name="connsiteY6" fmla="*/ 0 h 174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1749933">
                    <a:moveTo>
                      <a:pt x="602266" y="0"/>
                    </a:moveTo>
                    <a:lnTo>
                      <a:pt x="762" y="349472"/>
                    </a:lnTo>
                    <a:lnTo>
                      <a:pt x="0" y="1400365"/>
                    </a:lnTo>
                    <a:lnTo>
                      <a:pt x="605409" y="1749933"/>
                    </a:lnTo>
                    <a:lnTo>
                      <a:pt x="1206818" y="1400365"/>
                    </a:lnTo>
                    <a:lnTo>
                      <a:pt x="1207675" y="349472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1BD069D-21FA-6FE6-2500-3D58415BBBA7}"/>
                  </a:ext>
                </a:extLst>
              </p:cNvPr>
              <p:cNvSpPr/>
              <p:nvPr/>
            </p:nvSpPr>
            <p:spPr>
              <a:xfrm>
                <a:off x="8589908" y="3110769"/>
                <a:ext cx="1206912" cy="699039"/>
              </a:xfrm>
              <a:custGeom>
                <a:avLst/>
                <a:gdLst>
                  <a:gd name="connsiteX0" fmla="*/ 1206913 w 1206912"/>
                  <a:gd name="connsiteY0" fmla="*/ 349472 h 699039"/>
                  <a:gd name="connsiteX1" fmla="*/ 601504 w 1206912"/>
                  <a:gd name="connsiteY1" fmla="*/ 0 h 699039"/>
                  <a:gd name="connsiteX2" fmla="*/ 0 w 1206912"/>
                  <a:gd name="connsiteY2" fmla="*/ 349472 h 699039"/>
                  <a:gd name="connsiteX3" fmla="*/ 605409 w 1206912"/>
                  <a:gd name="connsiteY3" fmla="*/ 699040 h 699039"/>
                  <a:gd name="connsiteX4" fmla="*/ 1206913 w 1206912"/>
                  <a:gd name="connsiteY4" fmla="*/ 349472 h 699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912" h="699039">
                    <a:moveTo>
                      <a:pt x="1206913" y="349472"/>
                    </a:moveTo>
                    <a:lnTo>
                      <a:pt x="601504" y="0"/>
                    </a:lnTo>
                    <a:lnTo>
                      <a:pt x="0" y="349472"/>
                    </a:lnTo>
                    <a:lnTo>
                      <a:pt x="605409" y="699040"/>
                    </a:lnTo>
                    <a:lnTo>
                      <a:pt x="1206913" y="349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13C239-4E32-A208-C897-65539CD1F274}"/>
                  </a:ext>
                </a:extLst>
              </p:cNvPr>
              <p:cNvSpPr/>
              <p:nvPr/>
            </p:nvSpPr>
            <p:spPr>
              <a:xfrm>
                <a:off x="9194555" y="3460241"/>
                <a:ext cx="602265" cy="1400460"/>
              </a:xfrm>
              <a:custGeom>
                <a:avLst/>
                <a:gdLst>
                  <a:gd name="connsiteX0" fmla="*/ 762 w 602265"/>
                  <a:gd name="connsiteY0" fmla="*/ 349568 h 1400460"/>
                  <a:gd name="connsiteX1" fmla="*/ 0 w 602265"/>
                  <a:gd name="connsiteY1" fmla="*/ 1400461 h 1400460"/>
                  <a:gd name="connsiteX2" fmla="*/ 601409 w 602265"/>
                  <a:gd name="connsiteY2" fmla="*/ 1050893 h 1400460"/>
                  <a:gd name="connsiteX3" fmla="*/ 602266 w 602265"/>
                  <a:gd name="connsiteY3" fmla="*/ 0 h 1400460"/>
                  <a:gd name="connsiteX4" fmla="*/ 762 w 602265"/>
                  <a:gd name="connsiteY4" fmla="*/ 349568 h 140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400460">
                    <a:moveTo>
                      <a:pt x="762" y="349568"/>
                    </a:moveTo>
                    <a:lnTo>
                      <a:pt x="0" y="1400461"/>
                    </a:lnTo>
                    <a:lnTo>
                      <a:pt x="601409" y="1050893"/>
                    </a:lnTo>
                    <a:lnTo>
                      <a:pt x="602266" y="0"/>
                    </a:lnTo>
                    <a:lnTo>
                      <a:pt x="762" y="349568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4892743-6683-4BC4-B0D1-90E59CF174E2}"/>
                  </a:ext>
                </a:extLst>
              </p:cNvPr>
              <p:cNvSpPr/>
              <p:nvPr/>
            </p:nvSpPr>
            <p:spPr>
              <a:xfrm>
                <a:off x="9341812" y="3008090"/>
                <a:ext cx="1207674" cy="2289048"/>
              </a:xfrm>
              <a:custGeom>
                <a:avLst/>
                <a:gdLst>
                  <a:gd name="connsiteX0" fmla="*/ 602266 w 1207674"/>
                  <a:gd name="connsiteY0" fmla="*/ 0 h 2289048"/>
                  <a:gd name="connsiteX1" fmla="*/ 858 w 1207674"/>
                  <a:gd name="connsiteY1" fmla="*/ 349567 h 2289048"/>
                  <a:gd name="connsiteX2" fmla="*/ 0 w 1207674"/>
                  <a:gd name="connsiteY2" fmla="*/ 1939481 h 2289048"/>
                  <a:gd name="connsiteX3" fmla="*/ 605409 w 1207674"/>
                  <a:gd name="connsiteY3" fmla="*/ 2289048 h 2289048"/>
                  <a:gd name="connsiteX4" fmla="*/ 1206913 w 1207674"/>
                  <a:gd name="connsiteY4" fmla="*/ 1939481 h 2289048"/>
                  <a:gd name="connsiteX5" fmla="*/ 1207675 w 1207674"/>
                  <a:gd name="connsiteY5" fmla="*/ 349567 h 2289048"/>
                  <a:gd name="connsiteX6" fmla="*/ 602266 w 1207674"/>
                  <a:gd name="connsiteY6" fmla="*/ 0 h 228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7674" h="2289048">
                    <a:moveTo>
                      <a:pt x="602266" y="0"/>
                    </a:moveTo>
                    <a:lnTo>
                      <a:pt x="858" y="349567"/>
                    </a:lnTo>
                    <a:lnTo>
                      <a:pt x="0" y="1939481"/>
                    </a:lnTo>
                    <a:lnTo>
                      <a:pt x="605409" y="2289048"/>
                    </a:lnTo>
                    <a:lnTo>
                      <a:pt x="1206913" y="1939481"/>
                    </a:lnTo>
                    <a:lnTo>
                      <a:pt x="1207675" y="349567"/>
                    </a:lnTo>
                    <a:lnTo>
                      <a:pt x="602266" y="0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3C5F89-6B05-88B5-FEDF-C88D4A1ACB30}"/>
                  </a:ext>
                </a:extLst>
              </p:cNvPr>
              <p:cNvSpPr/>
              <p:nvPr/>
            </p:nvSpPr>
            <p:spPr>
              <a:xfrm>
                <a:off x="9342669" y="3008090"/>
                <a:ext cx="1206817" cy="699134"/>
              </a:xfrm>
              <a:custGeom>
                <a:avLst/>
                <a:gdLst>
                  <a:gd name="connsiteX0" fmla="*/ 1206817 w 1206817"/>
                  <a:gd name="connsiteY0" fmla="*/ 349567 h 699134"/>
                  <a:gd name="connsiteX1" fmla="*/ 601408 w 1206817"/>
                  <a:gd name="connsiteY1" fmla="*/ 0 h 699134"/>
                  <a:gd name="connsiteX2" fmla="*/ 0 w 1206817"/>
                  <a:gd name="connsiteY2" fmla="*/ 349567 h 699134"/>
                  <a:gd name="connsiteX3" fmla="*/ 605409 w 1206817"/>
                  <a:gd name="connsiteY3" fmla="*/ 699135 h 699134"/>
                  <a:gd name="connsiteX4" fmla="*/ 1206817 w 1206817"/>
                  <a:gd name="connsiteY4" fmla="*/ 349567 h 69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817" h="699134">
                    <a:moveTo>
                      <a:pt x="1206817" y="349567"/>
                    </a:moveTo>
                    <a:lnTo>
                      <a:pt x="601408" y="0"/>
                    </a:lnTo>
                    <a:lnTo>
                      <a:pt x="0" y="349567"/>
                    </a:lnTo>
                    <a:lnTo>
                      <a:pt x="605409" y="699135"/>
                    </a:lnTo>
                    <a:lnTo>
                      <a:pt x="1206817" y="34956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9D59C38-40DF-28BF-80AF-FA49412B3F9C}"/>
                  </a:ext>
                </a:extLst>
              </p:cNvPr>
              <p:cNvSpPr/>
              <p:nvPr/>
            </p:nvSpPr>
            <p:spPr>
              <a:xfrm>
                <a:off x="9947221" y="3357657"/>
                <a:ext cx="602265" cy="1939480"/>
              </a:xfrm>
              <a:custGeom>
                <a:avLst/>
                <a:gdLst>
                  <a:gd name="connsiteX0" fmla="*/ 857 w 602265"/>
                  <a:gd name="connsiteY0" fmla="*/ 349567 h 1939480"/>
                  <a:gd name="connsiteX1" fmla="*/ 0 w 602265"/>
                  <a:gd name="connsiteY1" fmla="*/ 1939481 h 1939480"/>
                  <a:gd name="connsiteX2" fmla="*/ 601504 w 602265"/>
                  <a:gd name="connsiteY2" fmla="*/ 1589913 h 1939480"/>
                  <a:gd name="connsiteX3" fmla="*/ 602266 w 602265"/>
                  <a:gd name="connsiteY3" fmla="*/ 0 h 1939480"/>
                  <a:gd name="connsiteX4" fmla="*/ 857 w 602265"/>
                  <a:gd name="connsiteY4" fmla="*/ 349567 h 193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265" h="1939480">
                    <a:moveTo>
                      <a:pt x="857" y="349567"/>
                    </a:moveTo>
                    <a:lnTo>
                      <a:pt x="0" y="1939481"/>
                    </a:lnTo>
                    <a:lnTo>
                      <a:pt x="601504" y="1589913"/>
                    </a:lnTo>
                    <a:lnTo>
                      <a:pt x="602266" y="0"/>
                    </a:lnTo>
                    <a:lnTo>
                      <a:pt x="857" y="349567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64">
              <a:extLst>
                <a:ext uri="{FF2B5EF4-FFF2-40B4-BE49-F238E27FC236}">
                  <a16:creationId xmlns:a16="http://schemas.microsoft.com/office/drawing/2014/main" id="{15C93F21-6D42-41CD-DB12-6F08CF7C3537}"/>
                </a:ext>
              </a:extLst>
            </p:cNvPr>
            <p:cNvGrpSpPr/>
            <p:nvPr/>
          </p:nvGrpSpPr>
          <p:grpSpPr>
            <a:xfrm>
              <a:off x="7329465" y="3399377"/>
              <a:ext cx="1830419" cy="1314395"/>
              <a:chOff x="7329465" y="3399377"/>
              <a:chExt cx="1830419" cy="1314395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418D33E-CD75-D013-A3D2-E889F8A6099E}"/>
                  </a:ext>
                </a:extLst>
              </p:cNvPr>
              <p:cNvSpPr/>
              <p:nvPr/>
            </p:nvSpPr>
            <p:spPr>
              <a:xfrm>
                <a:off x="7329465" y="3399377"/>
                <a:ext cx="1830419" cy="1314300"/>
              </a:xfrm>
              <a:custGeom>
                <a:avLst/>
                <a:gdLst>
                  <a:gd name="connsiteX0" fmla="*/ 1514951 w 1830419"/>
                  <a:gd name="connsiteY0" fmla="*/ 27813 h 1314300"/>
                  <a:gd name="connsiteX1" fmla="*/ 1473422 w 1830419"/>
                  <a:gd name="connsiteY1" fmla="*/ 0 h 1314300"/>
                  <a:gd name="connsiteX2" fmla="*/ 1160050 w 1830419"/>
                  <a:gd name="connsiteY2" fmla="*/ 636080 h 1314300"/>
                  <a:gd name="connsiteX3" fmla="*/ 1201198 w 1830419"/>
                  <a:gd name="connsiteY3" fmla="*/ 663893 h 1314300"/>
                  <a:gd name="connsiteX4" fmla="*/ 1385221 w 1830419"/>
                  <a:gd name="connsiteY4" fmla="*/ 557689 h 1314300"/>
                  <a:gd name="connsiteX5" fmla="*/ 1213771 w 1830419"/>
                  <a:gd name="connsiteY5" fmla="*/ 1092708 h 1314300"/>
                  <a:gd name="connsiteX6" fmla="*/ 1200912 w 1830419"/>
                  <a:gd name="connsiteY6" fmla="*/ 1095947 h 1314300"/>
                  <a:gd name="connsiteX7" fmla="*/ 1193387 w 1830419"/>
                  <a:gd name="connsiteY7" fmla="*/ 1097661 h 1314300"/>
                  <a:gd name="connsiteX8" fmla="*/ 1178338 w 1830419"/>
                  <a:gd name="connsiteY8" fmla="*/ 1100900 h 1314300"/>
                  <a:gd name="connsiteX9" fmla="*/ 1171575 w 1830419"/>
                  <a:gd name="connsiteY9" fmla="*/ 1102328 h 1314300"/>
                  <a:gd name="connsiteX10" fmla="*/ 1160050 w 1830419"/>
                  <a:gd name="connsiteY10" fmla="*/ 1104424 h 1314300"/>
                  <a:gd name="connsiteX11" fmla="*/ 1151573 w 1830419"/>
                  <a:gd name="connsiteY11" fmla="*/ 1105852 h 1314300"/>
                  <a:gd name="connsiteX12" fmla="*/ 1139381 w 1830419"/>
                  <a:gd name="connsiteY12" fmla="*/ 1107758 h 1314300"/>
                  <a:gd name="connsiteX13" fmla="*/ 1131284 w 1830419"/>
                  <a:gd name="connsiteY13" fmla="*/ 1108996 h 1314300"/>
                  <a:gd name="connsiteX14" fmla="*/ 1117664 w 1830419"/>
                  <a:gd name="connsiteY14" fmla="*/ 1110710 h 1314300"/>
                  <a:gd name="connsiteX15" fmla="*/ 1110520 w 1830419"/>
                  <a:gd name="connsiteY15" fmla="*/ 1111663 h 1314300"/>
                  <a:gd name="connsiteX16" fmla="*/ 1091470 w 1830419"/>
                  <a:gd name="connsiteY16" fmla="*/ 1113568 h 1314300"/>
                  <a:gd name="connsiteX17" fmla="*/ 1089470 w 1830419"/>
                  <a:gd name="connsiteY17" fmla="*/ 1113568 h 1314300"/>
                  <a:gd name="connsiteX18" fmla="*/ 1068419 w 1830419"/>
                  <a:gd name="connsiteY18" fmla="*/ 1115187 h 1314300"/>
                  <a:gd name="connsiteX19" fmla="*/ 1041273 w 1830419"/>
                  <a:gd name="connsiteY19" fmla="*/ 1116616 h 1314300"/>
                  <a:gd name="connsiteX20" fmla="*/ 1033082 w 1830419"/>
                  <a:gd name="connsiteY20" fmla="*/ 1116616 h 1314300"/>
                  <a:gd name="connsiteX21" fmla="*/ 1013174 w 1830419"/>
                  <a:gd name="connsiteY21" fmla="*/ 1116616 h 1314300"/>
                  <a:gd name="connsiteX22" fmla="*/ 1005078 w 1830419"/>
                  <a:gd name="connsiteY22" fmla="*/ 1116616 h 1314300"/>
                  <a:gd name="connsiteX23" fmla="*/ 972026 w 1830419"/>
                  <a:gd name="connsiteY23" fmla="*/ 1116044 h 1314300"/>
                  <a:gd name="connsiteX24" fmla="*/ 966311 w 1830419"/>
                  <a:gd name="connsiteY24" fmla="*/ 1116044 h 1314300"/>
                  <a:gd name="connsiteX25" fmla="*/ 935355 w 1830419"/>
                  <a:gd name="connsiteY25" fmla="*/ 1114425 h 1314300"/>
                  <a:gd name="connsiteX26" fmla="*/ 930116 w 1830419"/>
                  <a:gd name="connsiteY26" fmla="*/ 1114425 h 1314300"/>
                  <a:gd name="connsiteX27" fmla="*/ 898303 w 1830419"/>
                  <a:gd name="connsiteY27" fmla="*/ 1111663 h 1314300"/>
                  <a:gd name="connsiteX28" fmla="*/ 890683 w 1830419"/>
                  <a:gd name="connsiteY28" fmla="*/ 1110901 h 1314300"/>
                  <a:gd name="connsiteX29" fmla="*/ 862108 w 1830419"/>
                  <a:gd name="connsiteY29" fmla="*/ 1107567 h 1314300"/>
                  <a:gd name="connsiteX30" fmla="*/ 856488 w 1830419"/>
                  <a:gd name="connsiteY30" fmla="*/ 1106805 h 1314300"/>
                  <a:gd name="connsiteX31" fmla="*/ 825246 w 1830419"/>
                  <a:gd name="connsiteY31" fmla="*/ 1102138 h 1314300"/>
                  <a:gd name="connsiteX32" fmla="*/ 817721 w 1830419"/>
                  <a:gd name="connsiteY32" fmla="*/ 1100804 h 1314300"/>
                  <a:gd name="connsiteX33" fmla="*/ 792099 w 1830419"/>
                  <a:gd name="connsiteY33" fmla="*/ 1096232 h 1314300"/>
                  <a:gd name="connsiteX34" fmla="*/ 784098 w 1830419"/>
                  <a:gd name="connsiteY34" fmla="*/ 1094708 h 1314300"/>
                  <a:gd name="connsiteX35" fmla="*/ 753237 w 1830419"/>
                  <a:gd name="connsiteY35" fmla="*/ 1088231 h 1314300"/>
                  <a:gd name="connsiteX36" fmla="*/ 748570 w 1830419"/>
                  <a:gd name="connsiteY36" fmla="*/ 1087184 h 1314300"/>
                  <a:gd name="connsiteX37" fmla="*/ 721805 w 1830419"/>
                  <a:gd name="connsiteY37" fmla="*/ 1080802 h 1314300"/>
                  <a:gd name="connsiteX38" fmla="*/ 712280 w 1830419"/>
                  <a:gd name="connsiteY38" fmla="*/ 1078516 h 1314300"/>
                  <a:gd name="connsiteX39" fmla="*/ 688372 w 1830419"/>
                  <a:gd name="connsiteY39" fmla="*/ 1072229 h 1314300"/>
                  <a:gd name="connsiteX40" fmla="*/ 681038 w 1830419"/>
                  <a:gd name="connsiteY40" fmla="*/ 1070229 h 1314300"/>
                  <a:gd name="connsiteX41" fmla="*/ 650272 w 1830419"/>
                  <a:gd name="connsiteY41" fmla="*/ 1061276 h 1314300"/>
                  <a:gd name="connsiteX42" fmla="*/ 643128 w 1830419"/>
                  <a:gd name="connsiteY42" fmla="*/ 1059085 h 1314300"/>
                  <a:gd name="connsiteX43" fmla="*/ 619411 w 1830419"/>
                  <a:gd name="connsiteY43" fmla="*/ 1051655 h 1314300"/>
                  <a:gd name="connsiteX44" fmla="*/ 609886 w 1830419"/>
                  <a:gd name="connsiteY44" fmla="*/ 1048417 h 1314300"/>
                  <a:gd name="connsiteX45" fmla="*/ 586740 w 1830419"/>
                  <a:gd name="connsiteY45" fmla="*/ 1040511 h 1314300"/>
                  <a:gd name="connsiteX46" fmla="*/ 578644 w 1830419"/>
                  <a:gd name="connsiteY46" fmla="*/ 1037749 h 1314300"/>
                  <a:gd name="connsiteX47" fmla="*/ 548069 w 1830419"/>
                  <a:gd name="connsiteY47" fmla="*/ 1026605 h 1314300"/>
                  <a:gd name="connsiteX48" fmla="*/ 542544 w 1830419"/>
                  <a:gd name="connsiteY48" fmla="*/ 1024414 h 1314300"/>
                  <a:gd name="connsiteX49" fmla="*/ 517112 w 1830419"/>
                  <a:gd name="connsiteY49" fmla="*/ 1014889 h 1314300"/>
                  <a:gd name="connsiteX50" fmla="*/ 507587 w 1830419"/>
                  <a:gd name="connsiteY50" fmla="*/ 1010888 h 1314300"/>
                  <a:gd name="connsiteX51" fmla="*/ 485680 w 1830419"/>
                  <a:gd name="connsiteY51" fmla="*/ 1001840 h 1314300"/>
                  <a:gd name="connsiteX52" fmla="*/ 476155 w 1830419"/>
                  <a:gd name="connsiteY52" fmla="*/ 997744 h 1314300"/>
                  <a:gd name="connsiteX53" fmla="*/ 447580 w 1830419"/>
                  <a:gd name="connsiteY53" fmla="*/ 985457 h 1314300"/>
                  <a:gd name="connsiteX54" fmla="*/ 444913 w 1830419"/>
                  <a:gd name="connsiteY54" fmla="*/ 984314 h 1314300"/>
                  <a:gd name="connsiteX55" fmla="*/ 413957 w 1830419"/>
                  <a:gd name="connsiteY55" fmla="*/ 970026 h 1314300"/>
                  <a:gd name="connsiteX56" fmla="*/ 404432 w 1830419"/>
                  <a:gd name="connsiteY56" fmla="*/ 965740 h 1314300"/>
                  <a:gd name="connsiteX57" fmla="*/ 382048 w 1830419"/>
                  <a:gd name="connsiteY57" fmla="*/ 954881 h 1314300"/>
                  <a:gd name="connsiteX58" fmla="*/ 371761 w 1830419"/>
                  <a:gd name="connsiteY58" fmla="*/ 949833 h 1314300"/>
                  <a:gd name="connsiteX59" fmla="*/ 348139 w 1830419"/>
                  <a:gd name="connsiteY59" fmla="*/ 937832 h 1314300"/>
                  <a:gd name="connsiteX60" fmla="*/ 340233 w 1830419"/>
                  <a:gd name="connsiteY60" fmla="*/ 933831 h 1314300"/>
                  <a:gd name="connsiteX61" fmla="*/ 309086 w 1830419"/>
                  <a:gd name="connsiteY61" fmla="*/ 917258 h 1314300"/>
                  <a:gd name="connsiteX62" fmla="*/ 292132 w 1830419"/>
                  <a:gd name="connsiteY62" fmla="*/ 907733 h 1314300"/>
                  <a:gd name="connsiteX63" fmla="*/ 283369 w 1830419"/>
                  <a:gd name="connsiteY63" fmla="*/ 902875 h 1314300"/>
                  <a:gd name="connsiteX64" fmla="*/ 258128 w 1830419"/>
                  <a:gd name="connsiteY64" fmla="*/ 888683 h 1314300"/>
                  <a:gd name="connsiteX65" fmla="*/ 257366 w 1830419"/>
                  <a:gd name="connsiteY65" fmla="*/ 888206 h 1314300"/>
                  <a:gd name="connsiteX66" fmla="*/ 0 w 1830419"/>
                  <a:gd name="connsiteY66" fmla="*/ 1038511 h 1314300"/>
                  <a:gd name="connsiteX67" fmla="*/ 0 w 1830419"/>
                  <a:gd name="connsiteY67" fmla="*/ 1080326 h 1314300"/>
                  <a:gd name="connsiteX68" fmla="*/ 828675 w 1830419"/>
                  <a:gd name="connsiteY68" fmla="*/ 1312164 h 1314300"/>
                  <a:gd name="connsiteX69" fmla="*/ 1131284 w 1830419"/>
                  <a:gd name="connsiteY69" fmla="*/ 1225772 h 1314300"/>
                  <a:gd name="connsiteX70" fmla="*/ 1125188 w 1830419"/>
                  <a:gd name="connsiteY70" fmla="*/ 1229487 h 1314300"/>
                  <a:gd name="connsiteX71" fmla="*/ 1125188 w 1830419"/>
                  <a:gd name="connsiteY71" fmla="*/ 1229487 h 1314300"/>
                  <a:gd name="connsiteX72" fmla="*/ 1383316 w 1830419"/>
                  <a:gd name="connsiteY72" fmla="*/ 1079468 h 1314300"/>
                  <a:gd name="connsiteX73" fmla="*/ 1448467 w 1830419"/>
                  <a:gd name="connsiteY73" fmla="*/ 1034225 h 1314300"/>
                  <a:gd name="connsiteX74" fmla="*/ 1456849 w 1830419"/>
                  <a:gd name="connsiteY74" fmla="*/ 1027271 h 1314300"/>
                  <a:gd name="connsiteX75" fmla="*/ 1459325 w 1830419"/>
                  <a:gd name="connsiteY75" fmla="*/ 1025176 h 1314300"/>
                  <a:gd name="connsiteX76" fmla="*/ 1465898 w 1830419"/>
                  <a:gd name="connsiteY76" fmla="*/ 1019366 h 1314300"/>
                  <a:gd name="connsiteX77" fmla="*/ 1468184 w 1830419"/>
                  <a:gd name="connsiteY77" fmla="*/ 1017365 h 1314300"/>
                  <a:gd name="connsiteX78" fmla="*/ 1476851 w 1830419"/>
                  <a:gd name="connsiteY78" fmla="*/ 1009459 h 1314300"/>
                  <a:gd name="connsiteX79" fmla="*/ 1478280 w 1830419"/>
                  <a:gd name="connsiteY79" fmla="*/ 1008031 h 1314300"/>
                  <a:gd name="connsiteX80" fmla="*/ 1485614 w 1830419"/>
                  <a:gd name="connsiteY80" fmla="*/ 1001077 h 1314300"/>
                  <a:gd name="connsiteX81" fmla="*/ 1488281 w 1830419"/>
                  <a:gd name="connsiteY81" fmla="*/ 998506 h 1314300"/>
                  <a:gd name="connsiteX82" fmla="*/ 1495520 w 1830419"/>
                  <a:gd name="connsiteY82" fmla="*/ 991172 h 1314300"/>
                  <a:gd name="connsiteX83" fmla="*/ 1497235 w 1830419"/>
                  <a:gd name="connsiteY83" fmla="*/ 989362 h 1314300"/>
                  <a:gd name="connsiteX84" fmla="*/ 1506093 w 1830419"/>
                  <a:gd name="connsiteY84" fmla="*/ 979837 h 1314300"/>
                  <a:gd name="connsiteX85" fmla="*/ 1508284 w 1830419"/>
                  <a:gd name="connsiteY85" fmla="*/ 977360 h 1314300"/>
                  <a:gd name="connsiteX86" fmla="*/ 1515142 w 1830419"/>
                  <a:gd name="connsiteY86" fmla="*/ 969645 h 1314300"/>
                  <a:gd name="connsiteX87" fmla="*/ 1517714 w 1830419"/>
                  <a:gd name="connsiteY87" fmla="*/ 966597 h 1314300"/>
                  <a:gd name="connsiteX88" fmla="*/ 1526096 w 1830419"/>
                  <a:gd name="connsiteY88" fmla="*/ 956596 h 1314300"/>
                  <a:gd name="connsiteX89" fmla="*/ 1526667 w 1830419"/>
                  <a:gd name="connsiteY89" fmla="*/ 955929 h 1314300"/>
                  <a:gd name="connsiteX90" fmla="*/ 1535430 w 1830419"/>
                  <a:gd name="connsiteY90" fmla="*/ 944785 h 1314300"/>
                  <a:gd name="connsiteX91" fmla="*/ 1537907 w 1830419"/>
                  <a:gd name="connsiteY91" fmla="*/ 941451 h 1314300"/>
                  <a:gd name="connsiteX92" fmla="*/ 1544669 w 1830419"/>
                  <a:gd name="connsiteY92" fmla="*/ 932402 h 1314300"/>
                  <a:gd name="connsiteX93" fmla="*/ 1547051 w 1830419"/>
                  <a:gd name="connsiteY93" fmla="*/ 929068 h 1314300"/>
                  <a:gd name="connsiteX94" fmla="*/ 1555623 w 1830419"/>
                  <a:gd name="connsiteY94" fmla="*/ 916495 h 1314300"/>
                  <a:gd name="connsiteX95" fmla="*/ 1556861 w 1830419"/>
                  <a:gd name="connsiteY95" fmla="*/ 914686 h 1314300"/>
                  <a:gd name="connsiteX96" fmla="*/ 1562291 w 1830419"/>
                  <a:gd name="connsiteY96" fmla="*/ 906399 h 1314300"/>
                  <a:gd name="connsiteX97" fmla="*/ 1563910 w 1830419"/>
                  <a:gd name="connsiteY97" fmla="*/ 903732 h 1314300"/>
                  <a:gd name="connsiteX98" fmla="*/ 1568006 w 1830419"/>
                  <a:gd name="connsiteY98" fmla="*/ 896969 h 1314300"/>
                  <a:gd name="connsiteX99" fmla="*/ 1573054 w 1830419"/>
                  <a:gd name="connsiteY99" fmla="*/ 888587 h 1314300"/>
                  <a:gd name="connsiteX100" fmla="*/ 1577150 w 1830419"/>
                  <a:gd name="connsiteY100" fmla="*/ 881443 h 1314300"/>
                  <a:gd name="connsiteX101" fmla="*/ 1582007 w 1830419"/>
                  <a:gd name="connsiteY101" fmla="*/ 872681 h 1314300"/>
                  <a:gd name="connsiteX102" fmla="*/ 1586103 w 1830419"/>
                  <a:gd name="connsiteY102" fmla="*/ 865060 h 1314300"/>
                  <a:gd name="connsiteX103" fmla="*/ 1590770 w 1830419"/>
                  <a:gd name="connsiteY103" fmla="*/ 855535 h 1314300"/>
                  <a:gd name="connsiteX104" fmla="*/ 1594771 w 1830419"/>
                  <a:gd name="connsiteY104" fmla="*/ 847630 h 1314300"/>
                  <a:gd name="connsiteX105" fmla="*/ 1596866 w 1830419"/>
                  <a:gd name="connsiteY105" fmla="*/ 843343 h 1314300"/>
                  <a:gd name="connsiteX106" fmla="*/ 1600390 w 1830419"/>
                  <a:gd name="connsiteY106" fmla="*/ 835533 h 1314300"/>
                  <a:gd name="connsiteX107" fmla="*/ 1602105 w 1830419"/>
                  <a:gd name="connsiteY107" fmla="*/ 831914 h 1314300"/>
                  <a:gd name="connsiteX108" fmla="*/ 1609535 w 1830419"/>
                  <a:gd name="connsiteY108" fmla="*/ 814864 h 1314300"/>
                  <a:gd name="connsiteX109" fmla="*/ 1611154 w 1830419"/>
                  <a:gd name="connsiteY109" fmla="*/ 810959 h 1314300"/>
                  <a:gd name="connsiteX110" fmla="*/ 1616964 w 1830419"/>
                  <a:gd name="connsiteY110" fmla="*/ 796290 h 1314300"/>
                  <a:gd name="connsiteX111" fmla="*/ 1618774 w 1830419"/>
                  <a:gd name="connsiteY111" fmla="*/ 791432 h 1314300"/>
                  <a:gd name="connsiteX112" fmla="*/ 1620107 w 1830419"/>
                  <a:gd name="connsiteY112" fmla="*/ 788194 h 1314300"/>
                  <a:gd name="connsiteX113" fmla="*/ 1622107 w 1830419"/>
                  <a:gd name="connsiteY113" fmla="*/ 782384 h 1314300"/>
                  <a:gd name="connsiteX114" fmla="*/ 1627632 w 1830419"/>
                  <a:gd name="connsiteY114" fmla="*/ 766572 h 1314300"/>
                  <a:gd name="connsiteX115" fmla="*/ 1630680 w 1830419"/>
                  <a:gd name="connsiteY115" fmla="*/ 757047 h 1314300"/>
                  <a:gd name="connsiteX116" fmla="*/ 1635728 w 1830419"/>
                  <a:gd name="connsiteY116" fmla="*/ 740855 h 1314300"/>
                  <a:gd name="connsiteX117" fmla="*/ 1637538 w 1830419"/>
                  <a:gd name="connsiteY117" fmla="*/ 735044 h 1314300"/>
                  <a:gd name="connsiteX118" fmla="*/ 1638776 w 1830419"/>
                  <a:gd name="connsiteY118" fmla="*/ 730663 h 1314300"/>
                  <a:gd name="connsiteX119" fmla="*/ 1642491 w 1830419"/>
                  <a:gd name="connsiteY119" fmla="*/ 717137 h 1314300"/>
                  <a:gd name="connsiteX120" fmla="*/ 1645539 w 1830419"/>
                  <a:gd name="connsiteY120" fmla="*/ 705612 h 1314300"/>
                  <a:gd name="connsiteX121" fmla="*/ 1648968 w 1830419"/>
                  <a:gd name="connsiteY121" fmla="*/ 691325 h 1314300"/>
                  <a:gd name="connsiteX122" fmla="*/ 1651064 w 1830419"/>
                  <a:gd name="connsiteY122" fmla="*/ 682752 h 1314300"/>
                  <a:gd name="connsiteX123" fmla="*/ 1651826 w 1830419"/>
                  <a:gd name="connsiteY123" fmla="*/ 679133 h 1314300"/>
                  <a:gd name="connsiteX124" fmla="*/ 1654588 w 1830419"/>
                  <a:gd name="connsiteY124" fmla="*/ 666559 h 1314300"/>
                  <a:gd name="connsiteX125" fmla="*/ 1657445 w 1830419"/>
                  <a:gd name="connsiteY125" fmla="*/ 652653 h 1314300"/>
                  <a:gd name="connsiteX126" fmla="*/ 1659827 w 1830419"/>
                  <a:gd name="connsiteY126" fmla="*/ 639509 h 1314300"/>
                  <a:gd name="connsiteX127" fmla="*/ 1661731 w 1830419"/>
                  <a:gd name="connsiteY127" fmla="*/ 629984 h 1314300"/>
                  <a:gd name="connsiteX128" fmla="*/ 1662494 w 1830419"/>
                  <a:gd name="connsiteY128" fmla="*/ 625126 h 1314300"/>
                  <a:gd name="connsiteX129" fmla="*/ 1664494 w 1830419"/>
                  <a:gd name="connsiteY129" fmla="*/ 612743 h 1314300"/>
                  <a:gd name="connsiteX130" fmla="*/ 1666875 w 1830419"/>
                  <a:gd name="connsiteY130" fmla="*/ 596741 h 1314300"/>
                  <a:gd name="connsiteX131" fmla="*/ 1668685 w 1830419"/>
                  <a:gd name="connsiteY131" fmla="*/ 583787 h 1314300"/>
                  <a:gd name="connsiteX132" fmla="*/ 1669923 w 1830419"/>
                  <a:gd name="connsiteY132" fmla="*/ 574929 h 1314300"/>
                  <a:gd name="connsiteX133" fmla="*/ 1670780 w 1830419"/>
                  <a:gd name="connsiteY133" fmla="*/ 567023 h 1314300"/>
                  <a:gd name="connsiteX134" fmla="*/ 1672209 w 1830419"/>
                  <a:gd name="connsiteY134" fmla="*/ 554165 h 1314300"/>
                  <a:gd name="connsiteX135" fmla="*/ 1674019 w 1830419"/>
                  <a:gd name="connsiteY135" fmla="*/ 536448 h 1314300"/>
                  <a:gd name="connsiteX136" fmla="*/ 1675257 w 1830419"/>
                  <a:gd name="connsiteY136" fmla="*/ 523208 h 1314300"/>
                  <a:gd name="connsiteX137" fmla="*/ 1675829 w 1830419"/>
                  <a:gd name="connsiteY137" fmla="*/ 517112 h 1314300"/>
                  <a:gd name="connsiteX138" fmla="*/ 1676781 w 1830419"/>
                  <a:gd name="connsiteY138" fmla="*/ 503968 h 1314300"/>
                  <a:gd name="connsiteX139" fmla="*/ 1677638 w 1830419"/>
                  <a:gd name="connsiteY139" fmla="*/ 491300 h 1314300"/>
                  <a:gd name="connsiteX140" fmla="*/ 1678877 w 1830419"/>
                  <a:gd name="connsiteY140" fmla="*/ 469487 h 1314300"/>
                  <a:gd name="connsiteX141" fmla="*/ 1679448 w 1830419"/>
                  <a:gd name="connsiteY141" fmla="*/ 458152 h 1314300"/>
                  <a:gd name="connsiteX142" fmla="*/ 1679448 w 1830419"/>
                  <a:gd name="connsiteY142" fmla="*/ 455867 h 1314300"/>
                  <a:gd name="connsiteX143" fmla="*/ 1680401 w 1830419"/>
                  <a:gd name="connsiteY143" fmla="*/ 426149 h 1314300"/>
                  <a:gd name="connsiteX144" fmla="*/ 1680401 w 1830419"/>
                  <a:gd name="connsiteY144" fmla="*/ 423767 h 1314300"/>
                  <a:gd name="connsiteX145" fmla="*/ 1680401 w 1830419"/>
                  <a:gd name="connsiteY145" fmla="*/ 390239 h 1314300"/>
                  <a:gd name="connsiteX146" fmla="*/ 1680401 w 1830419"/>
                  <a:gd name="connsiteY146" fmla="*/ 386906 h 1314300"/>
                  <a:gd name="connsiteX147" fmla="*/ 1830419 w 1830419"/>
                  <a:gd name="connsiteY147" fmla="*/ 300323 h 13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830419" h="1314300">
                    <a:moveTo>
                      <a:pt x="1514951" y="27813"/>
                    </a:moveTo>
                    <a:lnTo>
                      <a:pt x="1473422" y="0"/>
                    </a:lnTo>
                    <a:lnTo>
                      <a:pt x="1160050" y="636080"/>
                    </a:lnTo>
                    <a:lnTo>
                      <a:pt x="1201198" y="663893"/>
                    </a:lnTo>
                    <a:lnTo>
                      <a:pt x="1385221" y="557689"/>
                    </a:lnTo>
                    <a:cubicBezTo>
                      <a:pt x="1377220" y="856678"/>
                      <a:pt x="1294257" y="1006602"/>
                      <a:pt x="1213771" y="1092708"/>
                    </a:cubicBezTo>
                    <a:lnTo>
                      <a:pt x="1200912" y="1095947"/>
                    </a:lnTo>
                    <a:lnTo>
                      <a:pt x="1193387" y="1097661"/>
                    </a:lnTo>
                    <a:lnTo>
                      <a:pt x="1178338" y="1100900"/>
                    </a:lnTo>
                    <a:lnTo>
                      <a:pt x="1171575" y="1102328"/>
                    </a:lnTo>
                    <a:lnTo>
                      <a:pt x="1160050" y="1104424"/>
                    </a:lnTo>
                    <a:lnTo>
                      <a:pt x="1151573" y="1105852"/>
                    </a:lnTo>
                    <a:lnTo>
                      <a:pt x="1139381" y="1107758"/>
                    </a:lnTo>
                    <a:lnTo>
                      <a:pt x="1131284" y="1108996"/>
                    </a:lnTo>
                    <a:cubicBezTo>
                      <a:pt x="1126808" y="1109663"/>
                      <a:pt x="1121759" y="1110139"/>
                      <a:pt x="1117664" y="1110710"/>
                    </a:cubicBezTo>
                    <a:lnTo>
                      <a:pt x="1110520" y="1111663"/>
                    </a:lnTo>
                    <a:lnTo>
                      <a:pt x="1091470" y="1113568"/>
                    </a:lnTo>
                    <a:lnTo>
                      <a:pt x="1089470" y="1113568"/>
                    </a:lnTo>
                    <a:cubicBezTo>
                      <a:pt x="1082516" y="1114235"/>
                      <a:pt x="1075468" y="1114711"/>
                      <a:pt x="1068419" y="1115187"/>
                    </a:cubicBezTo>
                    <a:cubicBezTo>
                      <a:pt x="1059466" y="1115854"/>
                      <a:pt x="1050417" y="1116235"/>
                      <a:pt x="1041273" y="1116616"/>
                    </a:cubicBezTo>
                    <a:lnTo>
                      <a:pt x="1033082" y="1116616"/>
                    </a:lnTo>
                    <a:lnTo>
                      <a:pt x="1013174" y="1116616"/>
                    </a:lnTo>
                    <a:lnTo>
                      <a:pt x="1005078" y="1116616"/>
                    </a:lnTo>
                    <a:cubicBezTo>
                      <a:pt x="994124" y="1116616"/>
                      <a:pt x="983075" y="1116616"/>
                      <a:pt x="972026" y="1116044"/>
                    </a:cubicBezTo>
                    <a:lnTo>
                      <a:pt x="966311" y="1116044"/>
                    </a:lnTo>
                    <a:cubicBezTo>
                      <a:pt x="956024" y="1116044"/>
                      <a:pt x="945737" y="1115092"/>
                      <a:pt x="935355" y="1114425"/>
                    </a:cubicBezTo>
                    <a:lnTo>
                      <a:pt x="930116" y="1114425"/>
                    </a:lnTo>
                    <a:cubicBezTo>
                      <a:pt x="919544" y="1113663"/>
                      <a:pt x="908971" y="1112806"/>
                      <a:pt x="898303" y="1111663"/>
                    </a:cubicBezTo>
                    <a:lnTo>
                      <a:pt x="890683" y="1110901"/>
                    </a:lnTo>
                    <a:cubicBezTo>
                      <a:pt x="881158" y="1109853"/>
                      <a:pt x="871633" y="1108805"/>
                      <a:pt x="862108" y="1107567"/>
                    </a:cubicBezTo>
                    <a:lnTo>
                      <a:pt x="856488" y="1106805"/>
                    </a:lnTo>
                    <a:cubicBezTo>
                      <a:pt x="846106" y="1105376"/>
                      <a:pt x="835724" y="1103852"/>
                      <a:pt x="825246" y="1102138"/>
                    </a:cubicBezTo>
                    <a:lnTo>
                      <a:pt x="817721" y="1100804"/>
                    </a:lnTo>
                    <a:cubicBezTo>
                      <a:pt x="809149" y="1099376"/>
                      <a:pt x="800672" y="1097852"/>
                      <a:pt x="792099" y="1096232"/>
                    </a:cubicBezTo>
                    <a:lnTo>
                      <a:pt x="784098" y="1094708"/>
                    </a:lnTo>
                    <a:cubicBezTo>
                      <a:pt x="773906" y="1092708"/>
                      <a:pt x="763619" y="1090517"/>
                      <a:pt x="753237" y="1088231"/>
                    </a:cubicBezTo>
                    <a:lnTo>
                      <a:pt x="748570" y="1087184"/>
                    </a:lnTo>
                    <a:cubicBezTo>
                      <a:pt x="739712" y="1085183"/>
                      <a:pt x="730758" y="1082993"/>
                      <a:pt x="721805" y="1080802"/>
                    </a:cubicBezTo>
                    <a:lnTo>
                      <a:pt x="712280" y="1078516"/>
                    </a:lnTo>
                    <a:lnTo>
                      <a:pt x="688372" y="1072229"/>
                    </a:lnTo>
                    <a:lnTo>
                      <a:pt x="681038" y="1070229"/>
                    </a:lnTo>
                    <a:cubicBezTo>
                      <a:pt x="670846" y="1067372"/>
                      <a:pt x="660559" y="1064419"/>
                      <a:pt x="650272" y="1061276"/>
                    </a:cubicBezTo>
                    <a:lnTo>
                      <a:pt x="643128" y="1059085"/>
                    </a:lnTo>
                    <a:cubicBezTo>
                      <a:pt x="635254" y="1056735"/>
                      <a:pt x="627348" y="1054259"/>
                      <a:pt x="619411" y="1051655"/>
                    </a:cubicBezTo>
                    <a:lnTo>
                      <a:pt x="609886" y="1048417"/>
                    </a:lnTo>
                    <a:lnTo>
                      <a:pt x="586740" y="1040511"/>
                    </a:lnTo>
                    <a:lnTo>
                      <a:pt x="578644" y="1037749"/>
                    </a:lnTo>
                    <a:cubicBezTo>
                      <a:pt x="568484" y="1034129"/>
                      <a:pt x="558292" y="1030415"/>
                      <a:pt x="548069" y="1026605"/>
                    </a:cubicBezTo>
                    <a:lnTo>
                      <a:pt x="542544" y="1024414"/>
                    </a:lnTo>
                    <a:cubicBezTo>
                      <a:pt x="534067" y="1021270"/>
                      <a:pt x="525590" y="1017937"/>
                      <a:pt x="517112" y="1014889"/>
                    </a:cubicBezTo>
                    <a:lnTo>
                      <a:pt x="507587" y="1010888"/>
                    </a:lnTo>
                    <a:lnTo>
                      <a:pt x="485680" y="1001840"/>
                    </a:lnTo>
                    <a:lnTo>
                      <a:pt x="476155" y="997744"/>
                    </a:lnTo>
                    <a:lnTo>
                      <a:pt x="447580" y="985457"/>
                    </a:lnTo>
                    <a:lnTo>
                      <a:pt x="444913" y="984314"/>
                    </a:lnTo>
                    <a:cubicBezTo>
                      <a:pt x="434626" y="979646"/>
                      <a:pt x="424244" y="974789"/>
                      <a:pt x="413957" y="970026"/>
                    </a:cubicBezTo>
                    <a:lnTo>
                      <a:pt x="404432" y="965740"/>
                    </a:lnTo>
                    <a:cubicBezTo>
                      <a:pt x="397002" y="962216"/>
                      <a:pt x="389477" y="958596"/>
                      <a:pt x="382048" y="954881"/>
                    </a:cubicBezTo>
                    <a:lnTo>
                      <a:pt x="371761" y="949833"/>
                    </a:lnTo>
                    <a:cubicBezTo>
                      <a:pt x="363855" y="945928"/>
                      <a:pt x="356045" y="941927"/>
                      <a:pt x="348139" y="937832"/>
                    </a:cubicBezTo>
                    <a:lnTo>
                      <a:pt x="340233" y="933831"/>
                    </a:lnTo>
                    <a:lnTo>
                      <a:pt x="309086" y="917258"/>
                    </a:lnTo>
                    <a:cubicBezTo>
                      <a:pt x="303371" y="914305"/>
                      <a:pt x="297752" y="911161"/>
                      <a:pt x="292132" y="907733"/>
                    </a:cubicBezTo>
                    <a:cubicBezTo>
                      <a:pt x="289179" y="906113"/>
                      <a:pt x="286226" y="904589"/>
                      <a:pt x="283369" y="902875"/>
                    </a:cubicBezTo>
                    <a:lnTo>
                      <a:pt x="258128" y="888683"/>
                    </a:lnTo>
                    <a:lnTo>
                      <a:pt x="257366" y="888206"/>
                    </a:lnTo>
                    <a:lnTo>
                      <a:pt x="0" y="1038511"/>
                    </a:lnTo>
                    <a:lnTo>
                      <a:pt x="0" y="1080326"/>
                    </a:lnTo>
                    <a:cubicBezTo>
                      <a:pt x="292418" y="1248632"/>
                      <a:pt x="578834" y="1328738"/>
                      <a:pt x="828675" y="1312164"/>
                    </a:cubicBezTo>
                    <a:cubicBezTo>
                      <a:pt x="947452" y="1304353"/>
                      <a:pt x="1048798" y="1275302"/>
                      <a:pt x="1131284" y="1225772"/>
                    </a:cubicBezTo>
                    <a:cubicBezTo>
                      <a:pt x="1129284" y="1227010"/>
                      <a:pt x="1127284" y="1228344"/>
                      <a:pt x="1125188" y="1229487"/>
                    </a:cubicBezTo>
                    <a:lnTo>
                      <a:pt x="1125188" y="1229487"/>
                    </a:lnTo>
                    <a:lnTo>
                      <a:pt x="1383316" y="1079468"/>
                    </a:lnTo>
                    <a:cubicBezTo>
                      <a:pt x="1406230" y="1066188"/>
                      <a:pt x="1428019" y="1051057"/>
                      <a:pt x="1448467" y="1034225"/>
                    </a:cubicBezTo>
                    <a:cubicBezTo>
                      <a:pt x="1451229" y="1032034"/>
                      <a:pt x="1454087" y="1029652"/>
                      <a:pt x="1456849" y="1027271"/>
                    </a:cubicBezTo>
                    <a:lnTo>
                      <a:pt x="1459325" y="1025176"/>
                    </a:lnTo>
                    <a:lnTo>
                      <a:pt x="1465898" y="1019366"/>
                    </a:lnTo>
                    <a:lnTo>
                      <a:pt x="1468184" y="1017365"/>
                    </a:lnTo>
                    <a:lnTo>
                      <a:pt x="1476851" y="1009459"/>
                    </a:lnTo>
                    <a:lnTo>
                      <a:pt x="1478280" y="1008031"/>
                    </a:lnTo>
                    <a:lnTo>
                      <a:pt x="1485614" y="1001077"/>
                    </a:lnTo>
                    <a:lnTo>
                      <a:pt x="1488281" y="998506"/>
                    </a:lnTo>
                    <a:lnTo>
                      <a:pt x="1495520" y="991172"/>
                    </a:lnTo>
                    <a:lnTo>
                      <a:pt x="1497235" y="989362"/>
                    </a:lnTo>
                    <a:cubicBezTo>
                      <a:pt x="1500188" y="986314"/>
                      <a:pt x="1503140" y="983266"/>
                      <a:pt x="1506093" y="979837"/>
                    </a:cubicBezTo>
                    <a:cubicBezTo>
                      <a:pt x="1506760" y="978980"/>
                      <a:pt x="1507522" y="978218"/>
                      <a:pt x="1508284" y="977360"/>
                    </a:cubicBezTo>
                    <a:cubicBezTo>
                      <a:pt x="1510570" y="974884"/>
                      <a:pt x="1512856" y="972312"/>
                      <a:pt x="1515142" y="969645"/>
                    </a:cubicBezTo>
                    <a:lnTo>
                      <a:pt x="1517714" y="966597"/>
                    </a:lnTo>
                    <a:cubicBezTo>
                      <a:pt x="1520571" y="963359"/>
                      <a:pt x="1523333" y="960025"/>
                      <a:pt x="1526096" y="956596"/>
                    </a:cubicBezTo>
                    <a:lnTo>
                      <a:pt x="1526667" y="955929"/>
                    </a:lnTo>
                    <a:cubicBezTo>
                      <a:pt x="1529620" y="952309"/>
                      <a:pt x="1532573" y="948595"/>
                      <a:pt x="1535430" y="944785"/>
                    </a:cubicBezTo>
                    <a:cubicBezTo>
                      <a:pt x="1536287" y="943642"/>
                      <a:pt x="1537145" y="942594"/>
                      <a:pt x="1537907" y="941451"/>
                    </a:cubicBezTo>
                    <a:cubicBezTo>
                      <a:pt x="1540193" y="938498"/>
                      <a:pt x="1542383" y="935450"/>
                      <a:pt x="1544669" y="932402"/>
                    </a:cubicBezTo>
                    <a:lnTo>
                      <a:pt x="1547051" y="929068"/>
                    </a:lnTo>
                    <a:lnTo>
                      <a:pt x="1555623" y="916495"/>
                    </a:lnTo>
                    <a:cubicBezTo>
                      <a:pt x="1556068" y="915915"/>
                      <a:pt x="1556481" y="915311"/>
                      <a:pt x="1556861" y="914686"/>
                    </a:cubicBezTo>
                    <a:lnTo>
                      <a:pt x="1562291" y="906399"/>
                    </a:lnTo>
                    <a:lnTo>
                      <a:pt x="1563910" y="903732"/>
                    </a:lnTo>
                    <a:lnTo>
                      <a:pt x="1568006" y="896969"/>
                    </a:lnTo>
                    <a:cubicBezTo>
                      <a:pt x="1569720" y="894207"/>
                      <a:pt x="1571435" y="891445"/>
                      <a:pt x="1573054" y="888587"/>
                    </a:cubicBezTo>
                    <a:lnTo>
                      <a:pt x="1577150" y="881443"/>
                    </a:lnTo>
                    <a:lnTo>
                      <a:pt x="1582007" y="872681"/>
                    </a:lnTo>
                    <a:lnTo>
                      <a:pt x="1586103" y="865060"/>
                    </a:lnTo>
                    <a:cubicBezTo>
                      <a:pt x="1587627" y="862013"/>
                      <a:pt x="1589246" y="858965"/>
                      <a:pt x="1590770" y="855535"/>
                    </a:cubicBezTo>
                    <a:lnTo>
                      <a:pt x="1594771" y="847630"/>
                    </a:lnTo>
                    <a:cubicBezTo>
                      <a:pt x="1595438" y="846106"/>
                      <a:pt x="1596104" y="844772"/>
                      <a:pt x="1596866" y="843343"/>
                    </a:cubicBezTo>
                    <a:cubicBezTo>
                      <a:pt x="1597628" y="841915"/>
                      <a:pt x="1599248" y="838200"/>
                      <a:pt x="1600390" y="835533"/>
                    </a:cubicBezTo>
                    <a:lnTo>
                      <a:pt x="1602105" y="831914"/>
                    </a:lnTo>
                    <a:cubicBezTo>
                      <a:pt x="1604581" y="826389"/>
                      <a:pt x="1607058" y="820674"/>
                      <a:pt x="1609535" y="814864"/>
                    </a:cubicBezTo>
                    <a:cubicBezTo>
                      <a:pt x="1610011" y="813626"/>
                      <a:pt x="1610582" y="812197"/>
                      <a:pt x="1611154" y="810959"/>
                    </a:cubicBezTo>
                    <a:cubicBezTo>
                      <a:pt x="1613059" y="806101"/>
                      <a:pt x="1615059" y="801434"/>
                      <a:pt x="1616964" y="796290"/>
                    </a:cubicBezTo>
                    <a:lnTo>
                      <a:pt x="1618774" y="791432"/>
                    </a:lnTo>
                    <a:cubicBezTo>
                      <a:pt x="1618774" y="790289"/>
                      <a:pt x="1619631" y="789242"/>
                      <a:pt x="1620107" y="788194"/>
                    </a:cubicBezTo>
                    <a:lnTo>
                      <a:pt x="1622107" y="782384"/>
                    </a:lnTo>
                    <a:cubicBezTo>
                      <a:pt x="1624013" y="777145"/>
                      <a:pt x="1625822" y="771906"/>
                      <a:pt x="1627632" y="766572"/>
                    </a:cubicBezTo>
                    <a:cubicBezTo>
                      <a:pt x="1628680" y="763524"/>
                      <a:pt x="1629728" y="760381"/>
                      <a:pt x="1630680" y="757047"/>
                    </a:cubicBezTo>
                    <a:cubicBezTo>
                      <a:pt x="1632395" y="751713"/>
                      <a:pt x="1634109" y="746379"/>
                      <a:pt x="1635728" y="740855"/>
                    </a:cubicBezTo>
                    <a:cubicBezTo>
                      <a:pt x="1636300" y="738854"/>
                      <a:pt x="1636967" y="737044"/>
                      <a:pt x="1637538" y="735044"/>
                    </a:cubicBezTo>
                    <a:cubicBezTo>
                      <a:pt x="1638110" y="733044"/>
                      <a:pt x="1638300" y="732092"/>
                      <a:pt x="1638776" y="730663"/>
                    </a:cubicBezTo>
                    <a:cubicBezTo>
                      <a:pt x="1640014" y="726281"/>
                      <a:pt x="1641253" y="721709"/>
                      <a:pt x="1642491" y="717137"/>
                    </a:cubicBezTo>
                    <a:cubicBezTo>
                      <a:pt x="1643729" y="712565"/>
                      <a:pt x="1644491" y="709517"/>
                      <a:pt x="1645539" y="705612"/>
                    </a:cubicBezTo>
                    <a:cubicBezTo>
                      <a:pt x="1646587" y="701707"/>
                      <a:pt x="1647825" y="696087"/>
                      <a:pt x="1648968" y="691325"/>
                    </a:cubicBezTo>
                    <a:cubicBezTo>
                      <a:pt x="1649730" y="688467"/>
                      <a:pt x="1650397" y="685705"/>
                      <a:pt x="1651064" y="682752"/>
                    </a:cubicBezTo>
                    <a:cubicBezTo>
                      <a:pt x="1651064" y="681609"/>
                      <a:pt x="1651635" y="680276"/>
                      <a:pt x="1651826" y="679133"/>
                    </a:cubicBezTo>
                    <a:cubicBezTo>
                      <a:pt x="1652778" y="674942"/>
                      <a:pt x="1653635" y="670751"/>
                      <a:pt x="1654588" y="666559"/>
                    </a:cubicBezTo>
                    <a:lnTo>
                      <a:pt x="1657445" y="652653"/>
                    </a:lnTo>
                    <a:cubicBezTo>
                      <a:pt x="1658303" y="648272"/>
                      <a:pt x="1659064" y="643890"/>
                      <a:pt x="1659827" y="639509"/>
                    </a:cubicBezTo>
                    <a:cubicBezTo>
                      <a:pt x="1660589" y="635127"/>
                      <a:pt x="1661160" y="632936"/>
                      <a:pt x="1661731" y="629984"/>
                    </a:cubicBezTo>
                    <a:cubicBezTo>
                      <a:pt x="1661731" y="628364"/>
                      <a:pt x="1662208" y="626745"/>
                      <a:pt x="1662494" y="625126"/>
                    </a:cubicBezTo>
                    <a:lnTo>
                      <a:pt x="1664494" y="612743"/>
                    </a:lnTo>
                    <a:cubicBezTo>
                      <a:pt x="1665351" y="607505"/>
                      <a:pt x="1666113" y="602170"/>
                      <a:pt x="1666875" y="596741"/>
                    </a:cubicBezTo>
                    <a:cubicBezTo>
                      <a:pt x="1667637" y="591312"/>
                      <a:pt x="1668113" y="588169"/>
                      <a:pt x="1668685" y="583787"/>
                    </a:cubicBezTo>
                    <a:cubicBezTo>
                      <a:pt x="1668685" y="580834"/>
                      <a:pt x="1669542" y="577977"/>
                      <a:pt x="1669923" y="574929"/>
                    </a:cubicBezTo>
                    <a:lnTo>
                      <a:pt x="1670780" y="567023"/>
                    </a:lnTo>
                    <a:cubicBezTo>
                      <a:pt x="1671256" y="562737"/>
                      <a:pt x="1671828" y="558546"/>
                      <a:pt x="1672209" y="554165"/>
                    </a:cubicBezTo>
                    <a:cubicBezTo>
                      <a:pt x="1672876" y="548354"/>
                      <a:pt x="1673447" y="542353"/>
                      <a:pt x="1674019" y="536448"/>
                    </a:cubicBezTo>
                    <a:cubicBezTo>
                      <a:pt x="1674495" y="532067"/>
                      <a:pt x="1674876" y="527685"/>
                      <a:pt x="1675257" y="523208"/>
                    </a:cubicBezTo>
                    <a:lnTo>
                      <a:pt x="1675829" y="517112"/>
                    </a:lnTo>
                    <a:cubicBezTo>
                      <a:pt x="1675829" y="512826"/>
                      <a:pt x="1676495" y="508349"/>
                      <a:pt x="1676781" y="503968"/>
                    </a:cubicBezTo>
                    <a:cubicBezTo>
                      <a:pt x="1677067" y="499586"/>
                      <a:pt x="1677448" y="495586"/>
                      <a:pt x="1677638" y="491300"/>
                    </a:cubicBezTo>
                    <a:cubicBezTo>
                      <a:pt x="1677638" y="484156"/>
                      <a:pt x="1678496" y="476822"/>
                      <a:pt x="1678877" y="469487"/>
                    </a:cubicBezTo>
                    <a:cubicBezTo>
                      <a:pt x="1678877" y="465677"/>
                      <a:pt x="1678877" y="461963"/>
                      <a:pt x="1679448" y="458152"/>
                    </a:cubicBezTo>
                    <a:cubicBezTo>
                      <a:pt x="1679448" y="457391"/>
                      <a:pt x="1679448" y="456628"/>
                      <a:pt x="1679448" y="455867"/>
                    </a:cubicBezTo>
                    <a:cubicBezTo>
                      <a:pt x="1679448" y="446342"/>
                      <a:pt x="1680115" y="436150"/>
                      <a:pt x="1680401" y="426149"/>
                    </a:cubicBezTo>
                    <a:lnTo>
                      <a:pt x="1680401" y="423767"/>
                    </a:lnTo>
                    <a:cubicBezTo>
                      <a:pt x="1680401" y="412814"/>
                      <a:pt x="1680401" y="401574"/>
                      <a:pt x="1680401" y="390239"/>
                    </a:cubicBezTo>
                    <a:cubicBezTo>
                      <a:pt x="1680401" y="389096"/>
                      <a:pt x="1680401" y="388049"/>
                      <a:pt x="1680401" y="386906"/>
                    </a:cubicBezTo>
                    <a:lnTo>
                      <a:pt x="1830419" y="300323"/>
                    </a:ln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C025EA9-19E0-CB20-9639-7AFA9292B243}"/>
                  </a:ext>
                </a:extLst>
              </p:cNvPr>
              <p:cNvSpPr/>
              <p:nvPr/>
            </p:nvSpPr>
            <p:spPr>
              <a:xfrm>
                <a:off x="7329560" y="3399377"/>
                <a:ext cx="1514856" cy="1314395"/>
              </a:xfrm>
              <a:custGeom>
                <a:avLst/>
                <a:gdLst>
                  <a:gd name="connsiteX0" fmla="*/ 1514856 w 1514856"/>
                  <a:gd name="connsiteY0" fmla="*/ 27813 h 1314395"/>
                  <a:gd name="connsiteX1" fmla="*/ 1201484 w 1514856"/>
                  <a:gd name="connsiteY1" fmla="*/ 663893 h 1314395"/>
                  <a:gd name="connsiteX2" fmla="*/ 1160336 w 1514856"/>
                  <a:gd name="connsiteY2" fmla="*/ 636080 h 1314395"/>
                  <a:gd name="connsiteX3" fmla="*/ 1473327 w 1514856"/>
                  <a:gd name="connsiteY3" fmla="*/ 0 h 1314395"/>
                  <a:gd name="connsiteX4" fmla="*/ 1145953 w 1514856"/>
                  <a:gd name="connsiteY4" fmla="*/ 1216343 h 1314395"/>
                  <a:gd name="connsiteX5" fmla="*/ 1162431 w 1514856"/>
                  <a:gd name="connsiteY5" fmla="*/ 1205103 h 1314395"/>
                  <a:gd name="connsiteX6" fmla="*/ 1168908 w 1514856"/>
                  <a:gd name="connsiteY6" fmla="*/ 1200531 h 1314395"/>
                  <a:gd name="connsiteX7" fmla="*/ 1189958 w 1514856"/>
                  <a:gd name="connsiteY7" fmla="*/ 1184339 h 1314395"/>
                  <a:gd name="connsiteX8" fmla="*/ 1198245 w 1514856"/>
                  <a:gd name="connsiteY8" fmla="*/ 1177290 h 1314395"/>
                  <a:gd name="connsiteX9" fmla="*/ 1198245 w 1514856"/>
                  <a:gd name="connsiteY9" fmla="*/ 1177290 h 1314395"/>
                  <a:gd name="connsiteX10" fmla="*/ 1200722 w 1514856"/>
                  <a:gd name="connsiteY10" fmla="*/ 1175194 h 1314395"/>
                  <a:gd name="connsiteX11" fmla="*/ 1206246 w 1514856"/>
                  <a:gd name="connsiteY11" fmla="*/ 1170432 h 1314395"/>
                  <a:gd name="connsiteX12" fmla="*/ 1207294 w 1514856"/>
                  <a:gd name="connsiteY12" fmla="*/ 1169480 h 1314395"/>
                  <a:gd name="connsiteX13" fmla="*/ 1209580 w 1514856"/>
                  <a:gd name="connsiteY13" fmla="*/ 1167479 h 1314395"/>
                  <a:gd name="connsiteX14" fmla="*/ 1218248 w 1514856"/>
                  <a:gd name="connsiteY14" fmla="*/ 1159478 h 1314395"/>
                  <a:gd name="connsiteX15" fmla="*/ 1219772 w 1514856"/>
                  <a:gd name="connsiteY15" fmla="*/ 1158050 h 1314395"/>
                  <a:gd name="connsiteX16" fmla="*/ 1219772 w 1514856"/>
                  <a:gd name="connsiteY16" fmla="*/ 1158050 h 1314395"/>
                  <a:gd name="connsiteX17" fmla="*/ 1222058 w 1514856"/>
                  <a:gd name="connsiteY17" fmla="*/ 1155954 h 1314395"/>
                  <a:gd name="connsiteX18" fmla="*/ 1227106 w 1514856"/>
                  <a:gd name="connsiteY18" fmla="*/ 1151096 h 1314395"/>
                  <a:gd name="connsiteX19" fmla="*/ 1229678 w 1514856"/>
                  <a:gd name="connsiteY19" fmla="*/ 1148525 h 1314395"/>
                  <a:gd name="connsiteX20" fmla="*/ 1231487 w 1514856"/>
                  <a:gd name="connsiteY20" fmla="*/ 1146715 h 1314395"/>
                  <a:gd name="connsiteX21" fmla="*/ 1236916 w 1514856"/>
                  <a:gd name="connsiteY21" fmla="*/ 1141285 h 1314395"/>
                  <a:gd name="connsiteX22" fmla="*/ 1236916 w 1514856"/>
                  <a:gd name="connsiteY22" fmla="*/ 1141285 h 1314395"/>
                  <a:gd name="connsiteX23" fmla="*/ 1238631 w 1514856"/>
                  <a:gd name="connsiteY23" fmla="*/ 1139476 h 1314395"/>
                  <a:gd name="connsiteX24" fmla="*/ 1238631 w 1514856"/>
                  <a:gd name="connsiteY24" fmla="*/ 1139476 h 1314395"/>
                  <a:gd name="connsiteX25" fmla="*/ 1244632 w 1514856"/>
                  <a:gd name="connsiteY25" fmla="*/ 1133094 h 1314395"/>
                  <a:gd name="connsiteX26" fmla="*/ 1247489 w 1514856"/>
                  <a:gd name="connsiteY26" fmla="*/ 1130046 h 1314395"/>
                  <a:gd name="connsiteX27" fmla="*/ 1249680 w 1514856"/>
                  <a:gd name="connsiteY27" fmla="*/ 1127665 h 1314395"/>
                  <a:gd name="connsiteX28" fmla="*/ 1256538 w 1514856"/>
                  <a:gd name="connsiteY28" fmla="*/ 1119854 h 1314395"/>
                  <a:gd name="connsiteX29" fmla="*/ 1259205 w 1514856"/>
                  <a:gd name="connsiteY29" fmla="*/ 1116806 h 1314395"/>
                  <a:gd name="connsiteX30" fmla="*/ 1261872 w 1514856"/>
                  <a:gd name="connsiteY30" fmla="*/ 1113663 h 1314395"/>
                  <a:gd name="connsiteX31" fmla="*/ 1267587 w 1514856"/>
                  <a:gd name="connsiteY31" fmla="*/ 1106805 h 1314395"/>
                  <a:gd name="connsiteX32" fmla="*/ 1267587 w 1514856"/>
                  <a:gd name="connsiteY32" fmla="*/ 1106805 h 1314395"/>
                  <a:gd name="connsiteX33" fmla="*/ 1267587 w 1514856"/>
                  <a:gd name="connsiteY33" fmla="*/ 1106138 h 1314395"/>
                  <a:gd name="connsiteX34" fmla="*/ 1269968 w 1514856"/>
                  <a:gd name="connsiteY34" fmla="*/ 1103185 h 1314395"/>
                  <a:gd name="connsiteX35" fmla="*/ 1276445 w 1514856"/>
                  <a:gd name="connsiteY35" fmla="*/ 1094994 h 1314395"/>
                  <a:gd name="connsiteX36" fmla="*/ 1276445 w 1514856"/>
                  <a:gd name="connsiteY36" fmla="*/ 1094994 h 1314395"/>
                  <a:gd name="connsiteX37" fmla="*/ 1278922 w 1514856"/>
                  <a:gd name="connsiteY37" fmla="*/ 1091756 h 1314395"/>
                  <a:gd name="connsiteX38" fmla="*/ 1283970 w 1514856"/>
                  <a:gd name="connsiteY38" fmla="*/ 1084802 h 1314395"/>
                  <a:gd name="connsiteX39" fmla="*/ 1285589 w 1514856"/>
                  <a:gd name="connsiteY39" fmla="*/ 1082611 h 1314395"/>
                  <a:gd name="connsiteX40" fmla="*/ 1287971 w 1514856"/>
                  <a:gd name="connsiteY40" fmla="*/ 1079278 h 1314395"/>
                  <a:gd name="connsiteX41" fmla="*/ 1287971 w 1514856"/>
                  <a:gd name="connsiteY41" fmla="*/ 1079278 h 1314395"/>
                  <a:gd name="connsiteX42" fmla="*/ 1292828 w 1514856"/>
                  <a:gd name="connsiteY42" fmla="*/ 1072229 h 1314395"/>
                  <a:gd name="connsiteX43" fmla="*/ 1296638 w 1514856"/>
                  <a:gd name="connsiteY43" fmla="*/ 1066800 h 1314395"/>
                  <a:gd name="connsiteX44" fmla="*/ 1296638 w 1514856"/>
                  <a:gd name="connsiteY44" fmla="*/ 1066800 h 1314395"/>
                  <a:gd name="connsiteX45" fmla="*/ 1297877 w 1514856"/>
                  <a:gd name="connsiteY45" fmla="*/ 1064895 h 1314395"/>
                  <a:gd name="connsiteX46" fmla="*/ 1301020 w 1514856"/>
                  <a:gd name="connsiteY46" fmla="*/ 1059847 h 1314395"/>
                  <a:gd name="connsiteX47" fmla="*/ 1304830 w 1514856"/>
                  <a:gd name="connsiteY47" fmla="*/ 1053941 h 1314395"/>
                  <a:gd name="connsiteX48" fmla="*/ 1309021 w 1514856"/>
                  <a:gd name="connsiteY48" fmla="*/ 1047178 h 1314395"/>
                  <a:gd name="connsiteX49" fmla="*/ 1313974 w 1514856"/>
                  <a:gd name="connsiteY49" fmla="*/ 1038797 h 1314395"/>
                  <a:gd name="connsiteX50" fmla="*/ 1318165 w 1514856"/>
                  <a:gd name="connsiteY50" fmla="*/ 1031653 h 1314395"/>
                  <a:gd name="connsiteX51" fmla="*/ 1321308 w 1514856"/>
                  <a:gd name="connsiteY51" fmla="*/ 1025938 h 1314395"/>
                  <a:gd name="connsiteX52" fmla="*/ 1323023 w 1514856"/>
                  <a:gd name="connsiteY52" fmla="*/ 1022890 h 1314395"/>
                  <a:gd name="connsiteX53" fmla="*/ 1327023 w 1514856"/>
                  <a:gd name="connsiteY53" fmla="*/ 1015270 h 1314395"/>
                  <a:gd name="connsiteX54" fmla="*/ 1330071 w 1514856"/>
                  <a:gd name="connsiteY54" fmla="*/ 1009364 h 1314395"/>
                  <a:gd name="connsiteX55" fmla="*/ 1331786 w 1514856"/>
                  <a:gd name="connsiteY55" fmla="*/ 1006031 h 1314395"/>
                  <a:gd name="connsiteX56" fmla="*/ 1335691 w 1514856"/>
                  <a:gd name="connsiteY56" fmla="*/ 998125 h 1314395"/>
                  <a:gd name="connsiteX57" fmla="*/ 1336358 w 1514856"/>
                  <a:gd name="connsiteY57" fmla="*/ 996696 h 1314395"/>
                  <a:gd name="connsiteX58" fmla="*/ 1341406 w 1514856"/>
                  <a:gd name="connsiteY58" fmla="*/ 986123 h 1314395"/>
                  <a:gd name="connsiteX59" fmla="*/ 1343025 w 1514856"/>
                  <a:gd name="connsiteY59" fmla="*/ 982504 h 1314395"/>
                  <a:gd name="connsiteX60" fmla="*/ 1347788 w 1514856"/>
                  <a:gd name="connsiteY60" fmla="*/ 971645 h 1314395"/>
                  <a:gd name="connsiteX61" fmla="*/ 1350455 w 1514856"/>
                  <a:gd name="connsiteY61" fmla="*/ 965454 h 1314395"/>
                  <a:gd name="connsiteX62" fmla="*/ 1352074 w 1514856"/>
                  <a:gd name="connsiteY62" fmla="*/ 961358 h 1314395"/>
                  <a:gd name="connsiteX63" fmla="*/ 1357884 w 1514856"/>
                  <a:gd name="connsiteY63" fmla="*/ 946880 h 1314395"/>
                  <a:gd name="connsiteX64" fmla="*/ 1357884 w 1514856"/>
                  <a:gd name="connsiteY64" fmla="*/ 946880 h 1314395"/>
                  <a:gd name="connsiteX65" fmla="*/ 1359789 w 1514856"/>
                  <a:gd name="connsiteY65" fmla="*/ 941927 h 1314395"/>
                  <a:gd name="connsiteX66" fmla="*/ 1361980 w 1514856"/>
                  <a:gd name="connsiteY66" fmla="*/ 936022 h 1314395"/>
                  <a:gd name="connsiteX67" fmla="*/ 1363123 w 1514856"/>
                  <a:gd name="connsiteY67" fmla="*/ 932878 h 1314395"/>
                  <a:gd name="connsiteX68" fmla="*/ 1368552 w 1514856"/>
                  <a:gd name="connsiteY68" fmla="*/ 917067 h 1314395"/>
                  <a:gd name="connsiteX69" fmla="*/ 1370933 w 1514856"/>
                  <a:gd name="connsiteY69" fmla="*/ 909923 h 1314395"/>
                  <a:gd name="connsiteX70" fmla="*/ 1371695 w 1514856"/>
                  <a:gd name="connsiteY70" fmla="*/ 907733 h 1314395"/>
                  <a:gd name="connsiteX71" fmla="*/ 1371695 w 1514856"/>
                  <a:gd name="connsiteY71" fmla="*/ 907733 h 1314395"/>
                  <a:gd name="connsiteX72" fmla="*/ 1376744 w 1514856"/>
                  <a:gd name="connsiteY72" fmla="*/ 891540 h 1314395"/>
                  <a:gd name="connsiteX73" fmla="*/ 1376744 w 1514856"/>
                  <a:gd name="connsiteY73" fmla="*/ 891540 h 1314395"/>
                  <a:gd name="connsiteX74" fmla="*/ 1376744 w 1514856"/>
                  <a:gd name="connsiteY74" fmla="*/ 890873 h 1314395"/>
                  <a:gd name="connsiteX75" fmla="*/ 1379506 w 1514856"/>
                  <a:gd name="connsiteY75" fmla="*/ 881348 h 1314395"/>
                  <a:gd name="connsiteX76" fmla="*/ 1383221 w 1514856"/>
                  <a:gd name="connsiteY76" fmla="*/ 867823 h 1314395"/>
                  <a:gd name="connsiteX77" fmla="*/ 1383221 w 1514856"/>
                  <a:gd name="connsiteY77" fmla="*/ 866584 h 1314395"/>
                  <a:gd name="connsiteX78" fmla="*/ 1385888 w 1514856"/>
                  <a:gd name="connsiteY78" fmla="*/ 856298 h 1314395"/>
                  <a:gd name="connsiteX79" fmla="*/ 1385888 w 1514856"/>
                  <a:gd name="connsiteY79" fmla="*/ 856298 h 1314395"/>
                  <a:gd name="connsiteX80" fmla="*/ 1389412 w 1514856"/>
                  <a:gd name="connsiteY80" fmla="*/ 842010 h 1314395"/>
                  <a:gd name="connsiteX81" fmla="*/ 1392269 w 1514856"/>
                  <a:gd name="connsiteY81" fmla="*/ 829818 h 1314395"/>
                  <a:gd name="connsiteX82" fmla="*/ 1394936 w 1514856"/>
                  <a:gd name="connsiteY82" fmla="*/ 817245 h 1314395"/>
                  <a:gd name="connsiteX83" fmla="*/ 1396556 w 1514856"/>
                  <a:gd name="connsiteY83" fmla="*/ 809530 h 1314395"/>
                  <a:gd name="connsiteX84" fmla="*/ 1397794 w 1514856"/>
                  <a:gd name="connsiteY84" fmla="*/ 803339 h 1314395"/>
                  <a:gd name="connsiteX85" fmla="*/ 1400270 w 1514856"/>
                  <a:gd name="connsiteY85" fmla="*/ 790194 h 1314395"/>
                  <a:gd name="connsiteX86" fmla="*/ 1400270 w 1514856"/>
                  <a:gd name="connsiteY86" fmla="*/ 790194 h 1314395"/>
                  <a:gd name="connsiteX87" fmla="*/ 1402461 w 1514856"/>
                  <a:gd name="connsiteY87" fmla="*/ 777811 h 1314395"/>
                  <a:gd name="connsiteX88" fmla="*/ 1402461 w 1514856"/>
                  <a:gd name="connsiteY88" fmla="*/ 775430 h 1314395"/>
                  <a:gd name="connsiteX89" fmla="*/ 1404461 w 1514856"/>
                  <a:gd name="connsiteY89" fmla="*/ 763048 h 1314395"/>
                  <a:gd name="connsiteX90" fmla="*/ 1404461 w 1514856"/>
                  <a:gd name="connsiteY90" fmla="*/ 763048 h 1314395"/>
                  <a:gd name="connsiteX91" fmla="*/ 1406938 w 1514856"/>
                  <a:gd name="connsiteY91" fmla="*/ 747141 h 1314395"/>
                  <a:gd name="connsiteX92" fmla="*/ 1406938 w 1514856"/>
                  <a:gd name="connsiteY92" fmla="*/ 747141 h 1314395"/>
                  <a:gd name="connsiteX93" fmla="*/ 1408652 w 1514856"/>
                  <a:gd name="connsiteY93" fmla="*/ 734092 h 1314395"/>
                  <a:gd name="connsiteX94" fmla="*/ 1410843 w 1514856"/>
                  <a:gd name="connsiteY94" fmla="*/ 717328 h 1314395"/>
                  <a:gd name="connsiteX95" fmla="*/ 1412272 w 1514856"/>
                  <a:gd name="connsiteY95" fmla="*/ 704564 h 1314395"/>
                  <a:gd name="connsiteX96" fmla="*/ 1414082 w 1514856"/>
                  <a:gd name="connsiteY96" fmla="*/ 686752 h 1314395"/>
                  <a:gd name="connsiteX97" fmla="*/ 1415320 w 1514856"/>
                  <a:gd name="connsiteY97" fmla="*/ 673608 h 1314395"/>
                  <a:gd name="connsiteX98" fmla="*/ 1416749 w 1514856"/>
                  <a:gd name="connsiteY98" fmla="*/ 654558 h 1314395"/>
                  <a:gd name="connsiteX99" fmla="*/ 1417701 w 1514856"/>
                  <a:gd name="connsiteY99" fmla="*/ 641890 h 1314395"/>
                  <a:gd name="connsiteX100" fmla="*/ 1418939 w 1514856"/>
                  <a:gd name="connsiteY100" fmla="*/ 620077 h 1314395"/>
                  <a:gd name="connsiteX101" fmla="*/ 1419511 w 1514856"/>
                  <a:gd name="connsiteY101" fmla="*/ 608743 h 1314395"/>
                  <a:gd name="connsiteX102" fmla="*/ 1420559 w 1514856"/>
                  <a:gd name="connsiteY102" fmla="*/ 576643 h 1314395"/>
                  <a:gd name="connsiteX103" fmla="*/ 1420559 w 1514856"/>
                  <a:gd name="connsiteY103" fmla="*/ 574358 h 1314395"/>
                  <a:gd name="connsiteX104" fmla="*/ 1420559 w 1514856"/>
                  <a:gd name="connsiteY104" fmla="*/ 536829 h 1314395"/>
                  <a:gd name="connsiteX105" fmla="*/ 1420559 w 1514856"/>
                  <a:gd name="connsiteY105" fmla="*/ 536829 h 1314395"/>
                  <a:gd name="connsiteX106" fmla="*/ 1383697 w 1514856"/>
                  <a:gd name="connsiteY106" fmla="*/ 558070 h 1314395"/>
                  <a:gd name="connsiteX107" fmla="*/ 1212247 w 1514856"/>
                  <a:gd name="connsiteY107" fmla="*/ 1093089 h 1314395"/>
                  <a:gd name="connsiteX108" fmla="*/ 1160050 w 1514856"/>
                  <a:gd name="connsiteY108" fmla="*/ 1141952 h 1314395"/>
                  <a:gd name="connsiteX109" fmla="*/ 1093375 w 1514856"/>
                  <a:gd name="connsiteY109" fmla="*/ 1187768 h 1314395"/>
                  <a:gd name="connsiteX110" fmla="*/ 1080611 w 1514856"/>
                  <a:gd name="connsiteY110" fmla="*/ 1194721 h 1314395"/>
                  <a:gd name="connsiteX111" fmla="*/ 1072325 w 1514856"/>
                  <a:gd name="connsiteY111" fmla="*/ 1199102 h 1314395"/>
                  <a:gd name="connsiteX112" fmla="*/ 1058323 w 1514856"/>
                  <a:gd name="connsiteY112" fmla="*/ 1205865 h 1314395"/>
                  <a:gd name="connsiteX113" fmla="*/ 1050512 w 1514856"/>
                  <a:gd name="connsiteY113" fmla="*/ 1209580 h 1314395"/>
                  <a:gd name="connsiteX114" fmla="*/ 1032701 w 1514856"/>
                  <a:gd name="connsiteY114" fmla="*/ 1217200 h 1314395"/>
                  <a:gd name="connsiteX115" fmla="*/ 1030415 w 1514856"/>
                  <a:gd name="connsiteY115" fmla="*/ 1218152 h 1314395"/>
                  <a:gd name="connsiteX116" fmla="*/ 1004792 w 1514856"/>
                  <a:gd name="connsiteY116" fmla="*/ 1227677 h 1314395"/>
                  <a:gd name="connsiteX117" fmla="*/ 990886 w 1514856"/>
                  <a:gd name="connsiteY117" fmla="*/ 1232249 h 1314395"/>
                  <a:gd name="connsiteX118" fmla="*/ 982790 w 1514856"/>
                  <a:gd name="connsiteY118" fmla="*/ 1234916 h 1314395"/>
                  <a:gd name="connsiteX119" fmla="*/ 964978 w 1514856"/>
                  <a:gd name="connsiteY119" fmla="*/ 1240060 h 1314395"/>
                  <a:gd name="connsiteX120" fmla="*/ 956024 w 1514856"/>
                  <a:gd name="connsiteY120" fmla="*/ 1242441 h 1314395"/>
                  <a:gd name="connsiteX121" fmla="*/ 940784 w 1514856"/>
                  <a:gd name="connsiteY121" fmla="*/ 1246251 h 1314395"/>
                  <a:gd name="connsiteX122" fmla="*/ 930307 w 1514856"/>
                  <a:gd name="connsiteY122" fmla="*/ 1248632 h 1314395"/>
                  <a:gd name="connsiteX123" fmla="*/ 913162 w 1514856"/>
                  <a:gd name="connsiteY123" fmla="*/ 1252347 h 1314395"/>
                  <a:gd name="connsiteX124" fmla="*/ 908685 w 1514856"/>
                  <a:gd name="connsiteY124" fmla="*/ 1253109 h 1314395"/>
                  <a:gd name="connsiteX125" fmla="*/ 890207 w 1514856"/>
                  <a:gd name="connsiteY125" fmla="*/ 1256443 h 1314395"/>
                  <a:gd name="connsiteX126" fmla="*/ 882206 w 1514856"/>
                  <a:gd name="connsiteY126" fmla="*/ 1257681 h 1314395"/>
                  <a:gd name="connsiteX127" fmla="*/ 866394 w 1514856"/>
                  <a:gd name="connsiteY127" fmla="*/ 1259872 h 1314395"/>
                  <a:gd name="connsiteX128" fmla="*/ 857631 w 1514856"/>
                  <a:gd name="connsiteY128" fmla="*/ 1261015 h 1314395"/>
                  <a:gd name="connsiteX129" fmla="*/ 841343 w 1514856"/>
                  <a:gd name="connsiteY129" fmla="*/ 1262825 h 1314395"/>
                  <a:gd name="connsiteX130" fmla="*/ 833247 w 1514856"/>
                  <a:gd name="connsiteY130" fmla="*/ 1263682 h 1314395"/>
                  <a:gd name="connsiteX131" fmla="*/ 808958 w 1514856"/>
                  <a:gd name="connsiteY131" fmla="*/ 1265587 h 1314395"/>
                  <a:gd name="connsiteX132" fmla="*/ 781050 w 1514856"/>
                  <a:gd name="connsiteY132" fmla="*/ 1267016 h 1314395"/>
                  <a:gd name="connsiteX133" fmla="*/ 773525 w 1514856"/>
                  <a:gd name="connsiteY133" fmla="*/ 1267016 h 1314395"/>
                  <a:gd name="connsiteX134" fmla="*/ 753713 w 1514856"/>
                  <a:gd name="connsiteY134" fmla="*/ 1267016 h 1314395"/>
                  <a:gd name="connsiteX135" fmla="*/ 745522 w 1514856"/>
                  <a:gd name="connsiteY135" fmla="*/ 1267016 h 1314395"/>
                  <a:gd name="connsiteX136" fmla="*/ 712470 w 1514856"/>
                  <a:gd name="connsiteY136" fmla="*/ 1266444 h 1314395"/>
                  <a:gd name="connsiteX137" fmla="*/ 710851 w 1514856"/>
                  <a:gd name="connsiteY137" fmla="*/ 1266444 h 1314395"/>
                  <a:gd name="connsiteX138" fmla="*/ 675989 w 1514856"/>
                  <a:gd name="connsiteY138" fmla="*/ 1264634 h 1314395"/>
                  <a:gd name="connsiteX139" fmla="*/ 675989 w 1514856"/>
                  <a:gd name="connsiteY139" fmla="*/ 1264634 h 1314395"/>
                  <a:gd name="connsiteX140" fmla="*/ 670846 w 1514856"/>
                  <a:gd name="connsiteY140" fmla="*/ 1264634 h 1314395"/>
                  <a:gd name="connsiteX141" fmla="*/ 670846 w 1514856"/>
                  <a:gd name="connsiteY141" fmla="*/ 1264634 h 1314395"/>
                  <a:gd name="connsiteX142" fmla="*/ 638080 w 1514856"/>
                  <a:gd name="connsiteY142" fmla="*/ 1261777 h 1314395"/>
                  <a:gd name="connsiteX143" fmla="*/ 636365 w 1514856"/>
                  <a:gd name="connsiteY143" fmla="*/ 1261777 h 1314395"/>
                  <a:gd name="connsiteX144" fmla="*/ 603504 w 1514856"/>
                  <a:gd name="connsiteY144" fmla="*/ 1257967 h 1314395"/>
                  <a:gd name="connsiteX145" fmla="*/ 597884 w 1514856"/>
                  <a:gd name="connsiteY145" fmla="*/ 1257205 h 1314395"/>
                  <a:gd name="connsiteX146" fmla="*/ 597884 w 1514856"/>
                  <a:gd name="connsiteY146" fmla="*/ 1257205 h 1314395"/>
                  <a:gd name="connsiteX147" fmla="*/ 560641 w 1514856"/>
                  <a:gd name="connsiteY147" fmla="*/ 1251490 h 1314395"/>
                  <a:gd name="connsiteX148" fmla="*/ 559118 w 1514856"/>
                  <a:gd name="connsiteY148" fmla="*/ 1251490 h 1314395"/>
                  <a:gd name="connsiteX149" fmla="*/ 533495 w 1514856"/>
                  <a:gd name="connsiteY149" fmla="*/ 1246918 h 1314395"/>
                  <a:gd name="connsiteX150" fmla="*/ 525590 w 1514856"/>
                  <a:gd name="connsiteY150" fmla="*/ 1245394 h 1314395"/>
                  <a:gd name="connsiteX151" fmla="*/ 494728 w 1514856"/>
                  <a:gd name="connsiteY151" fmla="*/ 1238917 h 1314395"/>
                  <a:gd name="connsiteX152" fmla="*/ 490061 w 1514856"/>
                  <a:gd name="connsiteY152" fmla="*/ 1237869 h 1314395"/>
                  <a:gd name="connsiteX153" fmla="*/ 463201 w 1514856"/>
                  <a:gd name="connsiteY153" fmla="*/ 1231487 h 1314395"/>
                  <a:gd name="connsiteX154" fmla="*/ 453676 w 1514856"/>
                  <a:gd name="connsiteY154" fmla="*/ 1229201 h 1314395"/>
                  <a:gd name="connsiteX155" fmla="*/ 429863 w 1514856"/>
                  <a:gd name="connsiteY155" fmla="*/ 1222915 h 1314395"/>
                  <a:gd name="connsiteX156" fmla="*/ 429101 w 1514856"/>
                  <a:gd name="connsiteY156" fmla="*/ 1222915 h 1314395"/>
                  <a:gd name="connsiteX157" fmla="*/ 391763 w 1514856"/>
                  <a:gd name="connsiteY157" fmla="*/ 1212247 h 1314395"/>
                  <a:gd name="connsiteX158" fmla="*/ 384524 w 1514856"/>
                  <a:gd name="connsiteY158" fmla="*/ 1209961 h 1314395"/>
                  <a:gd name="connsiteX159" fmla="*/ 355949 w 1514856"/>
                  <a:gd name="connsiteY159" fmla="*/ 1201102 h 1314395"/>
                  <a:gd name="connsiteX160" fmla="*/ 355949 w 1514856"/>
                  <a:gd name="connsiteY160" fmla="*/ 1201102 h 1314395"/>
                  <a:gd name="connsiteX161" fmla="*/ 327374 w 1514856"/>
                  <a:gd name="connsiteY161" fmla="*/ 1191577 h 1314395"/>
                  <a:gd name="connsiteX162" fmla="*/ 319278 w 1514856"/>
                  <a:gd name="connsiteY162" fmla="*/ 1188815 h 1314395"/>
                  <a:gd name="connsiteX163" fmla="*/ 287750 w 1514856"/>
                  <a:gd name="connsiteY163" fmla="*/ 1177290 h 1314395"/>
                  <a:gd name="connsiteX164" fmla="*/ 283083 w 1514856"/>
                  <a:gd name="connsiteY164" fmla="*/ 1175480 h 1314395"/>
                  <a:gd name="connsiteX165" fmla="*/ 257746 w 1514856"/>
                  <a:gd name="connsiteY165" fmla="*/ 1165955 h 1314395"/>
                  <a:gd name="connsiteX166" fmla="*/ 248221 w 1514856"/>
                  <a:gd name="connsiteY166" fmla="*/ 1161955 h 1314395"/>
                  <a:gd name="connsiteX167" fmla="*/ 219075 w 1514856"/>
                  <a:gd name="connsiteY167" fmla="*/ 1149858 h 1314395"/>
                  <a:gd name="connsiteX168" fmla="*/ 218027 w 1514856"/>
                  <a:gd name="connsiteY168" fmla="*/ 1149382 h 1314395"/>
                  <a:gd name="connsiteX169" fmla="*/ 188595 w 1514856"/>
                  <a:gd name="connsiteY169" fmla="*/ 1136618 h 1314395"/>
                  <a:gd name="connsiteX170" fmla="*/ 188595 w 1514856"/>
                  <a:gd name="connsiteY170" fmla="*/ 1136618 h 1314395"/>
                  <a:gd name="connsiteX171" fmla="*/ 187452 w 1514856"/>
                  <a:gd name="connsiteY171" fmla="*/ 1134523 h 1314395"/>
                  <a:gd name="connsiteX172" fmla="*/ 156591 w 1514856"/>
                  <a:gd name="connsiteY172" fmla="*/ 1120331 h 1314395"/>
                  <a:gd name="connsiteX173" fmla="*/ 147066 w 1514856"/>
                  <a:gd name="connsiteY173" fmla="*/ 1115949 h 1314395"/>
                  <a:gd name="connsiteX174" fmla="*/ 124777 w 1514856"/>
                  <a:gd name="connsiteY174" fmla="*/ 1105091 h 1314395"/>
                  <a:gd name="connsiteX175" fmla="*/ 114395 w 1514856"/>
                  <a:gd name="connsiteY175" fmla="*/ 1100042 h 1314395"/>
                  <a:gd name="connsiteX176" fmla="*/ 88392 w 1514856"/>
                  <a:gd name="connsiteY176" fmla="*/ 1086802 h 1314395"/>
                  <a:gd name="connsiteX177" fmla="*/ 82867 w 1514856"/>
                  <a:gd name="connsiteY177" fmla="*/ 1084040 h 1314395"/>
                  <a:gd name="connsiteX178" fmla="*/ 51721 w 1514856"/>
                  <a:gd name="connsiteY178" fmla="*/ 1067562 h 1314395"/>
                  <a:gd name="connsiteX179" fmla="*/ 34576 w 1514856"/>
                  <a:gd name="connsiteY179" fmla="*/ 1058037 h 1314395"/>
                  <a:gd name="connsiteX180" fmla="*/ 26098 w 1514856"/>
                  <a:gd name="connsiteY180" fmla="*/ 1053370 h 1314395"/>
                  <a:gd name="connsiteX181" fmla="*/ 0 w 1514856"/>
                  <a:gd name="connsiteY181" fmla="*/ 1038606 h 1314395"/>
                  <a:gd name="connsiteX182" fmla="*/ 0 w 1514856"/>
                  <a:gd name="connsiteY182" fmla="*/ 1080421 h 1314395"/>
                  <a:gd name="connsiteX183" fmla="*/ 828675 w 1514856"/>
                  <a:gd name="connsiteY183" fmla="*/ 1312259 h 1314395"/>
                  <a:gd name="connsiteX184" fmla="*/ 1131284 w 1514856"/>
                  <a:gd name="connsiteY184" fmla="*/ 1225868 h 1314395"/>
                  <a:gd name="connsiteX185" fmla="*/ 1138809 w 1514856"/>
                  <a:gd name="connsiteY185" fmla="*/ 1221295 h 1314395"/>
                  <a:gd name="connsiteX186" fmla="*/ 1145953 w 1514856"/>
                  <a:gd name="connsiteY186" fmla="*/ 1216343 h 131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514856" h="1314395">
                    <a:moveTo>
                      <a:pt x="1514856" y="27813"/>
                    </a:moveTo>
                    <a:lnTo>
                      <a:pt x="1201484" y="663893"/>
                    </a:lnTo>
                    <a:lnTo>
                      <a:pt x="1160336" y="636080"/>
                    </a:lnTo>
                    <a:lnTo>
                      <a:pt x="1473327" y="0"/>
                    </a:lnTo>
                    <a:close/>
                    <a:moveTo>
                      <a:pt x="1145953" y="1216343"/>
                    </a:moveTo>
                    <a:cubicBezTo>
                      <a:pt x="1151573" y="1212723"/>
                      <a:pt x="1157002" y="1209008"/>
                      <a:pt x="1162431" y="1205103"/>
                    </a:cubicBezTo>
                    <a:lnTo>
                      <a:pt x="1168908" y="1200531"/>
                    </a:lnTo>
                    <a:cubicBezTo>
                      <a:pt x="1176052" y="1195292"/>
                      <a:pt x="1183100" y="1189958"/>
                      <a:pt x="1189958" y="1184339"/>
                    </a:cubicBezTo>
                    <a:lnTo>
                      <a:pt x="1198245" y="1177290"/>
                    </a:lnTo>
                    <a:lnTo>
                      <a:pt x="1198245" y="1177290"/>
                    </a:lnTo>
                    <a:lnTo>
                      <a:pt x="1200722" y="1175194"/>
                    </a:lnTo>
                    <a:lnTo>
                      <a:pt x="1206246" y="1170432"/>
                    </a:lnTo>
                    <a:lnTo>
                      <a:pt x="1207294" y="1169480"/>
                    </a:lnTo>
                    <a:lnTo>
                      <a:pt x="1209580" y="1167479"/>
                    </a:lnTo>
                    <a:cubicBezTo>
                      <a:pt x="1212437" y="1164908"/>
                      <a:pt x="1215390" y="1162241"/>
                      <a:pt x="1218248" y="1159478"/>
                    </a:cubicBezTo>
                    <a:lnTo>
                      <a:pt x="1219772" y="1158050"/>
                    </a:lnTo>
                    <a:lnTo>
                      <a:pt x="1219772" y="1158050"/>
                    </a:lnTo>
                    <a:lnTo>
                      <a:pt x="1222058" y="1155954"/>
                    </a:lnTo>
                    <a:lnTo>
                      <a:pt x="1227106" y="1151096"/>
                    </a:lnTo>
                    <a:lnTo>
                      <a:pt x="1229678" y="1148525"/>
                    </a:lnTo>
                    <a:cubicBezTo>
                      <a:pt x="1230249" y="1147953"/>
                      <a:pt x="1230821" y="1147286"/>
                      <a:pt x="1231487" y="1146715"/>
                    </a:cubicBezTo>
                    <a:lnTo>
                      <a:pt x="1236916" y="1141285"/>
                    </a:lnTo>
                    <a:lnTo>
                      <a:pt x="1236916" y="1141285"/>
                    </a:lnTo>
                    <a:lnTo>
                      <a:pt x="1238631" y="1139476"/>
                    </a:lnTo>
                    <a:lnTo>
                      <a:pt x="1238631" y="1139476"/>
                    </a:lnTo>
                    <a:lnTo>
                      <a:pt x="1244632" y="1133094"/>
                    </a:lnTo>
                    <a:lnTo>
                      <a:pt x="1247489" y="1130046"/>
                    </a:lnTo>
                    <a:lnTo>
                      <a:pt x="1249680" y="1127665"/>
                    </a:lnTo>
                    <a:lnTo>
                      <a:pt x="1256538" y="1119854"/>
                    </a:lnTo>
                    <a:lnTo>
                      <a:pt x="1259205" y="1116806"/>
                    </a:lnTo>
                    <a:lnTo>
                      <a:pt x="1261872" y="1113663"/>
                    </a:lnTo>
                    <a:lnTo>
                      <a:pt x="1267587" y="1106805"/>
                    </a:lnTo>
                    <a:lnTo>
                      <a:pt x="1267587" y="1106805"/>
                    </a:lnTo>
                    <a:cubicBezTo>
                      <a:pt x="1267631" y="1106585"/>
                      <a:pt x="1267631" y="1106358"/>
                      <a:pt x="1267587" y="1106138"/>
                    </a:cubicBezTo>
                    <a:cubicBezTo>
                      <a:pt x="1268444" y="1105186"/>
                      <a:pt x="1269206" y="1104138"/>
                      <a:pt x="1269968" y="1103185"/>
                    </a:cubicBezTo>
                    <a:cubicBezTo>
                      <a:pt x="1272159" y="1100518"/>
                      <a:pt x="1274255" y="1097756"/>
                      <a:pt x="1276445" y="1094994"/>
                    </a:cubicBezTo>
                    <a:lnTo>
                      <a:pt x="1276445" y="1094994"/>
                    </a:lnTo>
                    <a:lnTo>
                      <a:pt x="1278922" y="1091756"/>
                    </a:lnTo>
                    <a:lnTo>
                      <a:pt x="1283970" y="1084802"/>
                    </a:lnTo>
                    <a:lnTo>
                      <a:pt x="1285589" y="1082611"/>
                    </a:lnTo>
                    <a:lnTo>
                      <a:pt x="1287971" y="1079278"/>
                    </a:lnTo>
                    <a:lnTo>
                      <a:pt x="1287971" y="1079278"/>
                    </a:lnTo>
                    <a:lnTo>
                      <a:pt x="1292828" y="1072229"/>
                    </a:lnTo>
                    <a:lnTo>
                      <a:pt x="1296638" y="1066800"/>
                    </a:lnTo>
                    <a:lnTo>
                      <a:pt x="1296638" y="1066800"/>
                    </a:lnTo>
                    <a:cubicBezTo>
                      <a:pt x="1296995" y="1066130"/>
                      <a:pt x="1297409" y="1065493"/>
                      <a:pt x="1297877" y="1064895"/>
                    </a:cubicBezTo>
                    <a:lnTo>
                      <a:pt x="1301020" y="1059847"/>
                    </a:lnTo>
                    <a:cubicBezTo>
                      <a:pt x="1302353" y="1057942"/>
                      <a:pt x="1303591" y="1055942"/>
                      <a:pt x="1304830" y="1053941"/>
                    </a:cubicBezTo>
                    <a:cubicBezTo>
                      <a:pt x="1306068" y="1051941"/>
                      <a:pt x="1307592" y="1049465"/>
                      <a:pt x="1309021" y="1047178"/>
                    </a:cubicBezTo>
                    <a:cubicBezTo>
                      <a:pt x="1310450" y="1044893"/>
                      <a:pt x="1312355" y="1041654"/>
                      <a:pt x="1313974" y="1038797"/>
                    </a:cubicBezTo>
                    <a:cubicBezTo>
                      <a:pt x="1315593" y="1035939"/>
                      <a:pt x="1316736" y="1034034"/>
                      <a:pt x="1318165" y="1031653"/>
                    </a:cubicBezTo>
                    <a:lnTo>
                      <a:pt x="1321308" y="1025938"/>
                    </a:lnTo>
                    <a:lnTo>
                      <a:pt x="1323023" y="1022890"/>
                    </a:lnTo>
                    <a:lnTo>
                      <a:pt x="1327023" y="1015270"/>
                    </a:lnTo>
                    <a:cubicBezTo>
                      <a:pt x="1328071" y="1013365"/>
                      <a:pt x="1329023" y="1011365"/>
                      <a:pt x="1330071" y="1009364"/>
                    </a:cubicBezTo>
                    <a:lnTo>
                      <a:pt x="1331786" y="1006031"/>
                    </a:lnTo>
                    <a:cubicBezTo>
                      <a:pt x="1333119" y="1003459"/>
                      <a:pt x="1334357" y="1000792"/>
                      <a:pt x="1335691" y="998125"/>
                    </a:cubicBezTo>
                    <a:lnTo>
                      <a:pt x="1336358" y="996696"/>
                    </a:lnTo>
                    <a:lnTo>
                      <a:pt x="1341406" y="986123"/>
                    </a:lnTo>
                    <a:cubicBezTo>
                      <a:pt x="1341977" y="984885"/>
                      <a:pt x="1342454" y="983647"/>
                      <a:pt x="1343025" y="982504"/>
                    </a:cubicBezTo>
                    <a:cubicBezTo>
                      <a:pt x="1344644" y="978980"/>
                      <a:pt x="1346168" y="975265"/>
                      <a:pt x="1347788" y="971645"/>
                    </a:cubicBezTo>
                    <a:cubicBezTo>
                      <a:pt x="1348645" y="969550"/>
                      <a:pt x="1349597" y="967550"/>
                      <a:pt x="1350455" y="965454"/>
                    </a:cubicBezTo>
                    <a:cubicBezTo>
                      <a:pt x="1351312" y="963359"/>
                      <a:pt x="1351598" y="962692"/>
                      <a:pt x="1352074" y="961358"/>
                    </a:cubicBezTo>
                    <a:cubicBezTo>
                      <a:pt x="1354074" y="956596"/>
                      <a:pt x="1355979" y="951833"/>
                      <a:pt x="1357884" y="946880"/>
                    </a:cubicBezTo>
                    <a:lnTo>
                      <a:pt x="1357884" y="946880"/>
                    </a:lnTo>
                    <a:cubicBezTo>
                      <a:pt x="1358551" y="945166"/>
                      <a:pt x="1359122" y="943547"/>
                      <a:pt x="1359789" y="941927"/>
                    </a:cubicBezTo>
                    <a:cubicBezTo>
                      <a:pt x="1360456" y="940308"/>
                      <a:pt x="1361218" y="938022"/>
                      <a:pt x="1361980" y="936022"/>
                    </a:cubicBezTo>
                    <a:lnTo>
                      <a:pt x="1363123" y="932878"/>
                    </a:lnTo>
                    <a:cubicBezTo>
                      <a:pt x="1364933" y="927640"/>
                      <a:pt x="1366838" y="922401"/>
                      <a:pt x="1368552" y="917067"/>
                    </a:cubicBezTo>
                    <a:cubicBezTo>
                      <a:pt x="1369409" y="914781"/>
                      <a:pt x="1370171" y="912305"/>
                      <a:pt x="1370933" y="909923"/>
                    </a:cubicBezTo>
                    <a:lnTo>
                      <a:pt x="1371695" y="907733"/>
                    </a:lnTo>
                    <a:lnTo>
                      <a:pt x="1371695" y="907733"/>
                    </a:lnTo>
                    <a:cubicBezTo>
                      <a:pt x="1373410" y="902399"/>
                      <a:pt x="1375029" y="897065"/>
                      <a:pt x="1376744" y="891540"/>
                    </a:cubicBezTo>
                    <a:lnTo>
                      <a:pt x="1376744" y="891540"/>
                    </a:lnTo>
                    <a:lnTo>
                      <a:pt x="1376744" y="890873"/>
                    </a:lnTo>
                    <a:cubicBezTo>
                      <a:pt x="1377696" y="887730"/>
                      <a:pt x="1378649" y="884587"/>
                      <a:pt x="1379506" y="881348"/>
                    </a:cubicBezTo>
                    <a:cubicBezTo>
                      <a:pt x="1380363" y="878110"/>
                      <a:pt x="1381982" y="872395"/>
                      <a:pt x="1383221" y="867823"/>
                    </a:cubicBezTo>
                    <a:cubicBezTo>
                      <a:pt x="1383221" y="867823"/>
                      <a:pt x="1383221" y="867061"/>
                      <a:pt x="1383221" y="866584"/>
                    </a:cubicBezTo>
                    <a:cubicBezTo>
                      <a:pt x="1384078" y="863156"/>
                      <a:pt x="1385030" y="859822"/>
                      <a:pt x="1385888" y="856298"/>
                    </a:cubicBezTo>
                    <a:lnTo>
                      <a:pt x="1385888" y="856298"/>
                    </a:lnTo>
                    <a:cubicBezTo>
                      <a:pt x="1387126" y="851630"/>
                      <a:pt x="1388269" y="846773"/>
                      <a:pt x="1389412" y="842010"/>
                    </a:cubicBezTo>
                    <a:lnTo>
                      <a:pt x="1392269" y="829818"/>
                    </a:lnTo>
                    <a:cubicBezTo>
                      <a:pt x="1393222" y="825722"/>
                      <a:pt x="1394079" y="821436"/>
                      <a:pt x="1394936" y="817245"/>
                    </a:cubicBezTo>
                    <a:cubicBezTo>
                      <a:pt x="1395508" y="814673"/>
                      <a:pt x="1395984" y="812101"/>
                      <a:pt x="1396556" y="809530"/>
                    </a:cubicBezTo>
                    <a:cubicBezTo>
                      <a:pt x="1397127" y="806958"/>
                      <a:pt x="1397413" y="805434"/>
                      <a:pt x="1397794" y="803339"/>
                    </a:cubicBezTo>
                    <a:cubicBezTo>
                      <a:pt x="1398651" y="798957"/>
                      <a:pt x="1399508" y="794576"/>
                      <a:pt x="1400270" y="790194"/>
                    </a:cubicBezTo>
                    <a:lnTo>
                      <a:pt x="1400270" y="790194"/>
                    </a:lnTo>
                    <a:cubicBezTo>
                      <a:pt x="1401032" y="786098"/>
                      <a:pt x="1401794" y="782002"/>
                      <a:pt x="1402461" y="777811"/>
                    </a:cubicBezTo>
                    <a:cubicBezTo>
                      <a:pt x="1402461" y="777050"/>
                      <a:pt x="1402461" y="776288"/>
                      <a:pt x="1402461" y="775430"/>
                    </a:cubicBezTo>
                    <a:cubicBezTo>
                      <a:pt x="1403223" y="771334"/>
                      <a:pt x="1403890" y="767239"/>
                      <a:pt x="1404461" y="763048"/>
                    </a:cubicBezTo>
                    <a:lnTo>
                      <a:pt x="1404461" y="763048"/>
                    </a:lnTo>
                    <a:cubicBezTo>
                      <a:pt x="1405319" y="757809"/>
                      <a:pt x="1406176" y="752475"/>
                      <a:pt x="1406938" y="747141"/>
                    </a:cubicBezTo>
                    <a:lnTo>
                      <a:pt x="1406938" y="747141"/>
                    </a:lnTo>
                    <a:lnTo>
                      <a:pt x="1408652" y="734092"/>
                    </a:lnTo>
                    <a:cubicBezTo>
                      <a:pt x="1409414" y="728567"/>
                      <a:pt x="1410176" y="722948"/>
                      <a:pt x="1410843" y="717328"/>
                    </a:cubicBezTo>
                    <a:lnTo>
                      <a:pt x="1412272" y="704564"/>
                    </a:lnTo>
                    <a:cubicBezTo>
                      <a:pt x="1412939" y="698659"/>
                      <a:pt x="1413510" y="692753"/>
                      <a:pt x="1414082" y="686752"/>
                    </a:cubicBezTo>
                    <a:cubicBezTo>
                      <a:pt x="1414082" y="682371"/>
                      <a:pt x="1414939" y="677990"/>
                      <a:pt x="1415320" y="673608"/>
                    </a:cubicBezTo>
                    <a:cubicBezTo>
                      <a:pt x="1415796" y="667226"/>
                      <a:pt x="1416368" y="660749"/>
                      <a:pt x="1416749" y="654558"/>
                    </a:cubicBezTo>
                    <a:cubicBezTo>
                      <a:pt x="1416749" y="650367"/>
                      <a:pt x="1417415" y="646176"/>
                      <a:pt x="1417701" y="641890"/>
                    </a:cubicBezTo>
                    <a:cubicBezTo>
                      <a:pt x="1418177" y="634746"/>
                      <a:pt x="1418558" y="627412"/>
                      <a:pt x="1418939" y="620077"/>
                    </a:cubicBezTo>
                    <a:cubicBezTo>
                      <a:pt x="1418939" y="616268"/>
                      <a:pt x="1418939" y="612648"/>
                      <a:pt x="1419511" y="608743"/>
                    </a:cubicBezTo>
                    <a:cubicBezTo>
                      <a:pt x="1419987" y="598265"/>
                      <a:pt x="1420273" y="587502"/>
                      <a:pt x="1420559" y="576643"/>
                    </a:cubicBezTo>
                    <a:cubicBezTo>
                      <a:pt x="1420559" y="575882"/>
                      <a:pt x="1420559" y="575119"/>
                      <a:pt x="1420559" y="574358"/>
                    </a:cubicBezTo>
                    <a:cubicBezTo>
                      <a:pt x="1420559" y="562166"/>
                      <a:pt x="1420559" y="549593"/>
                      <a:pt x="1420559" y="536829"/>
                    </a:cubicBezTo>
                    <a:lnTo>
                      <a:pt x="1420559" y="536829"/>
                    </a:lnTo>
                    <a:lnTo>
                      <a:pt x="1383697" y="558070"/>
                    </a:lnTo>
                    <a:cubicBezTo>
                      <a:pt x="1375696" y="857059"/>
                      <a:pt x="1292733" y="1006983"/>
                      <a:pt x="1212247" y="1093089"/>
                    </a:cubicBezTo>
                    <a:cubicBezTo>
                      <a:pt x="1195908" y="1110473"/>
                      <a:pt x="1178473" y="1126795"/>
                      <a:pt x="1160050" y="1141952"/>
                    </a:cubicBezTo>
                    <a:cubicBezTo>
                      <a:pt x="1139140" y="1159056"/>
                      <a:pt x="1116838" y="1174381"/>
                      <a:pt x="1093375" y="1187768"/>
                    </a:cubicBezTo>
                    <a:cubicBezTo>
                      <a:pt x="1089184" y="1190149"/>
                      <a:pt x="1084898" y="1192435"/>
                      <a:pt x="1080611" y="1194721"/>
                    </a:cubicBezTo>
                    <a:lnTo>
                      <a:pt x="1072325" y="1199102"/>
                    </a:lnTo>
                    <a:cubicBezTo>
                      <a:pt x="1067753" y="1201484"/>
                      <a:pt x="1062800" y="1203674"/>
                      <a:pt x="1058323" y="1205865"/>
                    </a:cubicBezTo>
                    <a:lnTo>
                      <a:pt x="1050512" y="1209580"/>
                    </a:lnTo>
                    <a:cubicBezTo>
                      <a:pt x="1044702" y="1212247"/>
                      <a:pt x="1038701" y="1214723"/>
                      <a:pt x="1032701" y="1217200"/>
                    </a:cubicBezTo>
                    <a:lnTo>
                      <a:pt x="1030415" y="1218152"/>
                    </a:lnTo>
                    <a:cubicBezTo>
                      <a:pt x="1021937" y="1221581"/>
                      <a:pt x="1013460" y="1224820"/>
                      <a:pt x="1004792" y="1227677"/>
                    </a:cubicBezTo>
                    <a:cubicBezTo>
                      <a:pt x="1000220" y="1229297"/>
                      <a:pt x="995267" y="1230725"/>
                      <a:pt x="990886" y="1232249"/>
                    </a:cubicBezTo>
                    <a:lnTo>
                      <a:pt x="982790" y="1234916"/>
                    </a:lnTo>
                    <a:cubicBezTo>
                      <a:pt x="976979" y="1236726"/>
                      <a:pt x="970978" y="1238441"/>
                      <a:pt x="964978" y="1240060"/>
                    </a:cubicBezTo>
                    <a:lnTo>
                      <a:pt x="956024" y="1242441"/>
                    </a:lnTo>
                    <a:cubicBezTo>
                      <a:pt x="951071" y="1243775"/>
                      <a:pt x="945928" y="1245108"/>
                      <a:pt x="940784" y="1246251"/>
                    </a:cubicBezTo>
                    <a:lnTo>
                      <a:pt x="930307" y="1248632"/>
                    </a:lnTo>
                    <a:cubicBezTo>
                      <a:pt x="924655" y="1249966"/>
                      <a:pt x="918940" y="1251204"/>
                      <a:pt x="913162" y="1252347"/>
                    </a:cubicBezTo>
                    <a:lnTo>
                      <a:pt x="908685" y="1253109"/>
                    </a:lnTo>
                    <a:lnTo>
                      <a:pt x="890207" y="1256443"/>
                    </a:lnTo>
                    <a:lnTo>
                      <a:pt x="882206" y="1257681"/>
                    </a:lnTo>
                    <a:lnTo>
                      <a:pt x="866394" y="1259872"/>
                    </a:lnTo>
                    <a:lnTo>
                      <a:pt x="857631" y="1261015"/>
                    </a:lnTo>
                    <a:lnTo>
                      <a:pt x="841343" y="1262825"/>
                    </a:lnTo>
                    <a:lnTo>
                      <a:pt x="833247" y="1263682"/>
                    </a:lnTo>
                    <a:cubicBezTo>
                      <a:pt x="825246" y="1264444"/>
                      <a:pt x="817150" y="1265110"/>
                      <a:pt x="808958" y="1265587"/>
                    </a:cubicBezTo>
                    <a:cubicBezTo>
                      <a:pt x="800767" y="1266063"/>
                      <a:pt x="790385" y="1266635"/>
                      <a:pt x="781050" y="1267016"/>
                    </a:cubicBezTo>
                    <a:lnTo>
                      <a:pt x="773525" y="1267016"/>
                    </a:lnTo>
                    <a:cubicBezTo>
                      <a:pt x="766953" y="1267016"/>
                      <a:pt x="760381" y="1267016"/>
                      <a:pt x="753713" y="1267016"/>
                    </a:cubicBezTo>
                    <a:lnTo>
                      <a:pt x="745522" y="1267016"/>
                    </a:lnTo>
                    <a:cubicBezTo>
                      <a:pt x="734568" y="1267016"/>
                      <a:pt x="723614" y="1267016"/>
                      <a:pt x="712470" y="1266444"/>
                    </a:cubicBezTo>
                    <a:lnTo>
                      <a:pt x="710851" y="1266444"/>
                    </a:lnTo>
                    <a:cubicBezTo>
                      <a:pt x="699230" y="1266444"/>
                      <a:pt x="687610" y="1265396"/>
                      <a:pt x="675989" y="1264634"/>
                    </a:cubicBezTo>
                    <a:lnTo>
                      <a:pt x="675989" y="1264634"/>
                    </a:lnTo>
                    <a:lnTo>
                      <a:pt x="670846" y="1264634"/>
                    </a:lnTo>
                    <a:lnTo>
                      <a:pt x="670846" y="1264634"/>
                    </a:lnTo>
                    <a:cubicBezTo>
                      <a:pt x="659987" y="1263872"/>
                      <a:pt x="649034" y="1262920"/>
                      <a:pt x="638080" y="1261777"/>
                    </a:cubicBezTo>
                    <a:lnTo>
                      <a:pt x="636365" y="1261777"/>
                    </a:lnTo>
                    <a:cubicBezTo>
                      <a:pt x="625507" y="1260634"/>
                      <a:pt x="614553" y="1259395"/>
                      <a:pt x="603504" y="1257967"/>
                    </a:cubicBezTo>
                    <a:lnTo>
                      <a:pt x="597884" y="1257205"/>
                    </a:lnTo>
                    <a:lnTo>
                      <a:pt x="597884" y="1257205"/>
                    </a:lnTo>
                    <a:cubicBezTo>
                      <a:pt x="585502" y="1255490"/>
                      <a:pt x="573119" y="1253585"/>
                      <a:pt x="560641" y="1251490"/>
                    </a:cubicBezTo>
                    <a:lnTo>
                      <a:pt x="559118" y="1251490"/>
                    </a:lnTo>
                    <a:lnTo>
                      <a:pt x="533495" y="1246918"/>
                    </a:lnTo>
                    <a:lnTo>
                      <a:pt x="525590" y="1245394"/>
                    </a:lnTo>
                    <a:cubicBezTo>
                      <a:pt x="515303" y="1243393"/>
                      <a:pt x="505015" y="1241203"/>
                      <a:pt x="494728" y="1238917"/>
                    </a:cubicBezTo>
                    <a:lnTo>
                      <a:pt x="490061" y="1237869"/>
                    </a:lnTo>
                    <a:cubicBezTo>
                      <a:pt x="481108" y="1235869"/>
                      <a:pt x="472154" y="1233773"/>
                      <a:pt x="463201" y="1231487"/>
                    </a:cubicBezTo>
                    <a:lnTo>
                      <a:pt x="453676" y="1229201"/>
                    </a:lnTo>
                    <a:cubicBezTo>
                      <a:pt x="445770" y="1227201"/>
                      <a:pt x="437769" y="1225106"/>
                      <a:pt x="429863" y="1222915"/>
                    </a:cubicBezTo>
                    <a:lnTo>
                      <a:pt x="429101" y="1222915"/>
                    </a:lnTo>
                    <a:cubicBezTo>
                      <a:pt x="416719" y="1219486"/>
                      <a:pt x="404241" y="1215961"/>
                      <a:pt x="391763" y="1212247"/>
                    </a:cubicBezTo>
                    <a:lnTo>
                      <a:pt x="384524" y="1209961"/>
                    </a:lnTo>
                    <a:cubicBezTo>
                      <a:pt x="374999" y="1207103"/>
                      <a:pt x="365474" y="1204151"/>
                      <a:pt x="355949" y="1201102"/>
                    </a:cubicBezTo>
                    <a:lnTo>
                      <a:pt x="355949" y="1201102"/>
                    </a:lnTo>
                    <a:cubicBezTo>
                      <a:pt x="346424" y="1198055"/>
                      <a:pt x="336899" y="1194911"/>
                      <a:pt x="327374" y="1191577"/>
                    </a:cubicBezTo>
                    <a:lnTo>
                      <a:pt x="319278" y="1188815"/>
                    </a:lnTo>
                    <a:cubicBezTo>
                      <a:pt x="308800" y="1185101"/>
                      <a:pt x="298228" y="1181195"/>
                      <a:pt x="287750" y="1177290"/>
                    </a:cubicBezTo>
                    <a:lnTo>
                      <a:pt x="283083" y="1175480"/>
                    </a:lnTo>
                    <a:lnTo>
                      <a:pt x="257746" y="1165955"/>
                    </a:lnTo>
                    <a:lnTo>
                      <a:pt x="248221" y="1161955"/>
                    </a:lnTo>
                    <a:cubicBezTo>
                      <a:pt x="238696" y="1158050"/>
                      <a:pt x="229171" y="1153954"/>
                      <a:pt x="219075" y="1149858"/>
                    </a:cubicBezTo>
                    <a:lnTo>
                      <a:pt x="218027" y="1149382"/>
                    </a:lnTo>
                    <a:cubicBezTo>
                      <a:pt x="208502" y="1145286"/>
                      <a:pt x="198406" y="1141000"/>
                      <a:pt x="188595" y="1136618"/>
                    </a:cubicBezTo>
                    <a:lnTo>
                      <a:pt x="188595" y="1136618"/>
                    </a:lnTo>
                    <a:lnTo>
                      <a:pt x="187452" y="1134523"/>
                    </a:lnTo>
                    <a:cubicBezTo>
                      <a:pt x="177165" y="1129856"/>
                      <a:pt x="166878" y="1124998"/>
                      <a:pt x="156591" y="1120331"/>
                    </a:cubicBezTo>
                    <a:lnTo>
                      <a:pt x="147066" y="1115949"/>
                    </a:lnTo>
                    <a:cubicBezTo>
                      <a:pt x="139637" y="1112456"/>
                      <a:pt x="132207" y="1108837"/>
                      <a:pt x="124777" y="1105091"/>
                    </a:cubicBezTo>
                    <a:lnTo>
                      <a:pt x="114395" y="1100042"/>
                    </a:lnTo>
                    <a:cubicBezTo>
                      <a:pt x="105727" y="1095756"/>
                      <a:pt x="97060" y="1091279"/>
                      <a:pt x="88392" y="1086802"/>
                    </a:cubicBezTo>
                    <a:lnTo>
                      <a:pt x="82867" y="1084040"/>
                    </a:lnTo>
                    <a:cubicBezTo>
                      <a:pt x="72485" y="1078611"/>
                      <a:pt x="62103" y="1073182"/>
                      <a:pt x="51721" y="1067562"/>
                    </a:cubicBezTo>
                    <a:lnTo>
                      <a:pt x="34576" y="1058037"/>
                    </a:lnTo>
                    <a:lnTo>
                      <a:pt x="26098" y="1053370"/>
                    </a:lnTo>
                    <a:cubicBezTo>
                      <a:pt x="17431" y="1048512"/>
                      <a:pt x="8668" y="1043845"/>
                      <a:pt x="0" y="1038606"/>
                    </a:cubicBezTo>
                    <a:lnTo>
                      <a:pt x="0" y="1080421"/>
                    </a:lnTo>
                    <a:cubicBezTo>
                      <a:pt x="292417" y="1248727"/>
                      <a:pt x="578834" y="1328833"/>
                      <a:pt x="828675" y="1312259"/>
                    </a:cubicBezTo>
                    <a:cubicBezTo>
                      <a:pt x="947452" y="1304449"/>
                      <a:pt x="1048798" y="1275398"/>
                      <a:pt x="1131284" y="1225868"/>
                    </a:cubicBezTo>
                    <a:cubicBezTo>
                      <a:pt x="1133856" y="1224439"/>
                      <a:pt x="1136333" y="1222915"/>
                      <a:pt x="1138809" y="1221295"/>
                    </a:cubicBezTo>
                    <a:cubicBezTo>
                      <a:pt x="1141286" y="1219676"/>
                      <a:pt x="1143476" y="1217962"/>
                      <a:pt x="1145953" y="1216343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EA14AFF-3949-089F-3856-E0634D9210FF}"/>
                  </a:ext>
                </a:extLst>
              </p:cNvPr>
              <p:cNvSpPr/>
              <p:nvPr/>
            </p:nvSpPr>
            <p:spPr>
              <a:xfrm>
                <a:off x="7329465" y="4287297"/>
                <a:ext cx="1213675" cy="378428"/>
              </a:xfrm>
              <a:custGeom>
                <a:avLst/>
                <a:gdLst>
                  <a:gd name="connsiteX0" fmla="*/ 34576 w 1213675"/>
                  <a:gd name="connsiteY0" fmla="*/ 170402 h 378428"/>
                  <a:gd name="connsiteX1" fmla="*/ 51721 w 1213675"/>
                  <a:gd name="connsiteY1" fmla="*/ 179927 h 378428"/>
                  <a:gd name="connsiteX2" fmla="*/ 82868 w 1213675"/>
                  <a:gd name="connsiteY2" fmla="*/ 196406 h 378428"/>
                  <a:gd name="connsiteX3" fmla="*/ 88392 w 1213675"/>
                  <a:gd name="connsiteY3" fmla="*/ 199168 h 378428"/>
                  <a:gd name="connsiteX4" fmla="*/ 114395 w 1213675"/>
                  <a:gd name="connsiteY4" fmla="*/ 212408 h 378428"/>
                  <a:gd name="connsiteX5" fmla="*/ 124778 w 1213675"/>
                  <a:gd name="connsiteY5" fmla="*/ 217456 h 378428"/>
                  <a:gd name="connsiteX6" fmla="*/ 147066 w 1213675"/>
                  <a:gd name="connsiteY6" fmla="*/ 228314 h 378428"/>
                  <a:gd name="connsiteX7" fmla="*/ 156591 w 1213675"/>
                  <a:gd name="connsiteY7" fmla="*/ 232696 h 378428"/>
                  <a:gd name="connsiteX8" fmla="*/ 187452 w 1213675"/>
                  <a:gd name="connsiteY8" fmla="*/ 246888 h 378428"/>
                  <a:gd name="connsiteX9" fmla="*/ 190024 w 1213675"/>
                  <a:gd name="connsiteY9" fmla="*/ 248031 h 378428"/>
                  <a:gd name="connsiteX10" fmla="*/ 190024 w 1213675"/>
                  <a:gd name="connsiteY10" fmla="*/ 248031 h 378428"/>
                  <a:gd name="connsiteX11" fmla="*/ 219456 w 1213675"/>
                  <a:gd name="connsiteY11" fmla="*/ 260795 h 378428"/>
                  <a:gd name="connsiteX12" fmla="*/ 220504 w 1213675"/>
                  <a:gd name="connsiteY12" fmla="*/ 261271 h 378428"/>
                  <a:gd name="connsiteX13" fmla="*/ 249650 w 1213675"/>
                  <a:gd name="connsiteY13" fmla="*/ 273368 h 378428"/>
                  <a:gd name="connsiteX14" fmla="*/ 259175 w 1213675"/>
                  <a:gd name="connsiteY14" fmla="*/ 277368 h 378428"/>
                  <a:gd name="connsiteX15" fmla="*/ 284512 w 1213675"/>
                  <a:gd name="connsiteY15" fmla="*/ 286893 h 378428"/>
                  <a:gd name="connsiteX16" fmla="*/ 289179 w 1213675"/>
                  <a:gd name="connsiteY16" fmla="*/ 288703 h 378428"/>
                  <a:gd name="connsiteX17" fmla="*/ 320707 w 1213675"/>
                  <a:gd name="connsiteY17" fmla="*/ 300228 h 378428"/>
                  <a:gd name="connsiteX18" fmla="*/ 328803 w 1213675"/>
                  <a:gd name="connsiteY18" fmla="*/ 302991 h 378428"/>
                  <a:gd name="connsiteX19" fmla="*/ 357378 w 1213675"/>
                  <a:gd name="connsiteY19" fmla="*/ 312516 h 378428"/>
                  <a:gd name="connsiteX20" fmla="*/ 357378 w 1213675"/>
                  <a:gd name="connsiteY20" fmla="*/ 312516 h 378428"/>
                  <a:gd name="connsiteX21" fmla="*/ 385953 w 1213675"/>
                  <a:gd name="connsiteY21" fmla="*/ 321374 h 378428"/>
                  <a:gd name="connsiteX22" fmla="*/ 393192 w 1213675"/>
                  <a:gd name="connsiteY22" fmla="*/ 323660 h 378428"/>
                  <a:gd name="connsiteX23" fmla="*/ 430530 w 1213675"/>
                  <a:gd name="connsiteY23" fmla="*/ 334328 h 378428"/>
                  <a:gd name="connsiteX24" fmla="*/ 431292 w 1213675"/>
                  <a:gd name="connsiteY24" fmla="*/ 334328 h 378428"/>
                  <a:gd name="connsiteX25" fmla="*/ 455105 w 1213675"/>
                  <a:gd name="connsiteY25" fmla="*/ 340614 h 378428"/>
                  <a:gd name="connsiteX26" fmla="*/ 464630 w 1213675"/>
                  <a:gd name="connsiteY26" fmla="*/ 342900 h 378428"/>
                  <a:gd name="connsiteX27" fmla="*/ 491490 w 1213675"/>
                  <a:gd name="connsiteY27" fmla="*/ 349282 h 378428"/>
                  <a:gd name="connsiteX28" fmla="*/ 496157 w 1213675"/>
                  <a:gd name="connsiteY28" fmla="*/ 350330 h 378428"/>
                  <a:gd name="connsiteX29" fmla="*/ 527018 w 1213675"/>
                  <a:gd name="connsiteY29" fmla="*/ 356807 h 378428"/>
                  <a:gd name="connsiteX30" fmla="*/ 534924 w 1213675"/>
                  <a:gd name="connsiteY30" fmla="*/ 358331 h 378428"/>
                  <a:gd name="connsiteX31" fmla="*/ 560546 w 1213675"/>
                  <a:gd name="connsiteY31" fmla="*/ 362903 h 378428"/>
                  <a:gd name="connsiteX32" fmla="*/ 562070 w 1213675"/>
                  <a:gd name="connsiteY32" fmla="*/ 362903 h 378428"/>
                  <a:gd name="connsiteX33" fmla="*/ 599313 w 1213675"/>
                  <a:gd name="connsiteY33" fmla="*/ 368618 h 378428"/>
                  <a:gd name="connsiteX34" fmla="*/ 599313 w 1213675"/>
                  <a:gd name="connsiteY34" fmla="*/ 368618 h 378428"/>
                  <a:gd name="connsiteX35" fmla="*/ 604933 w 1213675"/>
                  <a:gd name="connsiteY35" fmla="*/ 369380 h 378428"/>
                  <a:gd name="connsiteX36" fmla="*/ 637794 w 1213675"/>
                  <a:gd name="connsiteY36" fmla="*/ 373190 h 378428"/>
                  <a:gd name="connsiteX37" fmla="*/ 639509 w 1213675"/>
                  <a:gd name="connsiteY37" fmla="*/ 373190 h 378428"/>
                  <a:gd name="connsiteX38" fmla="*/ 672275 w 1213675"/>
                  <a:gd name="connsiteY38" fmla="*/ 376047 h 378428"/>
                  <a:gd name="connsiteX39" fmla="*/ 672275 w 1213675"/>
                  <a:gd name="connsiteY39" fmla="*/ 376047 h 378428"/>
                  <a:gd name="connsiteX40" fmla="*/ 677418 w 1213675"/>
                  <a:gd name="connsiteY40" fmla="*/ 376047 h 378428"/>
                  <a:gd name="connsiteX41" fmla="*/ 677418 w 1213675"/>
                  <a:gd name="connsiteY41" fmla="*/ 376047 h 378428"/>
                  <a:gd name="connsiteX42" fmla="*/ 712280 w 1213675"/>
                  <a:gd name="connsiteY42" fmla="*/ 377857 h 378428"/>
                  <a:gd name="connsiteX43" fmla="*/ 713899 w 1213675"/>
                  <a:gd name="connsiteY43" fmla="*/ 377857 h 378428"/>
                  <a:gd name="connsiteX44" fmla="*/ 746951 w 1213675"/>
                  <a:gd name="connsiteY44" fmla="*/ 378428 h 378428"/>
                  <a:gd name="connsiteX45" fmla="*/ 755142 w 1213675"/>
                  <a:gd name="connsiteY45" fmla="*/ 378428 h 378428"/>
                  <a:gd name="connsiteX46" fmla="*/ 774954 w 1213675"/>
                  <a:gd name="connsiteY46" fmla="*/ 378428 h 378428"/>
                  <a:gd name="connsiteX47" fmla="*/ 782479 w 1213675"/>
                  <a:gd name="connsiteY47" fmla="*/ 378428 h 378428"/>
                  <a:gd name="connsiteX48" fmla="*/ 810387 w 1213675"/>
                  <a:gd name="connsiteY48" fmla="*/ 377000 h 378428"/>
                  <a:gd name="connsiteX49" fmla="*/ 834676 w 1213675"/>
                  <a:gd name="connsiteY49" fmla="*/ 375095 h 378428"/>
                  <a:gd name="connsiteX50" fmla="*/ 842772 w 1213675"/>
                  <a:gd name="connsiteY50" fmla="*/ 374237 h 378428"/>
                  <a:gd name="connsiteX51" fmla="*/ 859060 w 1213675"/>
                  <a:gd name="connsiteY51" fmla="*/ 372428 h 378428"/>
                  <a:gd name="connsiteX52" fmla="*/ 867823 w 1213675"/>
                  <a:gd name="connsiteY52" fmla="*/ 371285 h 378428"/>
                  <a:gd name="connsiteX53" fmla="*/ 883634 w 1213675"/>
                  <a:gd name="connsiteY53" fmla="*/ 369094 h 378428"/>
                  <a:gd name="connsiteX54" fmla="*/ 891635 w 1213675"/>
                  <a:gd name="connsiteY54" fmla="*/ 367856 h 378428"/>
                  <a:gd name="connsiteX55" fmla="*/ 910114 w 1213675"/>
                  <a:gd name="connsiteY55" fmla="*/ 364522 h 378428"/>
                  <a:gd name="connsiteX56" fmla="*/ 914591 w 1213675"/>
                  <a:gd name="connsiteY56" fmla="*/ 363760 h 378428"/>
                  <a:gd name="connsiteX57" fmla="*/ 931736 w 1213675"/>
                  <a:gd name="connsiteY57" fmla="*/ 360045 h 378428"/>
                  <a:gd name="connsiteX58" fmla="*/ 942213 w 1213675"/>
                  <a:gd name="connsiteY58" fmla="*/ 357664 h 378428"/>
                  <a:gd name="connsiteX59" fmla="*/ 957453 w 1213675"/>
                  <a:gd name="connsiteY59" fmla="*/ 353854 h 378428"/>
                  <a:gd name="connsiteX60" fmla="*/ 966407 w 1213675"/>
                  <a:gd name="connsiteY60" fmla="*/ 351473 h 378428"/>
                  <a:gd name="connsiteX61" fmla="*/ 984218 w 1213675"/>
                  <a:gd name="connsiteY61" fmla="*/ 346329 h 378428"/>
                  <a:gd name="connsiteX62" fmla="*/ 992315 w 1213675"/>
                  <a:gd name="connsiteY62" fmla="*/ 343662 h 378428"/>
                  <a:gd name="connsiteX63" fmla="*/ 1006221 w 1213675"/>
                  <a:gd name="connsiteY63" fmla="*/ 339090 h 378428"/>
                  <a:gd name="connsiteX64" fmla="*/ 1031843 w 1213675"/>
                  <a:gd name="connsiteY64" fmla="*/ 329565 h 378428"/>
                  <a:gd name="connsiteX65" fmla="*/ 1034129 w 1213675"/>
                  <a:gd name="connsiteY65" fmla="*/ 328613 h 378428"/>
                  <a:gd name="connsiteX66" fmla="*/ 1051941 w 1213675"/>
                  <a:gd name="connsiteY66" fmla="*/ 320993 h 378428"/>
                  <a:gd name="connsiteX67" fmla="*/ 1059752 w 1213675"/>
                  <a:gd name="connsiteY67" fmla="*/ 317278 h 378428"/>
                  <a:gd name="connsiteX68" fmla="*/ 1073753 w 1213675"/>
                  <a:gd name="connsiteY68" fmla="*/ 310515 h 378428"/>
                  <a:gd name="connsiteX69" fmla="*/ 1082040 w 1213675"/>
                  <a:gd name="connsiteY69" fmla="*/ 306134 h 378428"/>
                  <a:gd name="connsiteX70" fmla="*/ 1094804 w 1213675"/>
                  <a:gd name="connsiteY70" fmla="*/ 299180 h 378428"/>
                  <a:gd name="connsiteX71" fmla="*/ 1161479 w 1213675"/>
                  <a:gd name="connsiteY71" fmla="*/ 253365 h 378428"/>
                  <a:gd name="connsiteX72" fmla="*/ 1213676 w 1213675"/>
                  <a:gd name="connsiteY72" fmla="*/ 204502 h 378428"/>
                  <a:gd name="connsiteX73" fmla="*/ 1200817 w 1213675"/>
                  <a:gd name="connsiteY73" fmla="*/ 207741 h 378428"/>
                  <a:gd name="connsiteX74" fmla="*/ 1193292 w 1213675"/>
                  <a:gd name="connsiteY74" fmla="*/ 209455 h 378428"/>
                  <a:gd name="connsiteX75" fmla="*/ 1178243 w 1213675"/>
                  <a:gd name="connsiteY75" fmla="*/ 212693 h 378428"/>
                  <a:gd name="connsiteX76" fmla="*/ 1171480 w 1213675"/>
                  <a:gd name="connsiteY76" fmla="*/ 214122 h 378428"/>
                  <a:gd name="connsiteX77" fmla="*/ 1159955 w 1213675"/>
                  <a:gd name="connsiteY77" fmla="*/ 216218 h 378428"/>
                  <a:gd name="connsiteX78" fmla="*/ 1151477 w 1213675"/>
                  <a:gd name="connsiteY78" fmla="*/ 217646 h 378428"/>
                  <a:gd name="connsiteX79" fmla="*/ 1139285 w 1213675"/>
                  <a:gd name="connsiteY79" fmla="*/ 219551 h 378428"/>
                  <a:gd name="connsiteX80" fmla="*/ 1131189 w 1213675"/>
                  <a:gd name="connsiteY80" fmla="*/ 220790 h 378428"/>
                  <a:gd name="connsiteX81" fmla="*/ 1117568 w 1213675"/>
                  <a:gd name="connsiteY81" fmla="*/ 222504 h 378428"/>
                  <a:gd name="connsiteX82" fmla="*/ 1110425 w 1213675"/>
                  <a:gd name="connsiteY82" fmla="*/ 223457 h 378428"/>
                  <a:gd name="connsiteX83" fmla="*/ 1091375 w 1213675"/>
                  <a:gd name="connsiteY83" fmla="*/ 225362 h 378428"/>
                  <a:gd name="connsiteX84" fmla="*/ 1089374 w 1213675"/>
                  <a:gd name="connsiteY84" fmla="*/ 225362 h 378428"/>
                  <a:gd name="connsiteX85" fmla="*/ 1068324 w 1213675"/>
                  <a:gd name="connsiteY85" fmla="*/ 226981 h 378428"/>
                  <a:gd name="connsiteX86" fmla="*/ 1041178 w 1213675"/>
                  <a:gd name="connsiteY86" fmla="*/ 228410 h 378428"/>
                  <a:gd name="connsiteX87" fmla="*/ 1032986 w 1213675"/>
                  <a:gd name="connsiteY87" fmla="*/ 228410 h 378428"/>
                  <a:gd name="connsiteX88" fmla="*/ 1013079 w 1213675"/>
                  <a:gd name="connsiteY88" fmla="*/ 228410 h 378428"/>
                  <a:gd name="connsiteX89" fmla="*/ 1004983 w 1213675"/>
                  <a:gd name="connsiteY89" fmla="*/ 228410 h 378428"/>
                  <a:gd name="connsiteX90" fmla="*/ 971931 w 1213675"/>
                  <a:gd name="connsiteY90" fmla="*/ 227838 h 378428"/>
                  <a:gd name="connsiteX91" fmla="*/ 966216 w 1213675"/>
                  <a:gd name="connsiteY91" fmla="*/ 227838 h 378428"/>
                  <a:gd name="connsiteX92" fmla="*/ 935260 w 1213675"/>
                  <a:gd name="connsiteY92" fmla="*/ 226219 h 378428"/>
                  <a:gd name="connsiteX93" fmla="*/ 930021 w 1213675"/>
                  <a:gd name="connsiteY93" fmla="*/ 226219 h 378428"/>
                  <a:gd name="connsiteX94" fmla="*/ 898208 w 1213675"/>
                  <a:gd name="connsiteY94" fmla="*/ 223457 h 378428"/>
                  <a:gd name="connsiteX95" fmla="*/ 890588 w 1213675"/>
                  <a:gd name="connsiteY95" fmla="*/ 222695 h 378428"/>
                  <a:gd name="connsiteX96" fmla="*/ 862013 w 1213675"/>
                  <a:gd name="connsiteY96" fmla="*/ 219361 h 378428"/>
                  <a:gd name="connsiteX97" fmla="*/ 856393 w 1213675"/>
                  <a:gd name="connsiteY97" fmla="*/ 218599 h 378428"/>
                  <a:gd name="connsiteX98" fmla="*/ 825151 w 1213675"/>
                  <a:gd name="connsiteY98" fmla="*/ 213932 h 378428"/>
                  <a:gd name="connsiteX99" fmla="*/ 817626 w 1213675"/>
                  <a:gd name="connsiteY99" fmla="*/ 212598 h 378428"/>
                  <a:gd name="connsiteX100" fmla="*/ 792004 w 1213675"/>
                  <a:gd name="connsiteY100" fmla="*/ 208026 h 378428"/>
                  <a:gd name="connsiteX101" fmla="*/ 784003 w 1213675"/>
                  <a:gd name="connsiteY101" fmla="*/ 206502 h 378428"/>
                  <a:gd name="connsiteX102" fmla="*/ 753142 w 1213675"/>
                  <a:gd name="connsiteY102" fmla="*/ 200025 h 378428"/>
                  <a:gd name="connsiteX103" fmla="*/ 748475 w 1213675"/>
                  <a:gd name="connsiteY103" fmla="*/ 198977 h 378428"/>
                  <a:gd name="connsiteX104" fmla="*/ 721709 w 1213675"/>
                  <a:gd name="connsiteY104" fmla="*/ 192596 h 378428"/>
                  <a:gd name="connsiteX105" fmla="*/ 712184 w 1213675"/>
                  <a:gd name="connsiteY105" fmla="*/ 190310 h 378428"/>
                  <a:gd name="connsiteX106" fmla="*/ 688277 w 1213675"/>
                  <a:gd name="connsiteY106" fmla="*/ 184023 h 378428"/>
                  <a:gd name="connsiteX107" fmla="*/ 680942 w 1213675"/>
                  <a:gd name="connsiteY107" fmla="*/ 182023 h 378428"/>
                  <a:gd name="connsiteX108" fmla="*/ 650177 w 1213675"/>
                  <a:gd name="connsiteY108" fmla="*/ 173069 h 378428"/>
                  <a:gd name="connsiteX109" fmla="*/ 643033 w 1213675"/>
                  <a:gd name="connsiteY109" fmla="*/ 170879 h 378428"/>
                  <a:gd name="connsiteX110" fmla="*/ 619316 w 1213675"/>
                  <a:gd name="connsiteY110" fmla="*/ 163449 h 378428"/>
                  <a:gd name="connsiteX111" fmla="*/ 609791 w 1213675"/>
                  <a:gd name="connsiteY111" fmla="*/ 160211 h 378428"/>
                  <a:gd name="connsiteX112" fmla="*/ 586645 w 1213675"/>
                  <a:gd name="connsiteY112" fmla="*/ 152305 h 378428"/>
                  <a:gd name="connsiteX113" fmla="*/ 578549 w 1213675"/>
                  <a:gd name="connsiteY113" fmla="*/ 149543 h 378428"/>
                  <a:gd name="connsiteX114" fmla="*/ 547973 w 1213675"/>
                  <a:gd name="connsiteY114" fmla="*/ 138399 h 378428"/>
                  <a:gd name="connsiteX115" fmla="*/ 542449 w 1213675"/>
                  <a:gd name="connsiteY115" fmla="*/ 136208 h 378428"/>
                  <a:gd name="connsiteX116" fmla="*/ 517017 w 1213675"/>
                  <a:gd name="connsiteY116" fmla="*/ 126683 h 378428"/>
                  <a:gd name="connsiteX117" fmla="*/ 507492 w 1213675"/>
                  <a:gd name="connsiteY117" fmla="*/ 122682 h 378428"/>
                  <a:gd name="connsiteX118" fmla="*/ 485584 w 1213675"/>
                  <a:gd name="connsiteY118" fmla="*/ 113633 h 378428"/>
                  <a:gd name="connsiteX119" fmla="*/ 476059 w 1213675"/>
                  <a:gd name="connsiteY119" fmla="*/ 109538 h 378428"/>
                  <a:gd name="connsiteX120" fmla="*/ 447484 w 1213675"/>
                  <a:gd name="connsiteY120" fmla="*/ 97250 h 378428"/>
                  <a:gd name="connsiteX121" fmla="*/ 444817 w 1213675"/>
                  <a:gd name="connsiteY121" fmla="*/ 96108 h 378428"/>
                  <a:gd name="connsiteX122" fmla="*/ 413861 w 1213675"/>
                  <a:gd name="connsiteY122" fmla="*/ 81820 h 378428"/>
                  <a:gd name="connsiteX123" fmla="*/ 404336 w 1213675"/>
                  <a:gd name="connsiteY123" fmla="*/ 77534 h 378428"/>
                  <a:gd name="connsiteX124" fmla="*/ 381953 w 1213675"/>
                  <a:gd name="connsiteY124" fmla="*/ 66675 h 378428"/>
                  <a:gd name="connsiteX125" fmla="*/ 371666 w 1213675"/>
                  <a:gd name="connsiteY125" fmla="*/ 61627 h 378428"/>
                  <a:gd name="connsiteX126" fmla="*/ 348044 w 1213675"/>
                  <a:gd name="connsiteY126" fmla="*/ 49625 h 378428"/>
                  <a:gd name="connsiteX127" fmla="*/ 340138 w 1213675"/>
                  <a:gd name="connsiteY127" fmla="*/ 45625 h 378428"/>
                  <a:gd name="connsiteX128" fmla="*/ 308991 w 1213675"/>
                  <a:gd name="connsiteY128" fmla="*/ 29051 h 378428"/>
                  <a:gd name="connsiteX129" fmla="*/ 292037 w 1213675"/>
                  <a:gd name="connsiteY129" fmla="*/ 19526 h 378428"/>
                  <a:gd name="connsiteX130" fmla="*/ 283274 w 1213675"/>
                  <a:gd name="connsiteY130" fmla="*/ 14669 h 378428"/>
                  <a:gd name="connsiteX131" fmla="*/ 258032 w 1213675"/>
                  <a:gd name="connsiteY131" fmla="*/ 476 h 378428"/>
                  <a:gd name="connsiteX132" fmla="*/ 257270 w 1213675"/>
                  <a:gd name="connsiteY132" fmla="*/ 0 h 378428"/>
                  <a:gd name="connsiteX133" fmla="*/ 0 w 1213675"/>
                  <a:gd name="connsiteY133" fmla="*/ 150591 h 378428"/>
                  <a:gd name="connsiteX134" fmla="*/ 26099 w 1213675"/>
                  <a:gd name="connsiteY134" fmla="*/ 165354 h 37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213675" h="378428">
                    <a:moveTo>
                      <a:pt x="34576" y="170402"/>
                    </a:moveTo>
                    <a:lnTo>
                      <a:pt x="51721" y="179927"/>
                    </a:lnTo>
                    <a:cubicBezTo>
                      <a:pt x="62103" y="185547"/>
                      <a:pt x="72485" y="190976"/>
                      <a:pt x="82868" y="196406"/>
                    </a:cubicBezTo>
                    <a:lnTo>
                      <a:pt x="88392" y="199168"/>
                    </a:lnTo>
                    <a:cubicBezTo>
                      <a:pt x="97060" y="203645"/>
                      <a:pt x="105728" y="208121"/>
                      <a:pt x="114395" y="212408"/>
                    </a:cubicBezTo>
                    <a:lnTo>
                      <a:pt x="124778" y="217456"/>
                    </a:lnTo>
                    <a:cubicBezTo>
                      <a:pt x="132207" y="221139"/>
                      <a:pt x="139637" y="224758"/>
                      <a:pt x="147066" y="228314"/>
                    </a:cubicBezTo>
                    <a:lnTo>
                      <a:pt x="156591" y="232696"/>
                    </a:lnTo>
                    <a:cubicBezTo>
                      <a:pt x="166878" y="237554"/>
                      <a:pt x="177165" y="242221"/>
                      <a:pt x="187452" y="246888"/>
                    </a:cubicBezTo>
                    <a:lnTo>
                      <a:pt x="190024" y="248031"/>
                    </a:lnTo>
                    <a:lnTo>
                      <a:pt x="190024" y="248031"/>
                    </a:lnTo>
                    <a:cubicBezTo>
                      <a:pt x="199549" y="252413"/>
                      <a:pt x="209645" y="256699"/>
                      <a:pt x="219456" y="260795"/>
                    </a:cubicBezTo>
                    <a:lnTo>
                      <a:pt x="220504" y="261271"/>
                    </a:lnTo>
                    <a:cubicBezTo>
                      <a:pt x="230029" y="265367"/>
                      <a:pt x="239554" y="269462"/>
                      <a:pt x="249650" y="273368"/>
                    </a:cubicBezTo>
                    <a:lnTo>
                      <a:pt x="259175" y="277368"/>
                    </a:lnTo>
                    <a:lnTo>
                      <a:pt x="284512" y="286893"/>
                    </a:lnTo>
                    <a:lnTo>
                      <a:pt x="289179" y="288703"/>
                    </a:lnTo>
                    <a:cubicBezTo>
                      <a:pt x="299657" y="292608"/>
                      <a:pt x="310229" y="296513"/>
                      <a:pt x="320707" y="300228"/>
                    </a:cubicBezTo>
                    <a:lnTo>
                      <a:pt x="328803" y="302991"/>
                    </a:lnTo>
                    <a:cubicBezTo>
                      <a:pt x="338328" y="306324"/>
                      <a:pt x="347853" y="309467"/>
                      <a:pt x="357378" y="312516"/>
                    </a:cubicBezTo>
                    <a:lnTo>
                      <a:pt x="357378" y="312516"/>
                    </a:lnTo>
                    <a:cubicBezTo>
                      <a:pt x="366903" y="315563"/>
                      <a:pt x="376428" y="318516"/>
                      <a:pt x="385953" y="321374"/>
                    </a:cubicBezTo>
                    <a:lnTo>
                      <a:pt x="393192" y="323660"/>
                    </a:lnTo>
                    <a:cubicBezTo>
                      <a:pt x="405670" y="327375"/>
                      <a:pt x="418148" y="330899"/>
                      <a:pt x="430530" y="334328"/>
                    </a:cubicBezTo>
                    <a:lnTo>
                      <a:pt x="431292" y="334328"/>
                    </a:lnTo>
                    <a:cubicBezTo>
                      <a:pt x="439198" y="336518"/>
                      <a:pt x="447199" y="338614"/>
                      <a:pt x="455105" y="340614"/>
                    </a:cubicBezTo>
                    <a:lnTo>
                      <a:pt x="464630" y="342900"/>
                    </a:lnTo>
                    <a:cubicBezTo>
                      <a:pt x="473583" y="345186"/>
                      <a:pt x="482537" y="347282"/>
                      <a:pt x="491490" y="349282"/>
                    </a:cubicBezTo>
                    <a:lnTo>
                      <a:pt x="496157" y="350330"/>
                    </a:lnTo>
                    <a:cubicBezTo>
                      <a:pt x="506444" y="352616"/>
                      <a:pt x="516731" y="354806"/>
                      <a:pt x="527018" y="356807"/>
                    </a:cubicBezTo>
                    <a:lnTo>
                      <a:pt x="534924" y="358331"/>
                    </a:lnTo>
                    <a:lnTo>
                      <a:pt x="560546" y="362903"/>
                    </a:lnTo>
                    <a:lnTo>
                      <a:pt x="562070" y="362903"/>
                    </a:lnTo>
                    <a:cubicBezTo>
                      <a:pt x="574548" y="364998"/>
                      <a:pt x="586930" y="366903"/>
                      <a:pt x="599313" y="368618"/>
                    </a:cubicBezTo>
                    <a:lnTo>
                      <a:pt x="599313" y="368618"/>
                    </a:lnTo>
                    <a:lnTo>
                      <a:pt x="604933" y="369380"/>
                    </a:lnTo>
                    <a:cubicBezTo>
                      <a:pt x="615982" y="370808"/>
                      <a:pt x="626936" y="372047"/>
                      <a:pt x="637794" y="373190"/>
                    </a:cubicBezTo>
                    <a:lnTo>
                      <a:pt x="639509" y="373190"/>
                    </a:lnTo>
                    <a:cubicBezTo>
                      <a:pt x="650462" y="374333"/>
                      <a:pt x="661416" y="375285"/>
                      <a:pt x="672275" y="376047"/>
                    </a:cubicBezTo>
                    <a:lnTo>
                      <a:pt x="672275" y="376047"/>
                    </a:lnTo>
                    <a:lnTo>
                      <a:pt x="677418" y="376047"/>
                    </a:lnTo>
                    <a:lnTo>
                      <a:pt x="677418" y="376047"/>
                    </a:lnTo>
                    <a:cubicBezTo>
                      <a:pt x="689038" y="376809"/>
                      <a:pt x="700659" y="377476"/>
                      <a:pt x="712280" y="377857"/>
                    </a:cubicBezTo>
                    <a:lnTo>
                      <a:pt x="713899" y="377857"/>
                    </a:lnTo>
                    <a:cubicBezTo>
                      <a:pt x="725043" y="377857"/>
                      <a:pt x="735997" y="378428"/>
                      <a:pt x="746951" y="378428"/>
                    </a:cubicBezTo>
                    <a:lnTo>
                      <a:pt x="755142" y="378428"/>
                    </a:lnTo>
                    <a:cubicBezTo>
                      <a:pt x="761809" y="378428"/>
                      <a:pt x="768382" y="378428"/>
                      <a:pt x="774954" y="378428"/>
                    </a:cubicBezTo>
                    <a:lnTo>
                      <a:pt x="782479" y="378428"/>
                    </a:lnTo>
                    <a:cubicBezTo>
                      <a:pt x="792004" y="378428"/>
                      <a:pt x="801529" y="377666"/>
                      <a:pt x="810387" y="377000"/>
                    </a:cubicBezTo>
                    <a:cubicBezTo>
                      <a:pt x="819245" y="376333"/>
                      <a:pt x="826675" y="375857"/>
                      <a:pt x="834676" y="375095"/>
                    </a:cubicBezTo>
                    <a:lnTo>
                      <a:pt x="842772" y="374237"/>
                    </a:lnTo>
                    <a:lnTo>
                      <a:pt x="859060" y="372428"/>
                    </a:lnTo>
                    <a:lnTo>
                      <a:pt x="867823" y="371285"/>
                    </a:lnTo>
                    <a:lnTo>
                      <a:pt x="883634" y="369094"/>
                    </a:lnTo>
                    <a:lnTo>
                      <a:pt x="891635" y="367856"/>
                    </a:lnTo>
                    <a:lnTo>
                      <a:pt x="910114" y="364522"/>
                    </a:lnTo>
                    <a:lnTo>
                      <a:pt x="914591" y="363760"/>
                    </a:lnTo>
                    <a:cubicBezTo>
                      <a:pt x="920369" y="362617"/>
                      <a:pt x="926084" y="361379"/>
                      <a:pt x="931736" y="360045"/>
                    </a:cubicBezTo>
                    <a:lnTo>
                      <a:pt x="942213" y="357664"/>
                    </a:lnTo>
                    <a:cubicBezTo>
                      <a:pt x="947357" y="356521"/>
                      <a:pt x="952500" y="355187"/>
                      <a:pt x="957453" y="353854"/>
                    </a:cubicBezTo>
                    <a:lnTo>
                      <a:pt x="966407" y="351473"/>
                    </a:lnTo>
                    <a:cubicBezTo>
                      <a:pt x="972407" y="349853"/>
                      <a:pt x="978408" y="348139"/>
                      <a:pt x="984218" y="346329"/>
                    </a:cubicBezTo>
                    <a:lnTo>
                      <a:pt x="992315" y="343662"/>
                    </a:lnTo>
                    <a:cubicBezTo>
                      <a:pt x="996982" y="342138"/>
                      <a:pt x="1001840" y="340709"/>
                      <a:pt x="1006221" y="339090"/>
                    </a:cubicBezTo>
                    <a:cubicBezTo>
                      <a:pt x="1014889" y="336042"/>
                      <a:pt x="1023366" y="332804"/>
                      <a:pt x="1031843" y="329565"/>
                    </a:cubicBezTo>
                    <a:lnTo>
                      <a:pt x="1034129" y="328613"/>
                    </a:lnTo>
                    <a:cubicBezTo>
                      <a:pt x="1040130" y="326136"/>
                      <a:pt x="1046131" y="323660"/>
                      <a:pt x="1051941" y="320993"/>
                    </a:cubicBezTo>
                    <a:lnTo>
                      <a:pt x="1059752" y="317278"/>
                    </a:lnTo>
                    <a:cubicBezTo>
                      <a:pt x="1064419" y="315087"/>
                      <a:pt x="1069277" y="312896"/>
                      <a:pt x="1073753" y="310515"/>
                    </a:cubicBezTo>
                    <a:lnTo>
                      <a:pt x="1082040" y="306134"/>
                    </a:lnTo>
                    <a:cubicBezTo>
                      <a:pt x="1086326" y="303848"/>
                      <a:pt x="1090613" y="301562"/>
                      <a:pt x="1094804" y="299180"/>
                    </a:cubicBezTo>
                    <a:cubicBezTo>
                      <a:pt x="1118267" y="285793"/>
                      <a:pt x="1140569" y="270468"/>
                      <a:pt x="1161479" y="253365"/>
                    </a:cubicBezTo>
                    <a:cubicBezTo>
                      <a:pt x="1179902" y="238207"/>
                      <a:pt x="1197337" y="221886"/>
                      <a:pt x="1213676" y="204502"/>
                    </a:cubicBezTo>
                    <a:lnTo>
                      <a:pt x="1200817" y="207741"/>
                    </a:lnTo>
                    <a:lnTo>
                      <a:pt x="1193292" y="209455"/>
                    </a:lnTo>
                    <a:lnTo>
                      <a:pt x="1178243" y="212693"/>
                    </a:lnTo>
                    <a:lnTo>
                      <a:pt x="1171480" y="214122"/>
                    </a:lnTo>
                    <a:lnTo>
                      <a:pt x="1159955" y="216218"/>
                    </a:lnTo>
                    <a:lnTo>
                      <a:pt x="1151477" y="217646"/>
                    </a:lnTo>
                    <a:lnTo>
                      <a:pt x="1139285" y="219551"/>
                    </a:lnTo>
                    <a:lnTo>
                      <a:pt x="1131189" y="220790"/>
                    </a:lnTo>
                    <a:cubicBezTo>
                      <a:pt x="1126712" y="221456"/>
                      <a:pt x="1121664" y="221933"/>
                      <a:pt x="1117568" y="222504"/>
                    </a:cubicBezTo>
                    <a:lnTo>
                      <a:pt x="1110425" y="223457"/>
                    </a:lnTo>
                    <a:lnTo>
                      <a:pt x="1091375" y="225362"/>
                    </a:lnTo>
                    <a:lnTo>
                      <a:pt x="1089374" y="225362"/>
                    </a:lnTo>
                    <a:cubicBezTo>
                      <a:pt x="1082421" y="226028"/>
                      <a:pt x="1075373" y="226505"/>
                      <a:pt x="1068324" y="226981"/>
                    </a:cubicBezTo>
                    <a:cubicBezTo>
                      <a:pt x="1059371" y="227648"/>
                      <a:pt x="1050322" y="228029"/>
                      <a:pt x="1041178" y="228410"/>
                    </a:cubicBezTo>
                    <a:lnTo>
                      <a:pt x="1032986" y="228410"/>
                    </a:lnTo>
                    <a:lnTo>
                      <a:pt x="1013079" y="228410"/>
                    </a:lnTo>
                    <a:lnTo>
                      <a:pt x="1004983" y="228410"/>
                    </a:lnTo>
                    <a:cubicBezTo>
                      <a:pt x="994029" y="228410"/>
                      <a:pt x="982980" y="228410"/>
                      <a:pt x="971931" y="227838"/>
                    </a:cubicBezTo>
                    <a:lnTo>
                      <a:pt x="966216" y="227838"/>
                    </a:lnTo>
                    <a:cubicBezTo>
                      <a:pt x="955929" y="227838"/>
                      <a:pt x="945642" y="226886"/>
                      <a:pt x="935260" y="226219"/>
                    </a:cubicBezTo>
                    <a:lnTo>
                      <a:pt x="930021" y="226219"/>
                    </a:lnTo>
                    <a:cubicBezTo>
                      <a:pt x="919448" y="225457"/>
                      <a:pt x="908876" y="224600"/>
                      <a:pt x="898208" y="223457"/>
                    </a:cubicBezTo>
                    <a:lnTo>
                      <a:pt x="890588" y="222695"/>
                    </a:lnTo>
                    <a:cubicBezTo>
                      <a:pt x="881063" y="221647"/>
                      <a:pt x="871538" y="220599"/>
                      <a:pt x="862013" y="219361"/>
                    </a:cubicBezTo>
                    <a:lnTo>
                      <a:pt x="856393" y="218599"/>
                    </a:lnTo>
                    <a:cubicBezTo>
                      <a:pt x="846011" y="217170"/>
                      <a:pt x="835628" y="215646"/>
                      <a:pt x="825151" y="213932"/>
                    </a:cubicBezTo>
                    <a:lnTo>
                      <a:pt x="817626" y="212598"/>
                    </a:lnTo>
                    <a:cubicBezTo>
                      <a:pt x="809054" y="211169"/>
                      <a:pt x="800576" y="209645"/>
                      <a:pt x="792004" y="208026"/>
                    </a:cubicBezTo>
                    <a:lnTo>
                      <a:pt x="784003" y="206502"/>
                    </a:lnTo>
                    <a:cubicBezTo>
                      <a:pt x="773811" y="204502"/>
                      <a:pt x="763524" y="202311"/>
                      <a:pt x="753142" y="200025"/>
                    </a:cubicBezTo>
                    <a:lnTo>
                      <a:pt x="748475" y="198977"/>
                    </a:lnTo>
                    <a:cubicBezTo>
                      <a:pt x="739616" y="196977"/>
                      <a:pt x="730663" y="194786"/>
                      <a:pt x="721709" y="192596"/>
                    </a:cubicBezTo>
                    <a:lnTo>
                      <a:pt x="712184" y="190310"/>
                    </a:lnTo>
                    <a:lnTo>
                      <a:pt x="688277" y="184023"/>
                    </a:lnTo>
                    <a:lnTo>
                      <a:pt x="680942" y="182023"/>
                    </a:lnTo>
                    <a:cubicBezTo>
                      <a:pt x="670751" y="179166"/>
                      <a:pt x="660463" y="176213"/>
                      <a:pt x="650177" y="173069"/>
                    </a:cubicBezTo>
                    <a:lnTo>
                      <a:pt x="643033" y="170879"/>
                    </a:lnTo>
                    <a:cubicBezTo>
                      <a:pt x="635159" y="168529"/>
                      <a:pt x="627253" y="166053"/>
                      <a:pt x="619316" y="163449"/>
                    </a:cubicBezTo>
                    <a:lnTo>
                      <a:pt x="609791" y="160211"/>
                    </a:lnTo>
                    <a:lnTo>
                      <a:pt x="586645" y="152305"/>
                    </a:lnTo>
                    <a:lnTo>
                      <a:pt x="578549" y="149543"/>
                    </a:lnTo>
                    <a:cubicBezTo>
                      <a:pt x="568389" y="145923"/>
                      <a:pt x="558197" y="142208"/>
                      <a:pt x="547973" y="138399"/>
                    </a:cubicBezTo>
                    <a:lnTo>
                      <a:pt x="542449" y="136208"/>
                    </a:lnTo>
                    <a:cubicBezTo>
                      <a:pt x="533972" y="133064"/>
                      <a:pt x="525494" y="129731"/>
                      <a:pt x="517017" y="126683"/>
                    </a:cubicBezTo>
                    <a:lnTo>
                      <a:pt x="507492" y="122682"/>
                    </a:lnTo>
                    <a:lnTo>
                      <a:pt x="485584" y="113633"/>
                    </a:lnTo>
                    <a:lnTo>
                      <a:pt x="476059" y="109538"/>
                    </a:lnTo>
                    <a:lnTo>
                      <a:pt x="447484" y="97250"/>
                    </a:lnTo>
                    <a:lnTo>
                      <a:pt x="444817" y="96108"/>
                    </a:lnTo>
                    <a:cubicBezTo>
                      <a:pt x="434530" y="91440"/>
                      <a:pt x="424148" y="86583"/>
                      <a:pt x="413861" y="81820"/>
                    </a:cubicBezTo>
                    <a:lnTo>
                      <a:pt x="404336" y="77534"/>
                    </a:lnTo>
                    <a:cubicBezTo>
                      <a:pt x="396907" y="74009"/>
                      <a:pt x="389382" y="70390"/>
                      <a:pt x="381953" y="66675"/>
                    </a:cubicBezTo>
                    <a:lnTo>
                      <a:pt x="371666" y="61627"/>
                    </a:lnTo>
                    <a:cubicBezTo>
                      <a:pt x="363760" y="57722"/>
                      <a:pt x="355949" y="53721"/>
                      <a:pt x="348044" y="49625"/>
                    </a:cubicBezTo>
                    <a:lnTo>
                      <a:pt x="340138" y="45625"/>
                    </a:lnTo>
                    <a:lnTo>
                      <a:pt x="308991" y="29051"/>
                    </a:lnTo>
                    <a:cubicBezTo>
                      <a:pt x="303276" y="26099"/>
                      <a:pt x="297656" y="22955"/>
                      <a:pt x="292037" y="19526"/>
                    </a:cubicBezTo>
                    <a:cubicBezTo>
                      <a:pt x="289084" y="17907"/>
                      <a:pt x="286131" y="16383"/>
                      <a:pt x="283274" y="14669"/>
                    </a:cubicBezTo>
                    <a:lnTo>
                      <a:pt x="258032" y="476"/>
                    </a:lnTo>
                    <a:lnTo>
                      <a:pt x="257270" y="0"/>
                    </a:lnTo>
                    <a:lnTo>
                      <a:pt x="0" y="150591"/>
                    </a:lnTo>
                    <a:cubicBezTo>
                      <a:pt x="8668" y="155639"/>
                      <a:pt x="17431" y="160116"/>
                      <a:pt x="26099" y="1653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图形 64">
              <a:extLst>
                <a:ext uri="{FF2B5EF4-FFF2-40B4-BE49-F238E27FC236}">
                  <a16:creationId xmlns:a16="http://schemas.microsoft.com/office/drawing/2014/main" id="{C2CDD6D4-7B09-88E3-77D4-DB02C1DBC3E8}"/>
                </a:ext>
              </a:extLst>
            </p:cNvPr>
            <p:cNvGrpSpPr/>
            <p:nvPr/>
          </p:nvGrpSpPr>
          <p:grpSpPr>
            <a:xfrm>
              <a:off x="6965229" y="1770419"/>
              <a:ext cx="3751611" cy="406141"/>
              <a:chOff x="6965229" y="1770419"/>
              <a:chExt cx="3751611" cy="406141"/>
            </a:xfrm>
            <a:solidFill>
              <a:srgbClr val="E6E6E6"/>
            </a:solidFill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FA0A768-ED4E-1026-0A6B-DCA191AA3247}"/>
                  </a:ext>
                </a:extLst>
              </p:cNvPr>
              <p:cNvSpPr/>
              <p:nvPr/>
            </p:nvSpPr>
            <p:spPr>
              <a:xfrm>
                <a:off x="6965229" y="1770419"/>
                <a:ext cx="460629" cy="354157"/>
              </a:xfrm>
              <a:custGeom>
                <a:avLst/>
                <a:gdLst>
                  <a:gd name="connsiteX0" fmla="*/ 178879 w 460629"/>
                  <a:gd name="connsiteY0" fmla="*/ 33521 h 354157"/>
                  <a:gd name="connsiteX1" fmla="*/ 268319 w 460629"/>
                  <a:gd name="connsiteY1" fmla="*/ 59048 h 354157"/>
                  <a:gd name="connsiteX2" fmla="*/ 313658 w 460629"/>
                  <a:gd name="connsiteY2" fmla="*/ 8184 h 354157"/>
                  <a:gd name="connsiteX3" fmla="*/ 373856 w 460629"/>
                  <a:gd name="connsiteY3" fmla="*/ 42474 h 354157"/>
                  <a:gd name="connsiteX4" fmla="*/ 373856 w 460629"/>
                  <a:gd name="connsiteY4" fmla="*/ 60000 h 354157"/>
                  <a:gd name="connsiteX5" fmla="*/ 418433 w 460629"/>
                  <a:gd name="connsiteY5" fmla="*/ 34283 h 354157"/>
                  <a:gd name="connsiteX6" fmla="*/ 460629 w 460629"/>
                  <a:gd name="connsiteY6" fmla="*/ 58381 h 354157"/>
                  <a:gd name="connsiteX7" fmla="*/ 418719 w 460629"/>
                  <a:gd name="connsiteY7" fmla="*/ 130866 h 354157"/>
                  <a:gd name="connsiteX8" fmla="*/ 42196 w 460629"/>
                  <a:gd name="connsiteY8" fmla="*/ 348417 h 354157"/>
                  <a:gd name="connsiteX9" fmla="*/ 0 w 460629"/>
                  <a:gd name="connsiteY9" fmla="*/ 324414 h 354157"/>
                  <a:gd name="connsiteX10" fmla="*/ 41910 w 460629"/>
                  <a:gd name="connsiteY10" fmla="*/ 251834 h 354157"/>
                  <a:gd name="connsiteX11" fmla="*/ 86392 w 460629"/>
                  <a:gd name="connsiteY11" fmla="*/ 226116 h 354157"/>
                  <a:gd name="connsiteX12" fmla="*/ 86392 w 460629"/>
                  <a:gd name="connsiteY12" fmla="*/ 194017 h 354157"/>
                  <a:gd name="connsiteX13" fmla="*/ 178879 w 460629"/>
                  <a:gd name="connsiteY13" fmla="*/ 33521 h 3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0629" h="354157">
                    <a:moveTo>
                      <a:pt x="178879" y="33521"/>
                    </a:moveTo>
                    <a:cubicBezTo>
                      <a:pt x="221171" y="9137"/>
                      <a:pt x="256889" y="21138"/>
                      <a:pt x="268319" y="59048"/>
                    </a:cubicBezTo>
                    <a:cubicBezTo>
                      <a:pt x="278438" y="38226"/>
                      <a:pt x="294132" y="20619"/>
                      <a:pt x="313658" y="8184"/>
                    </a:cubicBezTo>
                    <a:cubicBezTo>
                      <a:pt x="346805" y="-10866"/>
                      <a:pt x="373761" y="4469"/>
                      <a:pt x="373856" y="42474"/>
                    </a:cubicBezTo>
                    <a:lnTo>
                      <a:pt x="373856" y="60000"/>
                    </a:lnTo>
                    <a:lnTo>
                      <a:pt x="418433" y="34283"/>
                    </a:lnTo>
                    <a:cubicBezTo>
                      <a:pt x="441674" y="20948"/>
                      <a:pt x="460534" y="31711"/>
                      <a:pt x="460629" y="58381"/>
                    </a:cubicBezTo>
                    <a:cubicBezTo>
                      <a:pt x="459037" y="87849"/>
                      <a:pt x="443464" y="114784"/>
                      <a:pt x="418719" y="130866"/>
                    </a:cubicBezTo>
                    <a:lnTo>
                      <a:pt x="42196" y="348417"/>
                    </a:lnTo>
                    <a:cubicBezTo>
                      <a:pt x="18955" y="361752"/>
                      <a:pt x="95" y="351084"/>
                      <a:pt x="0" y="324414"/>
                    </a:cubicBezTo>
                    <a:cubicBezTo>
                      <a:pt x="1531" y="294902"/>
                      <a:pt x="17116" y="267913"/>
                      <a:pt x="41910" y="251834"/>
                    </a:cubicBezTo>
                    <a:lnTo>
                      <a:pt x="86392" y="226116"/>
                    </a:lnTo>
                    <a:lnTo>
                      <a:pt x="86392" y="194017"/>
                    </a:lnTo>
                    <a:cubicBezTo>
                      <a:pt x="86106" y="135057"/>
                      <a:pt x="127635" y="63239"/>
                      <a:pt x="178879" y="33521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6A5405F-9E06-2E10-4637-3FF5B8D7A98C}"/>
                  </a:ext>
                </a:extLst>
              </p:cNvPr>
              <p:cNvSpPr/>
              <p:nvPr/>
            </p:nvSpPr>
            <p:spPr>
              <a:xfrm>
                <a:off x="7384806" y="1922349"/>
                <a:ext cx="330707" cy="254210"/>
              </a:xfrm>
              <a:custGeom>
                <a:avLst/>
                <a:gdLst>
                  <a:gd name="connsiteX0" fmla="*/ 128492 w 330707"/>
                  <a:gd name="connsiteY0" fmla="*/ 24084 h 254210"/>
                  <a:gd name="connsiteX1" fmla="*/ 192691 w 330707"/>
                  <a:gd name="connsiteY1" fmla="*/ 42468 h 254210"/>
                  <a:gd name="connsiteX2" fmla="*/ 225457 w 330707"/>
                  <a:gd name="connsiteY2" fmla="*/ 5892 h 254210"/>
                  <a:gd name="connsiteX3" fmla="*/ 268605 w 330707"/>
                  <a:gd name="connsiteY3" fmla="*/ 30561 h 254210"/>
                  <a:gd name="connsiteX4" fmla="*/ 268605 w 330707"/>
                  <a:gd name="connsiteY4" fmla="*/ 43134 h 254210"/>
                  <a:gd name="connsiteX5" fmla="*/ 300514 w 330707"/>
                  <a:gd name="connsiteY5" fmla="*/ 24656 h 254210"/>
                  <a:gd name="connsiteX6" fmla="*/ 330708 w 330707"/>
                  <a:gd name="connsiteY6" fmla="*/ 41896 h 254210"/>
                  <a:gd name="connsiteX7" fmla="*/ 300704 w 330707"/>
                  <a:gd name="connsiteY7" fmla="*/ 93998 h 254210"/>
                  <a:gd name="connsiteX8" fmla="*/ 30290 w 330707"/>
                  <a:gd name="connsiteY8" fmla="*/ 250113 h 254210"/>
                  <a:gd name="connsiteX9" fmla="*/ 0 w 330707"/>
                  <a:gd name="connsiteY9" fmla="*/ 232872 h 254210"/>
                  <a:gd name="connsiteX10" fmla="*/ 30099 w 330707"/>
                  <a:gd name="connsiteY10" fmla="*/ 180771 h 254210"/>
                  <a:gd name="connsiteX11" fmla="*/ 62008 w 330707"/>
                  <a:gd name="connsiteY11" fmla="*/ 162387 h 254210"/>
                  <a:gd name="connsiteX12" fmla="*/ 62008 w 330707"/>
                  <a:gd name="connsiteY12" fmla="*/ 139242 h 254210"/>
                  <a:gd name="connsiteX13" fmla="*/ 128492 w 330707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7" h="254210">
                    <a:moveTo>
                      <a:pt x="128492" y="24084"/>
                    </a:moveTo>
                    <a:cubicBezTo>
                      <a:pt x="158877" y="6654"/>
                      <a:pt x="184499" y="15226"/>
                      <a:pt x="192691" y="42468"/>
                    </a:cubicBezTo>
                    <a:cubicBezTo>
                      <a:pt x="199999" y="27466"/>
                      <a:pt x="211346" y="14799"/>
                      <a:pt x="225457" y="5892"/>
                    </a:cubicBezTo>
                    <a:cubicBezTo>
                      <a:pt x="249174" y="-7824"/>
                      <a:pt x="268605" y="3225"/>
                      <a:pt x="268605" y="30561"/>
                    </a:cubicBezTo>
                    <a:lnTo>
                      <a:pt x="268605" y="43134"/>
                    </a:lnTo>
                    <a:lnTo>
                      <a:pt x="300514" y="24656"/>
                    </a:lnTo>
                    <a:cubicBezTo>
                      <a:pt x="317182" y="15131"/>
                      <a:pt x="330708" y="22751"/>
                      <a:pt x="330708" y="41896"/>
                    </a:cubicBezTo>
                    <a:cubicBezTo>
                      <a:pt x="329640" y="63070"/>
                      <a:pt x="318482" y="82447"/>
                      <a:pt x="300704" y="93998"/>
                    </a:cubicBezTo>
                    <a:lnTo>
                      <a:pt x="30290" y="250113"/>
                    </a:lnTo>
                    <a:cubicBezTo>
                      <a:pt x="13621" y="259638"/>
                      <a:pt x="95" y="252018"/>
                      <a:pt x="0" y="232872"/>
                    </a:cubicBezTo>
                    <a:cubicBezTo>
                      <a:pt x="1181" y="211708"/>
                      <a:pt x="12354" y="192366"/>
                      <a:pt x="30099" y="180771"/>
                    </a:cubicBezTo>
                    <a:lnTo>
                      <a:pt x="62008" y="162387"/>
                    </a:lnTo>
                    <a:lnTo>
                      <a:pt x="62008" y="139242"/>
                    </a:lnTo>
                    <a:cubicBezTo>
                      <a:pt x="64484" y="92434"/>
                      <a:pt x="89194" y="49633"/>
                      <a:pt x="128492" y="24084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FA04381-4CCD-EB50-32DB-DC2F344C4BE1}"/>
                  </a:ext>
                </a:extLst>
              </p:cNvPr>
              <p:cNvSpPr/>
              <p:nvPr/>
            </p:nvSpPr>
            <p:spPr>
              <a:xfrm>
                <a:off x="10386133" y="1876629"/>
                <a:ext cx="330708" cy="254210"/>
              </a:xfrm>
              <a:custGeom>
                <a:avLst/>
                <a:gdLst>
                  <a:gd name="connsiteX0" fmla="*/ 202216 w 330708"/>
                  <a:gd name="connsiteY0" fmla="*/ 24084 h 254210"/>
                  <a:gd name="connsiteX1" fmla="*/ 138017 w 330708"/>
                  <a:gd name="connsiteY1" fmla="*/ 42372 h 254210"/>
                  <a:gd name="connsiteX2" fmla="*/ 105251 w 330708"/>
                  <a:gd name="connsiteY2" fmla="*/ 5892 h 254210"/>
                  <a:gd name="connsiteX3" fmla="*/ 62103 w 330708"/>
                  <a:gd name="connsiteY3" fmla="*/ 30561 h 254210"/>
                  <a:gd name="connsiteX4" fmla="*/ 62103 w 330708"/>
                  <a:gd name="connsiteY4" fmla="*/ 43039 h 254210"/>
                  <a:gd name="connsiteX5" fmla="*/ 30194 w 330708"/>
                  <a:gd name="connsiteY5" fmla="*/ 24656 h 254210"/>
                  <a:gd name="connsiteX6" fmla="*/ 0 w 330708"/>
                  <a:gd name="connsiteY6" fmla="*/ 41896 h 254210"/>
                  <a:gd name="connsiteX7" fmla="*/ 30004 w 330708"/>
                  <a:gd name="connsiteY7" fmla="*/ 93998 h 254210"/>
                  <a:gd name="connsiteX8" fmla="*/ 300419 w 330708"/>
                  <a:gd name="connsiteY8" fmla="*/ 250113 h 254210"/>
                  <a:gd name="connsiteX9" fmla="*/ 330708 w 330708"/>
                  <a:gd name="connsiteY9" fmla="*/ 232872 h 254210"/>
                  <a:gd name="connsiteX10" fmla="*/ 300609 w 330708"/>
                  <a:gd name="connsiteY10" fmla="*/ 180771 h 254210"/>
                  <a:gd name="connsiteX11" fmla="*/ 268700 w 330708"/>
                  <a:gd name="connsiteY11" fmla="*/ 162292 h 254210"/>
                  <a:gd name="connsiteX12" fmla="*/ 268700 w 330708"/>
                  <a:gd name="connsiteY12" fmla="*/ 139242 h 254210"/>
                  <a:gd name="connsiteX13" fmla="*/ 202216 w 330708"/>
                  <a:gd name="connsiteY13" fmla="*/ 24084 h 2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708" h="254210">
                    <a:moveTo>
                      <a:pt x="202216" y="24084"/>
                    </a:moveTo>
                    <a:cubicBezTo>
                      <a:pt x="171831" y="6558"/>
                      <a:pt x="146209" y="15131"/>
                      <a:pt x="138017" y="42372"/>
                    </a:cubicBezTo>
                    <a:cubicBezTo>
                      <a:pt x="130707" y="27397"/>
                      <a:pt x="119358" y="14762"/>
                      <a:pt x="105251" y="5892"/>
                    </a:cubicBezTo>
                    <a:cubicBezTo>
                      <a:pt x="81534" y="-7824"/>
                      <a:pt x="62103" y="3225"/>
                      <a:pt x="62103" y="30561"/>
                    </a:cubicBezTo>
                    <a:lnTo>
                      <a:pt x="62103" y="43039"/>
                    </a:lnTo>
                    <a:lnTo>
                      <a:pt x="30194" y="24656"/>
                    </a:lnTo>
                    <a:cubicBezTo>
                      <a:pt x="13526" y="15131"/>
                      <a:pt x="0" y="22751"/>
                      <a:pt x="0" y="41896"/>
                    </a:cubicBezTo>
                    <a:cubicBezTo>
                      <a:pt x="1068" y="63070"/>
                      <a:pt x="12226" y="82447"/>
                      <a:pt x="30004" y="93998"/>
                    </a:cubicBezTo>
                    <a:lnTo>
                      <a:pt x="300419" y="250113"/>
                    </a:lnTo>
                    <a:cubicBezTo>
                      <a:pt x="317087" y="259638"/>
                      <a:pt x="330613" y="252018"/>
                      <a:pt x="330708" y="232872"/>
                    </a:cubicBezTo>
                    <a:cubicBezTo>
                      <a:pt x="329528" y="211708"/>
                      <a:pt x="318354" y="192366"/>
                      <a:pt x="300609" y="180771"/>
                    </a:cubicBezTo>
                    <a:lnTo>
                      <a:pt x="268700" y="162292"/>
                    </a:lnTo>
                    <a:lnTo>
                      <a:pt x="268700" y="139242"/>
                    </a:lnTo>
                    <a:cubicBezTo>
                      <a:pt x="266163" y="92452"/>
                      <a:pt x="241468" y="49677"/>
                      <a:pt x="202216" y="24084"/>
                    </a:cubicBezTo>
                    <a:close/>
                  </a:path>
                </a:pathLst>
              </a:custGeom>
              <a:solidFill>
                <a:srgbClr val="CBD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64">
              <a:extLst>
                <a:ext uri="{FF2B5EF4-FFF2-40B4-BE49-F238E27FC236}">
                  <a16:creationId xmlns:a16="http://schemas.microsoft.com/office/drawing/2014/main" id="{4EB6F2C7-3E37-F0B3-0FA1-7F630F9E9C74}"/>
                </a:ext>
              </a:extLst>
            </p:cNvPr>
            <p:cNvGrpSpPr/>
            <p:nvPr/>
          </p:nvGrpSpPr>
          <p:grpSpPr>
            <a:xfrm>
              <a:off x="8547666" y="1602957"/>
              <a:ext cx="365425" cy="435634"/>
              <a:chOff x="8547666" y="1602957"/>
              <a:chExt cx="365425" cy="435634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70D75A0-5C00-FBA2-809D-6D7437B5B3DD}"/>
                  </a:ext>
                </a:extLst>
              </p:cNvPr>
              <p:cNvSpPr/>
              <p:nvPr/>
            </p:nvSpPr>
            <p:spPr>
              <a:xfrm>
                <a:off x="8547666" y="1603052"/>
                <a:ext cx="365425" cy="435538"/>
              </a:xfrm>
              <a:custGeom>
                <a:avLst/>
                <a:gdLst>
                  <a:gd name="connsiteX0" fmla="*/ 365426 w 365425"/>
                  <a:gd name="connsiteY0" fmla="*/ 25722 h 435538"/>
                  <a:gd name="connsiteX1" fmla="*/ 361711 w 365425"/>
                  <a:gd name="connsiteY1" fmla="*/ 19340 h 435538"/>
                  <a:gd name="connsiteX2" fmla="*/ 361711 w 365425"/>
                  <a:gd name="connsiteY2" fmla="*/ 19340 h 435538"/>
                  <a:gd name="connsiteX3" fmla="*/ 328754 w 365425"/>
                  <a:gd name="connsiteY3" fmla="*/ 957 h 435538"/>
                  <a:gd name="connsiteX4" fmla="*/ 328754 w 365425"/>
                  <a:gd name="connsiteY4" fmla="*/ 957 h 435538"/>
                  <a:gd name="connsiteX5" fmla="*/ 321611 w 365425"/>
                  <a:gd name="connsiteY5" fmla="*/ 957 h 435538"/>
                  <a:gd name="connsiteX6" fmla="*/ 95582 w 365425"/>
                  <a:gd name="connsiteY6" fmla="*/ 131450 h 435538"/>
                  <a:gd name="connsiteX7" fmla="*/ 86057 w 365425"/>
                  <a:gd name="connsiteY7" fmla="*/ 141546 h 435538"/>
                  <a:gd name="connsiteX8" fmla="*/ 84152 w 365425"/>
                  <a:gd name="connsiteY8" fmla="*/ 150595 h 435538"/>
                  <a:gd name="connsiteX9" fmla="*/ 84152 w 365425"/>
                  <a:gd name="connsiteY9" fmla="*/ 234605 h 435538"/>
                  <a:gd name="connsiteX10" fmla="*/ 5857 w 365425"/>
                  <a:gd name="connsiteY10" fmla="*/ 315568 h 435538"/>
                  <a:gd name="connsiteX11" fmla="*/ 3571 w 365425"/>
                  <a:gd name="connsiteY11" fmla="*/ 335475 h 435538"/>
                  <a:gd name="connsiteX12" fmla="*/ 34813 w 365425"/>
                  <a:gd name="connsiteY12" fmla="*/ 352620 h 435538"/>
                  <a:gd name="connsiteX13" fmla="*/ 39004 w 365425"/>
                  <a:gd name="connsiteY13" fmla="*/ 354049 h 435538"/>
                  <a:gd name="connsiteX14" fmla="*/ 84438 w 365425"/>
                  <a:gd name="connsiteY14" fmla="*/ 348524 h 435538"/>
                  <a:gd name="connsiteX15" fmla="*/ 84438 w 365425"/>
                  <a:gd name="connsiteY15" fmla="*/ 410246 h 435538"/>
                  <a:gd name="connsiteX16" fmla="*/ 88058 w 365425"/>
                  <a:gd name="connsiteY16" fmla="*/ 416533 h 435538"/>
                  <a:gd name="connsiteX17" fmla="*/ 88058 w 365425"/>
                  <a:gd name="connsiteY17" fmla="*/ 416533 h 435538"/>
                  <a:gd name="connsiteX18" fmla="*/ 120919 w 365425"/>
                  <a:gd name="connsiteY18" fmla="*/ 434726 h 435538"/>
                  <a:gd name="connsiteX19" fmla="*/ 121395 w 365425"/>
                  <a:gd name="connsiteY19" fmla="*/ 434726 h 435538"/>
                  <a:gd name="connsiteX20" fmla="*/ 121395 w 365425"/>
                  <a:gd name="connsiteY20" fmla="*/ 434726 h 435538"/>
                  <a:gd name="connsiteX21" fmla="*/ 128062 w 365425"/>
                  <a:gd name="connsiteY21" fmla="*/ 434726 h 435538"/>
                  <a:gd name="connsiteX22" fmla="*/ 354091 w 365425"/>
                  <a:gd name="connsiteY22" fmla="*/ 304138 h 435538"/>
                  <a:gd name="connsiteX23" fmla="*/ 365140 w 365425"/>
                  <a:gd name="connsiteY23" fmla="*/ 285088 h 435538"/>
                  <a:gd name="connsiteX24" fmla="*/ 123205 w 365425"/>
                  <a:gd name="connsiteY24" fmla="*/ 153929 h 435538"/>
                  <a:gd name="connsiteX25" fmla="*/ 122443 w 365425"/>
                  <a:gd name="connsiteY25" fmla="*/ 154786 h 435538"/>
                  <a:gd name="connsiteX26" fmla="*/ 121014 w 365425"/>
                  <a:gd name="connsiteY26" fmla="*/ 156691 h 435538"/>
                  <a:gd name="connsiteX27" fmla="*/ 121014 w 365425"/>
                  <a:gd name="connsiteY27" fmla="*/ 157453 h 435538"/>
                  <a:gd name="connsiteX28" fmla="*/ 121014 w 365425"/>
                  <a:gd name="connsiteY28" fmla="*/ 156691 h 435538"/>
                  <a:gd name="connsiteX29" fmla="*/ 117871 w 365425"/>
                  <a:gd name="connsiteY29" fmla="*/ 164120 h 435538"/>
                  <a:gd name="connsiteX30" fmla="*/ 117871 w 365425"/>
                  <a:gd name="connsiteY30" fmla="*/ 165073 h 435538"/>
                  <a:gd name="connsiteX31" fmla="*/ 117871 w 365425"/>
                  <a:gd name="connsiteY31" fmla="*/ 164120 h 435538"/>
                  <a:gd name="connsiteX32" fmla="*/ 124824 w 365425"/>
                  <a:gd name="connsiteY32" fmla="*/ 152309 h 435538"/>
                  <a:gd name="connsiteX33" fmla="*/ 125586 w 365425"/>
                  <a:gd name="connsiteY33" fmla="*/ 151643 h 43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425" h="435538">
                    <a:moveTo>
                      <a:pt x="365426" y="25722"/>
                    </a:moveTo>
                    <a:cubicBezTo>
                      <a:pt x="365447" y="23076"/>
                      <a:pt x="364023" y="20629"/>
                      <a:pt x="361711" y="19340"/>
                    </a:cubicBezTo>
                    <a:lnTo>
                      <a:pt x="361711" y="19340"/>
                    </a:lnTo>
                    <a:lnTo>
                      <a:pt x="328754" y="957"/>
                    </a:lnTo>
                    <a:lnTo>
                      <a:pt x="328754" y="957"/>
                    </a:lnTo>
                    <a:cubicBezTo>
                      <a:pt x="326544" y="-319"/>
                      <a:pt x="323821" y="-319"/>
                      <a:pt x="321611" y="957"/>
                    </a:cubicBezTo>
                    <a:lnTo>
                      <a:pt x="95582" y="131450"/>
                    </a:lnTo>
                    <a:cubicBezTo>
                      <a:pt x="91414" y="133715"/>
                      <a:pt x="88077" y="137253"/>
                      <a:pt x="86057" y="141546"/>
                    </a:cubicBezTo>
                    <a:cubicBezTo>
                      <a:pt x="84807" y="144399"/>
                      <a:pt x="84159" y="147480"/>
                      <a:pt x="84152" y="150595"/>
                    </a:cubicBezTo>
                    <a:lnTo>
                      <a:pt x="84152" y="234605"/>
                    </a:lnTo>
                    <a:lnTo>
                      <a:pt x="5857" y="315568"/>
                    </a:lnTo>
                    <a:cubicBezTo>
                      <a:pt x="-1096" y="322807"/>
                      <a:pt x="-1859" y="333761"/>
                      <a:pt x="3571" y="335475"/>
                    </a:cubicBezTo>
                    <a:lnTo>
                      <a:pt x="34813" y="352620"/>
                    </a:lnTo>
                    <a:cubicBezTo>
                      <a:pt x="35860" y="353802"/>
                      <a:pt x="37453" y="354345"/>
                      <a:pt x="39004" y="354049"/>
                    </a:cubicBezTo>
                    <a:lnTo>
                      <a:pt x="84438" y="348524"/>
                    </a:lnTo>
                    <a:lnTo>
                      <a:pt x="84438" y="410246"/>
                    </a:lnTo>
                    <a:cubicBezTo>
                      <a:pt x="84432" y="412839"/>
                      <a:pt x="85812" y="415237"/>
                      <a:pt x="88058" y="416533"/>
                    </a:cubicBezTo>
                    <a:lnTo>
                      <a:pt x="88058" y="416533"/>
                    </a:lnTo>
                    <a:lnTo>
                      <a:pt x="120919" y="434726"/>
                    </a:lnTo>
                    <a:lnTo>
                      <a:pt x="121395" y="434726"/>
                    </a:lnTo>
                    <a:lnTo>
                      <a:pt x="121395" y="434726"/>
                    </a:lnTo>
                    <a:cubicBezTo>
                      <a:pt x="123485" y="435810"/>
                      <a:pt x="125972" y="435810"/>
                      <a:pt x="128062" y="434726"/>
                    </a:cubicBezTo>
                    <a:lnTo>
                      <a:pt x="354091" y="304138"/>
                    </a:lnTo>
                    <a:cubicBezTo>
                      <a:pt x="360915" y="300220"/>
                      <a:pt x="365128" y="292957"/>
                      <a:pt x="365140" y="285088"/>
                    </a:cubicBezTo>
                    <a:close/>
                    <a:moveTo>
                      <a:pt x="123205" y="153929"/>
                    </a:moveTo>
                    <a:lnTo>
                      <a:pt x="122443" y="154786"/>
                    </a:lnTo>
                    <a:close/>
                    <a:moveTo>
                      <a:pt x="121014" y="156691"/>
                    </a:moveTo>
                    <a:cubicBezTo>
                      <a:pt x="121061" y="156943"/>
                      <a:pt x="121061" y="157201"/>
                      <a:pt x="121014" y="157453"/>
                    </a:cubicBezTo>
                    <a:cubicBezTo>
                      <a:pt x="121061" y="157201"/>
                      <a:pt x="121061" y="156943"/>
                      <a:pt x="121014" y="156691"/>
                    </a:cubicBezTo>
                    <a:close/>
                    <a:moveTo>
                      <a:pt x="117871" y="164120"/>
                    </a:moveTo>
                    <a:cubicBezTo>
                      <a:pt x="117907" y="164437"/>
                      <a:pt x="117907" y="164756"/>
                      <a:pt x="117871" y="165073"/>
                    </a:cubicBezTo>
                    <a:cubicBezTo>
                      <a:pt x="117907" y="164756"/>
                      <a:pt x="117907" y="164437"/>
                      <a:pt x="117871" y="164120"/>
                    </a:cubicBezTo>
                    <a:close/>
                    <a:moveTo>
                      <a:pt x="124824" y="152309"/>
                    </a:moveTo>
                    <a:lnTo>
                      <a:pt x="125586" y="151643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9B7CA76-4B4E-9B61-4AAD-0051B128B845}"/>
                  </a:ext>
                </a:extLst>
              </p:cNvPr>
              <p:cNvSpPr/>
              <p:nvPr/>
            </p:nvSpPr>
            <p:spPr>
              <a:xfrm>
                <a:off x="8632771" y="1947291"/>
                <a:ext cx="36480" cy="90487"/>
              </a:xfrm>
              <a:custGeom>
                <a:avLst/>
                <a:gdLst>
                  <a:gd name="connsiteX0" fmla="*/ 32957 w 36480"/>
                  <a:gd name="connsiteY0" fmla="*/ 84296 h 90487"/>
                  <a:gd name="connsiteX1" fmla="*/ 36481 w 36480"/>
                  <a:gd name="connsiteY1" fmla="*/ 90488 h 90487"/>
                  <a:gd name="connsiteX2" fmla="*/ 3620 w 36480"/>
                  <a:gd name="connsiteY2" fmla="*/ 72009 h 90487"/>
                  <a:gd name="connsiteX3" fmla="*/ 3620 w 36480"/>
                  <a:gd name="connsiteY3" fmla="*/ 72009 h 90487"/>
                  <a:gd name="connsiteX4" fmla="*/ 0 w 36480"/>
                  <a:gd name="connsiteY4" fmla="*/ 65722 h 90487"/>
                  <a:gd name="connsiteX5" fmla="*/ 0 w 36480"/>
                  <a:gd name="connsiteY5" fmla="*/ 4000 h 90487"/>
                  <a:gd name="connsiteX6" fmla="*/ 33052 w 36480"/>
                  <a:gd name="connsiteY6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0" h="90487">
                    <a:moveTo>
                      <a:pt x="32957" y="84296"/>
                    </a:moveTo>
                    <a:cubicBezTo>
                      <a:pt x="32964" y="86835"/>
                      <a:pt x="34302" y="89185"/>
                      <a:pt x="36481" y="90488"/>
                    </a:cubicBezTo>
                    <a:lnTo>
                      <a:pt x="3620" y="72009"/>
                    </a:lnTo>
                    <a:lnTo>
                      <a:pt x="3620" y="72009"/>
                    </a:lnTo>
                    <a:cubicBezTo>
                      <a:pt x="1375" y="70713"/>
                      <a:pt x="-6" y="68315"/>
                      <a:pt x="0" y="65722"/>
                    </a:cubicBezTo>
                    <a:lnTo>
                      <a:pt x="0" y="4000"/>
                    </a:lnTo>
                    <a:lnTo>
                      <a:pt x="33052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B90123D-2F74-734E-2276-3723AB8F169C}"/>
                  </a:ext>
                </a:extLst>
              </p:cNvPr>
              <p:cNvSpPr/>
              <p:nvPr/>
            </p:nvSpPr>
            <p:spPr>
              <a:xfrm>
                <a:off x="8633628" y="1602957"/>
                <a:ext cx="275462" cy="160310"/>
              </a:xfrm>
              <a:custGeom>
                <a:avLst/>
                <a:gdLst>
                  <a:gd name="connsiteX0" fmla="*/ 9335 w 275462"/>
                  <a:gd name="connsiteY0" fmla="*/ 131450 h 160310"/>
                  <a:gd name="connsiteX1" fmla="*/ 235363 w 275462"/>
                  <a:gd name="connsiteY1" fmla="*/ 957 h 160310"/>
                  <a:gd name="connsiteX2" fmla="*/ 242507 w 275462"/>
                  <a:gd name="connsiteY2" fmla="*/ 957 h 160310"/>
                  <a:gd name="connsiteX3" fmla="*/ 242507 w 275462"/>
                  <a:gd name="connsiteY3" fmla="*/ 957 h 160310"/>
                  <a:gd name="connsiteX4" fmla="*/ 275463 w 275462"/>
                  <a:gd name="connsiteY4" fmla="*/ 19340 h 160310"/>
                  <a:gd name="connsiteX5" fmla="*/ 275463 w 275462"/>
                  <a:gd name="connsiteY5" fmla="*/ 19340 h 160310"/>
                  <a:gd name="connsiteX6" fmla="*/ 268129 w 275462"/>
                  <a:gd name="connsiteY6" fmla="*/ 19340 h 160310"/>
                  <a:gd name="connsiteX7" fmla="*/ 42386 w 275462"/>
                  <a:gd name="connsiteY7" fmla="*/ 149642 h 160310"/>
                  <a:gd name="connsiteX8" fmla="*/ 32861 w 275462"/>
                  <a:gd name="connsiteY8" fmla="*/ 160310 h 160310"/>
                  <a:gd name="connsiteX9" fmla="*/ 0 w 275462"/>
                  <a:gd name="connsiteY9" fmla="*/ 141260 h 160310"/>
                  <a:gd name="connsiteX10" fmla="*/ 9334 w 275462"/>
                  <a:gd name="connsiteY10" fmla="*/ 131450 h 1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462" h="160310">
                    <a:moveTo>
                      <a:pt x="9335" y="131450"/>
                    </a:moveTo>
                    <a:lnTo>
                      <a:pt x="235363" y="957"/>
                    </a:lnTo>
                    <a:cubicBezTo>
                      <a:pt x="237573" y="-319"/>
                      <a:pt x="240296" y="-319"/>
                      <a:pt x="242507" y="957"/>
                    </a:cubicBezTo>
                    <a:lnTo>
                      <a:pt x="242507" y="957"/>
                    </a:lnTo>
                    <a:lnTo>
                      <a:pt x="275463" y="19340"/>
                    </a:lnTo>
                    <a:lnTo>
                      <a:pt x="275463" y="19340"/>
                    </a:lnTo>
                    <a:cubicBezTo>
                      <a:pt x="273199" y="18010"/>
                      <a:pt x="270393" y="18010"/>
                      <a:pt x="268129" y="19340"/>
                    </a:cubicBezTo>
                    <a:lnTo>
                      <a:pt x="42386" y="149642"/>
                    </a:lnTo>
                    <a:cubicBezTo>
                      <a:pt x="38116" y="152044"/>
                      <a:pt x="34766" y="155797"/>
                      <a:pt x="32861" y="160310"/>
                    </a:cubicBezTo>
                    <a:lnTo>
                      <a:pt x="0" y="141260"/>
                    </a:lnTo>
                    <a:cubicBezTo>
                      <a:pt x="2019" y="137101"/>
                      <a:pt x="5281" y="133673"/>
                      <a:pt x="9334" y="13145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770B2E9-6342-1D15-635C-206AD8309DC0}"/>
                  </a:ext>
                </a:extLst>
              </p:cNvPr>
              <p:cNvSpPr/>
              <p:nvPr/>
            </p:nvSpPr>
            <p:spPr>
              <a:xfrm>
                <a:off x="8632200" y="1744503"/>
                <a:ext cx="34766" cy="111633"/>
              </a:xfrm>
              <a:custGeom>
                <a:avLst/>
                <a:gdLst>
                  <a:gd name="connsiteX0" fmla="*/ 0 w 34766"/>
                  <a:gd name="connsiteY0" fmla="*/ 93059 h 111633"/>
                  <a:gd name="connsiteX1" fmla="*/ 0 w 34766"/>
                  <a:gd name="connsiteY1" fmla="*/ 9049 h 111633"/>
                  <a:gd name="connsiteX2" fmla="*/ 1905 w 34766"/>
                  <a:gd name="connsiteY2" fmla="*/ 0 h 111633"/>
                  <a:gd name="connsiteX3" fmla="*/ 34766 w 34766"/>
                  <a:gd name="connsiteY3" fmla="*/ 19050 h 111633"/>
                  <a:gd name="connsiteX4" fmla="*/ 33147 w 34766"/>
                  <a:gd name="connsiteY4" fmla="*/ 27527 h 111633"/>
                  <a:gd name="connsiteX5" fmla="*/ 33147 w 34766"/>
                  <a:gd name="connsiteY5" fmla="*/ 111633 h 111633"/>
                  <a:gd name="connsiteX6" fmla="*/ 95 w 34766"/>
                  <a:gd name="connsiteY6" fmla="*/ 93154 h 1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66" h="111633">
                    <a:moveTo>
                      <a:pt x="0" y="93059"/>
                    </a:moveTo>
                    <a:lnTo>
                      <a:pt x="0" y="9049"/>
                    </a:lnTo>
                    <a:cubicBezTo>
                      <a:pt x="7" y="5934"/>
                      <a:pt x="655" y="2853"/>
                      <a:pt x="1905" y="0"/>
                    </a:cubicBezTo>
                    <a:lnTo>
                      <a:pt x="34766" y="19050"/>
                    </a:lnTo>
                    <a:cubicBezTo>
                      <a:pt x="33655" y="21736"/>
                      <a:pt x="33104" y="24621"/>
                      <a:pt x="33147" y="27527"/>
                    </a:cubicBezTo>
                    <a:lnTo>
                      <a:pt x="33147" y="111633"/>
                    </a:lnTo>
                    <a:lnTo>
                      <a:pt x="95" y="9315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98E7CCA-4BE0-C8C2-C7BF-D7AC0FB6CCE1}"/>
                  </a:ext>
                </a:extLst>
              </p:cNvPr>
              <p:cNvSpPr/>
              <p:nvPr/>
            </p:nvSpPr>
            <p:spPr>
              <a:xfrm>
                <a:off x="8548047" y="1837562"/>
                <a:ext cx="117204" cy="118395"/>
              </a:xfrm>
              <a:custGeom>
                <a:avLst/>
                <a:gdLst>
                  <a:gd name="connsiteX0" fmla="*/ 5857 w 117204"/>
                  <a:gd name="connsiteY0" fmla="*/ 80963 h 118395"/>
                  <a:gd name="connsiteX1" fmla="*/ 84152 w 117204"/>
                  <a:gd name="connsiteY1" fmla="*/ 0 h 118395"/>
                  <a:gd name="connsiteX2" fmla="*/ 117204 w 117204"/>
                  <a:gd name="connsiteY2" fmla="*/ 18479 h 118395"/>
                  <a:gd name="connsiteX3" fmla="*/ 117204 w 117204"/>
                  <a:gd name="connsiteY3" fmla="*/ 18479 h 118395"/>
                  <a:gd name="connsiteX4" fmla="*/ 39004 w 117204"/>
                  <a:gd name="connsiteY4" fmla="*/ 99346 h 118395"/>
                  <a:gd name="connsiteX5" fmla="*/ 34813 w 117204"/>
                  <a:gd name="connsiteY5" fmla="*/ 118396 h 118395"/>
                  <a:gd name="connsiteX6" fmla="*/ 3571 w 117204"/>
                  <a:gd name="connsiteY6" fmla="*/ 101251 h 118395"/>
                  <a:gd name="connsiteX7" fmla="*/ 5857 w 117204"/>
                  <a:gd name="connsiteY7" fmla="*/ 80963 h 118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204" h="118395">
                    <a:moveTo>
                      <a:pt x="5857" y="80963"/>
                    </a:moveTo>
                    <a:lnTo>
                      <a:pt x="84152" y="0"/>
                    </a:lnTo>
                    <a:lnTo>
                      <a:pt x="117204" y="18479"/>
                    </a:lnTo>
                    <a:lnTo>
                      <a:pt x="117204" y="18479"/>
                    </a:lnTo>
                    <a:lnTo>
                      <a:pt x="39004" y="99346"/>
                    </a:lnTo>
                    <a:cubicBezTo>
                      <a:pt x="32908" y="105537"/>
                      <a:pt x="31574" y="114586"/>
                      <a:pt x="34813" y="118396"/>
                    </a:cubicBezTo>
                    <a:lnTo>
                      <a:pt x="3571" y="101251"/>
                    </a:lnTo>
                    <a:cubicBezTo>
                      <a:pt x="-1858" y="99155"/>
                      <a:pt x="-1096" y="88202"/>
                      <a:pt x="5857" y="80963"/>
                    </a:cubicBezTo>
                    <a:close/>
                  </a:path>
                </a:pathLst>
              </a:custGeom>
              <a:solidFill>
                <a:srgbClr val="FFFFFF">
                  <a:alpha val="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1E9FD6A-E040-6774-8FA9-C1D1443F492E}"/>
                  </a:ext>
                </a:extLst>
              </p:cNvPr>
              <p:cNvSpPr/>
              <p:nvPr/>
            </p:nvSpPr>
            <p:spPr>
              <a:xfrm>
                <a:off x="8749839" y="1740013"/>
                <a:ext cx="100695" cy="195180"/>
              </a:xfrm>
              <a:custGeom>
                <a:avLst/>
                <a:gdLst>
                  <a:gd name="connsiteX0" fmla="*/ 50096 w 100695"/>
                  <a:gd name="connsiteY0" fmla="*/ 870 h 195180"/>
                  <a:gd name="connsiteX1" fmla="*/ 55144 w 100695"/>
                  <a:gd name="connsiteY1" fmla="*/ 870 h 195180"/>
                  <a:gd name="connsiteX2" fmla="*/ 99435 w 100695"/>
                  <a:gd name="connsiteY2" fmla="*/ 43257 h 195180"/>
                  <a:gd name="connsiteX3" fmla="*/ 94482 w 100695"/>
                  <a:gd name="connsiteY3" fmla="*/ 57735 h 195180"/>
                  <a:gd name="connsiteX4" fmla="*/ 70003 w 100695"/>
                  <a:gd name="connsiteY4" fmla="*/ 71832 h 195180"/>
                  <a:gd name="connsiteX5" fmla="*/ 70575 w 100695"/>
                  <a:gd name="connsiteY5" fmla="*/ 172511 h 195180"/>
                  <a:gd name="connsiteX6" fmla="*/ 31332 w 100695"/>
                  <a:gd name="connsiteY6" fmla="*/ 195180 h 195180"/>
                  <a:gd name="connsiteX7" fmla="*/ 30760 w 100695"/>
                  <a:gd name="connsiteY7" fmla="*/ 94501 h 195180"/>
                  <a:gd name="connsiteX8" fmla="*/ 6281 w 100695"/>
                  <a:gd name="connsiteY8" fmla="*/ 108598 h 195180"/>
                  <a:gd name="connsiteX9" fmla="*/ 1233 w 100695"/>
                  <a:gd name="connsiteY9" fmla="*/ 100026 h 195180"/>
                  <a:gd name="connsiteX10" fmla="*/ 45048 w 100695"/>
                  <a:gd name="connsiteY10" fmla="*/ 6680 h 195180"/>
                  <a:gd name="connsiteX11" fmla="*/ 50096 w 100695"/>
                  <a:gd name="connsiteY11" fmla="*/ 870 h 19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95" h="195180">
                    <a:moveTo>
                      <a:pt x="50096" y="870"/>
                    </a:moveTo>
                    <a:cubicBezTo>
                      <a:pt x="51579" y="-290"/>
                      <a:pt x="53661" y="-290"/>
                      <a:pt x="55144" y="870"/>
                    </a:cubicBezTo>
                    <a:lnTo>
                      <a:pt x="99435" y="43257"/>
                    </a:lnTo>
                    <a:cubicBezTo>
                      <a:pt x="102579" y="46209"/>
                      <a:pt x="99435" y="54782"/>
                      <a:pt x="94482" y="57735"/>
                    </a:cubicBezTo>
                    <a:lnTo>
                      <a:pt x="70003" y="71832"/>
                    </a:lnTo>
                    <a:lnTo>
                      <a:pt x="70575" y="172511"/>
                    </a:lnTo>
                    <a:lnTo>
                      <a:pt x="31332" y="195180"/>
                    </a:lnTo>
                    <a:lnTo>
                      <a:pt x="30760" y="94501"/>
                    </a:lnTo>
                    <a:lnTo>
                      <a:pt x="6281" y="108598"/>
                    </a:lnTo>
                    <a:cubicBezTo>
                      <a:pt x="1137" y="111646"/>
                      <a:pt x="-1815" y="106503"/>
                      <a:pt x="1233" y="100026"/>
                    </a:cubicBezTo>
                    <a:lnTo>
                      <a:pt x="45048" y="6680"/>
                    </a:lnTo>
                    <a:cubicBezTo>
                      <a:pt x="46159" y="4313"/>
                      <a:pt x="47907" y="2301"/>
                      <a:pt x="50096" y="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64">
              <a:extLst>
                <a:ext uri="{FF2B5EF4-FFF2-40B4-BE49-F238E27FC236}">
                  <a16:creationId xmlns:a16="http://schemas.microsoft.com/office/drawing/2014/main" id="{E0A974A9-DA3C-9F1F-CDC0-1E5DD37267E2}"/>
                </a:ext>
              </a:extLst>
            </p:cNvPr>
            <p:cNvGrpSpPr/>
            <p:nvPr/>
          </p:nvGrpSpPr>
          <p:grpSpPr>
            <a:xfrm>
              <a:off x="7709227" y="1875581"/>
              <a:ext cx="1061656" cy="1732171"/>
              <a:chOff x="7709227" y="1875581"/>
              <a:chExt cx="1061656" cy="1732171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9B83496-3597-2B6D-E89F-B4A976F74E1C}"/>
                  </a:ext>
                </a:extLst>
              </p:cNvPr>
              <p:cNvSpPr/>
              <p:nvPr/>
            </p:nvSpPr>
            <p:spPr>
              <a:xfrm>
                <a:off x="8078616" y="3200852"/>
                <a:ext cx="692267" cy="406900"/>
              </a:xfrm>
              <a:custGeom>
                <a:avLst/>
                <a:gdLst>
                  <a:gd name="connsiteX0" fmla="*/ 692267 w 692267"/>
                  <a:gd name="connsiteY0" fmla="*/ 154900 h 406900"/>
                  <a:gd name="connsiteX1" fmla="*/ 598922 w 692267"/>
                  <a:gd name="connsiteY1" fmla="*/ 59650 h 406900"/>
                  <a:gd name="connsiteX2" fmla="*/ 102098 w 692267"/>
                  <a:gd name="connsiteY2" fmla="*/ 59650 h 406900"/>
                  <a:gd name="connsiteX3" fmla="*/ 103717 w 692267"/>
                  <a:gd name="connsiteY3" fmla="*/ 347400 h 406900"/>
                  <a:gd name="connsiteX4" fmla="*/ 510911 w 692267"/>
                  <a:gd name="connsiteY4" fmla="*/ 385024 h 406900"/>
                  <a:gd name="connsiteX5" fmla="*/ 510911 w 692267"/>
                  <a:gd name="connsiteY5" fmla="*/ 262152 h 40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267" h="406900">
                    <a:moveTo>
                      <a:pt x="692267" y="154900"/>
                    </a:moveTo>
                    <a:cubicBezTo>
                      <a:pt x="677313" y="119944"/>
                      <a:pt x="646166" y="86797"/>
                      <a:pt x="598922" y="59650"/>
                    </a:cubicBezTo>
                    <a:cubicBezTo>
                      <a:pt x="461286" y="-19883"/>
                      <a:pt x="238877" y="-19883"/>
                      <a:pt x="102098" y="59650"/>
                    </a:cubicBezTo>
                    <a:cubicBezTo>
                      <a:pt x="-34681" y="139184"/>
                      <a:pt x="-33919" y="267962"/>
                      <a:pt x="103717" y="347400"/>
                    </a:cubicBezTo>
                    <a:cubicBezTo>
                      <a:pt x="214207" y="411218"/>
                      <a:pt x="379371" y="423600"/>
                      <a:pt x="510911" y="385024"/>
                    </a:cubicBezTo>
                    <a:lnTo>
                      <a:pt x="510911" y="26215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F2ABC7A-F477-D2CB-A68E-E18306A08047}"/>
                  </a:ext>
                </a:extLst>
              </p:cNvPr>
              <p:cNvSpPr/>
              <p:nvPr/>
            </p:nvSpPr>
            <p:spPr>
              <a:xfrm>
                <a:off x="7943447" y="2348388"/>
                <a:ext cx="176117" cy="155924"/>
              </a:xfrm>
              <a:custGeom>
                <a:avLst/>
                <a:gdLst>
                  <a:gd name="connsiteX0" fmla="*/ 0 w 176117"/>
                  <a:gd name="connsiteY0" fmla="*/ 125349 h 155924"/>
                  <a:gd name="connsiteX1" fmla="*/ 160496 w 176117"/>
                  <a:gd name="connsiteY1" fmla="*/ 0 h 155924"/>
                  <a:gd name="connsiteX2" fmla="*/ 176117 w 176117"/>
                  <a:gd name="connsiteY2" fmla="*/ 28194 h 155924"/>
                  <a:gd name="connsiteX3" fmla="*/ 13240 w 176117"/>
                  <a:gd name="connsiteY3" fmla="*/ 155924 h 155924"/>
                  <a:gd name="connsiteX4" fmla="*/ 0 w 176117"/>
                  <a:gd name="connsiteY4" fmla="*/ 125349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17" h="155924">
                    <a:moveTo>
                      <a:pt x="0" y="125349"/>
                    </a:moveTo>
                    <a:lnTo>
                      <a:pt x="160496" y="0"/>
                    </a:lnTo>
                    <a:lnTo>
                      <a:pt x="176117" y="28194"/>
                    </a:lnTo>
                    <a:lnTo>
                      <a:pt x="13240" y="155924"/>
                    </a:lnTo>
                    <a:lnTo>
                      <a:pt x="0" y="12534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35EB9EB-BEDC-625B-27BA-477BA71D5DB5}"/>
                  </a:ext>
                </a:extLst>
              </p:cNvPr>
              <p:cNvSpPr/>
              <p:nvPr/>
            </p:nvSpPr>
            <p:spPr>
              <a:xfrm>
                <a:off x="8214052" y="2578322"/>
                <a:ext cx="114585" cy="136397"/>
              </a:xfrm>
              <a:custGeom>
                <a:avLst/>
                <a:gdLst>
                  <a:gd name="connsiteX0" fmla="*/ 24479 w 114585"/>
                  <a:gd name="connsiteY0" fmla="*/ 8192 h 136397"/>
                  <a:gd name="connsiteX1" fmla="*/ 114586 w 114585"/>
                  <a:gd name="connsiteY1" fmla="*/ 0 h 136397"/>
                  <a:gd name="connsiteX2" fmla="*/ 83058 w 114585"/>
                  <a:gd name="connsiteY2" fmla="*/ 136398 h 136397"/>
                  <a:gd name="connsiteX3" fmla="*/ 0 w 114585"/>
                  <a:gd name="connsiteY3" fmla="*/ 83058 h 13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585" h="136397">
                    <a:moveTo>
                      <a:pt x="24479" y="8192"/>
                    </a:moveTo>
                    <a:lnTo>
                      <a:pt x="114586" y="0"/>
                    </a:lnTo>
                    <a:cubicBezTo>
                      <a:pt x="103156" y="57150"/>
                      <a:pt x="83058" y="136398"/>
                      <a:pt x="83058" y="136398"/>
                    </a:cubicBezTo>
                    <a:lnTo>
                      <a:pt x="0" y="830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A856755-401F-6741-2B24-70137383E899}"/>
                  </a:ext>
                </a:extLst>
              </p:cNvPr>
              <p:cNvSpPr/>
              <p:nvPr/>
            </p:nvSpPr>
            <p:spPr>
              <a:xfrm>
                <a:off x="7734273" y="2772619"/>
                <a:ext cx="142117" cy="208610"/>
              </a:xfrm>
              <a:custGeom>
                <a:avLst/>
                <a:gdLst>
                  <a:gd name="connsiteX0" fmla="*/ 10006 w 142117"/>
                  <a:gd name="connsiteY0" fmla="*/ 182607 h 208610"/>
                  <a:gd name="connsiteX1" fmla="*/ 29056 w 142117"/>
                  <a:gd name="connsiteY1" fmla="*/ 125457 h 208610"/>
                  <a:gd name="connsiteX2" fmla="*/ 60488 w 142117"/>
                  <a:gd name="connsiteY2" fmla="*/ 93072 h 208610"/>
                  <a:gd name="connsiteX3" fmla="*/ 78014 w 142117"/>
                  <a:gd name="connsiteY3" fmla="*/ 65831 h 208610"/>
                  <a:gd name="connsiteX4" fmla="*/ 93445 w 142117"/>
                  <a:gd name="connsiteY4" fmla="*/ 32303 h 208610"/>
                  <a:gd name="connsiteX5" fmla="*/ 126401 w 142117"/>
                  <a:gd name="connsiteY5" fmla="*/ 8014 h 208610"/>
                  <a:gd name="connsiteX6" fmla="*/ 142117 w 142117"/>
                  <a:gd name="connsiteY6" fmla="*/ 10872 h 208610"/>
                  <a:gd name="connsiteX7" fmla="*/ 139450 w 142117"/>
                  <a:gd name="connsiteY7" fmla="*/ 7538 h 208610"/>
                  <a:gd name="connsiteX8" fmla="*/ 119067 w 142117"/>
                  <a:gd name="connsiteY8" fmla="*/ 585 h 208610"/>
                  <a:gd name="connsiteX9" fmla="*/ 85444 w 142117"/>
                  <a:gd name="connsiteY9" fmla="*/ 25445 h 208610"/>
                  <a:gd name="connsiteX10" fmla="*/ 69632 w 142117"/>
                  <a:gd name="connsiteY10" fmla="*/ 59545 h 208610"/>
                  <a:gd name="connsiteX11" fmla="*/ 51725 w 142117"/>
                  <a:gd name="connsiteY11" fmla="*/ 88120 h 208610"/>
                  <a:gd name="connsiteX12" fmla="*/ 19721 w 142117"/>
                  <a:gd name="connsiteY12" fmla="*/ 121171 h 208610"/>
                  <a:gd name="connsiteX13" fmla="*/ 100 w 142117"/>
                  <a:gd name="connsiteY13" fmla="*/ 179369 h 208610"/>
                  <a:gd name="connsiteX14" fmla="*/ 8101 w 142117"/>
                  <a:gd name="connsiteY14" fmla="*/ 203372 h 208610"/>
                  <a:gd name="connsiteX15" fmla="*/ 20197 w 142117"/>
                  <a:gd name="connsiteY15" fmla="*/ 208611 h 208610"/>
                  <a:gd name="connsiteX16" fmla="*/ 17721 w 142117"/>
                  <a:gd name="connsiteY16" fmla="*/ 206706 h 208610"/>
                  <a:gd name="connsiteX17" fmla="*/ 10006 w 142117"/>
                  <a:gd name="connsiteY17" fmla="*/ 182608 h 20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117" h="208610">
                    <a:moveTo>
                      <a:pt x="10006" y="182607"/>
                    </a:moveTo>
                    <a:cubicBezTo>
                      <a:pt x="9908" y="161982"/>
                      <a:pt x="16603" y="141899"/>
                      <a:pt x="29056" y="125457"/>
                    </a:cubicBezTo>
                    <a:cubicBezTo>
                      <a:pt x="38970" y="114130"/>
                      <a:pt x="49461" y="103320"/>
                      <a:pt x="60488" y="93072"/>
                    </a:cubicBezTo>
                    <a:cubicBezTo>
                      <a:pt x="68377" y="85485"/>
                      <a:pt x="74379" y="76155"/>
                      <a:pt x="78014" y="65831"/>
                    </a:cubicBezTo>
                    <a:cubicBezTo>
                      <a:pt x="81505" y="53966"/>
                      <a:pt x="86703" y="42672"/>
                      <a:pt x="93445" y="32303"/>
                    </a:cubicBezTo>
                    <a:cubicBezTo>
                      <a:pt x="100950" y="20318"/>
                      <a:pt x="112732" y="11635"/>
                      <a:pt x="126401" y="8014"/>
                    </a:cubicBezTo>
                    <a:cubicBezTo>
                      <a:pt x="131809" y="6731"/>
                      <a:pt x="137507" y="7767"/>
                      <a:pt x="142117" y="10872"/>
                    </a:cubicBezTo>
                    <a:lnTo>
                      <a:pt x="139450" y="7538"/>
                    </a:lnTo>
                    <a:cubicBezTo>
                      <a:pt x="134605" y="1428"/>
                      <a:pt x="126637" y="-1290"/>
                      <a:pt x="119067" y="585"/>
                    </a:cubicBezTo>
                    <a:cubicBezTo>
                      <a:pt x="105070" y="4220"/>
                      <a:pt x="93022" y="13128"/>
                      <a:pt x="85444" y="25445"/>
                    </a:cubicBezTo>
                    <a:cubicBezTo>
                      <a:pt x="78469" y="35941"/>
                      <a:pt x="73137" y="47440"/>
                      <a:pt x="69632" y="59545"/>
                    </a:cubicBezTo>
                    <a:cubicBezTo>
                      <a:pt x="66036" y="70365"/>
                      <a:pt x="59895" y="80165"/>
                      <a:pt x="51725" y="88120"/>
                    </a:cubicBezTo>
                    <a:cubicBezTo>
                      <a:pt x="40483" y="98566"/>
                      <a:pt x="29800" y="109599"/>
                      <a:pt x="19721" y="121171"/>
                    </a:cubicBezTo>
                    <a:cubicBezTo>
                      <a:pt x="6979" y="137896"/>
                      <a:pt x="85" y="158344"/>
                      <a:pt x="100" y="179369"/>
                    </a:cubicBezTo>
                    <a:cubicBezTo>
                      <a:pt x="-587" y="188123"/>
                      <a:pt x="2299" y="196781"/>
                      <a:pt x="8101" y="203372"/>
                    </a:cubicBezTo>
                    <a:cubicBezTo>
                      <a:pt x="11472" y="206363"/>
                      <a:pt x="15710" y="208198"/>
                      <a:pt x="20197" y="208611"/>
                    </a:cubicBezTo>
                    <a:cubicBezTo>
                      <a:pt x="19310" y="208060"/>
                      <a:pt x="18481" y="207422"/>
                      <a:pt x="17721" y="206706"/>
                    </a:cubicBezTo>
                    <a:cubicBezTo>
                      <a:pt x="11918" y="200091"/>
                      <a:pt x="9123" y="191363"/>
                      <a:pt x="10006" y="1826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55298-77B3-B6DA-47D2-8B03D8B61B6C}"/>
                  </a:ext>
                </a:extLst>
              </p:cNvPr>
              <p:cNvSpPr/>
              <p:nvPr/>
            </p:nvSpPr>
            <p:spPr>
              <a:xfrm>
                <a:off x="7744175" y="2779618"/>
                <a:ext cx="142407" cy="205219"/>
              </a:xfrm>
              <a:custGeom>
                <a:avLst/>
                <a:gdLst>
                  <a:gd name="connsiteX0" fmla="*/ 136597 w 142407"/>
                  <a:gd name="connsiteY0" fmla="*/ 7301 h 205219"/>
                  <a:gd name="connsiteX1" fmla="*/ 132311 w 142407"/>
                  <a:gd name="connsiteY1" fmla="*/ 3395 h 205219"/>
                  <a:gd name="connsiteX2" fmla="*/ 116595 w 142407"/>
                  <a:gd name="connsiteY2" fmla="*/ 538 h 205219"/>
                  <a:gd name="connsiteX3" fmla="*/ 83638 w 142407"/>
                  <a:gd name="connsiteY3" fmla="*/ 24827 h 205219"/>
                  <a:gd name="connsiteX4" fmla="*/ 68112 w 142407"/>
                  <a:gd name="connsiteY4" fmla="*/ 58831 h 205219"/>
                  <a:gd name="connsiteX5" fmla="*/ 50586 w 142407"/>
                  <a:gd name="connsiteY5" fmla="*/ 86739 h 205219"/>
                  <a:gd name="connsiteX6" fmla="*/ 19154 w 142407"/>
                  <a:gd name="connsiteY6" fmla="*/ 119124 h 205219"/>
                  <a:gd name="connsiteX7" fmla="*/ 104 w 142407"/>
                  <a:gd name="connsiteY7" fmla="*/ 176274 h 205219"/>
                  <a:gd name="connsiteX8" fmla="*/ 7914 w 142407"/>
                  <a:gd name="connsiteY8" fmla="*/ 199801 h 205219"/>
                  <a:gd name="connsiteX9" fmla="*/ 10391 w 142407"/>
                  <a:gd name="connsiteY9" fmla="*/ 201706 h 205219"/>
                  <a:gd name="connsiteX10" fmla="*/ 31632 w 142407"/>
                  <a:gd name="connsiteY10" fmla="*/ 203706 h 205219"/>
                  <a:gd name="connsiteX11" fmla="*/ 51634 w 142407"/>
                  <a:gd name="connsiteY11" fmla="*/ 188657 h 205219"/>
                  <a:gd name="connsiteX12" fmla="*/ 66969 w 142407"/>
                  <a:gd name="connsiteY12" fmla="*/ 168654 h 205219"/>
                  <a:gd name="connsiteX13" fmla="*/ 97926 w 142407"/>
                  <a:gd name="connsiteY13" fmla="*/ 141032 h 205219"/>
                  <a:gd name="connsiteX14" fmla="*/ 128501 w 142407"/>
                  <a:gd name="connsiteY14" fmla="*/ 117600 h 205219"/>
                  <a:gd name="connsiteX15" fmla="*/ 142407 w 142407"/>
                  <a:gd name="connsiteY15" fmla="*/ 15683 h 205219"/>
                  <a:gd name="connsiteX16" fmla="*/ 136597 w 142407"/>
                  <a:gd name="connsiteY16" fmla="*/ 7301 h 20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407" h="205219">
                    <a:moveTo>
                      <a:pt x="136597" y="7301"/>
                    </a:moveTo>
                    <a:cubicBezTo>
                      <a:pt x="135376" y="5788"/>
                      <a:pt x="133931" y="4471"/>
                      <a:pt x="132311" y="3395"/>
                    </a:cubicBezTo>
                    <a:cubicBezTo>
                      <a:pt x="127701" y="291"/>
                      <a:pt x="122003" y="-745"/>
                      <a:pt x="116595" y="538"/>
                    </a:cubicBezTo>
                    <a:cubicBezTo>
                      <a:pt x="102925" y="4159"/>
                      <a:pt x="91144" y="12842"/>
                      <a:pt x="83638" y="24827"/>
                    </a:cubicBezTo>
                    <a:cubicBezTo>
                      <a:pt x="76821" y="35337"/>
                      <a:pt x="71590" y="46795"/>
                      <a:pt x="68112" y="58831"/>
                    </a:cubicBezTo>
                    <a:cubicBezTo>
                      <a:pt x="64571" y="69394"/>
                      <a:pt x="58563" y="78961"/>
                      <a:pt x="50586" y="86739"/>
                    </a:cubicBezTo>
                    <a:cubicBezTo>
                      <a:pt x="39560" y="96987"/>
                      <a:pt x="29068" y="107796"/>
                      <a:pt x="19154" y="119124"/>
                    </a:cubicBezTo>
                    <a:cubicBezTo>
                      <a:pt x="6701" y="135566"/>
                      <a:pt x="6" y="155649"/>
                      <a:pt x="104" y="176274"/>
                    </a:cubicBezTo>
                    <a:cubicBezTo>
                      <a:pt x="-592" y="184851"/>
                      <a:pt x="2227" y="193343"/>
                      <a:pt x="7914" y="199801"/>
                    </a:cubicBezTo>
                    <a:cubicBezTo>
                      <a:pt x="8674" y="200517"/>
                      <a:pt x="9504" y="201155"/>
                      <a:pt x="10391" y="201706"/>
                    </a:cubicBezTo>
                    <a:cubicBezTo>
                      <a:pt x="16806" y="205545"/>
                      <a:pt x="24612" y="206280"/>
                      <a:pt x="31632" y="203706"/>
                    </a:cubicBezTo>
                    <a:cubicBezTo>
                      <a:pt x="39552" y="200617"/>
                      <a:pt x="46472" y="195411"/>
                      <a:pt x="51634" y="188657"/>
                    </a:cubicBezTo>
                    <a:cubicBezTo>
                      <a:pt x="57063" y="182275"/>
                      <a:pt x="61159" y="175131"/>
                      <a:pt x="66969" y="168654"/>
                    </a:cubicBezTo>
                    <a:cubicBezTo>
                      <a:pt x="76249" y="158344"/>
                      <a:pt x="86629" y="149081"/>
                      <a:pt x="97926" y="141032"/>
                    </a:cubicBezTo>
                    <a:lnTo>
                      <a:pt x="128501" y="117600"/>
                    </a:lnTo>
                    <a:lnTo>
                      <a:pt x="142407" y="15683"/>
                    </a:lnTo>
                    <a:cubicBezTo>
                      <a:pt x="142407" y="15683"/>
                      <a:pt x="139836" y="11206"/>
                      <a:pt x="136597" y="73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1DB3608-7BF7-CB87-6F6A-BAE6DB2F32AC}"/>
                  </a:ext>
                </a:extLst>
              </p:cNvPr>
              <p:cNvSpPr/>
              <p:nvPr/>
            </p:nvSpPr>
            <p:spPr>
              <a:xfrm>
                <a:off x="7847666" y="2769774"/>
                <a:ext cx="398579" cy="267967"/>
              </a:xfrm>
              <a:custGeom>
                <a:avLst/>
                <a:gdLst>
                  <a:gd name="connsiteX0" fmla="*/ 251133 w 398579"/>
                  <a:gd name="connsiteY0" fmla="*/ 0 h 267967"/>
                  <a:gd name="connsiteX1" fmla="*/ 246466 w 398579"/>
                  <a:gd name="connsiteY1" fmla="*/ 125825 h 267967"/>
                  <a:gd name="connsiteX2" fmla="*/ 40535 w 398579"/>
                  <a:gd name="connsiteY2" fmla="*/ 13907 h 267967"/>
                  <a:gd name="connsiteX3" fmla="*/ 17866 w 398579"/>
                  <a:gd name="connsiteY3" fmla="*/ 125825 h 267967"/>
                  <a:gd name="connsiteX4" fmla="*/ 298091 w 398579"/>
                  <a:gd name="connsiteY4" fmla="*/ 267557 h 267967"/>
                  <a:gd name="connsiteX5" fmla="*/ 398580 w 398579"/>
                  <a:gd name="connsiteY5" fmla="*/ 126968 h 267967"/>
                  <a:gd name="connsiteX6" fmla="*/ 341430 w 398579"/>
                  <a:gd name="connsiteY6" fmla="*/ 28861 h 2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579" h="267967">
                    <a:moveTo>
                      <a:pt x="251133" y="0"/>
                    </a:moveTo>
                    <a:lnTo>
                      <a:pt x="246466" y="125825"/>
                    </a:lnTo>
                    <a:cubicBezTo>
                      <a:pt x="189316" y="67913"/>
                      <a:pt x="40535" y="13907"/>
                      <a:pt x="40535" y="13907"/>
                    </a:cubicBezTo>
                    <a:cubicBezTo>
                      <a:pt x="-15853" y="55436"/>
                      <a:pt x="-3280" y="103156"/>
                      <a:pt x="17866" y="125825"/>
                    </a:cubicBezTo>
                    <a:cubicBezTo>
                      <a:pt x="134452" y="189262"/>
                      <a:pt x="267611" y="274606"/>
                      <a:pt x="298091" y="267557"/>
                    </a:cubicBezTo>
                    <a:cubicBezTo>
                      <a:pt x="328571" y="260509"/>
                      <a:pt x="368957" y="214217"/>
                      <a:pt x="398580" y="126968"/>
                    </a:cubicBezTo>
                    <a:lnTo>
                      <a:pt x="341430" y="2886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02708FD-7D0E-F6A7-A718-556350FBB53E}"/>
                  </a:ext>
                </a:extLst>
              </p:cNvPr>
              <p:cNvSpPr/>
              <p:nvPr/>
            </p:nvSpPr>
            <p:spPr>
              <a:xfrm>
                <a:off x="8323685" y="3357371"/>
                <a:ext cx="179990" cy="113164"/>
              </a:xfrm>
              <a:custGeom>
                <a:avLst/>
                <a:gdLst>
                  <a:gd name="connsiteX0" fmla="*/ 178594 w 179990"/>
                  <a:gd name="connsiteY0" fmla="*/ 88011 h 113164"/>
                  <a:gd name="connsiteX1" fmla="*/ 166116 w 179990"/>
                  <a:gd name="connsiteY1" fmla="*/ 98965 h 113164"/>
                  <a:gd name="connsiteX2" fmla="*/ 149447 w 179990"/>
                  <a:gd name="connsiteY2" fmla="*/ 101917 h 113164"/>
                  <a:gd name="connsiteX3" fmla="*/ 112586 w 179990"/>
                  <a:gd name="connsiteY3" fmla="*/ 101346 h 113164"/>
                  <a:gd name="connsiteX4" fmla="*/ 79153 w 179990"/>
                  <a:gd name="connsiteY4" fmla="*/ 86963 h 113164"/>
                  <a:gd name="connsiteX5" fmla="*/ 57817 w 179990"/>
                  <a:gd name="connsiteY5" fmla="*/ 59817 h 113164"/>
                  <a:gd name="connsiteX6" fmla="*/ 0 w 179990"/>
                  <a:gd name="connsiteY6" fmla="*/ 0 h 113164"/>
                  <a:gd name="connsiteX7" fmla="*/ 2476 w 179990"/>
                  <a:gd name="connsiteY7" fmla="*/ 12192 h 113164"/>
                  <a:gd name="connsiteX8" fmla="*/ 57817 w 179990"/>
                  <a:gd name="connsiteY8" fmla="*/ 70199 h 113164"/>
                  <a:gd name="connsiteX9" fmla="*/ 79153 w 179990"/>
                  <a:gd name="connsiteY9" fmla="*/ 97441 h 113164"/>
                  <a:gd name="connsiteX10" fmla="*/ 112585 w 179990"/>
                  <a:gd name="connsiteY10" fmla="*/ 111823 h 113164"/>
                  <a:gd name="connsiteX11" fmla="*/ 149447 w 179990"/>
                  <a:gd name="connsiteY11" fmla="*/ 112395 h 113164"/>
                  <a:gd name="connsiteX12" fmla="*/ 166116 w 179990"/>
                  <a:gd name="connsiteY12" fmla="*/ 109347 h 113164"/>
                  <a:gd name="connsiteX13" fmla="*/ 178594 w 179990"/>
                  <a:gd name="connsiteY13" fmla="*/ 98393 h 113164"/>
                  <a:gd name="connsiteX14" fmla="*/ 179260 w 179990"/>
                  <a:gd name="connsiteY14" fmla="*/ 86201 h 113164"/>
                  <a:gd name="connsiteX15" fmla="*/ 178594 w 179990"/>
                  <a:gd name="connsiteY15" fmla="*/ 88011 h 1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990" h="113164">
                    <a:moveTo>
                      <a:pt x="178594" y="88011"/>
                    </a:moveTo>
                    <a:cubicBezTo>
                      <a:pt x="176093" y="93204"/>
                      <a:pt x="171589" y="97158"/>
                      <a:pt x="166116" y="98965"/>
                    </a:cubicBezTo>
                    <a:cubicBezTo>
                      <a:pt x="160733" y="100753"/>
                      <a:pt x="155117" y="101748"/>
                      <a:pt x="149447" y="101917"/>
                    </a:cubicBezTo>
                    <a:cubicBezTo>
                      <a:pt x="137181" y="103204"/>
                      <a:pt x="124805" y="103013"/>
                      <a:pt x="112586" y="101346"/>
                    </a:cubicBezTo>
                    <a:cubicBezTo>
                      <a:pt x="100331" y="99716"/>
                      <a:pt x="88763" y="94739"/>
                      <a:pt x="79153" y="86963"/>
                    </a:cubicBezTo>
                    <a:cubicBezTo>
                      <a:pt x="70886" y="78885"/>
                      <a:pt x="63713" y="69759"/>
                      <a:pt x="57817" y="59817"/>
                    </a:cubicBezTo>
                    <a:cubicBezTo>
                      <a:pt x="42055" y="36760"/>
                      <a:pt x="22507" y="16536"/>
                      <a:pt x="0" y="0"/>
                    </a:cubicBezTo>
                    <a:cubicBezTo>
                      <a:pt x="587" y="4109"/>
                      <a:pt x="1414" y="8180"/>
                      <a:pt x="2476" y="12192"/>
                    </a:cubicBezTo>
                    <a:cubicBezTo>
                      <a:pt x="24125" y="28198"/>
                      <a:pt x="42847" y="47822"/>
                      <a:pt x="57817" y="70199"/>
                    </a:cubicBezTo>
                    <a:cubicBezTo>
                      <a:pt x="63735" y="80155"/>
                      <a:pt x="70905" y="89310"/>
                      <a:pt x="79153" y="97441"/>
                    </a:cubicBezTo>
                    <a:cubicBezTo>
                      <a:pt x="88786" y="105179"/>
                      <a:pt x="100343" y="110151"/>
                      <a:pt x="112585" y="111823"/>
                    </a:cubicBezTo>
                    <a:cubicBezTo>
                      <a:pt x="124812" y="113395"/>
                      <a:pt x="137177" y="113586"/>
                      <a:pt x="149447" y="112395"/>
                    </a:cubicBezTo>
                    <a:cubicBezTo>
                      <a:pt x="155122" y="112193"/>
                      <a:pt x="160737" y="111167"/>
                      <a:pt x="166116" y="109347"/>
                    </a:cubicBezTo>
                    <a:cubicBezTo>
                      <a:pt x="171589" y="107540"/>
                      <a:pt x="176093" y="103586"/>
                      <a:pt x="178594" y="98393"/>
                    </a:cubicBezTo>
                    <a:cubicBezTo>
                      <a:pt x="180191" y="94522"/>
                      <a:pt x="180426" y="90223"/>
                      <a:pt x="179260" y="86201"/>
                    </a:cubicBezTo>
                    <a:cubicBezTo>
                      <a:pt x="179080" y="86819"/>
                      <a:pt x="178858" y="87424"/>
                      <a:pt x="178594" y="88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B5B279-2095-681C-7523-37AD308A4093}"/>
                  </a:ext>
                </a:extLst>
              </p:cNvPr>
              <p:cNvSpPr/>
              <p:nvPr/>
            </p:nvSpPr>
            <p:spPr>
              <a:xfrm>
                <a:off x="8321660" y="3319462"/>
                <a:ext cx="181845" cy="140667"/>
              </a:xfrm>
              <a:custGeom>
                <a:avLst/>
                <a:gdLst>
                  <a:gd name="connsiteX0" fmla="*/ 175570 w 181845"/>
                  <a:gd name="connsiteY0" fmla="*/ 102965 h 140667"/>
                  <a:gd name="connsiteX1" fmla="*/ 156520 w 181845"/>
                  <a:gd name="connsiteY1" fmla="*/ 87725 h 140667"/>
                  <a:gd name="connsiteX2" fmla="*/ 90702 w 181845"/>
                  <a:gd name="connsiteY2" fmla="*/ 0 h 140667"/>
                  <a:gd name="connsiteX3" fmla="*/ 3263 w 181845"/>
                  <a:gd name="connsiteY3" fmla="*/ 4953 h 140667"/>
                  <a:gd name="connsiteX4" fmla="*/ 2025 w 181845"/>
                  <a:gd name="connsiteY4" fmla="*/ 37910 h 140667"/>
                  <a:gd name="connsiteX5" fmla="*/ 59841 w 181845"/>
                  <a:gd name="connsiteY5" fmla="*/ 97727 h 140667"/>
                  <a:gd name="connsiteX6" fmla="*/ 81178 w 181845"/>
                  <a:gd name="connsiteY6" fmla="*/ 124873 h 140667"/>
                  <a:gd name="connsiteX7" fmla="*/ 114610 w 181845"/>
                  <a:gd name="connsiteY7" fmla="*/ 139256 h 140667"/>
                  <a:gd name="connsiteX8" fmla="*/ 151472 w 181845"/>
                  <a:gd name="connsiteY8" fmla="*/ 139827 h 140667"/>
                  <a:gd name="connsiteX9" fmla="*/ 168141 w 181845"/>
                  <a:gd name="connsiteY9" fmla="*/ 136875 h 140667"/>
                  <a:gd name="connsiteX10" fmla="*/ 180618 w 181845"/>
                  <a:gd name="connsiteY10" fmla="*/ 125921 h 140667"/>
                  <a:gd name="connsiteX11" fmla="*/ 181285 w 181845"/>
                  <a:gd name="connsiteY11" fmla="*/ 124111 h 140667"/>
                  <a:gd name="connsiteX12" fmla="*/ 175570 w 181845"/>
                  <a:gd name="connsiteY12" fmla="*/ 102966 h 1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845" h="140667">
                    <a:moveTo>
                      <a:pt x="175570" y="102965"/>
                    </a:moveTo>
                    <a:cubicBezTo>
                      <a:pt x="169923" y="97064"/>
                      <a:pt x="163517" y="91939"/>
                      <a:pt x="156520" y="87725"/>
                    </a:cubicBezTo>
                    <a:cubicBezTo>
                      <a:pt x="125483" y="66567"/>
                      <a:pt x="102337" y="35716"/>
                      <a:pt x="90702" y="0"/>
                    </a:cubicBezTo>
                    <a:lnTo>
                      <a:pt x="3263" y="4953"/>
                    </a:lnTo>
                    <a:cubicBezTo>
                      <a:pt x="-614" y="15533"/>
                      <a:pt x="-1048" y="27068"/>
                      <a:pt x="2025" y="37910"/>
                    </a:cubicBezTo>
                    <a:cubicBezTo>
                      <a:pt x="24532" y="54446"/>
                      <a:pt x="44080" y="74670"/>
                      <a:pt x="59841" y="97727"/>
                    </a:cubicBezTo>
                    <a:cubicBezTo>
                      <a:pt x="65737" y="107669"/>
                      <a:pt x="72910" y="116795"/>
                      <a:pt x="81178" y="124873"/>
                    </a:cubicBezTo>
                    <a:cubicBezTo>
                      <a:pt x="90788" y="132649"/>
                      <a:pt x="102356" y="137626"/>
                      <a:pt x="114610" y="139256"/>
                    </a:cubicBezTo>
                    <a:cubicBezTo>
                      <a:pt x="126830" y="140922"/>
                      <a:pt x="139206" y="141114"/>
                      <a:pt x="151472" y="139827"/>
                    </a:cubicBezTo>
                    <a:cubicBezTo>
                      <a:pt x="157142" y="139658"/>
                      <a:pt x="162757" y="138663"/>
                      <a:pt x="168141" y="136875"/>
                    </a:cubicBezTo>
                    <a:cubicBezTo>
                      <a:pt x="173614" y="135067"/>
                      <a:pt x="178118" y="131114"/>
                      <a:pt x="180618" y="125921"/>
                    </a:cubicBezTo>
                    <a:cubicBezTo>
                      <a:pt x="180882" y="125334"/>
                      <a:pt x="181105" y="124729"/>
                      <a:pt x="181285" y="124111"/>
                    </a:cubicBezTo>
                    <a:cubicBezTo>
                      <a:pt x="182961" y="116552"/>
                      <a:pt x="180825" y="108652"/>
                      <a:pt x="175570" y="10296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C08A476-0A3E-F8E1-1A2C-B5BAAD7E18C3}"/>
                  </a:ext>
                </a:extLst>
              </p:cNvPr>
              <p:cNvSpPr/>
              <p:nvPr/>
            </p:nvSpPr>
            <p:spPr>
              <a:xfrm>
                <a:off x="8029518" y="2569368"/>
                <a:ext cx="389797" cy="771472"/>
              </a:xfrm>
              <a:custGeom>
                <a:avLst/>
                <a:gdLst>
                  <a:gd name="connsiteX0" fmla="*/ 8988 w 389797"/>
                  <a:gd name="connsiteY0" fmla="*/ 0 h 771472"/>
                  <a:gd name="connsiteX1" fmla="*/ 69282 w 389797"/>
                  <a:gd name="connsiteY1" fmla="*/ 200025 h 771472"/>
                  <a:gd name="connsiteX2" fmla="*/ 259782 w 389797"/>
                  <a:gd name="connsiteY2" fmla="*/ 361950 h 771472"/>
                  <a:gd name="connsiteX3" fmla="*/ 275498 w 389797"/>
                  <a:gd name="connsiteY3" fmla="*/ 627412 h 771472"/>
                  <a:gd name="connsiteX4" fmla="*/ 288833 w 389797"/>
                  <a:gd name="connsiteY4" fmla="*/ 755809 h 771472"/>
                  <a:gd name="connsiteX5" fmla="*/ 389798 w 389797"/>
                  <a:gd name="connsiteY5" fmla="*/ 755809 h 771472"/>
                  <a:gd name="connsiteX6" fmla="*/ 389798 w 389797"/>
                  <a:gd name="connsiteY6" fmla="*/ 341376 h 771472"/>
                  <a:gd name="connsiteX7" fmla="*/ 352746 w 389797"/>
                  <a:gd name="connsiteY7" fmla="*/ 242506 h 771472"/>
                  <a:gd name="connsiteX8" fmla="*/ 209013 w 389797"/>
                  <a:gd name="connsiteY8" fmla="*/ 78581 h 771472"/>
                  <a:gd name="connsiteX9" fmla="*/ 209013 w 389797"/>
                  <a:gd name="connsiteY9" fmla="*/ 17431 h 77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797" h="771472">
                    <a:moveTo>
                      <a:pt x="8988" y="0"/>
                    </a:moveTo>
                    <a:cubicBezTo>
                      <a:pt x="-10062" y="92392"/>
                      <a:pt x="-2727" y="133350"/>
                      <a:pt x="69282" y="200025"/>
                    </a:cubicBezTo>
                    <a:cubicBezTo>
                      <a:pt x="141291" y="266700"/>
                      <a:pt x="259782" y="361950"/>
                      <a:pt x="259782" y="361950"/>
                    </a:cubicBezTo>
                    <a:cubicBezTo>
                      <a:pt x="231207" y="455962"/>
                      <a:pt x="273879" y="579692"/>
                      <a:pt x="275498" y="627412"/>
                    </a:cubicBezTo>
                    <a:cubicBezTo>
                      <a:pt x="277117" y="675132"/>
                      <a:pt x="288833" y="755809"/>
                      <a:pt x="288833" y="755809"/>
                    </a:cubicBezTo>
                    <a:cubicBezTo>
                      <a:pt x="354555" y="791051"/>
                      <a:pt x="389798" y="755809"/>
                      <a:pt x="389798" y="755809"/>
                    </a:cubicBezTo>
                    <a:lnTo>
                      <a:pt x="389798" y="341376"/>
                    </a:lnTo>
                    <a:cubicBezTo>
                      <a:pt x="389827" y="305020"/>
                      <a:pt x="376661" y="269889"/>
                      <a:pt x="352746" y="242506"/>
                    </a:cubicBezTo>
                    <a:lnTo>
                      <a:pt x="209013" y="78581"/>
                    </a:lnTo>
                    <a:lnTo>
                      <a:pt x="209013" y="1743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8D511ED-25C3-08BE-6F7C-92696ABEC4EE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F7949C6-EC2A-3D91-FC51-53B09F550116}"/>
                  </a:ext>
                </a:extLst>
              </p:cNvPr>
              <p:cNvSpPr/>
              <p:nvPr/>
            </p:nvSpPr>
            <p:spPr>
              <a:xfrm>
                <a:off x="8475132" y="2089448"/>
                <a:ext cx="111337" cy="240184"/>
              </a:xfrm>
              <a:custGeom>
                <a:avLst/>
                <a:gdLst>
                  <a:gd name="connsiteX0" fmla="*/ 70009 w 111337"/>
                  <a:gd name="connsiteY0" fmla="*/ 236176 h 240184"/>
                  <a:gd name="connsiteX1" fmla="*/ 108680 w 111337"/>
                  <a:gd name="connsiteY1" fmla="*/ 238938 h 240184"/>
                  <a:gd name="connsiteX2" fmla="*/ 110681 w 111337"/>
                  <a:gd name="connsiteY2" fmla="*/ 149784 h 240184"/>
                  <a:gd name="connsiteX3" fmla="*/ 76771 w 111337"/>
                  <a:gd name="connsiteY3" fmla="*/ 12719 h 240184"/>
                  <a:gd name="connsiteX4" fmla="*/ 18002 w 111337"/>
                  <a:gd name="connsiteY4" fmla="*/ 6719 h 240184"/>
                  <a:gd name="connsiteX5" fmla="*/ 38100 w 111337"/>
                  <a:gd name="connsiteY5" fmla="*/ 83966 h 240184"/>
                  <a:gd name="connsiteX6" fmla="*/ 0 w 111337"/>
                  <a:gd name="connsiteY6" fmla="*/ 70631 h 240184"/>
                  <a:gd name="connsiteX7" fmla="*/ 19050 w 111337"/>
                  <a:gd name="connsiteY7" fmla="*/ 104826 h 240184"/>
                  <a:gd name="connsiteX8" fmla="*/ 43625 w 111337"/>
                  <a:gd name="connsiteY8" fmla="*/ 144450 h 240184"/>
                  <a:gd name="connsiteX9" fmla="*/ 37624 w 111337"/>
                  <a:gd name="connsiteY9" fmla="*/ 214554 h 240184"/>
                  <a:gd name="connsiteX10" fmla="*/ 70009 w 111337"/>
                  <a:gd name="connsiteY10" fmla="*/ 236176 h 2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1337" h="240184">
                    <a:moveTo>
                      <a:pt x="70009" y="236176"/>
                    </a:moveTo>
                    <a:cubicBezTo>
                      <a:pt x="82465" y="240320"/>
                      <a:pt x="95762" y="241270"/>
                      <a:pt x="108680" y="238938"/>
                    </a:cubicBezTo>
                    <a:cubicBezTo>
                      <a:pt x="108680" y="213983"/>
                      <a:pt x="108680" y="186074"/>
                      <a:pt x="110681" y="149784"/>
                    </a:cubicBezTo>
                    <a:cubicBezTo>
                      <a:pt x="115348" y="71489"/>
                      <a:pt x="94202" y="28340"/>
                      <a:pt x="76771" y="12719"/>
                    </a:cubicBezTo>
                    <a:cubicBezTo>
                      <a:pt x="59341" y="-2902"/>
                      <a:pt x="29146" y="-3187"/>
                      <a:pt x="18002" y="6719"/>
                    </a:cubicBezTo>
                    <a:cubicBezTo>
                      <a:pt x="6858" y="16625"/>
                      <a:pt x="34195" y="52629"/>
                      <a:pt x="38100" y="83966"/>
                    </a:cubicBezTo>
                    <a:cubicBezTo>
                      <a:pt x="22479" y="65678"/>
                      <a:pt x="14573" y="59487"/>
                      <a:pt x="0" y="70631"/>
                    </a:cubicBezTo>
                    <a:cubicBezTo>
                      <a:pt x="8600" y="80622"/>
                      <a:pt x="15081" y="92256"/>
                      <a:pt x="19050" y="104826"/>
                    </a:cubicBezTo>
                    <a:cubicBezTo>
                      <a:pt x="22193" y="120542"/>
                      <a:pt x="38957" y="131496"/>
                      <a:pt x="43625" y="144450"/>
                    </a:cubicBezTo>
                    <a:cubicBezTo>
                      <a:pt x="47244" y="154547"/>
                      <a:pt x="43625" y="186836"/>
                      <a:pt x="37624" y="214554"/>
                    </a:cubicBezTo>
                    <a:cubicBezTo>
                      <a:pt x="46412" y="224389"/>
                      <a:pt x="57556" y="231830"/>
                      <a:pt x="70009" y="2361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D43E213-A99E-6148-D110-97E730A5AA48}"/>
                  </a:ext>
                </a:extLst>
              </p:cNvPr>
              <p:cNvSpPr/>
              <p:nvPr/>
            </p:nvSpPr>
            <p:spPr>
              <a:xfrm>
                <a:off x="8347116" y="2168080"/>
                <a:ext cx="236525" cy="313873"/>
              </a:xfrm>
              <a:custGeom>
                <a:avLst/>
                <a:gdLst>
                  <a:gd name="connsiteX0" fmla="*/ 198025 w 236525"/>
                  <a:gd name="connsiteY0" fmla="*/ 157544 h 313873"/>
                  <a:gd name="connsiteX1" fmla="*/ 165354 w 236525"/>
                  <a:gd name="connsiteY1" fmla="*/ 135922 h 313873"/>
                  <a:gd name="connsiteX2" fmla="*/ 159829 w 236525"/>
                  <a:gd name="connsiteY2" fmla="*/ 158782 h 313873"/>
                  <a:gd name="connsiteX3" fmla="*/ 85725 w 236525"/>
                  <a:gd name="connsiteY3" fmla="*/ 60103 h 313873"/>
                  <a:gd name="connsiteX4" fmla="*/ 0 w 236525"/>
                  <a:gd name="connsiteY4" fmla="*/ 0 h 313873"/>
                  <a:gd name="connsiteX5" fmla="*/ 7144 w 236525"/>
                  <a:gd name="connsiteY5" fmla="*/ 146304 h 313873"/>
                  <a:gd name="connsiteX6" fmla="*/ 168402 w 236525"/>
                  <a:gd name="connsiteY6" fmla="*/ 306038 h 313873"/>
                  <a:gd name="connsiteX7" fmla="*/ 231648 w 236525"/>
                  <a:gd name="connsiteY7" fmla="*/ 243840 h 313873"/>
                  <a:gd name="connsiteX8" fmla="*/ 236411 w 236525"/>
                  <a:gd name="connsiteY8" fmla="*/ 160306 h 313873"/>
                  <a:gd name="connsiteX9" fmla="*/ 198025 w 236525"/>
                  <a:gd name="connsiteY9" fmla="*/ 157544 h 31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525" h="313873">
                    <a:moveTo>
                      <a:pt x="198025" y="157544"/>
                    </a:moveTo>
                    <a:cubicBezTo>
                      <a:pt x="185469" y="153240"/>
                      <a:pt x="174222" y="145797"/>
                      <a:pt x="165354" y="135922"/>
                    </a:cubicBezTo>
                    <a:cubicBezTo>
                      <a:pt x="163640" y="144208"/>
                      <a:pt x="161735" y="152114"/>
                      <a:pt x="159829" y="158782"/>
                    </a:cubicBezTo>
                    <a:cubicBezTo>
                      <a:pt x="159829" y="158782"/>
                      <a:pt x="99346" y="75819"/>
                      <a:pt x="85725" y="60103"/>
                    </a:cubicBezTo>
                    <a:cubicBezTo>
                      <a:pt x="72104" y="44386"/>
                      <a:pt x="59627" y="6953"/>
                      <a:pt x="0" y="0"/>
                    </a:cubicBezTo>
                    <a:lnTo>
                      <a:pt x="7144" y="146304"/>
                    </a:lnTo>
                    <a:cubicBezTo>
                      <a:pt x="7144" y="146304"/>
                      <a:pt x="127254" y="282988"/>
                      <a:pt x="168402" y="306038"/>
                    </a:cubicBezTo>
                    <a:cubicBezTo>
                      <a:pt x="209550" y="329089"/>
                      <a:pt x="223266" y="299180"/>
                      <a:pt x="231648" y="243840"/>
                    </a:cubicBezTo>
                    <a:cubicBezTo>
                      <a:pt x="235395" y="216160"/>
                      <a:pt x="236988" y="188232"/>
                      <a:pt x="236411" y="160306"/>
                    </a:cubicBezTo>
                    <a:cubicBezTo>
                      <a:pt x="223585" y="162589"/>
                      <a:pt x="210392" y="161639"/>
                      <a:pt x="198025" y="1575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068A96-F77A-2606-985E-BFF2B29C7C96}"/>
                  </a:ext>
                </a:extLst>
              </p:cNvPr>
              <p:cNvSpPr/>
              <p:nvPr/>
            </p:nvSpPr>
            <p:spPr>
              <a:xfrm>
                <a:off x="8486086" y="2312765"/>
                <a:ext cx="21526" cy="102679"/>
              </a:xfrm>
              <a:custGeom>
                <a:avLst/>
                <a:gdLst>
                  <a:gd name="connsiteX0" fmla="*/ 12002 w 21526"/>
                  <a:gd name="connsiteY0" fmla="*/ 102679 h 102679"/>
                  <a:gd name="connsiteX1" fmla="*/ 21527 w 21526"/>
                  <a:gd name="connsiteY1" fmla="*/ 14097 h 102679"/>
                  <a:gd name="connsiteX2" fmla="*/ 11240 w 21526"/>
                  <a:gd name="connsiteY2" fmla="*/ 0 h 102679"/>
                  <a:gd name="connsiteX3" fmla="*/ 12002 w 21526"/>
                  <a:gd name="connsiteY3" fmla="*/ 102679 h 10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26" h="102679">
                    <a:moveTo>
                      <a:pt x="12002" y="102679"/>
                    </a:moveTo>
                    <a:cubicBezTo>
                      <a:pt x="2477" y="68675"/>
                      <a:pt x="16669" y="26479"/>
                      <a:pt x="21527" y="14097"/>
                    </a:cubicBezTo>
                    <a:lnTo>
                      <a:pt x="11240" y="0"/>
                    </a:lnTo>
                    <a:cubicBezTo>
                      <a:pt x="-4009" y="32589"/>
                      <a:pt x="-3729" y="70321"/>
                      <a:pt x="12002" y="10267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E7A8D0-F260-ECCA-F212-B318B94FD33F}"/>
                  </a:ext>
                </a:extLst>
              </p:cNvPr>
              <p:cNvSpPr/>
              <p:nvPr/>
            </p:nvSpPr>
            <p:spPr>
              <a:xfrm>
                <a:off x="8031363" y="2152650"/>
                <a:ext cx="338635" cy="468936"/>
              </a:xfrm>
              <a:custGeom>
                <a:avLst/>
                <a:gdLst>
                  <a:gd name="connsiteX0" fmla="*/ 138684 w 338635"/>
                  <a:gd name="connsiteY0" fmla="*/ 12287 h 468936"/>
                  <a:gd name="connsiteX1" fmla="*/ 29813 w 338635"/>
                  <a:gd name="connsiteY1" fmla="*/ 19717 h 468936"/>
                  <a:gd name="connsiteX2" fmla="*/ 29813 w 338635"/>
                  <a:gd name="connsiteY2" fmla="*/ 265557 h 468936"/>
                  <a:gd name="connsiteX3" fmla="*/ 0 w 338635"/>
                  <a:gd name="connsiteY3" fmla="*/ 425291 h 468936"/>
                  <a:gd name="connsiteX4" fmla="*/ 295275 w 338635"/>
                  <a:gd name="connsiteY4" fmla="*/ 444341 h 468936"/>
                  <a:gd name="connsiteX5" fmla="*/ 316039 w 338635"/>
                  <a:gd name="connsiteY5" fmla="*/ 15716 h 468936"/>
                  <a:gd name="connsiteX6" fmla="*/ 223266 w 338635"/>
                  <a:gd name="connsiteY6" fmla="*/ 0 h 4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35" h="468936">
                    <a:moveTo>
                      <a:pt x="138684" y="12287"/>
                    </a:moveTo>
                    <a:cubicBezTo>
                      <a:pt x="104204" y="7620"/>
                      <a:pt x="67437" y="13430"/>
                      <a:pt x="29813" y="19717"/>
                    </a:cubicBezTo>
                    <a:cubicBezTo>
                      <a:pt x="22885" y="101517"/>
                      <a:pt x="22885" y="183757"/>
                      <a:pt x="29813" y="265557"/>
                    </a:cubicBezTo>
                    <a:lnTo>
                      <a:pt x="0" y="425291"/>
                    </a:lnTo>
                    <a:cubicBezTo>
                      <a:pt x="116681" y="495776"/>
                      <a:pt x="265462" y="464439"/>
                      <a:pt x="295275" y="444341"/>
                    </a:cubicBezTo>
                    <a:cubicBezTo>
                      <a:pt x="342233" y="261175"/>
                      <a:pt x="353949" y="88106"/>
                      <a:pt x="316039" y="15716"/>
                    </a:cubicBezTo>
                    <a:lnTo>
                      <a:pt x="22326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33335E-7B33-2EB2-A361-DB739DCF4728}"/>
                  </a:ext>
                </a:extLst>
              </p:cNvPr>
              <p:cNvSpPr/>
              <p:nvPr/>
            </p:nvSpPr>
            <p:spPr>
              <a:xfrm>
                <a:off x="8217195" y="2204370"/>
                <a:ext cx="37433" cy="31813"/>
              </a:xfrm>
              <a:custGeom>
                <a:avLst/>
                <a:gdLst>
                  <a:gd name="connsiteX0" fmla="*/ 27242 w 37433"/>
                  <a:gd name="connsiteY0" fmla="*/ 31813 h 31813"/>
                  <a:gd name="connsiteX1" fmla="*/ 0 w 37433"/>
                  <a:gd name="connsiteY1" fmla="*/ 10192 h 31813"/>
                  <a:gd name="connsiteX2" fmla="*/ 26670 w 37433"/>
                  <a:gd name="connsiteY2" fmla="*/ 0 h 31813"/>
                  <a:gd name="connsiteX3" fmla="*/ 37433 w 37433"/>
                  <a:gd name="connsiteY3" fmla="*/ 533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31813">
                    <a:moveTo>
                      <a:pt x="27242" y="31813"/>
                    </a:moveTo>
                    <a:lnTo>
                      <a:pt x="0" y="10192"/>
                    </a:lnTo>
                    <a:cubicBezTo>
                      <a:pt x="8577" y="6025"/>
                      <a:pt x="17500" y="2615"/>
                      <a:pt x="26670" y="0"/>
                    </a:cubicBezTo>
                    <a:lnTo>
                      <a:pt x="37433" y="5334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0C922D-895F-4345-CE4B-A5DAF20AA5D7}"/>
                  </a:ext>
                </a:extLst>
              </p:cNvPr>
              <p:cNvSpPr/>
              <p:nvPr/>
            </p:nvSpPr>
            <p:spPr>
              <a:xfrm>
                <a:off x="8271107" y="2204370"/>
                <a:ext cx="18669" cy="29527"/>
              </a:xfrm>
              <a:custGeom>
                <a:avLst/>
                <a:gdLst>
                  <a:gd name="connsiteX0" fmla="*/ 2572 w 18669"/>
                  <a:gd name="connsiteY0" fmla="*/ 29527 h 29527"/>
                  <a:gd name="connsiteX1" fmla="*/ 8573 w 18669"/>
                  <a:gd name="connsiteY1" fmla="*/ 25813 h 29527"/>
                  <a:gd name="connsiteX2" fmla="*/ 18669 w 18669"/>
                  <a:gd name="connsiteY2" fmla="*/ 3905 h 29527"/>
                  <a:gd name="connsiteX3" fmla="*/ 6953 w 18669"/>
                  <a:gd name="connsiteY3" fmla="*/ 0 h 29527"/>
                  <a:gd name="connsiteX4" fmla="*/ 0 w 18669"/>
                  <a:gd name="connsiteY4" fmla="*/ 5334 h 29527"/>
                  <a:gd name="connsiteX5" fmla="*/ 2572 w 18669"/>
                  <a:gd name="connsiteY5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69" h="29527">
                    <a:moveTo>
                      <a:pt x="2572" y="29527"/>
                    </a:moveTo>
                    <a:lnTo>
                      <a:pt x="8573" y="25813"/>
                    </a:lnTo>
                    <a:lnTo>
                      <a:pt x="18669" y="3905"/>
                    </a:lnTo>
                    <a:lnTo>
                      <a:pt x="6953" y="0"/>
                    </a:lnTo>
                    <a:lnTo>
                      <a:pt x="0" y="5334"/>
                    </a:lnTo>
                    <a:lnTo>
                      <a:pt x="2572" y="29527"/>
                    </a:ln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574F3CB-3446-9014-9562-6190E254FF62}"/>
                  </a:ext>
                </a:extLst>
              </p:cNvPr>
              <p:cNvSpPr/>
              <p:nvPr/>
            </p:nvSpPr>
            <p:spPr>
              <a:xfrm>
                <a:off x="7991642" y="2251138"/>
                <a:ext cx="279710" cy="205971"/>
              </a:xfrm>
              <a:custGeom>
                <a:avLst/>
                <a:gdLst>
                  <a:gd name="connsiteX0" fmla="*/ 260129 w 279710"/>
                  <a:gd name="connsiteY0" fmla="*/ 95 h 205971"/>
                  <a:gd name="connsiteX1" fmla="*/ 64771 w 279710"/>
                  <a:gd name="connsiteY1" fmla="*/ 129350 h 205971"/>
                  <a:gd name="connsiteX2" fmla="*/ 33053 w 279710"/>
                  <a:gd name="connsiteY2" fmla="*/ 137541 h 205971"/>
                  <a:gd name="connsiteX3" fmla="*/ 2478 w 279710"/>
                  <a:gd name="connsiteY3" fmla="*/ 167354 h 205971"/>
                  <a:gd name="connsiteX4" fmla="*/ 5080 w 279710"/>
                  <a:gd name="connsiteY4" fmla="*/ 184944 h 205971"/>
                  <a:gd name="connsiteX5" fmla="*/ 7621 w 279710"/>
                  <a:gd name="connsiteY5" fmla="*/ 186404 h 205971"/>
                  <a:gd name="connsiteX6" fmla="*/ 61533 w 279710"/>
                  <a:gd name="connsiteY6" fmla="*/ 202978 h 205971"/>
                  <a:gd name="connsiteX7" fmla="*/ 119731 w 279710"/>
                  <a:gd name="connsiteY7" fmla="*/ 201454 h 205971"/>
                  <a:gd name="connsiteX8" fmla="*/ 279274 w 279710"/>
                  <a:gd name="connsiteY8" fmla="*/ 0 h 20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710" h="205971">
                    <a:moveTo>
                      <a:pt x="260129" y="95"/>
                    </a:moveTo>
                    <a:cubicBezTo>
                      <a:pt x="239555" y="81820"/>
                      <a:pt x="143734" y="135065"/>
                      <a:pt x="64771" y="129350"/>
                    </a:cubicBezTo>
                    <a:cubicBezTo>
                      <a:pt x="53568" y="128309"/>
                      <a:pt x="42352" y="131206"/>
                      <a:pt x="33053" y="137541"/>
                    </a:cubicBezTo>
                    <a:cubicBezTo>
                      <a:pt x="21444" y="145913"/>
                      <a:pt x="11140" y="155960"/>
                      <a:pt x="2478" y="167354"/>
                    </a:cubicBezTo>
                    <a:cubicBezTo>
                      <a:pt x="-1661" y="172930"/>
                      <a:pt x="-496" y="180805"/>
                      <a:pt x="5080" y="184944"/>
                    </a:cubicBezTo>
                    <a:cubicBezTo>
                      <a:pt x="5867" y="185528"/>
                      <a:pt x="6720" y="186018"/>
                      <a:pt x="7621" y="186404"/>
                    </a:cubicBezTo>
                    <a:cubicBezTo>
                      <a:pt x="25101" y="193413"/>
                      <a:pt x="43134" y="198957"/>
                      <a:pt x="61533" y="202978"/>
                    </a:cubicBezTo>
                    <a:cubicBezTo>
                      <a:pt x="80745" y="207433"/>
                      <a:pt x="100778" y="206908"/>
                      <a:pt x="119731" y="201454"/>
                    </a:cubicBezTo>
                    <a:cubicBezTo>
                      <a:pt x="263272" y="159925"/>
                      <a:pt x="283180" y="68104"/>
                      <a:pt x="279274" y="0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823FC95-9E73-3D9A-6F4C-95B05B40A81E}"/>
                  </a:ext>
                </a:extLst>
              </p:cNvPr>
              <p:cNvSpPr/>
              <p:nvPr/>
            </p:nvSpPr>
            <p:spPr>
              <a:xfrm>
                <a:off x="8252057" y="2251233"/>
                <a:ext cx="19050" cy="5312"/>
              </a:xfrm>
              <a:custGeom>
                <a:avLst/>
                <a:gdLst>
                  <a:gd name="connsiteX0" fmla="*/ 19050 w 19050"/>
                  <a:gd name="connsiteY0" fmla="*/ 3620 h 5312"/>
                  <a:gd name="connsiteX1" fmla="*/ 19050 w 19050"/>
                  <a:gd name="connsiteY1" fmla="*/ 0 h 5312"/>
                  <a:gd name="connsiteX2" fmla="*/ 0 w 19050"/>
                  <a:gd name="connsiteY2" fmla="*/ 0 h 5312"/>
                  <a:gd name="connsiteX3" fmla="*/ 0 w 19050"/>
                  <a:gd name="connsiteY3" fmla="*/ 1143 h 5312"/>
                  <a:gd name="connsiteX4" fmla="*/ 9525 w 19050"/>
                  <a:gd name="connsiteY4" fmla="*/ 5239 h 5312"/>
                  <a:gd name="connsiteX5" fmla="*/ 19050 w 19050"/>
                  <a:gd name="connsiteY5" fmla="*/ 3620 h 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5312">
                    <a:moveTo>
                      <a:pt x="19050" y="3620"/>
                    </a:moveTo>
                    <a:cubicBezTo>
                      <a:pt x="19050" y="2381"/>
                      <a:pt x="19050" y="1143"/>
                      <a:pt x="19050" y="0"/>
                    </a:cubicBezTo>
                    <a:lnTo>
                      <a:pt x="0" y="0"/>
                    </a:lnTo>
                    <a:cubicBezTo>
                      <a:pt x="0" y="0"/>
                      <a:pt x="0" y="762"/>
                      <a:pt x="0" y="1143"/>
                    </a:cubicBezTo>
                    <a:cubicBezTo>
                      <a:pt x="2711" y="3403"/>
                      <a:pt x="6020" y="4826"/>
                      <a:pt x="9525" y="5239"/>
                    </a:cubicBezTo>
                    <a:cubicBezTo>
                      <a:pt x="12786" y="5526"/>
                      <a:pt x="16067" y="4969"/>
                      <a:pt x="19050" y="362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7CD75B3-FB8D-134A-075E-F6C6E90895AD}"/>
                  </a:ext>
                </a:extLst>
              </p:cNvPr>
              <p:cNvSpPr/>
              <p:nvPr/>
            </p:nvSpPr>
            <p:spPr>
              <a:xfrm>
                <a:off x="8241089" y="2209157"/>
                <a:ext cx="38590" cy="43822"/>
              </a:xfrm>
              <a:custGeom>
                <a:avLst/>
                <a:gdLst>
                  <a:gd name="connsiteX0" fmla="*/ 13539 w 38590"/>
                  <a:gd name="connsiteY0" fmla="*/ 642 h 43822"/>
                  <a:gd name="connsiteX1" fmla="*/ 30018 w 38590"/>
                  <a:gd name="connsiteY1" fmla="*/ 642 h 43822"/>
                  <a:gd name="connsiteX2" fmla="*/ 38590 w 38590"/>
                  <a:gd name="connsiteY2" fmla="*/ 21121 h 43822"/>
                  <a:gd name="connsiteX3" fmla="*/ 29827 w 38590"/>
                  <a:gd name="connsiteY3" fmla="*/ 42171 h 43822"/>
                  <a:gd name="connsiteX4" fmla="*/ 10777 w 38590"/>
                  <a:gd name="connsiteY4" fmla="*/ 42171 h 43822"/>
                  <a:gd name="connsiteX5" fmla="*/ 1252 w 38590"/>
                  <a:gd name="connsiteY5" fmla="*/ 26836 h 43822"/>
                  <a:gd name="connsiteX6" fmla="*/ 1252 w 38590"/>
                  <a:gd name="connsiteY6" fmla="*/ 16073 h 43822"/>
                  <a:gd name="connsiteX7" fmla="*/ 13539 w 38590"/>
                  <a:gd name="connsiteY7" fmla="*/ 642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90" h="43822">
                    <a:moveTo>
                      <a:pt x="13539" y="642"/>
                    </a:moveTo>
                    <a:cubicBezTo>
                      <a:pt x="18999" y="-214"/>
                      <a:pt x="24558" y="-214"/>
                      <a:pt x="30018" y="642"/>
                    </a:cubicBezTo>
                    <a:cubicBezTo>
                      <a:pt x="34676" y="6567"/>
                      <a:pt x="37639" y="13645"/>
                      <a:pt x="38590" y="21121"/>
                    </a:cubicBezTo>
                    <a:cubicBezTo>
                      <a:pt x="37178" y="28675"/>
                      <a:pt x="34192" y="35847"/>
                      <a:pt x="29827" y="42171"/>
                    </a:cubicBezTo>
                    <a:cubicBezTo>
                      <a:pt x="24874" y="45886"/>
                      <a:pt x="10777" y="42171"/>
                      <a:pt x="10777" y="42171"/>
                    </a:cubicBezTo>
                    <a:cubicBezTo>
                      <a:pt x="7141" y="37361"/>
                      <a:pt x="3952" y="32228"/>
                      <a:pt x="1252" y="26836"/>
                    </a:cubicBezTo>
                    <a:cubicBezTo>
                      <a:pt x="-417" y="23443"/>
                      <a:pt x="-417" y="19467"/>
                      <a:pt x="1252" y="16073"/>
                    </a:cubicBezTo>
                    <a:cubicBezTo>
                      <a:pt x="4176" y="10097"/>
                      <a:pt x="8370" y="4831"/>
                      <a:pt x="13539" y="642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5C2B08E3-C1CA-D4E5-65AD-1C4CFEB8E303}"/>
                  </a:ext>
                </a:extLst>
              </p:cNvPr>
              <p:cNvSpPr/>
              <p:nvPr/>
            </p:nvSpPr>
            <p:spPr>
              <a:xfrm>
                <a:off x="8248628" y="2625470"/>
                <a:ext cx="57912" cy="89154"/>
              </a:xfrm>
              <a:custGeom>
                <a:avLst/>
                <a:gdLst>
                  <a:gd name="connsiteX0" fmla="*/ 57912 w 57912"/>
                  <a:gd name="connsiteY0" fmla="*/ 0 h 89154"/>
                  <a:gd name="connsiteX1" fmla="*/ 0 w 57912"/>
                  <a:gd name="connsiteY1" fmla="*/ 33718 h 89154"/>
                  <a:gd name="connsiteX2" fmla="*/ 48482 w 57912"/>
                  <a:gd name="connsiteY2" fmla="*/ 89154 h 89154"/>
                  <a:gd name="connsiteX3" fmla="*/ 24289 w 57912"/>
                  <a:gd name="connsiteY3" fmla="*/ 40386 h 89154"/>
                  <a:gd name="connsiteX4" fmla="*/ 57912 w 57912"/>
                  <a:gd name="connsiteY4" fmla="*/ 0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2" h="89154">
                    <a:moveTo>
                      <a:pt x="57912" y="0"/>
                    </a:moveTo>
                    <a:cubicBezTo>
                      <a:pt x="43267" y="17810"/>
                      <a:pt x="22718" y="29775"/>
                      <a:pt x="0" y="33718"/>
                    </a:cubicBezTo>
                    <a:lnTo>
                      <a:pt x="48482" y="89154"/>
                    </a:lnTo>
                    <a:cubicBezTo>
                      <a:pt x="43391" y="71585"/>
                      <a:pt x="35197" y="55069"/>
                      <a:pt x="24289" y="40386"/>
                    </a:cubicBezTo>
                    <a:cubicBezTo>
                      <a:pt x="39637" y="30993"/>
                      <a:pt x="51456" y="16797"/>
                      <a:pt x="5791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4667EA9-615E-735E-3FAF-319D8379DD6E}"/>
                  </a:ext>
                </a:extLst>
              </p:cNvPr>
              <p:cNvSpPr/>
              <p:nvPr/>
            </p:nvSpPr>
            <p:spPr>
              <a:xfrm>
                <a:off x="8262058" y="2151316"/>
                <a:ext cx="36241" cy="74961"/>
              </a:xfrm>
              <a:custGeom>
                <a:avLst/>
                <a:gdLst>
                  <a:gd name="connsiteX0" fmla="*/ 0 w 36241"/>
                  <a:gd name="connsiteY0" fmla="*/ 55912 h 74961"/>
                  <a:gd name="connsiteX1" fmla="*/ 36195 w 36241"/>
                  <a:gd name="connsiteY1" fmla="*/ 74962 h 74961"/>
                  <a:gd name="connsiteX2" fmla="*/ 9430 w 36241"/>
                  <a:gd name="connsiteY2" fmla="*/ 0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41" h="74961">
                    <a:moveTo>
                      <a:pt x="0" y="55912"/>
                    </a:moveTo>
                    <a:cubicBezTo>
                      <a:pt x="22098" y="50006"/>
                      <a:pt x="36195" y="74962"/>
                      <a:pt x="36195" y="74962"/>
                    </a:cubicBezTo>
                    <a:cubicBezTo>
                      <a:pt x="37529" y="20765"/>
                      <a:pt x="9430" y="0"/>
                      <a:pt x="943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94FAB10-37F1-6AB7-AE52-6DB1C4A11393}"/>
                  </a:ext>
                </a:extLst>
              </p:cNvPr>
              <p:cNvSpPr/>
              <p:nvPr/>
            </p:nvSpPr>
            <p:spPr>
              <a:xfrm>
                <a:off x="8138328" y="1875581"/>
                <a:ext cx="258302" cy="232491"/>
              </a:xfrm>
              <a:custGeom>
                <a:avLst/>
                <a:gdLst>
                  <a:gd name="connsiteX0" fmla="*/ 29623 w 258302"/>
                  <a:gd name="connsiteY0" fmla="*/ 63899 h 232491"/>
                  <a:gd name="connsiteX1" fmla="*/ 0 w 258302"/>
                  <a:gd name="connsiteY1" fmla="*/ 44373 h 232491"/>
                  <a:gd name="connsiteX2" fmla="*/ 20383 w 258302"/>
                  <a:gd name="connsiteY2" fmla="*/ 34848 h 232491"/>
                  <a:gd name="connsiteX3" fmla="*/ 31909 w 258302"/>
                  <a:gd name="connsiteY3" fmla="*/ 40563 h 232491"/>
                  <a:gd name="connsiteX4" fmla="*/ 36004 w 258302"/>
                  <a:gd name="connsiteY4" fmla="*/ 52850 h 232491"/>
                  <a:gd name="connsiteX5" fmla="*/ 68104 w 258302"/>
                  <a:gd name="connsiteY5" fmla="*/ 11511 h 232491"/>
                  <a:gd name="connsiteX6" fmla="*/ 120110 w 258302"/>
                  <a:gd name="connsiteY6" fmla="*/ 3987 h 232491"/>
                  <a:gd name="connsiteX7" fmla="*/ 172879 w 258302"/>
                  <a:gd name="connsiteY7" fmla="*/ 9130 h 232491"/>
                  <a:gd name="connsiteX8" fmla="*/ 233172 w 258302"/>
                  <a:gd name="connsiteY8" fmla="*/ 653 h 232491"/>
                  <a:gd name="connsiteX9" fmla="*/ 248973 w 258302"/>
                  <a:gd name="connsiteY9" fmla="*/ 8508 h 232491"/>
                  <a:gd name="connsiteX10" fmla="*/ 249174 w 258302"/>
                  <a:gd name="connsiteY10" fmla="*/ 15798 h 232491"/>
                  <a:gd name="connsiteX11" fmla="*/ 232410 w 258302"/>
                  <a:gd name="connsiteY11" fmla="*/ 46373 h 232491"/>
                  <a:gd name="connsiteX12" fmla="*/ 244983 w 258302"/>
                  <a:gd name="connsiteY12" fmla="*/ 47706 h 232491"/>
                  <a:gd name="connsiteX13" fmla="*/ 258274 w 258302"/>
                  <a:gd name="connsiteY13" fmla="*/ 59315 h 232491"/>
                  <a:gd name="connsiteX14" fmla="*/ 256413 w 258302"/>
                  <a:gd name="connsiteY14" fmla="*/ 66756 h 232491"/>
                  <a:gd name="connsiteX15" fmla="*/ 224886 w 258302"/>
                  <a:gd name="connsiteY15" fmla="*/ 92188 h 232491"/>
                  <a:gd name="connsiteX16" fmla="*/ 51340 w 258302"/>
                  <a:gd name="connsiteY16" fmla="*/ 232491 h 232491"/>
                  <a:gd name="connsiteX17" fmla="*/ 31051 w 258302"/>
                  <a:gd name="connsiteY17" fmla="*/ 218204 h 232491"/>
                  <a:gd name="connsiteX18" fmla="*/ 23908 w 258302"/>
                  <a:gd name="connsiteY18" fmla="*/ 193439 h 232491"/>
                  <a:gd name="connsiteX19" fmla="*/ 10478 w 258302"/>
                  <a:gd name="connsiteY19" fmla="*/ 95617 h 232491"/>
                  <a:gd name="connsiteX20" fmla="*/ 11335 w 258302"/>
                  <a:gd name="connsiteY20" fmla="*/ 74853 h 232491"/>
                  <a:gd name="connsiteX21" fmla="*/ 26384 w 258302"/>
                  <a:gd name="connsiteY21" fmla="*/ 63327 h 2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302" h="232491">
                    <a:moveTo>
                      <a:pt x="29623" y="63899"/>
                    </a:moveTo>
                    <a:cubicBezTo>
                      <a:pt x="20098" y="57327"/>
                      <a:pt x="9906" y="50850"/>
                      <a:pt x="0" y="44373"/>
                    </a:cubicBezTo>
                    <a:cubicBezTo>
                      <a:pt x="5015" y="38293"/>
                      <a:pt x="12502" y="34794"/>
                      <a:pt x="20383" y="34848"/>
                    </a:cubicBezTo>
                    <a:cubicBezTo>
                      <a:pt x="24819" y="35194"/>
                      <a:pt x="28948" y="37242"/>
                      <a:pt x="31909" y="40563"/>
                    </a:cubicBezTo>
                    <a:cubicBezTo>
                      <a:pt x="34793" y="43985"/>
                      <a:pt x="36258" y="48381"/>
                      <a:pt x="36004" y="52850"/>
                    </a:cubicBezTo>
                    <a:cubicBezTo>
                      <a:pt x="36957" y="35133"/>
                      <a:pt x="52197" y="19227"/>
                      <a:pt x="68104" y="11511"/>
                    </a:cubicBezTo>
                    <a:cubicBezTo>
                      <a:pt x="84492" y="4530"/>
                      <a:pt x="102416" y="1937"/>
                      <a:pt x="120110" y="3987"/>
                    </a:cubicBezTo>
                    <a:cubicBezTo>
                      <a:pt x="137732" y="5130"/>
                      <a:pt x="155258" y="8559"/>
                      <a:pt x="172879" y="9130"/>
                    </a:cubicBezTo>
                    <a:cubicBezTo>
                      <a:pt x="193320" y="9902"/>
                      <a:pt x="213736" y="7031"/>
                      <a:pt x="233172" y="653"/>
                    </a:cubicBezTo>
                    <a:cubicBezTo>
                      <a:pt x="239705" y="-1541"/>
                      <a:pt x="246779" y="1975"/>
                      <a:pt x="248973" y="8508"/>
                    </a:cubicBezTo>
                    <a:cubicBezTo>
                      <a:pt x="249765" y="10864"/>
                      <a:pt x="249835" y="13402"/>
                      <a:pt x="249174" y="15798"/>
                    </a:cubicBezTo>
                    <a:cubicBezTo>
                      <a:pt x="245773" y="27044"/>
                      <a:pt x="240063" y="37458"/>
                      <a:pt x="232410" y="46373"/>
                    </a:cubicBezTo>
                    <a:cubicBezTo>
                      <a:pt x="236493" y="47536"/>
                      <a:pt x="240747" y="47987"/>
                      <a:pt x="244983" y="47706"/>
                    </a:cubicBezTo>
                    <a:cubicBezTo>
                      <a:pt x="251859" y="47242"/>
                      <a:pt x="257809" y="52439"/>
                      <a:pt x="258274" y="59315"/>
                    </a:cubicBezTo>
                    <a:cubicBezTo>
                      <a:pt x="258450" y="61929"/>
                      <a:pt x="257799" y="64533"/>
                      <a:pt x="256413" y="66756"/>
                    </a:cubicBezTo>
                    <a:cubicBezTo>
                      <a:pt x="248635" y="78151"/>
                      <a:pt x="237668" y="86998"/>
                      <a:pt x="224886" y="92188"/>
                    </a:cubicBezTo>
                    <a:cubicBezTo>
                      <a:pt x="177927" y="166293"/>
                      <a:pt x="51340" y="232491"/>
                      <a:pt x="51340" y="232491"/>
                    </a:cubicBezTo>
                    <a:cubicBezTo>
                      <a:pt x="42644" y="231341"/>
                      <a:pt x="35065" y="226003"/>
                      <a:pt x="31051" y="218204"/>
                    </a:cubicBezTo>
                    <a:cubicBezTo>
                      <a:pt x="27281" y="210414"/>
                      <a:pt x="24865" y="202040"/>
                      <a:pt x="23908" y="193439"/>
                    </a:cubicBezTo>
                    <a:cubicBezTo>
                      <a:pt x="18447" y="160990"/>
                      <a:pt x="13970" y="128383"/>
                      <a:pt x="10478" y="95617"/>
                    </a:cubicBezTo>
                    <a:cubicBezTo>
                      <a:pt x="9231" y="88717"/>
                      <a:pt x="9524" y="81627"/>
                      <a:pt x="11335" y="74853"/>
                    </a:cubicBezTo>
                    <a:cubicBezTo>
                      <a:pt x="13369" y="68187"/>
                      <a:pt x="19419" y="63554"/>
                      <a:pt x="26384" y="6332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099F765-EDA8-1910-0DC3-FD72610DEED1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8B8A238-430C-341C-B63B-9BE4B4C87128}"/>
                  </a:ext>
                </a:extLst>
              </p:cNvPr>
              <p:cNvSpPr/>
              <p:nvPr/>
            </p:nvSpPr>
            <p:spPr>
              <a:xfrm>
                <a:off x="8170046" y="2049875"/>
                <a:ext cx="109251" cy="157353"/>
              </a:xfrm>
              <a:custGeom>
                <a:avLst/>
                <a:gdLst>
                  <a:gd name="connsiteX0" fmla="*/ 10192 w 109251"/>
                  <a:gd name="connsiteY0" fmla="*/ 4286 h 157353"/>
                  <a:gd name="connsiteX1" fmla="*/ 0 w 109251"/>
                  <a:gd name="connsiteY1" fmla="*/ 87630 h 157353"/>
                  <a:gd name="connsiteX2" fmla="*/ 92012 w 109251"/>
                  <a:gd name="connsiteY2" fmla="*/ 157353 h 157353"/>
                  <a:gd name="connsiteX3" fmla="*/ 109252 w 109251"/>
                  <a:gd name="connsiteY3" fmla="*/ 69247 h 157353"/>
                  <a:gd name="connsiteX4" fmla="*/ 21146 w 109251"/>
                  <a:gd name="connsiteY4" fmla="*/ 0 h 15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51" h="157353">
                    <a:moveTo>
                      <a:pt x="10192" y="4286"/>
                    </a:moveTo>
                    <a:cubicBezTo>
                      <a:pt x="6763" y="34862"/>
                      <a:pt x="0" y="87630"/>
                      <a:pt x="0" y="87630"/>
                    </a:cubicBezTo>
                    <a:cubicBezTo>
                      <a:pt x="26670" y="123635"/>
                      <a:pt x="78296" y="131540"/>
                      <a:pt x="92012" y="157353"/>
                    </a:cubicBezTo>
                    <a:cubicBezTo>
                      <a:pt x="100869" y="128679"/>
                      <a:pt x="106648" y="99144"/>
                      <a:pt x="109252" y="69247"/>
                    </a:cubicBezTo>
                    <a:lnTo>
                      <a:pt x="2114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8C0EE76-53EC-D008-70F9-6C4C42833FC2}"/>
                  </a:ext>
                </a:extLst>
              </p:cNvPr>
              <p:cNvSpPr/>
              <p:nvPr/>
            </p:nvSpPr>
            <p:spPr>
              <a:xfrm>
                <a:off x="8188806" y="2049875"/>
                <a:ext cx="90111" cy="102584"/>
              </a:xfrm>
              <a:custGeom>
                <a:avLst/>
                <a:gdLst>
                  <a:gd name="connsiteX0" fmla="*/ 2386 w 90111"/>
                  <a:gd name="connsiteY0" fmla="*/ 0 h 102584"/>
                  <a:gd name="connsiteX1" fmla="*/ 100 w 90111"/>
                  <a:gd name="connsiteY1" fmla="*/ 857 h 102584"/>
                  <a:gd name="connsiteX2" fmla="*/ 85825 w 90111"/>
                  <a:gd name="connsiteY2" fmla="*/ 102584 h 102584"/>
                  <a:gd name="connsiteX3" fmla="*/ 90111 w 90111"/>
                  <a:gd name="connsiteY3" fmla="*/ 69247 h 10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" h="102584">
                    <a:moveTo>
                      <a:pt x="2386" y="0"/>
                    </a:moveTo>
                    <a:lnTo>
                      <a:pt x="100" y="857"/>
                    </a:lnTo>
                    <a:cubicBezTo>
                      <a:pt x="-2188" y="51920"/>
                      <a:pt x="35113" y="96184"/>
                      <a:pt x="85825" y="102584"/>
                    </a:cubicBezTo>
                    <a:cubicBezTo>
                      <a:pt x="89349" y="81915"/>
                      <a:pt x="90111" y="69247"/>
                      <a:pt x="90111" y="69247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CEDC5C4-3F07-5DA2-B42E-9EABA0257E61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59BB7EB-506C-D3CF-851E-99E752F6DA90}"/>
                  </a:ext>
                </a:extLst>
              </p:cNvPr>
              <p:cNvSpPr/>
              <p:nvPr/>
            </p:nvSpPr>
            <p:spPr>
              <a:xfrm>
                <a:off x="8132101" y="1950624"/>
                <a:ext cx="233810" cy="188595"/>
              </a:xfrm>
              <a:custGeom>
                <a:avLst/>
                <a:gdLst>
                  <a:gd name="connsiteX0" fmla="*/ 231113 w 233810"/>
                  <a:gd name="connsiteY0" fmla="*/ 17335 h 188595"/>
                  <a:gd name="connsiteX1" fmla="*/ 214634 w 233810"/>
                  <a:gd name="connsiteY1" fmla="*/ 168307 h 188595"/>
                  <a:gd name="connsiteX2" fmla="*/ 185202 w 233810"/>
                  <a:gd name="connsiteY2" fmla="*/ 188595 h 188595"/>
                  <a:gd name="connsiteX3" fmla="*/ 56329 w 233810"/>
                  <a:gd name="connsiteY3" fmla="*/ 106299 h 188595"/>
                  <a:gd name="connsiteX4" fmla="*/ 27182 w 233810"/>
                  <a:gd name="connsiteY4" fmla="*/ 114109 h 188595"/>
                  <a:gd name="connsiteX5" fmla="*/ 5751 w 233810"/>
                  <a:gd name="connsiteY5" fmla="*/ 92678 h 188595"/>
                  <a:gd name="connsiteX6" fmla="*/ 227 w 233810"/>
                  <a:gd name="connsiteY6" fmla="*/ 76771 h 188595"/>
                  <a:gd name="connsiteX7" fmla="*/ 4132 w 233810"/>
                  <a:gd name="connsiteY7" fmla="*/ 60674 h 188595"/>
                  <a:gd name="connsiteX8" fmla="*/ 29373 w 233810"/>
                  <a:gd name="connsiteY8" fmla="*/ 55150 h 188595"/>
                  <a:gd name="connsiteX9" fmla="*/ 48423 w 233810"/>
                  <a:gd name="connsiteY9" fmla="*/ 74866 h 188595"/>
                  <a:gd name="connsiteX10" fmla="*/ 55281 w 233810"/>
                  <a:gd name="connsiteY10" fmla="*/ 82106 h 188595"/>
                  <a:gd name="connsiteX11" fmla="*/ 62139 w 233810"/>
                  <a:gd name="connsiteY11" fmla="*/ 74676 h 188595"/>
                  <a:gd name="connsiteX12" fmla="*/ 67568 w 233810"/>
                  <a:gd name="connsiteY12" fmla="*/ 31528 h 188595"/>
                  <a:gd name="connsiteX13" fmla="*/ 98144 w 233810"/>
                  <a:gd name="connsiteY13" fmla="*/ 25717 h 188595"/>
                  <a:gd name="connsiteX14" fmla="*/ 115289 w 233810"/>
                  <a:gd name="connsiteY14" fmla="*/ 0 h 188595"/>
                  <a:gd name="connsiteX15" fmla="*/ 143864 w 233810"/>
                  <a:gd name="connsiteY15" fmla="*/ 20002 h 188595"/>
                  <a:gd name="connsiteX16" fmla="*/ 175868 w 233810"/>
                  <a:gd name="connsiteY16" fmla="*/ 8668 h 188595"/>
                  <a:gd name="connsiteX17" fmla="*/ 201395 w 233810"/>
                  <a:gd name="connsiteY17" fmla="*/ 21812 h 188595"/>
                  <a:gd name="connsiteX18" fmla="*/ 231113 w 233810"/>
                  <a:gd name="connsiteY18" fmla="*/ 17335 h 188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3810" h="188595">
                    <a:moveTo>
                      <a:pt x="231113" y="17335"/>
                    </a:moveTo>
                    <a:cubicBezTo>
                      <a:pt x="237749" y="68253"/>
                      <a:pt x="232099" y="120020"/>
                      <a:pt x="214634" y="168307"/>
                    </a:cubicBezTo>
                    <a:cubicBezTo>
                      <a:pt x="210044" y="180569"/>
                      <a:pt x="198295" y="188668"/>
                      <a:pt x="185202" y="188595"/>
                    </a:cubicBezTo>
                    <a:cubicBezTo>
                      <a:pt x="118527" y="188595"/>
                      <a:pt x="65568" y="165735"/>
                      <a:pt x="56329" y="106299"/>
                    </a:cubicBezTo>
                    <a:cubicBezTo>
                      <a:pt x="49428" y="115090"/>
                      <a:pt x="37554" y="118272"/>
                      <a:pt x="27182" y="114109"/>
                    </a:cubicBezTo>
                    <a:cubicBezTo>
                      <a:pt x="17717" y="109743"/>
                      <a:pt x="10118" y="102144"/>
                      <a:pt x="5751" y="92678"/>
                    </a:cubicBezTo>
                    <a:cubicBezTo>
                      <a:pt x="2931" y="87768"/>
                      <a:pt x="1057" y="82373"/>
                      <a:pt x="227" y="76771"/>
                    </a:cubicBezTo>
                    <a:cubicBezTo>
                      <a:pt x="-588" y="71103"/>
                      <a:pt x="811" y="65339"/>
                      <a:pt x="4132" y="60674"/>
                    </a:cubicBezTo>
                    <a:cubicBezTo>
                      <a:pt x="10480" y="53593"/>
                      <a:pt x="20647" y="51368"/>
                      <a:pt x="29373" y="55150"/>
                    </a:cubicBezTo>
                    <a:cubicBezTo>
                      <a:pt x="38016" y="59036"/>
                      <a:pt x="44836" y="66095"/>
                      <a:pt x="48423" y="74866"/>
                    </a:cubicBezTo>
                    <a:cubicBezTo>
                      <a:pt x="49852" y="78105"/>
                      <a:pt x="51757" y="82010"/>
                      <a:pt x="55281" y="82106"/>
                    </a:cubicBezTo>
                    <a:cubicBezTo>
                      <a:pt x="58805" y="82201"/>
                      <a:pt x="60996" y="78105"/>
                      <a:pt x="62139" y="74676"/>
                    </a:cubicBezTo>
                    <a:cubicBezTo>
                      <a:pt x="66362" y="60701"/>
                      <a:pt x="68198" y="46113"/>
                      <a:pt x="67568" y="31528"/>
                    </a:cubicBezTo>
                    <a:cubicBezTo>
                      <a:pt x="78128" y="33538"/>
                      <a:pt x="89057" y="31461"/>
                      <a:pt x="98144" y="25717"/>
                    </a:cubicBezTo>
                    <a:cubicBezTo>
                      <a:pt x="106955" y="19670"/>
                      <a:pt x="113096" y="10459"/>
                      <a:pt x="115289" y="0"/>
                    </a:cubicBezTo>
                    <a:cubicBezTo>
                      <a:pt x="121023" y="10892"/>
                      <a:pt x="131667" y="18342"/>
                      <a:pt x="143864" y="20002"/>
                    </a:cubicBezTo>
                    <a:cubicBezTo>
                      <a:pt x="155737" y="21622"/>
                      <a:pt x="167660" y="17399"/>
                      <a:pt x="175868" y="8668"/>
                    </a:cubicBezTo>
                    <a:cubicBezTo>
                      <a:pt x="182741" y="15682"/>
                      <a:pt x="191693" y="20292"/>
                      <a:pt x="201395" y="21812"/>
                    </a:cubicBezTo>
                    <a:cubicBezTo>
                      <a:pt x="211525" y="23215"/>
                      <a:pt x="221845" y="21661"/>
                      <a:pt x="231113" y="1733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1FCEFF9-F26F-4DFC-B01E-E85C1A80D81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700B164-0FD1-E863-48E3-B9B624AFE788}"/>
                  </a:ext>
                </a:extLst>
              </p:cNvPr>
              <p:cNvSpPr/>
              <p:nvPr/>
            </p:nvSpPr>
            <p:spPr>
              <a:xfrm>
                <a:off x="8302349" y="2025681"/>
                <a:ext cx="30575" cy="48196"/>
              </a:xfrm>
              <a:custGeom>
                <a:avLst/>
                <a:gdLst>
                  <a:gd name="connsiteX0" fmla="*/ 0 w 30575"/>
                  <a:gd name="connsiteY0" fmla="*/ 0 h 48196"/>
                  <a:gd name="connsiteX1" fmla="*/ 30575 w 30575"/>
                  <a:gd name="connsiteY1" fmla="*/ 38576 h 48196"/>
                  <a:gd name="connsiteX2" fmla="*/ 1619 w 30575"/>
                  <a:gd name="connsiteY2" fmla="*/ 48197 h 48196"/>
                  <a:gd name="connsiteX3" fmla="*/ 0 w 30575"/>
                  <a:gd name="connsiteY3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75" h="48196">
                    <a:moveTo>
                      <a:pt x="0" y="0"/>
                    </a:moveTo>
                    <a:lnTo>
                      <a:pt x="30575" y="38576"/>
                    </a:lnTo>
                    <a:lnTo>
                      <a:pt x="1619" y="481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26D416E-D37F-FBA4-92CA-A02F815EEC44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ED02D4-A098-F1BB-4973-3D731A7C1ED2}"/>
                  </a:ext>
                </a:extLst>
              </p:cNvPr>
              <p:cNvSpPr/>
              <p:nvPr/>
            </p:nvSpPr>
            <p:spPr>
              <a:xfrm>
                <a:off x="8276996" y="2092166"/>
                <a:ext cx="24400" cy="15545"/>
              </a:xfrm>
              <a:custGeom>
                <a:avLst/>
                <a:gdLst>
                  <a:gd name="connsiteX0" fmla="*/ 302 w 24400"/>
                  <a:gd name="connsiteY0" fmla="*/ 0 h 15545"/>
                  <a:gd name="connsiteX1" fmla="*/ 24400 w 24400"/>
                  <a:gd name="connsiteY1" fmla="*/ 7906 h 15545"/>
                  <a:gd name="connsiteX2" fmla="*/ 7922 w 24400"/>
                  <a:gd name="connsiteY2" fmla="*/ 15145 h 15545"/>
                  <a:gd name="connsiteX3" fmla="*/ 302 w 24400"/>
                  <a:gd name="connsiteY3" fmla="*/ 0 h 1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00" h="15545">
                    <a:moveTo>
                      <a:pt x="302" y="0"/>
                    </a:moveTo>
                    <a:lnTo>
                      <a:pt x="24400" y="7906"/>
                    </a:lnTo>
                    <a:cubicBezTo>
                      <a:pt x="21137" y="13724"/>
                      <a:pt x="14414" y="16677"/>
                      <a:pt x="7922" y="15145"/>
                    </a:cubicBezTo>
                    <a:cubicBezTo>
                      <a:pt x="2141" y="12512"/>
                      <a:pt x="-1030" y="6211"/>
                      <a:pt x="302" y="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F97BCC9-7240-8240-DD9D-A3432569C642}"/>
                  </a:ext>
                </a:extLst>
              </p:cNvPr>
              <p:cNvSpPr/>
              <p:nvPr/>
            </p:nvSpPr>
            <p:spPr>
              <a:xfrm>
                <a:off x="8277298" y="2095638"/>
                <a:ext cx="15525" cy="11861"/>
              </a:xfrm>
              <a:custGeom>
                <a:avLst/>
                <a:gdLst>
                  <a:gd name="connsiteX0" fmla="*/ 15526 w 15525"/>
                  <a:gd name="connsiteY0" fmla="*/ 11292 h 11861"/>
                  <a:gd name="connsiteX1" fmla="*/ 7620 w 15525"/>
                  <a:gd name="connsiteY1" fmla="*/ 11292 h 11861"/>
                  <a:gd name="connsiteX2" fmla="*/ 0 w 15525"/>
                  <a:gd name="connsiteY2" fmla="*/ 147 h 11861"/>
                  <a:gd name="connsiteX3" fmla="*/ 9525 w 15525"/>
                  <a:gd name="connsiteY3" fmla="*/ 2052 h 11861"/>
                  <a:gd name="connsiteX4" fmla="*/ 15526 w 15525"/>
                  <a:gd name="connsiteY4" fmla="*/ 11292 h 1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" h="11861">
                    <a:moveTo>
                      <a:pt x="15526" y="11292"/>
                    </a:moveTo>
                    <a:cubicBezTo>
                      <a:pt x="12945" y="12051"/>
                      <a:pt x="10201" y="12051"/>
                      <a:pt x="7620" y="11292"/>
                    </a:cubicBezTo>
                    <a:cubicBezTo>
                      <a:pt x="3084" y="9430"/>
                      <a:pt x="89" y="5050"/>
                      <a:pt x="0" y="147"/>
                    </a:cubicBezTo>
                    <a:cubicBezTo>
                      <a:pt x="3299" y="-325"/>
                      <a:pt x="6661" y="347"/>
                      <a:pt x="9525" y="2052"/>
                    </a:cubicBezTo>
                    <a:cubicBezTo>
                      <a:pt x="12672" y="4214"/>
                      <a:pt x="14831" y="7538"/>
                      <a:pt x="15526" y="11292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70BA8E-67AC-3D58-1C51-5DDEB66AFB9C}"/>
                  </a:ext>
                </a:extLst>
              </p:cNvPr>
              <p:cNvSpPr/>
              <p:nvPr/>
            </p:nvSpPr>
            <p:spPr>
              <a:xfrm>
                <a:off x="8259954" y="2024160"/>
                <a:ext cx="17335" cy="17341"/>
              </a:xfrm>
              <a:custGeom>
                <a:avLst/>
                <a:gdLst>
                  <a:gd name="connsiteX0" fmla="*/ 8 w 17335"/>
                  <a:gd name="connsiteY0" fmla="*/ 9046 h 17341"/>
                  <a:gd name="connsiteX1" fmla="*/ 8665 w 17335"/>
                  <a:gd name="connsiteY1" fmla="*/ 17340 h 17341"/>
                  <a:gd name="connsiteX2" fmla="*/ 8867 w 17335"/>
                  <a:gd name="connsiteY2" fmla="*/ 17333 h 17341"/>
                  <a:gd name="connsiteX3" fmla="*/ 17333 w 17335"/>
                  <a:gd name="connsiteY3" fmla="*/ 8469 h 17341"/>
                  <a:gd name="connsiteX4" fmla="*/ 8469 w 17335"/>
                  <a:gd name="connsiteY4" fmla="*/ 2 h 17341"/>
                  <a:gd name="connsiteX5" fmla="*/ 2 w 17335"/>
                  <a:gd name="connsiteY5" fmla="*/ 8867 h 17341"/>
                  <a:gd name="connsiteX6" fmla="*/ 8 w 17335"/>
                  <a:gd name="connsiteY6" fmla="*/ 9046 h 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" h="17341">
                    <a:moveTo>
                      <a:pt x="8" y="9046"/>
                    </a:moveTo>
                    <a:cubicBezTo>
                      <a:pt x="109" y="13727"/>
                      <a:pt x="3985" y="17440"/>
                      <a:pt x="8665" y="17340"/>
                    </a:cubicBezTo>
                    <a:cubicBezTo>
                      <a:pt x="8732" y="17338"/>
                      <a:pt x="8800" y="17336"/>
                      <a:pt x="8867" y="17333"/>
                    </a:cubicBezTo>
                    <a:cubicBezTo>
                      <a:pt x="13652" y="17223"/>
                      <a:pt x="17443" y="13255"/>
                      <a:pt x="17333" y="8469"/>
                    </a:cubicBezTo>
                    <a:cubicBezTo>
                      <a:pt x="17224" y="3683"/>
                      <a:pt x="13255" y="-107"/>
                      <a:pt x="8469" y="2"/>
                    </a:cubicBezTo>
                    <a:cubicBezTo>
                      <a:pt x="3683" y="112"/>
                      <a:pt x="-108" y="4081"/>
                      <a:pt x="2" y="8867"/>
                    </a:cubicBezTo>
                    <a:cubicBezTo>
                      <a:pt x="4" y="8927"/>
                      <a:pt x="6" y="8987"/>
                      <a:pt x="8" y="90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FE7B188-B1D7-EDAE-4B27-7E5A64D9B8A3}"/>
                  </a:ext>
                </a:extLst>
              </p:cNvPr>
              <p:cNvSpPr/>
              <p:nvPr/>
            </p:nvSpPr>
            <p:spPr>
              <a:xfrm>
                <a:off x="8331677" y="2018924"/>
                <a:ext cx="17335" cy="17332"/>
              </a:xfrm>
              <a:custGeom>
                <a:avLst/>
                <a:gdLst>
                  <a:gd name="connsiteX0" fmla="*/ 8 w 17335"/>
                  <a:gd name="connsiteY0" fmla="*/ 9044 h 17332"/>
                  <a:gd name="connsiteX1" fmla="*/ 8962 w 17335"/>
                  <a:gd name="connsiteY1" fmla="*/ 17331 h 17332"/>
                  <a:gd name="connsiteX2" fmla="*/ 17331 w 17335"/>
                  <a:gd name="connsiteY2" fmla="*/ 8374 h 17332"/>
                  <a:gd name="connsiteX3" fmla="*/ 8374 w 17335"/>
                  <a:gd name="connsiteY3" fmla="*/ 5 h 17332"/>
                  <a:gd name="connsiteX4" fmla="*/ 5 w 17335"/>
                  <a:gd name="connsiteY4" fmla="*/ 8962 h 17332"/>
                  <a:gd name="connsiteX5" fmla="*/ 8 w 17335"/>
                  <a:gd name="connsiteY5" fmla="*/ 9044 h 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17332">
                    <a:moveTo>
                      <a:pt x="8" y="9044"/>
                    </a:moveTo>
                    <a:cubicBezTo>
                      <a:pt x="264" y="13771"/>
                      <a:pt x="4229" y="17440"/>
                      <a:pt x="8962" y="17331"/>
                    </a:cubicBezTo>
                    <a:cubicBezTo>
                      <a:pt x="13746" y="17168"/>
                      <a:pt x="17493" y="13158"/>
                      <a:pt x="17331" y="8374"/>
                    </a:cubicBezTo>
                    <a:cubicBezTo>
                      <a:pt x="17168" y="3590"/>
                      <a:pt x="13158" y="-157"/>
                      <a:pt x="8374" y="5"/>
                    </a:cubicBezTo>
                    <a:cubicBezTo>
                      <a:pt x="3590" y="167"/>
                      <a:pt x="-157" y="4177"/>
                      <a:pt x="5" y="8962"/>
                    </a:cubicBezTo>
                    <a:cubicBezTo>
                      <a:pt x="6" y="8989"/>
                      <a:pt x="7" y="9016"/>
                      <a:pt x="8" y="90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706997A-B956-3782-E978-A98F929856E8}"/>
                  </a:ext>
                </a:extLst>
              </p:cNvPr>
              <p:cNvSpPr/>
              <p:nvPr/>
            </p:nvSpPr>
            <p:spPr>
              <a:xfrm>
                <a:off x="8338925" y="1990772"/>
                <a:ext cx="20101" cy="15192"/>
              </a:xfrm>
              <a:custGeom>
                <a:avLst/>
                <a:gdLst>
                  <a:gd name="connsiteX0" fmla="*/ 0 w 20101"/>
                  <a:gd name="connsiteY0" fmla="*/ 2619 h 15192"/>
                  <a:gd name="connsiteX1" fmla="*/ 19526 w 20101"/>
                  <a:gd name="connsiteY1" fmla="*/ 15192 h 15192"/>
                  <a:gd name="connsiteX2" fmla="*/ 15335 w 20101"/>
                  <a:gd name="connsiteY2" fmla="*/ 1762 h 15192"/>
                  <a:gd name="connsiteX3" fmla="*/ 0 w 20101"/>
                  <a:gd name="connsiteY3" fmla="*/ 2619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1" h="15192">
                    <a:moveTo>
                      <a:pt x="0" y="2619"/>
                    </a:moveTo>
                    <a:lnTo>
                      <a:pt x="19526" y="15192"/>
                    </a:lnTo>
                    <a:cubicBezTo>
                      <a:pt x="21084" y="10280"/>
                      <a:pt x="19411" y="4917"/>
                      <a:pt x="15335" y="1762"/>
                    </a:cubicBezTo>
                    <a:cubicBezTo>
                      <a:pt x="10470" y="-865"/>
                      <a:pt x="4542" y="-534"/>
                      <a:pt x="0" y="26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205D5E2-DE04-56FB-9B3A-87BE57E4DFD9}"/>
                  </a:ext>
                </a:extLst>
              </p:cNvPr>
              <p:cNvSpPr/>
              <p:nvPr/>
            </p:nvSpPr>
            <p:spPr>
              <a:xfrm>
                <a:off x="8245332" y="1992673"/>
                <a:ext cx="19869" cy="16053"/>
              </a:xfrm>
              <a:custGeom>
                <a:avLst/>
                <a:gdLst>
                  <a:gd name="connsiteX0" fmla="*/ 19870 w 19869"/>
                  <a:gd name="connsiteY0" fmla="*/ 2242 h 16053"/>
                  <a:gd name="connsiteX1" fmla="*/ 820 w 19869"/>
                  <a:gd name="connsiteY1" fmla="*/ 16054 h 16053"/>
                  <a:gd name="connsiteX2" fmla="*/ 4154 w 19869"/>
                  <a:gd name="connsiteY2" fmla="*/ 2433 h 16053"/>
                  <a:gd name="connsiteX3" fmla="*/ 19870 w 19869"/>
                  <a:gd name="connsiteY3" fmla="*/ 2242 h 1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9" h="16053">
                    <a:moveTo>
                      <a:pt x="19870" y="2242"/>
                    </a:moveTo>
                    <a:lnTo>
                      <a:pt x="820" y="16054"/>
                    </a:lnTo>
                    <a:cubicBezTo>
                      <a:pt x="-1023" y="11263"/>
                      <a:pt x="306" y="5831"/>
                      <a:pt x="4154" y="2433"/>
                    </a:cubicBezTo>
                    <a:cubicBezTo>
                      <a:pt x="8891" y="-740"/>
                      <a:pt x="15057" y="-815"/>
                      <a:pt x="19870" y="2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7697AD-2D15-64AB-70B9-D2A00D4C9839}"/>
                  </a:ext>
                </a:extLst>
              </p:cNvPr>
              <p:cNvSpPr/>
              <p:nvPr/>
            </p:nvSpPr>
            <p:spPr>
              <a:xfrm>
                <a:off x="8141376" y="2123867"/>
                <a:ext cx="120681" cy="108887"/>
              </a:xfrm>
              <a:custGeom>
                <a:avLst/>
                <a:gdLst>
                  <a:gd name="connsiteX0" fmla="*/ 28670 w 120681"/>
                  <a:gd name="connsiteY0" fmla="*/ 13638 h 108887"/>
                  <a:gd name="connsiteX1" fmla="*/ 30385 w 120681"/>
                  <a:gd name="connsiteY1" fmla="*/ 112 h 108887"/>
                  <a:gd name="connsiteX2" fmla="*/ 26956 w 120681"/>
                  <a:gd name="connsiteY2" fmla="*/ 112 h 108887"/>
                  <a:gd name="connsiteX3" fmla="*/ 0 w 120681"/>
                  <a:gd name="connsiteY3" fmla="*/ 32688 h 108887"/>
                  <a:gd name="connsiteX4" fmla="*/ 59436 w 120681"/>
                  <a:gd name="connsiteY4" fmla="*/ 108888 h 108887"/>
                  <a:gd name="connsiteX5" fmla="*/ 120682 w 120681"/>
                  <a:gd name="connsiteY5" fmla="*/ 83170 h 108887"/>
                  <a:gd name="connsiteX6" fmla="*/ 28670 w 120681"/>
                  <a:gd name="connsiteY6" fmla="*/ 13638 h 10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81" h="108887">
                    <a:moveTo>
                      <a:pt x="28670" y="13638"/>
                    </a:moveTo>
                    <a:lnTo>
                      <a:pt x="30385" y="112"/>
                    </a:lnTo>
                    <a:cubicBezTo>
                      <a:pt x="29247" y="-37"/>
                      <a:pt x="28094" y="-37"/>
                      <a:pt x="26956" y="112"/>
                    </a:cubicBezTo>
                    <a:cubicBezTo>
                      <a:pt x="17431" y="5161"/>
                      <a:pt x="0" y="32688"/>
                      <a:pt x="0" y="32688"/>
                    </a:cubicBezTo>
                    <a:cubicBezTo>
                      <a:pt x="6191" y="47356"/>
                      <a:pt x="36004" y="92981"/>
                      <a:pt x="59436" y="108888"/>
                    </a:cubicBezTo>
                    <a:cubicBezTo>
                      <a:pt x="86582" y="95267"/>
                      <a:pt x="106204" y="76217"/>
                      <a:pt x="120682" y="83170"/>
                    </a:cubicBezTo>
                    <a:cubicBezTo>
                      <a:pt x="115062" y="51643"/>
                      <a:pt x="28670" y="13638"/>
                      <a:pt x="28670" y="13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198735-91DC-86AD-131C-5C40BB206E91}"/>
                  </a:ext>
                </a:extLst>
              </p:cNvPr>
              <p:cNvSpPr/>
              <p:nvPr/>
            </p:nvSpPr>
            <p:spPr>
              <a:xfrm>
                <a:off x="8117088" y="2162937"/>
                <a:ext cx="230430" cy="512825"/>
              </a:xfrm>
              <a:custGeom>
                <a:avLst/>
                <a:gdLst>
                  <a:gd name="connsiteX0" fmla="*/ 0 w 230430"/>
                  <a:gd name="connsiteY0" fmla="*/ 476250 h 512825"/>
                  <a:gd name="connsiteX1" fmla="*/ 200025 w 230430"/>
                  <a:gd name="connsiteY1" fmla="*/ 0 h 512825"/>
                  <a:gd name="connsiteX2" fmla="*/ 229648 w 230430"/>
                  <a:gd name="connsiteY2" fmla="*/ 4953 h 512825"/>
                  <a:gd name="connsiteX3" fmla="*/ 12859 w 230430"/>
                  <a:gd name="connsiteY3" fmla="*/ 512826 h 51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30" h="512825">
                    <a:moveTo>
                      <a:pt x="0" y="476250"/>
                    </a:moveTo>
                    <a:cubicBezTo>
                      <a:pt x="65246" y="384810"/>
                      <a:pt x="208788" y="173069"/>
                      <a:pt x="200025" y="0"/>
                    </a:cubicBezTo>
                    <a:lnTo>
                      <a:pt x="229648" y="4953"/>
                    </a:lnTo>
                    <a:cubicBezTo>
                      <a:pt x="241935" y="175355"/>
                      <a:pt x="106871" y="397574"/>
                      <a:pt x="12859" y="512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3DB9347-D873-57E0-C2CE-8B553BF78650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2C7D98C-2669-2ABB-23F3-BCB60FFFDDE4}"/>
                  </a:ext>
                </a:extLst>
              </p:cNvPr>
              <p:cNvSpPr/>
              <p:nvPr/>
            </p:nvSpPr>
            <p:spPr>
              <a:xfrm>
                <a:off x="7862708" y="2543937"/>
                <a:ext cx="234186" cy="304609"/>
              </a:xfrm>
              <a:custGeom>
                <a:avLst/>
                <a:gdLst>
                  <a:gd name="connsiteX0" fmla="*/ 234187 w 234186"/>
                  <a:gd name="connsiteY0" fmla="*/ 167830 h 304609"/>
                  <a:gd name="connsiteX1" fmla="*/ 35305 w 234186"/>
                  <a:gd name="connsiteY1" fmla="*/ 0 h 304609"/>
                  <a:gd name="connsiteX2" fmla="*/ 158 w 234186"/>
                  <a:gd name="connsiteY2" fmla="*/ 123825 h 304609"/>
                  <a:gd name="connsiteX3" fmla="*/ 1205 w 234186"/>
                  <a:gd name="connsiteY3" fmla="*/ 128397 h 304609"/>
                  <a:gd name="connsiteX4" fmla="*/ 1205 w 234186"/>
                  <a:gd name="connsiteY4" fmla="*/ 128397 h 304609"/>
                  <a:gd name="connsiteX5" fmla="*/ 1205 w 234186"/>
                  <a:gd name="connsiteY5" fmla="*/ 128397 h 304609"/>
                  <a:gd name="connsiteX6" fmla="*/ 1872 w 234186"/>
                  <a:gd name="connsiteY6" fmla="*/ 128968 h 304609"/>
                  <a:gd name="connsiteX7" fmla="*/ 198278 w 234186"/>
                  <a:gd name="connsiteY7" fmla="*/ 304609 h 304609"/>
                  <a:gd name="connsiteX8" fmla="*/ 196944 w 234186"/>
                  <a:gd name="connsiteY8" fmla="*/ 299466 h 30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186" h="304609">
                    <a:moveTo>
                      <a:pt x="234187" y="167830"/>
                    </a:moveTo>
                    <a:lnTo>
                      <a:pt x="35305" y="0"/>
                    </a:lnTo>
                    <a:lnTo>
                      <a:pt x="158" y="123825"/>
                    </a:lnTo>
                    <a:cubicBezTo>
                      <a:pt x="-249" y="125429"/>
                      <a:pt x="141" y="127130"/>
                      <a:pt x="1205" y="128397"/>
                    </a:cubicBezTo>
                    <a:lnTo>
                      <a:pt x="1205" y="128397"/>
                    </a:lnTo>
                    <a:lnTo>
                      <a:pt x="1205" y="128397"/>
                    </a:lnTo>
                    <a:lnTo>
                      <a:pt x="1872" y="128968"/>
                    </a:lnTo>
                    <a:lnTo>
                      <a:pt x="198278" y="304609"/>
                    </a:lnTo>
                    <a:cubicBezTo>
                      <a:pt x="196932" y="303264"/>
                      <a:pt x="196422" y="301295"/>
                      <a:pt x="196944" y="299466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C3CF8DC-EA7B-A923-B320-5200E1EEC88B}"/>
                  </a:ext>
                </a:extLst>
              </p:cNvPr>
              <p:cNvSpPr/>
              <p:nvPr/>
            </p:nvSpPr>
            <p:spPr>
              <a:xfrm>
                <a:off x="8088322" y="2631757"/>
                <a:ext cx="31241" cy="110299"/>
              </a:xfrm>
              <a:custGeom>
                <a:avLst/>
                <a:gdLst>
                  <a:gd name="connsiteX0" fmla="*/ 0 w 31241"/>
                  <a:gd name="connsiteY0" fmla="*/ 110300 h 110299"/>
                  <a:gd name="connsiteX1" fmla="*/ 31242 w 31241"/>
                  <a:gd name="connsiteY1" fmla="*/ 0 h 110299"/>
                  <a:gd name="connsiteX2" fmla="*/ 0 w 31241"/>
                  <a:gd name="connsiteY2" fmla="*/ 110300 h 110299"/>
                  <a:gd name="connsiteX3" fmla="*/ 0 w 31241"/>
                  <a:gd name="connsiteY3" fmla="*/ 110300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41" h="110299">
                    <a:moveTo>
                      <a:pt x="0" y="110300"/>
                    </a:moveTo>
                    <a:lnTo>
                      <a:pt x="31242" y="0"/>
                    </a:lnTo>
                    <a:lnTo>
                      <a:pt x="0" y="110300"/>
                    </a:lnTo>
                    <a:lnTo>
                      <a:pt x="0" y="1103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6FE4580-0130-01D9-1D10-B691E487F7C5}"/>
                  </a:ext>
                </a:extLst>
              </p:cNvPr>
              <p:cNvSpPr/>
              <p:nvPr/>
            </p:nvSpPr>
            <p:spPr>
              <a:xfrm>
                <a:off x="8140709" y="2619946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CF4F2D7-E63F-663B-1854-EAD9B1CDBFF0}"/>
                  </a:ext>
                </a:extLst>
              </p:cNvPr>
              <p:cNvSpPr/>
              <p:nvPr/>
            </p:nvSpPr>
            <p:spPr>
              <a:xfrm>
                <a:off x="8060890" y="2849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5CFFF61-7781-A38C-D19A-DFE22CEA3424}"/>
                  </a:ext>
                </a:extLst>
              </p:cNvPr>
              <p:cNvSpPr/>
              <p:nvPr/>
            </p:nvSpPr>
            <p:spPr>
              <a:xfrm>
                <a:off x="8140900" y="2620137"/>
                <a:ext cx="95" cy="190"/>
              </a:xfrm>
              <a:custGeom>
                <a:avLst/>
                <a:gdLst>
                  <a:gd name="connsiteX0" fmla="*/ 95 w 95"/>
                  <a:gd name="connsiteY0" fmla="*/ 95 h 190"/>
                  <a:gd name="connsiteX1" fmla="*/ 0 w 95"/>
                  <a:gd name="connsiteY1" fmla="*/ 0 h 190"/>
                  <a:gd name="connsiteX2" fmla="*/ 95 w 95"/>
                  <a:gd name="connsiteY2" fmla="*/ 191 h 190"/>
                  <a:gd name="connsiteX3" fmla="*/ 95 w 95"/>
                  <a:gd name="connsiteY3" fmla="*/ 95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190">
                    <a:moveTo>
                      <a:pt x="95" y="95"/>
                    </a:moveTo>
                    <a:lnTo>
                      <a:pt x="0" y="0"/>
                    </a:lnTo>
                    <a:lnTo>
                      <a:pt x="95" y="1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495E26A-33CB-5471-F4F4-636B2B739641}"/>
                  </a:ext>
                </a:extLst>
              </p:cNvPr>
              <p:cNvSpPr/>
              <p:nvPr/>
            </p:nvSpPr>
            <p:spPr>
              <a:xfrm>
                <a:off x="8060795" y="2849117"/>
                <a:ext cx="190" cy="95"/>
              </a:xfrm>
              <a:custGeom>
                <a:avLst/>
                <a:gdLst>
                  <a:gd name="connsiteX0" fmla="*/ 95 w 190"/>
                  <a:gd name="connsiteY0" fmla="*/ 95 h 95"/>
                  <a:gd name="connsiteX1" fmla="*/ 191 w 190"/>
                  <a:gd name="connsiteY1" fmla="*/ 95 h 95"/>
                  <a:gd name="connsiteX2" fmla="*/ 0 w 190"/>
                  <a:gd name="connsiteY2" fmla="*/ 0 h 95"/>
                  <a:gd name="connsiteX3" fmla="*/ 95 w 190"/>
                  <a:gd name="connsiteY3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" h="95">
                    <a:moveTo>
                      <a:pt x="95" y="95"/>
                    </a:moveTo>
                    <a:lnTo>
                      <a:pt x="191" y="95"/>
                    </a:lnTo>
                    <a:lnTo>
                      <a:pt x="0" y="0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5CE50BB-A910-C074-BAE5-0F80E98FC409}"/>
                  </a:ext>
                </a:extLst>
              </p:cNvPr>
              <p:cNvSpPr/>
              <p:nvPr/>
            </p:nvSpPr>
            <p:spPr>
              <a:xfrm>
                <a:off x="7890297" y="256974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CC65157-0BC2-3E00-9C1A-AFC6347068AC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ED8A815-76A2-D2BA-0C65-46133B4795AA}"/>
                  </a:ext>
                </a:extLst>
              </p:cNvPr>
              <p:cNvSpPr/>
              <p:nvPr/>
            </p:nvSpPr>
            <p:spPr>
              <a:xfrm>
                <a:off x="8059736" y="2618418"/>
                <a:ext cx="83314" cy="232163"/>
              </a:xfrm>
              <a:custGeom>
                <a:avLst/>
                <a:gdLst>
                  <a:gd name="connsiteX0" fmla="*/ 83260 w 83314"/>
                  <a:gd name="connsiteY0" fmla="*/ 7719 h 232163"/>
                  <a:gd name="connsiteX1" fmla="*/ 81259 w 83314"/>
                  <a:gd name="connsiteY1" fmla="*/ 1909 h 232163"/>
                  <a:gd name="connsiteX2" fmla="*/ 81259 w 83314"/>
                  <a:gd name="connsiteY2" fmla="*/ 1909 h 232163"/>
                  <a:gd name="connsiteX3" fmla="*/ 81259 w 83314"/>
                  <a:gd name="connsiteY3" fmla="*/ 1909 h 232163"/>
                  <a:gd name="connsiteX4" fmla="*/ 75258 w 83314"/>
                  <a:gd name="connsiteY4" fmla="*/ 99 h 232163"/>
                  <a:gd name="connsiteX5" fmla="*/ 75259 w 83314"/>
                  <a:gd name="connsiteY5" fmla="*/ 99 h 232163"/>
                  <a:gd name="connsiteX6" fmla="*/ 60114 w 83314"/>
                  <a:gd name="connsiteY6" fmla="*/ 13720 h 232163"/>
                  <a:gd name="connsiteX7" fmla="*/ 28777 w 83314"/>
                  <a:gd name="connsiteY7" fmla="*/ 123638 h 232163"/>
                  <a:gd name="connsiteX8" fmla="*/ 202 w 83314"/>
                  <a:gd name="connsiteY8" fmla="*/ 225556 h 232163"/>
                  <a:gd name="connsiteX9" fmla="*/ 1535 w 83314"/>
                  <a:gd name="connsiteY9" fmla="*/ 230699 h 232163"/>
                  <a:gd name="connsiteX10" fmla="*/ 1535 w 83314"/>
                  <a:gd name="connsiteY10" fmla="*/ 230699 h 232163"/>
                  <a:gd name="connsiteX11" fmla="*/ 6583 w 83314"/>
                  <a:gd name="connsiteY11" fmla="*/ 231938 h 232163"/>
                  <a:gd name="connsiteX12" fmla="*/ 45540 w 83314"/>
                  <a:gd name="connsiteY12" fmla="*/ 220127 h 232163"/>
                  <a:gd name="connsiteX13" fmla="*/ 56685 w 83314"/>
                  <a:gd name="connsiteY13" fmla="*/ 207077 h 23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14" h="232163">
                    <a:moveTo>
                      <a:pt x="83260" y="7719"/>
                    </a:moveTo>
                    <a:cubicBezTo>
                      <a:pt x="83531" y="5577"/>
                      <a:pt x="82792" y="3430"/>
                      <a:pt x="81259" y="1909"/>
                    </a:cubicBezTo>
                    <a:lnTo>
                      <a:pt x="81259" y="1909"/>
                    </a:lnTo>
                    <a:lnTo>
                      <a:pt x="81259" y="1909"/>
                    </a:lnTo>
                    <a:cubicBezTo>
                      <a:pt x="79652" y="401"/>
                      <a:pt x="77432" y="-269"/>
                      <a:pt x="75258" y="99"/>
                    </a:cubicBezTo>
                    <a:lnTo>
                      <a:pt x="75259" y="99"/>
                    </a:lnTo>
                    <a:cubicBezTo>
                      <a:pt x="68003" y="1333"/>
                      <a:pt x="62107" y="6635"/>
                      <a:pt x="60114" y="13720"/>
                    </a:cubicBezTo>
                    <a:lnTo>
                      <a:pt x="28777" y="123638"/>
                    </a:lnTo>
                    <a:lnTo>
                      <a:pt x="202" y="225556"/>
                    </a:lnTo>
                    <a:cubicBezTo>
                      <a:pt x="-321" y="227385"/>
                      <a:pt x="189" y="229354"/>
                      <a:pt x="1535" y="230699"/>
                    </a:cubicBezTo>
                    <a:lnTo>
                      <a:pt x="1535" y="230699"/>
                    </a:lnTo>
                    <a:cubicBezTo>
                      <a:pt x="2860" y="232013"/>
                      <a:pt x="4801" y="232489"/>
                      <a:pt x="6583" y="231938"/>
                    </a:cubicBezTo>
                    <a:lnTo>
                      <a:pt x="45540" y="220127"/>
                    </a:lnTo>
                    <a:cubicBezTo>
                      <a:pt x="51512" y="218368"/>
                      <a:pt x="55882" y="213250"/>
                      <a:pt x="56685" y="207077"/>
                    </a:cubicBez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9721809-873C-FDD0-5A20-01958D150BB3}"/>
                  </a:ext>
                </a:extLst>
              </p:cNvPr>
              <p:cNvSpPr/>
              <p:nvPr/>
            </p:nvSpPr>
            <p:spPr>
              <a:xfrm>
                <a:off x="7991738" y="2640234"/>
                <a:ext cx="39624" cy="131635"/>
              </a:xfrm>
              <a:custGeom>
                <a:avLst/>
                <a:gdLst>
                  <a:gd name="connsiteX0" fmla="*/ 35242 w 39624"/>
                  <a:gd name="connsiteY0" fmla="*/ 0 h 131635"/>
                  <a:gd name="connsiteX1" fmla="*/ 0 w 39624"/>
                  <a:gd name="connsiteY1" fmla="*/ 126301 h 131635"/>
                  <a:gd name="connsiteX2" fmla="*/ 5525 w 39624"/>
                  <a:gd name="connsiteY2" fmla="*/ 131635 h 131635"/>
                  <a:gd name="connsiteX3" fmla="*/ 39624 w 39624"/>
                  <a:gd name="connsiteY3" fmla="*/ 6287 h 131635"/>
                  <a:gd name="connsiteX4" fmla="*/ 35242 w 39624"/>
                  <a:gd name="connsiteY4" fmla="*/ 0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635">
                    <a:moveTo>
                      <a:pt x="35242" y="0"/>
                    </a:moveTo>
                    <a:lnTo>
                      <a:pt x="0" y="126301"/>
                    </a:lnTo>
                    <a:lnTo>
                      <a:pt x="5525" y="131635"/>
                    </a:lnTo>
                    <a:lnTo>
                      <a:pt x="39624" y="6287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A1D6C4B-9AB9-F715-F5E9-1CB8A919CC77}"/>
                  </a:ext>
                </a:extLst>
              </p:cNvPr>
              <p:cNvSpPr/>
              <p:nvPr/>
            </p:nvSpPr>
            <p:spPr>
              <a:xfrm>
                <a:off x="7917063" y="2573369"/>
                <a:ext cx="39624" cy="131730"/>
              </a:xfrm>
              <a:custGeom>
                <a:avLst/>
                <a:gdLst>
                  <a:gd name="connsiteX0" fmla="*/ 35147 w 39624"/>
                  <a:gd name="connsiteY0" fmla="*/ 0 h 131730"/>
                  <a:gd name="connsiteX1" fmla="*/ 0 w 39624"/>
                  <a:gd name="connsiteY1" fmla="*/ 126397 h 131730"/>
                  <a:gd name="connsiteX2" fmla="*/ 5525 w 39624"/>
                  <a:gd name="connsiteY2" fmla="*/ 131731 h 131730"/>
                  <a:gd name="connsiteX3" fmla="*/ 39624 w 39624"/>
                  <a:gd name="connsiteY3" fmla="*/ 6382 h 131730"/>
                  <a:gd name="connsiteX4" fmla="*/ 35147 w 39624"/>
                  <a:gd name="connsiteY4" fmla="*/ 0 h 13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4" h="131730">
                    <a:moveTo>
                      <a:pt x="35147" y="0"/>
                    </a:moveTo>
                    <a:lnTo>
                      <a:pt x="0" y="126397"/>
                    </a:lnTo>
                    <a:lnTo>
                      <a:pt x="5525" y="131731"/>
                    </a:lnTo>
                    <a:lnTo>
                      <a:pt x="39624" y="6382"/>
                    </a:lnTo>
                    <a:lnTo>
                      <a:pt x="351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057B978-ABA6-8676-F82D-7F9350B64A1E}"/>
                  </a:ext>
                </a:extLst>
              </p:cNvPr>
              <p:cNvSpPr/>
              <p:nvPr/>
            </p:nvSpPr>
            <p:spPr>
              <a:xfrm>
                <a:off x="7894889" y="2442408"/>
                <a:ext cx="245820" cy="286021"/>
              </a:xfrm>
              <a:custGeom>
                <a:avLst/>
                <a:gdLst>
                  <a:gd name="connsiteX0" fmla="*/ 49034 w 245820"/>
                  <a:gd name="connsiteY0" fmla="*/ 1801 h 286021"/>
                  <a:gd name="connsiteX1" fmla="*/ 49034 w 245820"/>
                  <a:gd name="connsiteY1" fmla="*/ 1801 h 286021"/>
                  <a:gd name="connsiteX2" fmla="*/ 49034 w 245820"/>
                  <a:gd name="connsiteY2" fmla="*/ 1801 h 286021"/>
                  <a:gd name="connsiteX3" fmla="*/ 43224 w 245820"/>
                  <a:gd name="connsiteY3" fmla="*/ 87 h 286021"/>
                  <a:gd name="connsiteX4" fmla="*/ 28079 w 245820"/>
                  <a:gd name="connsiteY4" fmla="*/ 13708 h 286021"/>
                  <a:gd name="connsiteX5" fmla="*/ 1123 w 245820"/>
                  <a:gd name="connsiteY5" fmla="*/ 108958 h 286021"/>
                  <a:gd name="connsiteX6" fmla="*/ 10648 w 245820"/>
                  <a:gd name="connsiteY6" fmla="*/ 140581 h 286021"/>
                  <a:gd name="connsiteX7" fmla="*/ 31413 w 245820"/>
                  <a:gd name="connsiteY7" fmla="*/ 158583 h 286021"/>
                  <a:gd name="connsiteX8" fmla="*/ 172764 w 245820"/>
                  <a:gd name="connsiteY8" fmla="*/ 281741 h 286021"/>
                  <a:gd name="connsiteX9" fmla="*/ 197224 w 245820"/>
                  <a:gd name="connsiteY9" fmla="*/ 280091 h 286021"/>
                  <a:gd name="connsiteX10" fmla="*/ 200863 w 245820"/>
                  <a:gd name="connsiteY10" fmla="*/ 273359 h 286021"/>
                  <a:gd name="connsiteX11" fmla="*/ 224675 w 245820"/>
                  <a:gd name="connsiteY11" fmla="*/ 189539 h 286021"/>
                  <a:gd name="connsiteX12" fmla="*/ 239820 w 245820"/>
                  <a:gd name="connsiteY12" fmla="*/ 175919 h 286021"/>
                  <a:gd name="connsiteX13" fmla="*/ 239820 w 245820"/>
                  <a:gd name="connsiteY13" fmla="*/ 175918 h 286021"/>
                  <a:gd name="connsiteX14" fmla="*/ 245821 w 245820"/>
                  <a:gd name="connsiteY14" fmla="*/ 177728 h 28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5820" h="286021">
                    <a:moveTo>
                      <a:pt x="49034" y="1801"/>
                    </a:moveTo>
                    <a:lnTo>
                      <a:pt x="49034" y="1801"/>
                    </a:lnTo>
                    <a:lnTo>
                      <a:pt x="49034" y="1801"/>
                    </a:lnTo>
                    <a:cubicBezTo>
                      <a:pt x="47454" y="384"/>
                      <a:pt x="45320" y="-245"/>
                      <a:pt x="43224" y="87"/>
                    </a:cubicBezTo>
                    <a:cubicBezTo>
                      <a:pt x="35969" y="1321"/>
                      <a:pt x="30073" y="6623"/>
                      <a:pt x="28079" y="13708"/>
                    </a:cubicBezTo>
                    <a:lnTo>
                      <a:pt x="1123" y="108958"/>
                    </a:lnTo>
                    <a:cubicBezTo>
                      <a:pt x="-2059" y="120454"/>
                      <a:pt x="1646" y="132755"/>
                      <a:pt x="10648" y="140581"/>
                    </a:cubicBezTo>
                    <a:lnTo>
                      <a:pt x="31413" y="158583"/>
                    </a:lnTo>
                    <a:lnTo>
                      <a:pt x="172764" y="281741"/>
                    </a:lnTo>
                    <a:cubicBezTo>
                      <a:pt x="179974" y="288040"/>
                      <a:pt x="190926" y="287301"/>
                      <a:pt x="197224" y="280091"/>
                    </a:cubicBezTo>
                    <a:cubicBezTo>
                      <a:pt x="198923" y="278146"/>
                      <a:pt x="200167" y="275846"/>
                      <a:pt x="200863" y="273359"/>
                    </a:cubicBezTo>
                    <a:lnTo>
                      <a:pt x="224675" y="189539"/>
                    </a:lnTo>
                    <a:cubicBezTo>
                      <a:pt x="226669" y="182455"/>
                      <a:pt x="232564" y="177152"/>
                      <a:pt x="239820" y="175919"/>
                    </a:cubicBezTo>
                    <a:lnTo>
                      <a:pt x="239820" y="175918"/>
                    </a:lnTo>
                    <a:cubicBezTo>
                      <a:pt x="241993" y="175550"/>
                      <a:pt x="244214" y="176220"/>
                      <a:pt x="245821" y="177728"/>
                    </a:cubicBezTo>
                    <a:close/>
                  </a:path>
                </a:pathLst>
              </a:custGeom>
              <a:solidFill>
                <a:srgbClr val="BDD7EE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49F1D7B-A871-C191-C5C9-A6197A09AE21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E18766F-DE57-5621-62AF-E6844D280050}"/>
                  </a:ext>
                </a:extLst>
              </p:cNvPr>
              <p:cNvSpPr/>
              <p:nvPr/>
            </p:nvSpPr>
            <p:spPr>
              <a:xfrm>
                <a:off x="7821813" y="2453258"/>
                <a:ext cx="121444" cy="222201"/>
              </a:xfrm>
              <a:custGeom>
                <a:avLst/>
                <a:gdLst>
                  <a:gd name="connsiteX0" fmla="*/ 0 w 121444"/>
                  <a:gd name="connsiteY0" fmla="*/ 191 h 222201"/>
                  <a:gd name="connsiteX1" fmla="*/ 6382 w 121444"/>
                  <a:gd name="connsiteY1" fmla="*/ 96488 h 222201"/>
                  <a:gd name="connsiteX2" fmla="*/ 81629 w 121444"/>
                  <a:gd name="connsiteY2" fmla="*/ 220313 h 222201"/>
                  <a:gd name="connsiteX3" fmla="*/ 94107 w 121444"/>
                  <a:gd name="connsiteY3" fmla="*/ 167926 h 222201"/>
                  <a:gd name="connsiteX4" fmla="*/ 85249 w 121444"/>
                  <a:gd name="connsiteY4" fmla="*/ 139351 h 222201"/>
                  <a:gd name="connsiteX5" fmla="*/ 120967 w 121444"/>
                  <a:gd name="connsiteY5" fmla="*/ 150876 h 222201"/>
                  <a:gd name="connsiteX6" fmla="*/ 108204 w 121444"/>
                  <a:gd name="connsiteY6" fmla="*/ 134112 h 222201"/>
                  <a:gd name="connsiteX7" fmla="*/ 75057 w 121444"/>
                  <a:gd name="connsiteY7" fmla="*/ 83249 h 222201"/>
                  <a:gd name="connsiteX8" fmla="*/ 80105 w 121444"/>
                  <a:gd name="connsiteY8" fmla="*/ 0 h 2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444" h="222201">
                    <a:moveTo>
                      <a:pt x="0" y="191"/>
                    </a:moveTo>
                    <a:lnTo>
                      <a:pt x="6382" y="96488"/>
                    </a:lnTo>
                    <a:cubicBezTo>
                      <a:pt x="20003" y="192500"/>
                      <a:pt x="37719" y="207645"/>
                      <a:pt x="81629" y="220313"/>
                    </a:cubicBezTo>
                    <a:cubicBezTo>
                      <a:pt x="125539" y="232982"/>
                      <a:pt x="99822" y="178117"/>
                      <a:pt x="94107" y="167926"/>
                    </a:cubicBezTo>
                    <a:cubicBezTo>
                      <a:pt x="89904" y="158834"/>
                      <a:pt x="86925" y="149226"/>
                      <a:pt x="85249" y="139351"/>
                    </a:cubicBezTo>
                    <a:cubicBezTo>
                      <a:pt x="106871" y="158972"/>
                      <a:pt x="112395" y="156877"/>
                      <a:pt x="120967" y="150876"/>
                    </a:cubicBezTo>
                    <a:cubicBezTo>
                      <a:pt x="124396" y="148209"/>
                      <a:pt x="108204" y="134112"/>
                      <a:pt x="108204" y="134112"/>
                    </a:cubicBezTo>
                    <a:cubicBezTo>
                      <a:pt x="99626" y="115670"/>
                      <a:pt x="88465" y="98543"/>
                      <a:pt x="75057" y="83249"/>
                    </a:cubicBezTo>
                    <a:lnTo>
                      <a:pt x="8010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6E102AF-E7CE-FBD0-B8F2-D65E1662A05B}"/>
                  </a:ext>
                </a:extLst>
              </p:cNvPr>
              <p:cNvSpPr/>
              <p:nvPr/>
            </p:nvSpPr>
            <p:spPr>
              <a:xfrm>
                <a:off x="7817036" y="2163439"/>
                <a:ext cx="296791" cy="303451"/>
              </a:xfrm>
              <a:custGeom>
                <a:avLst/>
                <a:gdLst>
                  <a:gd name="connsiteX0" fmla="*/ 290527 w 296791"/>
                  <a:gd name="connsiteY0" fmla="*/ 2069 h 303451"/>
                  <a:gd name="connsiteX1" fmla="*/ 159844 w 296791"/>
                  <a:gd name="connsiteY1" fmla="*/ 40931 h 303451"/>
                  <a:gd name="connsiteX2" fmla="*/ 24779 w 296791"/>
                  <a:gd name="connsiteY2" fmla="*/ 140658 h 303451"/>
                  <a:gd name="connsiteX3" fmla="*/ 14 w 296791"/>
                  <a:gd name="connsiteY3" fmla="*/ 191902 h 303451"/>
                  <a:gd name="connsiteX4" fmla="*/ 2205 w 296791"/>
                  <a:gd name="connsiteY4" fmla="*/ 293725 h 303451"/>
                  <a:gd name="connsiteX5" fmla="*/ 86787 w 296791"/>
                  <a:gd name="connsiteY5" fmla="*/ 290296 h 303451"/>
                  <a:gd name="connsiteX6" fmla="*/ 94026 w 296791"/>
                  <a:gd name="connsiteY6" fmla="*/ 215620 h 303451"/>
                  <a:gd name="connsiteX7" fmla="*/ 239282 w 296791"/>
                  <a:gd name="connsiteY7" fmla="*/ 146754 h 303451"/>
                  <a:gd name="connsiteX8" fmla="*/ 290527 w 296791"/>
                  <a:gd name="connsiteY8" fmla="*/ 2069 h 3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791" h="303451">
                    <a:moveTo>
                      <a:pt x="290527" y="2069"/>
                    </a:moveTo>
                    <a:cubicBezTo>
                      <a:pt x="228709" y="-8313"/>
                      <a:pt x="188038" y="22834"/>
                      <a:pt x="159844" y="40931"/>
                    </a:cubicBezTo>
                    <a:cubicBezTo>
                      <a:pt x="139460" y="54076"/>
                      <a:pt x="64594" y="110464"/>
                      <a:pt x="24779" y="140658"/>
                    </a:cubicBezTo>
                    <a:cubicBezTo>
                      <a:pt x="8797" y="152790"/>
                      <a:pt x="-410" y="171841"/>
                      <a:pt x="14" y="191902"/>
                    </a:cubicBezTo>
                    <a:lnTo>
                      <a:pt x="2205" y="293725"/>
                    </a:lnTo>
                    <a:cubicBezTo>
                      <a:pt x="28975" y="307827"/>
                      <a:pt x="61246" y="306519"/>
                      <a:pt x="86787" y="290296"/>
                    </a:cubicBezTo>
                    <a:lnTo>
                      <a:pt x="94026" y="215620"/>
                    </a:lnTo>
                    <a:cubicBezTo>
                      <a:pt x="94026" y="215620"/>
                      <a:pt x="180894" y="173329"/>
                      <a:pt x="239282" y="146754"/>
                    </a:cubicBezTo>
                    <a:cubicBezTo>
                      <a:pt x="297670" y="120179"/>
                      <a:pt x="304719" y="45598"/>
                      <a:pt x="290527" y="2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6ECD209-CCB6-44A5-E9B1-84C28B3182F4}"/>
                  </a:ext>
                </a:extLst>
              </p:cNvPr>
              <p:cNvSpPr/>
              <p:nvPr/>
            </p:nvSpPr>
            <p:spPr>
              <a:xfrm>
                <a:off x="7709227" y="3425379"/>
                <a:ext cx="145732" cy="110206"/>
              </a:xfrm>
              <a:custGeom>
                <a:avLst/>
                <a:gdLst>
                  <a:gd name="connsiteX0" fmla="*/ 145733 w 145732"/>
                  <a:gd name="connsiteY0" fmla="*/ 8002 h 110206"/>
                  <a:gd name="connsiteX1" fmla="*/ 96203 w 145732"/>
                  <a:gd name="connsiteY1" fmla="*/ 1 h 110206"/>
                  <a:gd name="connsiteX2" fmla="*/ 0 w 145732"/>
                  <a:gd name="connsiteY2" fmla="*/ 55055 h 110206"/>
                  <a:gd name="connsiteX3" fmla="*/ 96203 w 145732"/>
                  <a:gd name="connsiteY3" fmla="*/ 110205 h 110206"/>
                  <a:gd name="connsiteX4" fmla="*/ 145733 w 145732"/>
                  <a:gd name="connsiteY4" fmla="*/ 102109 h 1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110206">
                    <a:moveTo>
                      <a:pt x="145733" y="8002"/>
                    </a:moveTo>
                    <a:cubicBezTo>
                      <a:pt x="129772" y="2642"/>
                      <a:pt x="113039" y="-61"/>
                      <a:pt x="96203" y="1"/>
                    </a:cubicBezTo>
                    <a:cubicBezTo>
                      <a:pt x="43053" y="1"/>
                      <a:pt x="0" y="24671"/>
                      <a:pt x="0" y="55055"/>
                    </a:cubicBezTo>
                    <a:cubicBezTo>
                      <a:pt x="0" y="85440"/>
                      <a:pt x="43053" y="110205"/>
                      <a:pt x="96203" y="110205"/>
                    </a:cubicBezTo>
                    <a:cubicBezTo>
                      <a:pt x="113048" y="110285"/>
                      <a:pt x="129789" y="107549"/>
                      <a:pt x="145733" y="10210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0" name="图形 64">
              <a:extLst>
                <a:ext uri="{FF2B5EF4-FFF2-40B4-BE49-F238E27FC236}">
                  <a16:creationId xmlns:a16="http://schemas.microsoft.com/office/drawing/2014/main" id="{5CA740FF-B3E3-5D12-812D-1310E1DAFA19}"/>
                </a:ext>
              </a:extLst>
            </p:cNvPr>
            <p:cNvGrpSpPr/>
            <p:nvPr/>
          </p:nvGrpSpPr>
          <p:grpSpPr>
            <a:xfrm>
              <a:off x="9571369" y="2147301"/>
              <a:ext cx="986976" cy="1403511"/>
              <a:chOff x="9571369" y="2147301"/>
              <a:chExt cx="986976" cy="1403511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4BBFF16-4872-84C5-4109-D39B4B2F24DF}"/>
                  </a:ext>
                </a:extLst>
              </p:cNvPr>
              <p:cNvSpPr/>
              <p:nvPr/>
            </p:nvSpPr>
            <p:spPr>
              <a:xfrm>
                <a:off x="9587091" y="3143845"/>
                <a:ext cx="702603" cy="406967"/>
              </a:xfrm>
              <a:custGeom>
                <a:avLst/>
                <a:gdLst>
                  <a:gd name="connsiteX0" fmla="*/ 598922 w 702603"/>
                  <a:gd name="connsiteY0" fmla="*/ 59507 h 406967"/>
                  <a:gd name="connsiteX1" fmla="*/ 600541 w 702603"/>
                  <a:gd name="connsiteY1" fmla="*/ 347353 h 406967"/>
                  <a:gd name="connsiteX2" fmla="*/ 103717 w 702603"/>
                  <a:gd name="connsiteY2" fmla="*/ 347353 h 406967"/>
                  <a:gd name="connsiteX3" fmla="*/ 102098 w 702603"/>
                  <a:gd name="connsiteY3" fmla="*/ 59507 h 406967"/>
                  <a:gd name="connsiteX4" fmla="*/ 598922 w 702603"/>
                  <a:gd name="connsiteY4" fmla="*/ 59507 h 40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603" h="406967">
                    <a:moveTo>
                      <a:pt x="598922" y="59507"/>
                    </a:moveTo>
                    <a:cubicBezTo>
                      <a:pt x="736558" y="139041"/>
                      <a:pt x="737225" y="267819"/>
                      <a:pt x="600541" y="347353"/>
                    </a:cubicBezTo>
                    <a:cubicBezTo>
                      <a:pt x="463858" y="426887"/>
                      <a:pt x="241354" y="426791"/>
                      <a:pt x="103717" y="347353"/>
                    </a:cubicBezTo>
                    <a:cubicBezTo>
                      <a:pt x="-33919" y="267915"/>
                      <a:pt x="-34681" y="139041"/>
                      <a:pt x="102098" y="59507"/>
                    </a:cubicBezTo>
                    <a:cubicBezTo>
                      <a:pt x="238877" y="-20026"/>
                      <a:pt x="461286" y="-19645"/>
                      <a:pt x="598922" y="595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D778257-2A13-F03D-AA5F-5174142B19CD}"/>
                  </a:ext>
                </a:extLst>
              </p:cNvPr>
              <p:cNvSpPr/>
              <p:nvPr/>
            </p:nvSpPr>
            <p:spPr>
              <a:xfrm>
                <a:off x="10345938" y="2295525"/>
                <a:ext cx="120785" cy="215845"/>
              </a:xfrm>
              <a:custGeom>
                <a:avLst/>
                <a:gdLst>
                  <a:gd name="connsiteX0" fmla="*/ 15240 w 120785"/>
                  <a:gd name="connsiteY0" fmla="*/ 7525 h 215845"/>
                  <a:gd name="connsiteX1" fmla="*/ 0 w 120785"/>
                  <a:gd name="connsiteY1" fmla="*/ 0 h 215845"/>
                  <a:gd name="connsiteX2" fmla="*/ 115253 w 120785"/>
                  <a:gd name="connsiteY2" fmla="*/ 214027 h 215845"/>
                  <a:gd name="connsiteX3" fmla="*/ 118967 w 120785"/>
                  <a:gd name="connsiteY3" fmla="*/ 215646 h 215845"/>
                  <a:gd name="connsiteX4" fmla="*/ 120587 w 120785"/>
                  <a:gd name="connsiteY4" fmla="*/ 211931 h 215845"/>
                  <a:gd name="connsiteX5" fmla="*/ 15240 w 120785"/>
                  <a:gd name="connsiteY5" fmla="*/ 7525 h 21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785" h="215845">
                    <a:moveTo>
                      <a:pt x="15240" y="7525"/>
                    </a:moveTo>
                    <a:lnTo>
                      <a:pt x="0" y="0"/>
                    </a:lnTo>
                    <a:cubicBezTo>
                      <a:pt x="34290" y="24955"/>
                      <a:pt x="93250" y="159353"/>
                      <a:pt x="115253" y="214027"/>
                    </a:cubicBezTo>
                    <a:cubicBezTo>
                      <a:pt x="115831" y="215500"/>
                      <a:pt x="117494" y="216225"/>
                      <a:pt x="118967" y="215646"/>
                    </a:cubicBezTo>
                    <a:cubicBezTo>
                      <a:pt x="120440" y="215067"/>
                      <a:pt x="121165" y="213404"/>
                      <a:pt x="120587" y="211931"/>
                    </a:cubicBezTo>
                    <a:cubicBezTo>
                      <a:pt x="113252" y="193643"/>
                      <a:pt x="57721" y="56102"/>
                      <a:pt x="15240" y="75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C8B87A8-63C9-0203-59F9-89F8A359795B}"/>
                  </a:ext>
                </a:extLst>
              </p:cNvPr>
              <p:cNvSpPr/>
              <p:nvPr/>
            </p:nvSpPr>
            <p:spPr>
              <a:xfrm>
                <a:off x="10073216" y="3213406"/>
                <a:ext cx="64600" cy="79290"/>
              </a:xfrm>
              <a:custGeom>
                <a:avLst/>
                <a:gdLst>
                  <a:gd name="connsiteX0" fmla="*/ 50980 w 64600"/>
                  <a:gd name="connsiteY0" fmla="*/ 36523 h 79290"/>
                  <a:gd name="connsiteX1" fmla="*/ 64600 w 64600"/>
                  <a:gd name="connsiteY1" fmla="*/ 13187 h 79290"/>
                  <a:gd name="connsiteX2" fmla="*/ 46884 w 64600"/>
                  <a:gd name="connsiteY2" fmla="*/ 1948 h 79290"/>
                  <a:gd name="connsiteX3" fmla="*/ 46884 w 64600"/>
                  <a:gd name="connsiteY3" fmla="*/ 1948 h 79290"/>
                  <a:gd name="connsiteX4" fmla="*/ 27263 w 64600"/>
                  <a:gd name="connsiteY4" fmla="*/ 3662 h 79290"/>
                  <a:gd name="connsiteX5" fmla="*/ 116 w 64600"/>
                  <a:gd name="connsiteY5" fmla="*/ 50620 h 79290"/>
                  <a:gd name="connsiteX6" fmla="*/ 8594 w 64600"/>
                  <a:gd name="connsiteY6" fmla="*/ 68242 h 79290"/>
                  <a:gd name="connsiteX7" fmla="*/ 8593 w 64600"/>
                  <a:gd name="connsiteY7" fmla="*/ 68242 h 79290"/>
                  <a:gd name="connsiteX8" fmla="*/ 25929 w 64600"/>
                  <a:gd name="connsiteY8" fmla="*/ 79291 h 79290"/>
                  <a:gd name="connsiteX9" fmla="*/ 40312 w 64600"/>
                  <a:gd name="connsiteY9" fmla="*/ 54716 h 79290"/>
                  <a:gd name="connsiteX10" fmla="*/ 50980 w 64600"/>
                  <a:gd name="connsiteY10" fmla="*/ 36523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290">
                    <a:moveTo>
                      <a:pt x="50980" y="36523"/>
                    </a:moveTo>
                    <a:lnTo>
                      <a:pt x="64600" y="13187"/>
                    </a:lnTo>
                    <a:lnTo>
                      <a:pt x="46884" y="1948"/>
                    </a:lnTo>
                    <a:lnTo>
                      <a:pt x="46884" y="1948"/>
                    </a:lnTo>
                    <a:cubicBezTo>
                      <a:pt x="40533" y="-1169"/>
                      <a:pt x="32977" y="-508"/>
                      <a:pt x="27263" y="3662"/>
                    </a:cubicBezTo>
                    <a:cubicBezTo>
                      <a:pt x="11183" y="14033"/>
                      <a:pt x="1079" y="31511"/>
                      <a:pt x="116" y="50620"/>
                    </a:cubicBezTo>
                    <a:cubicBezTo>
                      <a:pt x="-675" y="57635"/>
                      <a:pt x="2619" y="64482"/>
                      <a:pt x="8594" y="68242"/>
                    </a:cubicBezTo>
                    <a:lnTo>
                      <a:pt x="8593" y="68242"/>
                    </a:lnTo>
                    <a:lnTo>
                      <a:pt x="25929" y="79291"/>
                    </a:lnTo>
                    <a:lnTo>
                      <a:pt x="40312" y="54716"/>
                    </a:lnTo>
                    <a:cubicBezTo>
                      <a:pt x="44831" y="49271"/>
                      <a:pt x="48434" y="43126"/>
                      <a:pt x="50980" y="3652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F4BACC5-2195-D6B6-CAAC-BC574E48732C}"/>
                  </a:ext>
                </a:extLst>
              </p:cNvPr>
              <p:cNvSpPr/>
              <p:nvPr/>
            </p:nvSpPr>
            <p:spPr>
              <a:xfrm>
                <a:off x="10091048" y="3224485"/>
                <a:ext cx="54387" cy="70036"/>
              </a:xfrm>
              <a:custGeom>
                <a:avLst/>
                <a:gdLst>
                  <a:gd name="connsiteX0" fmla="*/ 27146 w 54387"/>
                  <a:gd name="connsiteY0" fmla="*/ 3728 h 70036"/>
                  <a:gd name="connsiteX1" fmla="*/ 54388 w 54387"/>
                  <a:gd name="connsiteY1" fmla="*/ 19349 h 70036"/>
                  <a:gd name="connsiteX2" fmla="*/ 27242 w 54387"/>
                  <a:gd name="connsiteY2" fmla="*/ 66307 h 70036"/>
                  <a:gd name="connsiteX3" fmla="*/ 0 w 54387"/>
                  <a:gd name="connsiteY3" fmla="*/ 50781 h 70036"/>
                  <a:gd name="connsiteX4" fmla="*/ 27146 w 54387"/>
                  <a:gd name="connsiteY4" fmla="*/ 3728 h 7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70036">
                    <a:moveTo>
                      <a:pt x="27146" y="3728"/>
                    </a:moveTo>
                    <a:cubicBezTo>
                      <a:pt x="42101" y="-4940"/>
                      <a:pt x="54388" y="2013"/>
                      <a:pt x="54388" y="19349"/>
                    </a:cubicBezTo>
                    <a:cubicBezTo>
                      <a:pt x="53394" y="38449"/>
                      <a:pt x="43298" y="55914"/>
                      <a:pt x="27242" y="66307"/>
                    </a:cubicBezTo>
                    <a:cubicBezTo>
                      <a:pt x="12287" y="74975"/>
                      <a:pt x="0" y="68021"/>
                      <a:pt x="0" y="50781"/>
                    </a:cubicBezTo>
                    <a:cubicBezTo>
                      <a:pt x="994" y="31655"/>
                      <a:pt x="11087" y="14162"/>
                      <a:pt x="27146" y="37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69B2133-F694-2FE7-DB6F-6863D8FC8E89}"/>
                  </a:ext>
                </a:extLst>
              </p:cNvPr>
              <p:cNvSpPr/>
              <p:nvPr/>
            </p:nvSpPr>
            <p:spPr>
              <a:xfrm>
                <a:off x="9813299" y="3206738"/>
                <a:ext cx="64600" cy="79386"/>
              </a:xfrm>
              <a:custGeom>
                <a:avLst/>
                <a:gdLst>
                  <a:gd name="connsiteX0" fmla="*/ 13621 w 64600"/>
                  <a:gd name="connsiteY0" fmla="*/ 36524 h 79386"/>
                  <a:gd name="connsiteX1" fmla="*/ 0 w 64600"/>
                  <a:gd name="connsiteY1" fmla="*/ 13187 h 79386"/>
                  <a:gd name="connsiteX2" fmla="*/ 17717 w 64600"/>
                  <a:gd name="connsiteY2" fmla="*/ 1948 h 79386"/>
                  <a:gd name="connsiteX3" fmla="*/ 17717 w 64600"/>
                  <a:gd name="connsiteY3" fmla="*/ 1948 h 79386"/>
                  <a:gd name="connsiteX4" fmla="*/ 37338 w 64600"/>
                  <a:gd name="connsiteY4" fmla="*/ 3662 h 79386"/>
                  <a:gd name="connsiteX5" fmla="*/ 64484 w 64600"/>
                  <a:gd name="connsiteY5" fmla="*/ 50620 h 79386"/>
                  <a:gd name="connsiteX6" fmla="*/ 56007 w 64600"/>
                  <a:gd name="connsiteY6" fmla="*/ 68242 h 79386"/>
                  <a:gd name="connsiteX7" fmla="*/ 56007 w 64600"/>
                  <a:gd name="connsiteY7" fmla="*/ 68242 h 79386"/>
                  <a:gd name="connsiteX8" fmla="*/ 38672 w 64600"/>
                  <a:gd name="connsiteY8" fmla="*/ 79386 h 79386"/>
                  <a:gd name="connsiteX9" fmla="*/ 24289 w 64600"/>
                  <a:gd name="connsiteY9" fmla="*/ 54812 h 79386"/>
                  <a:gd name="connsiteX10" fmla="*/ 13621 w 64600"/>
                  <a:gd name="connsiteY10" fmla="*/ 36524 h 7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00" h="79386">
                    <a:moveTo>
                      <a:pt x="13621" y="36524"/>
                    </a:moveTo>
                    <a:lnTo>
                      <a:pt x="0" y="13187"/>
                    </a:lnTo>
                    <a:lnTo>
                      <a:pt x="17717" y="1948"/>
                    </a:lnTo>
                    <a:lnTo>
                      <a:pt x="17717" y="1948"/>
                    </a:lnTo>
                    <a:cubicBezTo>
                      <a:pt x="24068" y="-1169"/>
                      <a:pt x="31623" y="-508"/>
                      <a:pt x="37338" y="3662"/>
                    </a:cubicBezTo>
                    <a:cubicBezTo>
                      <a:pt x="53395" y="14055"/>
                      <a:pt x="63491" y="31520"/>
                      <a:pt x="64484" y="50620"/>
                    </a:cubicBezTo>
                    <a:cubicBezTo>
                      <a:pt x="65276" y="57635"/>
                      <a:pt x="61982" y="64482"/>
                      <a:pt x="56007" y="68242"/>
                    </a:cubicBezTo>
                    <a:lnTo>
                      <a:pt x="56007" y="68242"/>
                    </a:lnTo>
                    <a:lnTo>
                      <a:pt x="38672" y="79386"/>
                    </a:lnTo>
                    <a:lnTo>
                      <a:pt x="24289" y="54812"/>
                    </a:lnTo>
                    <a:cubicBezTo>
                      <a:pt x="19761" y="49337"/>
                      <a:pt x="16157" y="43160"/>
                      <a:pt x="13621" y="3652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62E7985-15C7-0A85-B595-74CFD3D1DF05}"/>
                  </a:ext>
                </a:extLst>
              </p:cNvPr>
              <p:cNvSpPr/>
              <p:nvPr/>
            </p:nvSpPr>
            <p:spPr>
              <a:xfrm>
                <a:off x="9805679" y="3217893"/>
                <a:ext cx="54387" cy="69961"/>
              </a:xfrm>
              <a:custGeom>
                <a:avLst/>
                <a:gdLst>
                  <a:gd name="connsiteX0" fmla="*/ 27337 w 54387"/>
                  <a:gd name="connsiteY0" fmla="*/ 3747 h 69961"/>
                  <a:gd name="connsiteX1" fmla="*/ 0 w 54387"/>
                  <a:gd name="connsiteY1" fmla="*/ 19273 h 69961"/>
                  <a:gd name="connsiteX2" fmla="*/ 27146 w 54387"/>
                  <a:gd name="connsiteY2" fmla="*/ 66231 h 69961"/>
                  <a:gd name="connsiteX3" fmla="*/ 54388 w 54387"/>
                  <a:gd name="connsiteY3" fmla="*/ 50706 h 69961"/>
                  <a:gd name="connsiteX4" fmla="*/ 27337 w 54387"/>
                  <a:gd name="connsiteY4" fmla="*/ 3747 h 6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61">
                    <a:moveTo>
                      <a:pt x="27337" y="3747"/>
                    </a:moveTo>
                    <a:cubicBezTo>
                      <a:pt x="12287" y="-4920"/>
                      <a:pt x="0" y="1938"/>
                      <a:pt x="0" y="19273"/>
                    </a:cubicBezTo>
                    <a:cubicBezTo>
                      <a:pt x="994" y="38374"/>
                      <a:pt x="11090" y="55838"/>
                      <a:pt x="27146" y="66231"/>
                    </a:cubicBezTo>
                    <a:cubicBezTo>
                      <a:pt x="42101" y="74899"/>
                      <a:pt x="54388" y="67946"/>
                      <a:pt x="54388" y="50706"/>
                    </a:cubicBezTo>
                    <a:cubicBezTo>
                      <a:pt x="53416" y="31623"/>
                      <a:pt x="43357" y="14162"/>
                      <a:pt x="27337" y="37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F99F117-931F-5D82-5BA2-D5126CE09EC3}"/>
                  </a:ext>
                </a:extLst>
              </p:cNvPr>
              <p:cNvSpPr/>
              <p:nvPr/>
            </p:nvSpPr>
            <p:spPr>
              <a:xfrm>
                <a:off x="9924456" y="3185445"/>
                <a:ext cx="50482" cy="101633"/>
              </a:xfrm>
              <a:custGeom>
                <a:avLst/>
                <a:gdLst>
                  <a:gd name="connsiteX0" fmla="*/ 0 w 50482"/>
                  <a:gd name="connsiteY0" fmla="*/ 0 h 101633"/>
                  <a:gd name="connsiteX1" fmla="*/ 50482 w 50482"/>
                  <a:gd name="connsiteY1" fmla="*/ 0 h 101633"/>
                  <a:gd name="connsiteX2" fmla="*/ 50482 w 50482"/>
                  <a:gd name="connsiteY2" fmla="*/ 86963 h 101633"/>
                  <a:gd name="connsiteX3" fmla="*/ 50482 w 50482"/>
                  <a:gd name="connsiteY3" fmla="*/ 86963 h 101633"/>
                  <a:gd name="connsiteX4" fmla="*/ 43053 w 50482"/>
                  <a:gd name="connsiteY4" fmla="*/ 97346 h 101633"/>
                  <a:gd name="connsiteX5" fmla="*/ 7334 w 50482"/>
                  <a:gd name="connsiteY5" fmla="*/ 97346 h 101633"/>
                  <a:gd name="connsiteX6" fmla="*/ 0 w 50482"/>
                  <a:gd name="connsiteY6" fmla="*/ 86963 h 101633"/>
                  <a:gd name="connsiteX7" fmla="*/ 0 w 50482"/>
                  <a:gd name="connsiteY7" fmla="*/ 86963 h 10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482" h="101633">
                    <a:moveTo>
                      <a:pt x="0" y="0"/>
                    </a:moveTo>
                    <a:lnTo>
                      <a:pt x="50482" y="0"/>
                    </a:lnTo>
                    <a:lnTo>
                      <a:pt x="50482" y="86963"/>
                    </a:lnTo>
                    <a:lnTo>
                      <a:pt x="50482" y="86963"/>
                    </a:lnTo>
                    <a:cubicBezTo>
                      <a:pt x="50078" y="91518"/>
                      <a:pt x="47233" y="95493"/>
                      <a:pt x="43053" y="97346"/>
                    </a:cubicBezTo>
                    <a:cubicBezTo>
                      <a:pt x="31833" y="103062"/>
                      <a:pt x="18554" y="103062"/>
                      <a:pt x="7334" y="97346"/>
                    </a:cubicBezTo>
                    <a:cubicBezTo>
                      <a:pt x="3178" y="95483"/>
                      <a:pt x="367" y="91503"/>
                      <a:pt x="0" y="86963"/>
                    </a:cubicBezTo>
                    <a:lnTo>
                      <a:pt x="0" y="869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BB19E9A-1E80-ACEE-F1B1-3B0D627A61F3}"/>
                  </a:ext>
                </a:extLst>
              </p:cNvPr>
              <p:cNvSpPr/>
              <p:nvPr/>
            </p:nvSpPr>
            <p:spPr>
              <a:xfrm>
                <a:off x="9974939" y="3209829"/>
                <a:ext cx="132302" cy="54101"/>
              </a:xfrm>
              <a:custGeom>
                <a:avLst/>
                <a:gdLst>
                  <a:gd name="connsiteX0" fmla="*/ 132302 w 132302"/>
                  <a:gd name="connsiteY0" fmla="*/ 0 h 54101"/>
                  <a:gd name="connsiteX1" fmla="*/ 132302 w 132302"/>
                  <a:gd name="connsiteY1" fmla="*/ 20669 h 54101"/>
                  <a:gd name="connsiteX2" fmla="*/ 0 w 132302"/>
                  <a:gd name="connsiteY2" fmla="*/ 54102 h 54101"/>
                  <a:gd name="connsiteX3" fmla="*/ 0 w 132302"/>
                  <a:gd name="connsiteY3" fmla="*/ 10192 h 54101"/>
                  <a:gd name="connsiteX4" fmla="*/ 132302 w 132302"/>
                  <a:gd name="connsiteY4" fmla="*/ 0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54101">
                    <a:moveTo>
                      <a:pt x="132302" y="0"/>
                    </a:moveTo>
                    <a:lnTo>
                      <a:pt x="132302" y="20669"/>
                    </a:lnTo>
                    <a:lnTo>
                      <a:pt x="0" y="54102"/>
                    </a:lnTo>
                    <a:lnTo>
                      <a:pt x="0" y="10192"/>
                    </a:lnTo>
                    <a:lnTo>
                      <a:pt x="13230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B94587F-3B26-922C-BD8B-1EB8566705AF}"/>
                  </a:ext>
                </a:extLst>
              </p:cNvPr>
              <p:cNvSpPr/>
              <p:nvPr/>
            </p:nvSpPr>
            <p:spPr>
              <a:xfrm>
                <a:off x="9974939" y="3206686"/>
                <a:ext cx="132302" cy="13334"/>
              </a:xfrm>
              <a:custGeom>
                <a:avLst/>
                <a:gdLst>
                  <a:gd name="connsiteX0" fmla="*/ 132302 w 132302"/>
                  <a:gd name="connsiteY0" fmla="*/ 3143 h 13334"/>
                  <a:gd name="connsiteX1" fmla="*/ 123063 w 132302"/>
                  <a:gd name="connsiteY1" fmla="*/ 0 h 13334"/>
                  <a:gd name="connsiteX2" fmla="*/ 0 w 132302"/>
                  <a:gd name="connsiteY2" fmla="*/ 6477 h 13334"/>
                  <a:gd name="connsiteX3" fmla="*/ 0 w 132302"/>
                  <a:gd name="connsiteY3" fmla="*/ 13335 h 13334"/>
                  <a:gd name="connsiteX4" fmla="*/ 132302 w 132302"/>
                  <a:gd name="connsiteY4" fmla="*/ 3143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02" h="13334">
                    <a:moveTo>
                      <a:pt x="132302" y="3143"/>
                    </a:moveTo>
                    <a:lnTo>
                      <a:pt x="123063" y="0"/>
                    </a:lnTo>
                    <a:lnTo>
                      <a:pt x="0" y="6477"/>
                    </a:lnTo>
                    <a:lnTo>
                      <a:pt x="0" y="13335"/>
                    </a:lnTo>
                    <a:lnTo>
                      <a:pt x="132302" y="314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65B2960-3B4B-E859-EF35-BDC7EA8533F9}"/>
                  </a:ext>
                </a:extLst>
              </p:cNvPr>
              <p:cNvSpPr/>
              <p:nvPr/>
            </p:nvSpPr>
            <p:spPr>
              <a:xfrm>
                <a:off x="10106860" y="3361263"/>
                <a:ext cx="64658" cy="79452"/>
              </a:xfrm>
              <a:custGeom>
                <a:avLst/>
                <a:gdLst>
                  <a:gd name="connsiteX0" fmla="*/ 13716 w 64658"/>
                  <a:gd name="connsiteY0" fmla="*/ 36590 h 79452"/>
                  <a:gd name="connsiteX1" fmla="*/ 0 w 64658"/>
                  <a:gd name="connsiteY1" fmla="*/ 13254 h 79452"/>
                  <a:gd name="connsiteX2" fmla="*/ 17717 w 64658"/>
                  <a:gd name="connsiteY2" fmla="*/ 2014 h 79452"/>
                  <a:gd name="connsiteX3" fmla="*/ 17717 w 64658"/>
                  <a:gd name="connsiteY3" fmla="*/ 2014 h 79452"/>
                  <a:gd name="connsiteX4" fmla="*/ 37433 w 64658"/>
                  <a:gd name="connsiteY4" fmla="*/ 3634 h 79452"/>
                  <a:gd name="connsiteX5" fmla="*/ 64580 w 64658"/>
                  <a:gd name="connsiteY5" fmla="*/ 50687 h 79452"/>
                  <a:gd name="connsiteX6" fmla="*/ 56102 w 64658"/>
                  <a:gd name="connsiteY6" fmla="*/ 68309 h 79452"/>
                  <a:gd name="connsiteX7" fmla="*/ 56102 w 64658"/>
                  <a:gd name="connsiteY7" fmla="*/ 68308 h 79452"/>
                  <a:gd name="connsiteX8" fmla="*/ 39053 w 64658"/>
                  <a:gd name="connsiteY8" fmla="*/ 79453 h 79452"/>
                  <a:gd name="connsiteX9" fmla="*/ 24670 w 64658"/>
                  <a:gd name="connsiteY9" fmla="*/ 54878 h 79452"/>
                  <a:gd name="connsiteX10" fmla="*/ 13716 w 64658"/>
                  <a:gd name="connsiteY10" fmla="*/ 36590 h 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58" h="79452">
                    <a:moveTo>
                      <a:pt x="13716" y="36590"/>
                    </a:moveTo>
                    <a:lnTo>
                      <a:pt x="0" y="13254"/>
                    </a:lnTo>
                    <a:lnTo>
                      <a:pt x="17717" y="2014"/>
                    </a:lnTo>
                    <a:lnTo>
                      <a:pt x="17717" y="2014"/>
                    </a:lnTo>
                    <a:cubicBezTo>
                      <a:pt x="24076" y="-1168"/>
                      <a:pt x="31679" y="-544"/>
                      <a:pt x="37433" y="3634"/>
                    </a:cubicBezTo>
                    <a:cubicBezTo>
                      <a:pt x="53470" y="14090"/>
                      <a:pt x="63555" y="31570"/>
                      <a:pt x="64580" y="50687"/>
                    </a:cubicBezTo>
                    <a:cubicBezTo>
                      <a:pt x="65214" y="57674"/>
                      <a:pt x="61957" y="64444"/>
                      <a:pt x="56102" y="68309"/>
                    </a:cubicBezTo>
                    <a:lnTo>
                      <a:pt x="56102" y="68308"/>
                    </a:lnTo>
                    <a:lnTo>
                      <a:pt x="39053" y="79453"/>
                    </a:lnTo>
                    <a:lnTo>
                      <a:pt x="24670" y="54878"/>
                    </a:lnTo>
                    <a:cubicBezTo>
                      <a:pt x="20036" y="49427"/>
                      <a:pt x="16335" y="43248"/>
                      <a:pt x="13716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03A173-4A61-F1CA-0858-113DE4D7705A}"/>
                  </a:ext>
                </a:extLst>
              </p:cNvPr>
              <p:cNvSpPr/>
              <p:nvPr/>
            </p:nvSpPr>
            <p:spPr>
              <a:xfrm>
                <a:off x="10099526" y="3372406"/>
                <a:ext cx="54673" cy="69846"/>
              </a:xfrm>
              <a:custGeom>
                <a:avLst/>
                <a:gdLst>
                  <a:gd name="connsiteX0" fmla="*/ 27337 w 54673"/>
                  <a:gd name="connsiteY0" fmla="*/ 3730 h 69846"/>
                  <a:gd name="connsiteX1" fmla="*/ 0 w 54673"/>
                  <a:gd name="connsiteY1" fmla="*/ 19256 h 69846"/>
                  <a:gd name="connsiteX2" fmla="*/ 27337 w 54673"/>
                  <a:gd name="connsiteY2" fmla="*/ 66119 h 69846"/>
                  <a:gd name="connsiteX3" fmla="*/ 54673 w 54673"/>
                  <a:gd name="connsiteY3" fmla="*/ 50498 h 69846"/>
                  <a:gd name="connsiteX4" fmla="*/ 27337 w 54673"/>
                  <a:gd name="connsiteY4" fmla="*/ 3730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69846">
                    <a:moveTo>
                      <a:pt x="27337" y="3730"/>
                    </a:moveTo>
                    <a:cubicBezTo>
                      <a:pt x="12287" y="-4938"/>
                      <a:pt x="95" y="2016"/>
                      <a:pt x="0" y="19256"/>
                    </a:cubicBezTo>
                    <a:cubicBezTo>
                      <a:pt x="1112" y="38344"/>
                      <a:pt x="11268" y="55755"/>
                      <a:pt x="27337" y="66119"/>
                    </a:cubicBezTo>
                    <a:cubicBezTo>
                      <a:pt x="42386" y="74787"/>
                      <a:pt x="54578" y="67833"/>
                      <a:pt x="54673" y="50498"/>
                    </a:cubicBezTo>
                    <a:cubicBezTo>
                      <a:pt x="53532" y="31444"/>
                      <a:pt x="43379" y="14074"/>
                      <a:pt x="27337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8C777F4-1D3C-C9E4-A44C-61310B920CE8}"/>
                  </a:ext>
                </a:extLst>
              </p:cNvPr>
              <p:cNvSpPr/>
              <p:nvPr/>
            </p:nvSpPr>
            <p:spPr>
              <a:xfrm>
                <a:off x="9893318" y="3420984"/>
                <a:ext cx="64666" cy="79357"/>
              </a:xfrm>
              <a:custGeom>
                <a:avLst/>
                <a:gdLst>
                  <a:gd name="connsiteX0" fmla="*/ 51045 w 64666"/>
                  <a:gd name="connsiteY0" fmla="*/ 36590 h 79357"/>
                  <a:gd name="connsiteX1" fmla="*/ 64666 w 64666"/>
                  <a:gd name="connsiteY1" fmla="*/ 13254 h 79357"/>
                  <a:gd name="connsiteX2" fmla="*/ 46950 w 64666"/>
                  <a:gd name="connsiteY2" fmla="*/ 2014 h 79357"/>
                  <a:gd name="connsiteX3" fmla="*/ 46950 w 64666"/>
                  <a:gd name="connsiteY3" fmla="*/ 2014 h 79357"/>
                  <a:gd name="connsiteX4" fmla="*/ 27233 w 64666"/>
                  <a:gd name="connsiteY4" fmla="*/ 3634 h 79357"/>
                  <a:gd name="connsiteX5" fmla="*/ 87 w 64666"/>
                  <a:gd name="connsiteY5" fmla="*/ 50592 h 79357"/>
                  <a:gd name="connsiteX6" fmla="*/ 8564 w 64666"/>
                  <a:gd name="connsiteY6" fmla="*/ 68308 h 79357"/>
                  <a:gd name="connsiteX7" fmla="*/ 8564 w 64666"/>
                  <a:gd name="connsiteY7" fmla="*/ 68308 h 79357"/>
                  <a:gd name="connsiteX8" fmla="*/ 25995 w 64666"/>
                  <a:gd name="connsiteY8" fmla="*/ 79357 h 79357"/>
                  <a:gd name="connsiteX9" fmla="*/ 40378 w 64666"/>
                  <a:gd name="connsiteY9" fmla="*/ 54783 h 79357"/>
                  <a:gd name="connsiteX10" fmla="*/ 51045 w 64666"/>
                  <a:gd name="connsiteY10" fmla="*/ 36590 h 7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" h="79357">
                    <a:moveTo>
                      <a:pt x="51045" y="36590"/>
                    </a:moveTo>
                    <a:lnTo>
                      <a:pt x="64666" y="13254"/>
                    </a:lnTo>
                    <a:lnTo>
                      <a:pt x="46950" y="2014"/>
                    </a:lnTo>
                    <a:lnTo>
                      <a:pt x="46950" y="2014"/>
                    </a:lnTo>
                    <a:cubicBezTo>
                      <a:pt x="40591" y="-1168"/>
                      <a:pt x="32988" y="-544"/>
                      <a:pt x="27233" y="3634"/>
                    </a:cubicBezTo>
                    <a:cubicBezTo>
                      <a:pt x="11234" y="14081"/>
                      <a:pt x="1156" y="31514"/>
                      <a:pt x="87" y="50592"/>
                    </a:cubicBezTo>
                    <a:cubicBezTo>
                      <a:pt x="-584" y="57611"/>
                      <a:pt x="2677" y="64427"/>
                      <a:pt x="8564" y="68308"/>
                    </a:cubicBezTo>
                    <a:lnTo>
                      <a:pt x="8564" y="68308"/>
                    </a:lnTo>
                    <a:lnTo>
                      <a:pt x="25995" y="79357"/>
                    </a:lnTo>
                    <a:lnTo>
                      <a:pt x="40378" y="54783"/>
                    </a:lnTo>
                    <a:cubicBezTo>
                      <a:pt x="44862" y="49313"/>
                      <a:pt x="48461" y="43174"/>
                      <a:pt x="51045" y="3659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D216050-C8DA-DDB2-44A5-5D33131F970D}"/>
                  </a:ext>
                </a:extLst>
              </p:cNvPr>
              <p:cNvSpPr/>
              <p:nvPr/>
            </p:nvSpPr>
            <p:spPr>
              <a:xfrm>
                <a:off x="9911121" y="3431746"/>
                <a:ext cx="54483" cy="69944"/>
              </a:xfrm>
              <a:custGeom>
                <a:avLst/>
                <a:gdLst>
                  <a:gd name="connsiteX0" fmla="*/ 27146 w 54483"/>
                  <a:gd name="connsiteY0" fmla="*/ 3730 h 69944"/>
                  <a:gd name="connsiteX1" fmla="*/ 54483 w 54483"/>
                  <a:gd name="connsiteY1" fmla="*/ 19256 h 69944"/>
                  <a:gd name="connsiteX2" fmla="*/ 27337 w 54483"/>
                  <a:gd name="connsiteY2" fmla="*/ 66214 h 69944"/>
                  <a:gd name="connsiteX3" fmla="*/ 0 w 54483"/>
                  <a:gd name="connsiteY3" fmla="*/ 50688 h 69944"/>
                  <a:gd name="connsiteX4" fmla="*/ 27146 w 54483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69944">
                    <a:moveTo>
                      <a:pt x="27146" y="3730"/>
                    </a:moveTo>
                    <a:cubicBezTo>
                      <a:pt x="42196" y="-4938"/>
                      <a:pt x="54388" y="2016"/>
                      <a:pt x="54483" y="19256"/>
                    </a:cubicBezTo>
                    <a:cubicBezTo>
                      <a:pt x="53444" y="38343"/>
                      <a:pt x="43358" y="55788"/>
                      <a:pt x="27337" y="66214"/>
                    </a:cubicBezTo>
                    <a:cubicBezTo>
                      <a:pt x="12287" y="74882"/>
                      <a:pt x="95" y="67929"/>
                      <a:pt x="0" y="50688"/>
                    </a:cubicBezTo>
                    <a:cubicBezTo>
                      <a:pt x="1039" y="31601"/>
                      <a:pt x="11125" y="14156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232A70F-04C3-7213-EE97-EB1672A979CC}"/>
                  </a:ext>
                </a:extLst>
              </p:cNvPr>
              <p:cNvSpPr/>
              <p:nvPr/>
            </p:nvSpPr>
            <p:spPr>
              <a:xfrm>
                <a:off x="9702342" y="3328906"/>
                <a:ext cx="64570" cy="79329"/>
              </a:xfrm>
              <a:custGeom>
                <a:avLst/>
                <a:gdLst>
                  <a:gd name="connsiteX0" fmla="*/ 50950 w 64570"/>
                  <a:gd name="connsiteY0" fmla="*/ 36562 h 79329"/>
                  <a:gd name="connsiteX1" fmla="*/ 64571 w 64570"/>
                  <a:gd name="connsiteY1" fmla="*/ 13226 h 79329"/>
                  <a:gd name="connsiteX2" fmla="*/ 46854 w 64570"/>
                  <a:gd name="connsiteY2" fmla="*/ 1986 h 79329"/>
                  <a:gd name="connsiteX3" fmla="*/ 46854 w 64570"/>
                  <a:gd name="connsiteY3" fmla="*/ 1986 h 79329"/>
                  <a:gd name="connsiteX4" fmla="*/ 27233 w 64570"/>
                  <a:gd name="connsiteY4" fmla="*/ 3606 h 79329"/>
                  <a:gd name="connsiteX5" fmla="*/ 87 w 64570"/>
                  <a:gd name="connsiteY5" fmla="*/ 50564 h 79329"/>
                  <a:gd name="connsiteX6" fmla="*/ 8564 w 64570"/>
                  <a:gd name="connsiteY6" fmla="*/ 68280 h 79329"/>
                  <a:gd name="connsiteX7" fmla="*/ 8564 w 64570"/>
                  <a:gd name="connsiteY7" fmla="*/ 68280 h 79329"/>
                  <a:gd name="connsiteX8" fmla="*/ 25899 w 64570"/>
                  <a:gd name="connsiteY8" fmla="*/ 79329 h 79329"/>
                  <a:gd name="connsiteX9" fmla="*/ 40282 w 64570"/>
                  <a:gd name="connsiteY9" fmla="*/ 54755 h 79329"/>
                  <a:gd name="connsiteX10" fmla="*/ 50950 w 64570"/>
                  <a:gd name="connsiteY10" fmla="*/ 36562 h 7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570" h="79329">
                    <a:moveTo>
                      <a:pt x="50950" y="36562"/>
                    </a:moveTo>
                    <a:lnTo>
                      <a:pt x="64571" y="13226"/>
                    </a:lnTo>
                    <a:lnTo>
                      <a:pt x="46854" y="1986"/>
                    </a:lnTo>
                    <a:lnTo>
                      <a:pt x="46854" y="1986"/>
                    </a:lnTo>
                    <a:cubicBezTo>
                      <a:pt x="40520" y="-1158"/>
                      <a:pt x="32966" y="-534"/>
                      <a:pt x="27233" y="3606"/>
                    </a:cubicBezTo>
                    <a:cubicBezTo>
                      <a:pt x="11176" y="13999"/>
                      <a:pt x="1080" y="31463"/>
                      <a:pt x="87" y="50564"/>
                    </a:cubicBezTo>
                    <a:cubicBezTo>
                      <a:pt x="-584" y="57583"/>
                      <a:pt x="2677" y="64399"/>
                      <a:pt x="8564" y="68280"/>
                    </a:cubicBezTo>
                    <a:lnTo>
                      <a:pt x="8564" y="68280"/>
                    </a:lnTo>
                    <a:lnTo>
                      <a:pt x="25899" y="79329"/>
                    </a:lnTo>
                    <a:lnTo>
                      <a:pt x="40282" y="54755"/>
                    </a:lnTo>
                    <a:cubicBezTo>
                      <a:pt x="44801" y="49309"/>
                      <a:pt x="48404" y="43165"/>
                      <a:pt x="50950" y="3656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0D1C5E-757C-74D9-F080-2D40128E176B}"/>
                  </a:ext>
                </a:extLst>
              </p:cNvPr>
              <p:cNvSpPr/>
              <p:nvPr/>
            </p:nvSpPr>
            <p:spPr>
              <a:xfrm>
                <a:off x="9720145" y="3340116"/>
                <a:ext cx="54387" cy="69944"/>
              </a:xfrm>
              <a:custGeom>
                <a:avLst/>
                <a:gdLst>
                  <a:gd name="connsiteX0" fmla="*/ 27146 w 54387"/>
                  <a:gd name="connsiteY0" fmla="*/ 3730 h 69944"/>
                  <a:gd name="connsiteX1" fmla="*/ 54388 w 54387"/>
                  <a:gd name="connsiteY1" fmla="*/ 19256 h 69944"/>
                  <a:gd name="connsiteX2" fmla="*/ 27337 w 54387"/>
                  <a:gd name="connsiteY2" fmla="*/ 66214 h 69944"/>
                  <a:gd name="connsiteX3" fmla="*/ 0 w 54387"/>
                  <a:gd name="connsiteY3" fmla="*/ 50688 h 69944"/>
                  <a:gd name="connsiteX4" fmla="*/ 27146 w 54387"/>
                  <a:gd name="connsiteY4" fmla="*/ 3730 h 6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69944">
                    <a:moveTo>
                      <a:pt x="27146" y="3730"/>
                    </a:moveTo>
                    <a:cubicBezTo>
                      <a:pt x="42101" y="-4938"/>
                      <a:pt x="54388" y="2016"/>
                      <a:pt x="54388" y="19256"/>
                    </a:cubicBezTo>
                    <a:cubicBezTo>
                      <a:pt x="53385" y="38330"/>
                      <a:pt x="43334" y="55778"/>
                      <a:pt x="27337" y="66214"/>
                    </a:cubicBezTo>
                    <a:cubicBezTo>
                      <a:pt x="12287" y="74882"/>
                      <a:pt x="0" y="67929"/>
                      <a:pt x="0" y="50688"/>
                    </a:cubicBezTo>
                    <a:cubicBezTo>
                      <a:pt x="994" y="31588"/>
                      <a:pt x="11090" y="14123"/>
                      <a:pt x="27146" y="37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34DBFA-E349-B8DE-CF4A-B5A846265891}"/>
                  </a:ext>
                </a:extLst>
              </p:cNvPr>
              <p:cNvSpPr/>
              <p:nvPr/>
            </p:nvSpPr>
            <p:spPr>
              <a:xfrm>
                <a:off x="9961889" y="3238785"/>
                <a:ext cx="177165" cy="142112"/>
              </a:xfrm>
              <a:custGeom>
                <a:avLst/>
                <a:gdLst>
                  <a:gd name="connsiteX0" fmla="*/ 177165 w 177165"/>
                  <a:gd name="connsiteY0" fmla="*/ 108490 h 142112"/>
                  <a:gd name="connsiteX1" fmla="*/ 177165 w 177165"/>
                  <a:gd name="connsiteY1" fmla="*/ 142113 h 142112"/>
                  <a:gd name="connsiteX2" fmla="*/ 0 w 177165"/>
                  <a:gd name="connsiteY2" fmla="*/ 46387 h 142112"/>
                  <a:gd name="connsiteX3" fmla="*/ 0 w 177165"/>
                  <a:gd name="connsiteY3" fmla="*/ 0 h 142112"/>
                  <a:gd name="connsiteX4" fmla="*/ 177165 w 177165"/>
                  <a:gd name="connsiteY4" fmla="*/ 108490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5" h="142112">
                    <a:moveTo>
                      <a:pt x="177165" y="108490"/>
                    </a:moveTo>
                    <a:lnTo>
                      <a:pt x="177165" y="142113"/>
                    </a:lnTo>
                    <a:lnTo>
                      <a:pt x="0" y="46387"/>
                    </a:lnTo>
                    <a:lnTo>
                      <a:pt x="0" y="0"/>
                    </a:lnTo>
                    <a:lnTo>
                      <a:pt x="177165" y="10849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10BCB5E-BF1B-B0EF-F1B8-359937923F40}"/>
                  </a:ext>
                </a:extLst>
              </p:cNvPr>
              <p:cNvSpPr/>
              <p:nvPr/>
            </p:nvSpPr>
            <p:spPr>
              <a:xfrm>
                <a:off x="9961889" y="3236213"/>
                <a:ext cx="187451" cy="111061"/>
              </a:xfrm>
              <a:custGeom>
                <a:avLst/>
                <a:gdLst>
                  <a:gd name="connsiteX0" fmla="*/ 187452 w 187451"/>
                  <a:gd name="connsiteY0" fmla="*/ 105347 h 111061"/>
                  <a:gd name="connsiteX1" fmla="*/ 10192 w 187451"/>
                  <a:gd name="connsiteY1" fmla="*/ 0 h 111061"/>
                  <a:gd name="connsiteX2" fmla="*/ 0 w 187451"/>
                  <a:gd name="connsiteY2" fmla="*/ 2572 h 111061"/>
                  <a:gd name="connsiteX3" fmla="*/ 177165 w 187451"/>
                  <a:gd name="connsiteY3" fmla="*/ 111062 h 111061"/>
                  <a:gd name="connsiteX4" fmla="*/ 187452 w 187451"/>
                  <a:gd name="connsiteY4" fmla="*/ 105347 h 11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451" h="111061">
                    <a:moveTo>
                      <a:pt x="187452" y="105347"/>
                    </a:moveTo>
                    <a:lnTo>
                      <a:pt x="10192" y="0"/>
                    </a:lnTo>
                    <a:lnTo>
                      <a:pt x="0" y="2572"/>
                    </a:lnTo>
                    <a:lnTo>
                      <a:pt x="177165" y="111062"/>
                    </a:lnTo>
                    <a:lnTo>
                      <a:pt x="187452" y="105347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4CEF320-F33D-2469-4891-A3BF04CB7075}"/>
                  </a:ext>
                </a:extLst>
              </p:cNvPr>
              <p:cNvSpPr/>
              <p:nvPr/>
            </p:nvSpPr>
            <p:spPr>
              <a:xfrm>
                <a:off x="10139054" y="3341560"/>
                <a:ext cx="10286" cy="39338"/>
              </a:xfrm>
              <a:custGeom>
                <a:avLst/>
                <a:gdLst>
                  <a:gd name="connsiteX0" fmla="*/ 10287 w 10286"/>
                  <a:gd name="connsiteY0" fmla="*/ 33528 h 39338"/>
                  <a:gd name="connsiteX1" fmla="*/ 0 w 10286"/>
                  <a:gd name="connsiteY1" fmla="*/ 39338 h 39338"/>
                  <a:gd name="connsiteX2" fmla="*/ 0 w 10286"/>
                  <a:gd name="connsiteY2" fmla="*/ 5715 h 39338"/>
                  <a:gd name="connsiteX3" fmla="*/ 10287 w 10286"/>
                  <a:gd name="connsiteY3" fmla="*/ 0 h 39338"/>
                  <a:gd name="connsiteX4" fmla="*/ 10287 w 10286"/>
                  <a:gd name="connsiteY4" fmla="*/ 33528 h 3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39338">
                    <a:moveTo>
                      <a:pt x="10287" y="33528"/>
                    </a:moveTo>
                    <a:lnTo>
                      <a:pt x="0" y="39338"/>
                    </a:lnTo>
                    <a:lnTo>
                      <a:pt x="0" y="5715"/>
                    </a:lnTo>
                    <a:lnTo>
                      <a:pt x="10287" y="0"/>
                    </a:lnTo>
                    <a:lnTo>
                      <a:pt x="10287" y="33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9449D6A-EF53-9957-FA90-9DD3D19EB6CE}"/>
                  </a:ext>
                </a:extLst>
              </p:cNvPr>
              <p:cNvSpPr/>
              <p:nvPr/>
            </p:nvSpPr>
            <p:spPr>
              <a:xfrm>
                <a:off x="9928362" y="3238785"/>
                <a:ext cx="21621" cy="201929"/>
              </a:xfrm>
              <a:custGeom>
                <a:avLst/>
                <a:gdLst>
                  <a:gd name="connsiteX0" fmla="*/ 21622 w 21621"/>
                  <a:gd name="connsiteY0" fmla="*/ 0 h 201929"/>
                  <a:gd name="connsiteX1" fmla="*/ 0 w 21621"/>
                  <a:gd name="connsiteY1" fmla="*/ 171259 h 201929"/>
                  <a:gd name="connsiteX2" fmla="*/ 0 w 21621"/>
                  <a:gd name="connsiteY2" fmla="*/ 201930 h 201929"/>
                  <a:gd name="connsiteX3" fmla="*/ 21622 w 21621"/>
                  <a:gd name="connsiteY3" fmla="*/ 48292 h 201929"/>
                  <a:gd name="connsiteX4" fmla="*/ 21622 w 21621"/>
                  <a:gd name="connsiteY4" fmla="*/ 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21" h="201929">
                    <a:moveTo>
                      <a:pt x="21622" y="0"/>
                    </a:moveTo>
                    <a:lnTo>
                      <a:pt x="0" y="171259"/>
                    </a:lnTo>
                    <a:lnTo>
                      <a:pt x="0" y="201930"/>
                    </a:lnTo>
                    <a:lnTo>
                      <a:pt x="21622" y="48292"/>
                    </a:lnTo>
                    <a:lnTo>
                      <a:pt x="2162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EA97335-22BE-EA8A-46E2-380F8522BCC3}"/>
                  </a:ext>
                </a:extLst>
              </p:cNvPr>
              <p:cNvSpPr/>
              <p:nvPr/>
            </p:nvSpPr>
            <p:spPr>
              <a:xfrm>
                <a:off x="9915884" y="3410140"/>
                <a:ext cx="12477" cy="30575"/>
              </a:xfrm>
              <a:custGeom>
                <a:avLst/>
                <a:gdLst>
                  <a:gd name="connsiteX0" fmla="*/ 0 w 12477"/>
                  <a:gd name="connsiteY0" fmla="*/ 0 h 30575"/>
                  <a:gd name="connsiteX1" fmla="*/ 12478 w 12477"/>
                  <a:gd name="connsiteY1" fmla="*/ 0 h 30575"/>
                  <a:gd name="connsiteX2" fmla="*/ 12478 w 12477"/>
                  <a:gd name="connsiteY2" fmla="*/ 30575 h 30575"/>
                  <a:gd name="connsiteX3" fmla="*/ 0 w 12477"/>
                  <a:gd name="connsiteY3" fmla="*/ 30575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7" h="30575">
                    <a:moveTo>
                      <a:pt x="0" y="0"/>
                    </a:moveTo>
                    <a:lnTo>
                      <a:pt x="12478" y="0"/>
                    </a:lnTo>
                    <a:lnTo>
                      <a:pt x="12478" y="30575"/>
                    </a:lnTo>
                    <a:lnTo>
                      <a:pt x="0" y="30575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C22C2A6E-6336-262E-9B0D-39FD5AAFACC0}"/>
                  </a:ext>
                </a:extLst>
              </p:cNvPr>
              <p:cNvSpPr/>
              <p:nvPr/>
            </p:nvSpPr>
            <p:spPr>
              <a:xfrm>
                <a:off x="9915884" y="3238785"/>
                <a:ext cx="34099" cy="171259"/>
              </a:xfrm>
              <a:custGeom>
                <a:avLst/>
                <a:gdLst>
                  <a:gd name="connsiteX0" fmla="*/ 0 w 34099"/>
                  <a:gd name="connsiteY0" fmla="*/ 171259 h 171259"/>
                  <a:gd name="connsiteX1" fmla="*/ 19621 w 34099"/>
                  <a:gd name="connsiteY1" fmla="*/ 0 h 171259"/>
                  <a:gd name="connsiteX2" fmla="*/ 34099 w 34099"/>
                  <a:gd name="connsiteY2" fmla="*/ 0 h 171259"/>
                  <a:gd name="connsiteX3" fmla="*/ 12478 w 34099"/>
                  <a:gd name="connsiteY3" fmla="*/ 171259 h 171259"/>
                  <a:gd name="connsiteX4" fmla="*/ 0 w 34099"/>
                  <a:gd name="connsiteY4" fmla="*/ 171259 h 17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99" h="171259">
                    <a:moveTo>
                      <a:pt x="0" y="171259"/>
                    </a:moveTo>
                    <a:lnTo>
                      <a:pt x="19621" y="0"/>
                    </a:lnTo>
                    <a:lnTo>
                      <a:pt x="34099" y="0"/>
                    </a:lnTo>
                    <a:lnTo>
                      <a:pt x="12478" y="171259"/>
                    </a:lnTo>
                    <a:lnTo>
                      <a:pt x="0" y="1712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EAA879C-2B02-57F1-9F38-2972B15DF80F}"/>
                  </a:ext>
                </a:extLst>
              </p:cNvPr>
              <p:cNvSpPr/>
              <p:nvPr/>
            </p:nvSpPr>
            <p:spPr>
              <a:xfrm>
                <a:off x="9740243" y="3233070"/>
                <a:ext cx="184213" cy="114204"/>
              </a:xfrm>
              <a:custGeom>
                <a:avLst/>
                <a:gdLst>
                  <a:gd name="connsiteX0" fmla="*/ 0 w 184213"/>
                  <a:gd name="connsiteY0" fmla="*/ 82106 h 114204"/>
                  <a:gd name="connsiteX1" fmla="*/ 0 w 184213"/>
                  <a:gd name="connsiteY1" fmla="*/ 114205 h 114204"/>
                  <a:gd name="connsiteX2" fmla="*/ 184213 w 184213"/>
                  <a:gd name="connsiteY2" fmla="*/ 39338 h 114204"/>
                  <a:gd name="connsiteX3" fmla="*/ 184213 w 184213"/>
                  <a:gd name="connsiteY3" fmla="*/ 0 h 114204"/>
                  <a:gd name="connsiteX4" fmla="*/ 0 w 184213"/>
                  <a:gd name="connsiteY4" fmla="*/ 82106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13" h="114204">
                    <a:moveTo>
                      <a:pt x="0" y="82106"/>
                    </a:moveTo>
                    <a:lnTo>
                      <a:pt x="0" y="114205"/>
                    </a:lnTo>
                    <a:lnTo>
                      <a:pt x="184213" y="39338"/>
                    </a:lnTo>
                    <a:lnTo>
                      <a:pt x="184213" y="0"/>
                    </a:lnTo>
                    <a:lnTo>
                      <a:pt x="0" y="8210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4CCC459-A4D1-BBD8-9912-D63C1DE47C04}"/>
                  </a:ext>
                </a:extLst>
              </p:cNvPr>
              <p:cNvSpPr/>
              <p:nvPr/>
            </p:nvSpPr>
            <p:spPr>
              <a:xfrm>
                <a:off x="9733099" y="3310508"/>
                <a:ext cx="7143" cy="36766"/>
              </a:xfrm>
              <a:custGeom>
                <a:avLst/>
                <a:gdLst>
                  <a:gd name="connsiteX0" fmla="*/ 0 w 7143"/>
                  <a:gd name="connsiteY0" fmla="*/ 32004 h 36766"/>
                  <a:gd name="connsiteX1" fmla="*/ 7144 w 7143"/>
                  <a:gd name="connsiteY1" fmla="*/ 36767 h 36766"/>
                  <a:gd name="connsiteX2" fmla="*/ 7144 w 7143"/>
                  <a:gd name="connsiteY2" fmla="*/ 4667 h 36766"/>
                  <a:gd name="connsiteX3" fmla="*/ 0 w 7143"/>
                  <a:gd name="connsiteY3" fmla="*/ 0 h 36766"/>
                  <a:gd name="connsiteX4" fmla="*/ 0 w 7143"/>
                  <a:gd name="connsiteY4" fmla="*/ 32004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" h="36766">
                    <a:moveTo>
                      <a:pt x="0" y="32004"/>
                    </a:moveTo>
                    <a:lnTo>
                      <a:pt x="7144" y="36767"/>
                    </a:lnTo>
                    <a:lnTo>
                      <a:pt x="7144" y="4667"/>
                    </a:lnTo>
                    <a:lnTo>
                      <a:pt x="0" y="0"/>
                    </a:lnTo>
                    <a:lnTo>
                      <a:pt x="0" y="32004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B4350030-4589-7516-11D1-1FC825413958}"/>
                  </a:ext>
                </a:extLst>
              </p:cNvPr>
              <p:cNvSpPr/>
              <p:nvPr/>
            </p:nvSpPr>
            <p:spPr>
              <a:xfrm>
                <a:off x="9733099" y="3224307"/>
                <a:ext cx="191357" cy="90868"/>
              </a:xfrm>
              <a:custGeom>
                <a:avLst/>
                <a:gdLst>
                  <a:gd name="connsiteX0" fmla="*/ 29051 w 191357"/>
                  <a:gd name="connsiteY0" fmla="*/ 81058 h 90868"/>
                  <a:gd name="connsiteX1" fmla="*/ 7144 w 191357"/>
                  <a:gd name="connsiteY1" fmla="*/ 90869 h 90868"/>
                  <a:gd name="connsiteX2" fmla="*/ 0 w 191357"/>
                  <a:gd name="connsiteY2" fmla="*/ 86201 h 90868"/>
                  <a:gd name="connsiteX3" fmla="*/ 191357 w 191357"/>
                  <a:gd name="connsiteY3" fmla="*/ 0 h 90868"/>
                  <a:gd name="connsiteX4" fmla="*/ 191357 w 191357"/>
                  <a:gd name="connsiteY4" fmla="*/ 8763 h 90868"/>
                  <a:gd name="connsiteX5" fmla="*/ 29051 w 191357"/>
                  <a:gd name="connsiteY5" fmla="*/ 81058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357" h="90868">
                    <a:moveTo>
                      <a:pt x="29051" y="81058"/>
                    </a:moveTo>
                    <a:lnTo>
                      <a:pt x="7144" y="90869"/>
                    </a:lnTo>
                    <a:lnTo>
                      <a:pt x="0" y="86201"/>
                    </a:lnTo>
                    <a:lnTo>
                      <a:pt x="191357" y="0"/>
                    </a:lnTo>
                    <a:lnTo>
                      <a:pt x="191357" y="8763"/>
                    </a:lnTo>
                    <a:lnTo>
                      <a:pt x="29051" y="8105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A5B10EB-62C4-7633-9644-C87F6694D00A}"/>
                  </a:ext>
                </a:extLst>
              </p:cNvPr>
              <p:cNvSpPr/>
              <p:nvPr/>
            </p:nvSpPr>
            <p:spPr>
              <a:xfrm>
                <a:off x="9831206" y="3192303"/>
                <a:ext cx="93249" cy="49815"/>
              </a:xfrm>
              <a:custGeom>
                <a:avLst/>
                <a:gdLst>
                  <a:gd name="connsiteX0" fmla="*/ 0 w 93249"/>
                  <a:gd name="connsiteY0" fmla="*/ 0 h 49815"/>
                  <a:gd name="connsiteX1" fmla="*/ 0 w 93249"/>
                  <a:gd name="connsiteY1" fmla="*/ 21050 h 49815"/>
                  <a:gd name="connsiteX2" fmla="*/ 53721 w 93249"/>
                  <a:gd name="connsiteY2" fmla="*/ 49816 h 49815"/>
                  <a:gd name="connsiteX3" fmla="*/ 93250 w 93249"/>
                  <a:gd name="connsiteY3" fmla="*/ 32004 h 49815"/>
                  <a:gd name="connsiteX4" fmla="*/ 93250 w 93249"/>
                  <a:gd name="connsiteY4" fmla="*/ 23336 h 49815"/>
                  <a:gd name="connsiteX5" fmla="*/ 0 w 93249"/>
                  <a:gd name="connsiteY5" fmla="*/ 0 h 4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9" h="49815">
                    <a:moveTo>
                      <a:pt x="0" y="0"/>
                    </a:moveTo>
                    <a:lnTo>
                      <a:pt x="0" y="21050"/>
                    </a:lnTo>
                    <a:lnTo>
                      <a:pt x="53721" y="49816"/>
                    </a:lnTo>
                    <a:lnTo>
                      <a:pt x="93250" y="32004"/>
                    </a:lnTo>
                    <a:lnTo>
                      <a:pt x="93250" y="2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BC39D90-4D31-9966-9112-2B1F48336AB6}"/>
                  </a:ext>
                </a:extLst>
              </p:cNvPr>
              <p:cNvSpPr/>
              <p:nvPr/>
            </p:nvSpPr>
            <p:spPr>
              <a:xfrm>
                <a:off x="9831206" y="3190589"/>
                <a:ext cx="93249" cy="25050"/>
              </a:xfrm>
              <a:custGeom>
                <a:avLst/>
                <a:gdLst>
                  <a:gd name="connsiteX0" fmla="*/ 0 w 93249"/>
                  <a:gd name="connsiteY0" fmla="*/ 1714 h 25050"/>
                  <a:gd name="connsiteX1" fmla="*/ 4286 w 93249"/>
                  <a:gd name="connsiteY1" fmla="*/ 0 h 25050"/>
                  <a:gd name="connsiteX2" fmla="*/ 93250 w 93249"/>
                  <a:gd name="connsiteY2" fmla="*/ 19241 h 25050"/>
                  <a:gd name="connsiteX3" fmla="*/ 93250 w 93249"/>
                  <a:gd name="connsiteY3" fmla="*/ 25051 h 25050"/>
                  <a:gd name="connsiteX4" fmla="*/ 0 w 93249"/>
                  <a:gd name="connsiteY4" fmla="*/ 1714 h 2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25050">
                    <a:moveTo>
                      <a:pt x="0" y="1714"/>
                    </a:moveTo>
                    <a:lnTo>
                      <a:pt x="4286" y="0"/>
                    </a:lnTo>
                    <a:lnTo>
                      <a:pt x="93250" y="19241"/>
                    </a:lnTo>
                    <a:lnTo>
                      <a:pt x="93250" y="25051"/>
                    </a:lnTo>
                    <a:lnTo>
                      <a:pt x="0" y="171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E82251E-69B4-590F-FE02-D16EDD0916E6}"/>
                  </a:ext>
                </a:extLst>
              </p:cNvPr>
              <p:cNvSpPr/>
              <p:nvPr/>
            </p:nvSpPr>
            <p:spPr>
              <a:xfrm>
                <a:off x="9908359" y="3030283"/>
                <a:ext cx="82677" cy="166732"/>
              </a:xfrm>
              <a:custGeom>
                <a:avLst/>
                <a:gdLst>
                  <a:gd name="connsiteX0" fmla="*/ 0 w 82677"/>
                  <a:gd name="connsiteY0" fmla="*/ 0 h 166732"/>
                  <a:gd name="connsiteX1" fmla="*/ 82677 w 82677"/>
                  <a:gd name="connsiteY1" fmla="*/ 0 h 166732"/>
                  <a:gd name="connsiteX2" fmla="*/ 82677 w 82677"/>
                  <a:gd name="connsiteY2" fmla="*/ 142875 h 166732"/>
                  <a:gd name="connsiteX3" fmla="*/ 82677 w 82677"/>
                  <a:gd name="connsiteY3" fmla="*/ 142875 h 166732"/>
                  <a:gd name="connsiteX4" fmla="*/ 70390 w 82677"/>
                  <a:gd name="connsiteY4" fmla="*/ 159734 h 166732"/>
                  <a:gd name="connsiteX5" fmla="*/ 12002 w 82677"/>
                  <a:gd name="connsiteY5" fmla="*/ 159734 h 166732"/>
                  <a:gd name="connsiteX6" fmla="*/ 0 w 82677"/>
                  <a:gd name="connsiteY6" fmla="*/ 142780 h 166732"/>
                  <a:gd name="connsiteX7" fmla="*/ 0 w 82677"/>
                  <a:gd name="connsiteY7" fmla="*/ 142780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77" h="166732">
                    <a:moveTo>
                      <a:pt x="0" y="0"/>
                    </a:moveTo>
                    <a:lnTo>
                      <a:pt x="82677" y="0"/>
                    </a:lnTo>
                    <a:lnTo>
                      <a:pt x="82677" y="142875"/>
                    </a:lnTo>
                    <a:lnTo>
                      <a:pt x="82677" y="142875"/>
                    </a:lnTo>
                    <a:cubicBezTo>
                      <a:pt x="81869" y="150279"/>
                      <a:pt x="77191" y="156697"/>
                      <a:pt x="70390" y="159734"/>
                    </a:cubicBezTo>
                    <a:cubicBezTo>
                      <a:pt x="52046" y="169066"/>
                      <a:pt x="30346" y="169066"/>
                      <a:pt x="12002" y="159734"/>
                    </a:cubicBezTo>
                    <a:cubicBezTo>
                      <a:pt x="5246" y="156649"/>
                      <a:pt x="664" y="150177"/>
                      <a:pt x="0" y="142780"/>
                    </a:cubicBezTo>
                    <a:lnTo>
                      <a:pt x="0" y="14278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09BBE8B-5557-795B-0561-E4474E8C3A85}"/>
                  </a:ext>
                </a:extLst>
              </p:cNvPr>
              <p:cNvSpPr/>
              <p:nvPr/>
            </p:nvSpPr>
            <p:spPr>
              <a:xfrm>
                <a:off x="9571369" y="2345815"/>
                <a:ext cx="870866" cy="743204"/>
              </a:xfrm>
              <a:custGeom>
                <a:avLst/>
                <a:gdLst>
                  <a:gd name="connsiteX0" fmla="*/ 869819 w 870866"/>
                  <a:gd name="connsiteY0" fmla="*/ 40864 h 743204"/>
                  <a:gd name="connsiteX1" fmla="*/ 854960 w 870866"/>
                  <a:gd name="connsiteY1" fmla="*/ 38578 h 743204"/>
                  <a:gd name="connsiteX2" fmla="*/ 849245 w 870866"/>
                  <a:gd name="connsiteY2" fmla="*/ 36863 h 743204"/>
                  <a:gd name="connsiteX3" fmla="*/ 853722 w 870866"/>
                  <a:gd name="connsiteY3" fmla="*/ 20385 h 743204"/>
                  <a:gd name="connsiteX4" fmla="*/ 842482 w 870866"/>
                  <a:gd name="connsiteY4" fmla="*/ 6860 h 743204"/>
                  <a:gd name="connsiteX5" fmla="*/ 817050 w 870866"/>
                  <a:gd name="connsiteY5" fmla="*/ 954 h 743204"/>
                  <a:gd name="connsiteX6" fmla="*/ 743898 w 870866"/>
                  <a:gd name="connsiteY6" fmla="*/ 22957 h 743204"/>
                  <a:gd name="connsiteX7" fmla="*/ 721896 w 870866"/>
                  <a:gd name="connsiteY7" fmla="*/ 95156 h 743204"/>
                  <a:gd name="connsiteX8" fmla="*/ 728658 w 870866"/>
                  <a:gd name="connsiteY8" fmla="*/ 227554 h 743204"/>
                  <a:gd name="connsiteX9" fmla="*/ 718562 w 870866"/>
                  <a:gd name="connsiteY9" fmla="*/ 359285 h 743204"/>
                  <a:gd name="connsiteX10" fmla="*/ 641409 w 870866"/>
                  <a:gd name="connsiteY10" fmla="*/ 463012 h 743204"/>
                  <a:gd name="connsiteX11" fmla="*/ 592546 w 870866"/>
                  <a:gd name="connsiteY11" fmla="*/ 480823 h 743204"/>
                  <a:gd name="connsiteX12" fmla="*/ 457481 w 870866"/>
                  <a:gd name="connsiteY12" fmla="*/ 374144 h 743204"/>
                  <a:gd name="connsiteX13" fmla="*/ 271268 w 870866"/>
                  <a:gd name="connsiteY13" fmla="*/ 315565 h 743204"/>
                  <a:gd name="connsiteX14" fmla="*/ 27332 w 870866"/>
                  <a:gd name="connsiteY14" fmla="*/ 440723 h 743204"/>
                  <a:gd name="connsiteX15" fmla="*/ 11616 w 870866"/>
                  <a:gd name="connsiteY15" fmla="*/ 455868 h 743204"/>
                  <a:gd name="connsiteX16" fmla="*/ 29428 w 870866"/>
                  <a:gd name="connsiteY16" fmla="*/ 555214 h 743204"/>
                  <a:gd name="connsiteX17" fmla="*/ 366137 w 870866"/>
                  <a:gd name="connsiteY17" fmla="*/ 733998 h 743204"/>
                  <a:gd name="connsiteX18" fmla="*/ 438622 w 870866"/>
                  <a:gd name="connsiteY18" fmla="*/ 734760 h 743204"/>
                  <a:gd name="connsiteX19" fmla="*/ 674461 w 870866"/>
                  <a:gd name="connsiteY19" fmla="*/ 615317 h 743204"/>
                  <a:gd name="connsiteX20" fmla="*/ 735802 w 870866"/>
                  <a:gd name="connsiteY20" fmla="*/ 539974 h 743204"/>
                  <a:gd name="connsiteX21" fmla="*/ 870866 w 870866"/>
                  <a:gd name="connsiteY21" fmla="*/ 41054 h 74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0866" h="743204">
                    <a:moveTo>
                      <a:pt x="869819" y="40864"/>
                    </a:moveTo>
                    <a:cubicBezTo>
                      <a:pt x="864771" y="40960"/>
                      <a:pt x="859745" y="40187"/>
                      <a:pt x="854960" y="38578"/>
                    </a:cubicBezTo>
                    <a:lnTo>
                      <a:pt x="849245" y="36863"/>
                    </a:lnTo>
                    <a:lnTo>
                      <a:pt x="853722" y="20385"/>
                    </a:lnTo>
                    <a:lnTo>
                      <a:pt x="842482" y="6860"/>
                    </a:lnTo>
                    <a:cubicBezTo>
                      <a:pt x="834200" y="4130"/>
                      <a:pt x="825688" y="2154"/>
                      <a:pt x="817050" y="954"/>
                    </a:cubicBezTo>
                    <a:cubicBezTo>
                      <a:pt x="790857" y="-2570"/>
                      <a:pt x="761805" y="3431"/>
                      <a:pt x="743898" y="22957"/>
                    </a:cubicBezTo>
                    <a:cubicBezTo>
                      <a:pt x="725991" y="42483"/>
                      <a:pt x="722657" y="69439"/>
                      <a:pt x="721896" y="95156"/>
                    </a:cubicBezTo>
                    <a:cubicBezTo>
                      <a:pt x="720562" y="139352"/>
                      <a:pt x="725991" y="183358"/>
                      <a:pt x="728658" y="227554"/>
                    </a:cubicBezTo>
                    <a:cubicBezTo>
                      <a:pt x="732838" y="271718"/>
                      <a:pt x="729423" y="316273"/>
                      <a:pt x="718562" y="359285"/>
                    </a:cubicBezTo>
                    <a:cubicBezTo>
                      <a:pt x="706084" y="401671"/>
                      <a:pt x="680462" y="441676"/>
                      <a:pt x="641409" y="463012"/>
                    </a:cubicBezTo>
                    <a:cubicBezTo>
                      <a:pt x="626002" y="471131"/>
                      <a:pt x="609564" y="477123"/>
                      <a:pt x="592546" y="480823"/>
                    </a:cubicBezTo>
                    <a:lnTo>
                      <a:pt x="457481" y="374144"/>
                    </a:lnTo>
                    <a:lnTo>
                      <a:pt x="271268" y="315565"/>
                    </a:lnTo>
                    <a:lnTo>
                      <a:pt x="27332" y="440723"/>
                    </a:lnTo>
                    <a:cubicBezTo>
                      <a:pt x="20973" y="444461"/>
                      <a:pt x="15587" y="449651"/>
                      <a:pt x="11616" y="455868"/>
                    </a:cubicBezTo>
                    <a:cubicBezTo>
                      <a:pt x="-7434" y="484443"/>
                      <a:pt x="-4100" y="536069"/>
                      <a:pt x="29428" y="555214"/>
                    </a:cubicBezTo>
                    <a:lnTo>
                      <a:pt x="366137" y="733998"/>
                    </a:lnTo>
                    <a:cubicBezTo>
                      <a:pt x="388744" y="745999"/>
                      <a:pt x="415768" y="746283"/>
                      <a:pt x="438622" y="734760"/>
                    </a:cubicBezTo>
                    <a:lnTo>
                      <a:pt x="674461" y="615317"/>
                    </a:lnTo>
                    <a:cubicBezTo>
                      <a:pt x="704644" y="600009"/>
                      <a:pt x="726932" y="572634"/>
                      <a:pt x="735802" y="539974"/>
                    </a:cubicBezTo>
                    <a:lnTo>
                      <a:pt x="870866" y="41054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AE8CCC4-9CA8-C91A-4202-1AB698CC94BB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1311FA88-745C-7D2D-3D3C-35B90CA162EF}"/>
                  </a:ext>
                </a:extLst>
              </p:cNvPr>
              <p:cNvSpPr/>
              <p:nvPr/>
            </p:nvSpPr>
            <p:spPr>
              <a:xfrm>
                <a:off x="9582985" y="2661094"/>
                <a:ext cx="580929" cy="345616"/>
              </a:xfrm>
              <a:custGeom>
                <a:avLst/>
                <a:gdLst>
                  <a:gd name="connsiteX0" fmla="*/ 15716 w 580929"/>
                  <a:gd name="connsiteY0" fmla="*/ 125158 h 345616"/>
                  <a:gd name="connsiteX1" fmla="*/ 259652 w 580929"/>
                  <a:gd name="connsiteY1" fmla="*/ 0 h 345616"/>
                  <a:gd name="connsiteX2" fmla="*/ 445865 w 580929"/>
                  <a:gd name="connsiteY2" fmla="*/ 58579 h 345616"/>
                  <a:gd name="connsiteX3" fmla="*/ 580930 w 580929"/>
                  <a:gd name="connsiteY3" fmla="*/ 165259 h 345616"/>
                  <a:gd name="connsiteX4" fmla="*/ 549307 w 580929"/>
                  <a:gd name="connsiteY4" fmla="*/ 172021 h 345616"/>
                  <a:gd name="connsiteX5" fmla="*/ 469487 w 580929"/>
                  <a:gd name="connsiteY5" fmla="*/ 198501 h 345616"/>
                  <a:gd name="connsiteX6" fmla="*/ 425958 w 580929"/>
                  <a:gd name="connsiteY6" fmla="*/ 266700 h 345616"/>
                  <a:gd name="connsiteX7" fmla="*/ 434530 w 580929"/>
                  <a:gd name="connsiteY7" fmla="*/ 333375 h 345616"/>
                  <a:gd name="connsiteX8" fmla="*/ 434530 w 580929"/>
                  <a:gd name="connsiteY8" fmla="*/ 333375 h 345616"/>
                  <a:gd name="connsiteX9" fmla="*/ 427006 w 580929"/>
                  <a:gd name="connsiteY9" fmla="*/ 337090 h 345616"/>
                  <a:gd name="connsiteX10" fmla="*/ 354521 w 580929"/>
                  <a:gd name="connsiteY10" fmla="*/ 336423 h 345616"/>
                  <a:gd name="connsiteX11" fmla="*/ 17812 w 580929"/>
                  <a:gd name="connsiteY11" fmla="*/ 157639 h 345616"/>
                  <a:gd name="connsiteX12" fmla="*/ 0 w 580929"/>
                  <a:gd name="connsiteY12" fmla="*/ 140684 h 345616"/>
                  <a:gd name="connsiteX13" fmla="*/ 15716 w 580929"/>
                  <a:gd name="connsiteY13" fmla="*/ 125158 h 34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0929" h="345616">
                    <a:moveTo>
                      <a:pt x="15716" y="125158"/>
                    </a:moveTo>
                    <a:lnTo>
                      <a:pt x="259652" y="0"/>
                    </a:lnTo>
                    <a:lnTo>
                      <a:pt x="445865" y="58579"/>
                    </a:lnTo>
                    <a:lnTo>
                      <a:pt x="580930" y="165259"/>
                    </a:lnTo>
                    <a:cubicBezTo>
                      <a:pt x="570452" y="167830"/>
                      <a:pt x="559784" y="169926"/>
                      <a:pt x="549307" y="172021"/>
                    </a:cubicBezTo>
                    <a:cubicBezTo>
                      <a:pt x="521348" y="176076"/>
                      <a:pt x="494326" y="185040"/>
                      <a:pt x="469487" y="198501"/>
                    </a:cubicBezTo>
                    <a:cubicBezTo>
                      <a:pt x="445484" y="213265"/>
                      <a:pt x="426149" y="238506"/>
                      <a:pt x="425958" y="266700"/>
                    </a:cubicBezTo>
                    <a:lnTo>
                      <a:pt x="434530" y="333375"/>
                    </a:lnTo>
                    <a:lnTo>
                      <a:pt x="434530" y="333375"/>
                    </a:lnTo>
                    <a:lnTo>
                      <a:pt x="427006" y="337090"/>
                    </a:lnTo>
                    <a:cubicBezTo>
                      <a:pt x="404179" y="348691"/>
                      <a:pt x="377131" y="348442"/>
                      <a:pt x="354521" y="336423"/>
                    </a:cubicBezTo>
                    <a:lnTo>
                      <a:pt x="17812" y="157639"/>
                    </a:lnTo>
                    <a:cubicBezTo>
                      <a:pt x="10635" y="153452"/>
                      <a:pt x="4536" y="147646"/>
                      <a:pt x="0" y="140684"/>
                    </a:cubicBezTo>
                    <a:cubicBezTo>
                      <a:pt x="3924" y="134328"/>
                      <a:pt x="9313" y="129004"/>
                      <a:pt x="15716" y="12515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A46C285-9F53-A865-55EC-FBF8AEE67A1E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87001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61379" y="274239"/>
                      <a:pt x="387001" y="354821"/>
                    </a:cubicBezTo>
                    <a:cubicBezTo>
                      <a:pt x="322707" y="420924"/>
                      <a:pt x="29175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F0BDB4D-790E-A080-945E-DC9753DF0CDB}"/>
                  </a:ext>
                </a:extLst>
              </p:cNvPr>
              <p:cNvSpPr/>
              <p:nvPr/>
            </p:nvSpPr>
            <p:spPr>
              <a:xfrm>
                <a:off x="9634134" y="2147301"/>
                <a:ext cx="418528" cy="644666"/>
              </a:xfrm>
              <a:custGeom>
                <a:avLst/>
                <a:gdLst>
                  <a:gd name="connsiteX0" fmla="*/ 0 w 418528"/>
                  <a:gd name="connsiteY0" fmla="*/ 429687 h 644666"/>
                  <a:gd name="connsiteX1" fmla="*/ 247650 w 418528"/>
                  <a:gd name="connsiteY1" fmla="*/ 436450 h 644666"/>
                  <a:gd name="connsiteX2" fmla="*/ 277463 w 418528"/>
                  <a:gd name="connsiteY2" fmla="*/ 151367 h 644666"/>
                  <a:gd name="connsiteX3" fmla="*/ 294704 w 418528"/>
                  <a:gd name="connsiteY3" fmla="*/ 27542 h 644666"/>
                  <a:gd name="connsiteX4" fmla="*/ 418529 w 418528"/>
                  <a:gd name="connsiteY4" fmla="*/ 16016 h 644666"/>
                  <a:gd name="connsiteX5" fmla="*/ 373190 w 418528"/>
                  <a:gd name="connsiteY5" fmla="*/ 354821 h 644666"/>
                  <a:gd name="connsiteX6" fmla="*/ 290703 w 418528"/>
                  <a:gd name="connsiteY6" fmla="*/ 555893 h 644666"/>
                  <a:gd name="connsiteX7" fmla="*/ 36004 w 418528"/>
                  <a:gd name="connsiteY7" fmla="*/ 644666 h 64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528" h="644666">
                    <a:moveTo>
                      <a:pt x="0" y="429687"/>
                    </a:moveTo>
                    <a:cubicBezTo>
                      <a:pt x="0" y="429687"/>
                      <a:pt x="195834" y="486837"/>
                      <a:pt x="247650" y="436450"/>
                    </a:cubicBezTo>
                    <a:cubicBezTo>
                      <a:pt x="312134" y="373204"/>
                      <a:pt x="285083" y="213755"/>
                      <a:pt x="277463" y="151367"/>
                    </a:cubicBezTo>
                    <a:cubicBezTo>
                      <a:pt x="269843" y="88978"/>
                      <a:pt x="277463" y="45734"/>
                      <a:pt x="294704" y="27542"/>
                    </a:cubicBezTo>
                    <a:cubicBezTo>
                      <a:pt x="311944" y="9349"/>
                      <a:pt x="336995" y="-17607"/>
                      <a:pt x="418529" y="16016"/>
                    </a:cubicBezTo>
                    <a:cubicBezTo>
                      <a:pt x="336518" y="58212"/>
                      <a:pt x="347282" y="274239"/>
                      <a:pt x="373190" y="354821"/>
                    </a:cubicBezTo>
                    <a:cubicBezTo>
                      <a:pt x="308896" y="420924"/>
                      <a:pt x="291941" y="508268"/>
                      <a:pt x="290703" y="555893"/>
                    </a:cubicBezTo>
                    <a:cubicBezTo>
                      <a:pt x="290703" y="555893"/>
                      <a:pt x="123349" y="596756"/>
                      <a:pt x="36004" y="64466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BE5548A-7E8B-9EB7-8948-82800D7C358F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B3F9C6A-3123-44B5-0E61-CE1A9AAFDFB8}"/>
                  </a:ext>
                </a:extLst>
              </p:cNvPr>
              <p:cNvSpPr/>
              <p:nvPr/>
            </p:nvSpPr>
            <p:spPr>
              <a:xfrm>
                <a:off x="9573154" y="2570277"/>
                <a:ext cx="101660" cy="221690"/>
              </a:xfrm>
              <a:custGeom>
                <a:avLst/>
                <a:gdLst>
                  <a:gd name="connsiteX0" fmla="*/ 96508 w 101660"/>
                  <a:gd name="connsiteY0" fmla="*/ 221691 h 221690"/>
                  <a:gd name="connsiteX1" fmla="*/ 56408 w 101660"/>
                  <a:gd name="connsiteY1" fmla="*/ 200069 h 221690"/>
                  <a:gd name="connsiteX2" fmla="*/ 9831 w 101660"/>
                  <a:gd name="connsiteY2" fmla="*/ 57194 h 221690"/>
                  <a:gd name="connsiteX3" fmla="*/ 60980 w 101660"/>
                  <a:gd name="connsiteY3" fmla="*/ 6331 h 221690"/>
                  <a:gd name="connsiteX4" fmla="*/ 96508 w 101660"/>
                  <a:gd name="connsiteY4" fmla="*/ 221691 h 2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60" h="221690">
                    <a:moveTo>
                      <a:pt x="96508" y="221691"/>
                    </a:moveTo>
                    <a:lnTo>
                      <a:pt x="56408" y="200069"/>
                    </a:lnTo>
                    <a:cubicBezTo>
                      <a:pt x="56408" y="89960"/>
                      <a:pt x="40216" y="100819"/>
                      <a:pt x="9831" y="57194"/>
                    </a:cubicBezTo>
                    <a:cubicBezTo>
                      <a:pt x="-20554" y="13570"/>
                      <a:pt x="26023" y="-12815"/>
                      <a:pt x="60980" y="6331"/>
                    </a:cubicBezTo>
                    <a:cubicBezTo>
                      <a:pt x="95937" y="25476"/>
                      <a:pt x="110224" y="83674"/>
                      <a:pt x="96508" y="22169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9C54EBE-DA35-C73E-87A9-FEB1535530BA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2DF569-C7DF-99C8-8988-B16B9A22A5CB}"/>
                  </a:ext>
                </a:extLst>
              </p:cNvPr>
              <p:cNvSpPr/>
              <p:nvPr/>
            </p:nvSpPr>
            <p:spPr>
              <a:xfrm>
                <a:off x="10020659" y="2163318"/>
                <a:ext cx="357663" cy="186785"/>
              </a:xfrm>
              <a:custGeom>
                <a:avLst/>
                <a:gdLst>
                  <a:gd name="connsiteX0" fmla="*/ 31528 w 357663"/>
                  <a:gd name="connsiteY0" fmla="*/ 0 h 186785"/>
                  <a:gd name="connsiteX1" fmla="*/ 357664 w 357663"/>
                  <a:gd name="connsiteY1" fmla="*/ 147828 h 186785"/>
                  <a:gd name="connsiteX2" fmla="*/ 349853 w 357663"/>
                  <a:gd name="connsiteY2" fmla="*/ 186785 h 186785"/>
                  <a:gd name="connsiteX3" fmla="*/ 0 w 357663"/>
                  <a:gd name="connsiteY3" fmla="*/ 27908 h 186785"/>
                  <a:gd name="connsiteX4" fmla="*/ 31528 w 357663"/>
                  <a:gd name="connsiteY4" fmla="*/ 0 h 18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663" h="186785">
                    <a:moveTo>
                      <a:pt x="31528" y="0"/>
                    </a:moveTo>
                    <a:cubicBezTo>
                      <a:pt x="31528" y="0"/>
                      <a:pt x="250603" y="95250"/>
                      <a:pt x="357664" y="147828"/>
                    </a:cubicBezTo>
                    <a:lnTo>
                      <a:pt x="349853" y="186785"/>
                    </a:lnTo>
                    <a:lnTo>
                      <a:pt x="0" y="27908"/>
                    </a:lnTo>
                    <a:cubicBezTo>
                      <a:pt x="8256" y="16335"/>
                      <a:pt x="19038" y="6791"/>
                      <a:pt x="31528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63FBFA0-9FD6-EE60-0CF9-9244F7753200}"/>
                  </a:ext>
                </a:extLst>
              </p:cNvPr>
              <p:cNvSpPr/>
              <p:nvPr/>
            </p:nvSpPr>
            <p:spPr>
              <a:xfrm>
                <a:off x="9924361" y="2191607"/>
                <a:ext cx="446150" cy="635127"/>
              </a:xfrm>
              <a:custGeom>
                <a:avLst/>
                <a:gdLst>
                  <a:gd name="connsiteX0" fmla="*/ 61151 w 446150"/>
                  <a:gd name="connsiteY0" fmla="*/ 295275 h 635127"/>
                  <a:gd name="connsiteX1" fmla="*/ 96298 w 446150"/>
                  <a:gd name="connsiteY1" fmla="*/ 0 h 635127"/>
                  <a:gd name="connsiteX2" fmla="*/ 446151 w 446150"/>
                  <a:gd name="connsiteY2" fmla="*/ 158877 h 635127"/>
                  <a:gd name="connsiteX3" fmla="*/ 366236 w 446150"/>
                  <a:gd name="connsiteY3" fmla="*/ 559594 h 635127"/>
                  <a:gd name="connsiteX4" fmla="*/ 239554 w 446150"/>
                  <a:gd name="connsiteY4" fmla="*/ 635127 h 635127"/>
                  <a:gd name="connsiteX5" fmla="*/ 0 w 446150"/>
                  <a:gd name="connsiteY5" fmla="*/ 511588 h 635127"/>
                  <a:gd name="connsiteX6" fmla="*/ 61151 w 446150"/>
                  <a:gd name="connsiteY6" fmla="*/ 295275 h 6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50" h="635127">
                    <a:moveTo>
                      <a:pt x="61151" y="295275"/>
                    </a:moveTo>
                    <a:cubicBezTo>
                      <a:pt x="38957" y="226409"/>
                      <a:pt x="43529" y="70199"/>
                      <a:pt x="96298" y="0"/>
                    </a:cubicBezTo>
                    <a:lnTo>
                      <a:pt x="446151" y="158877"/>
                    </a:lnTo>
                    <a:lnTo>
                      <a:pt x="366236" y="559594"/>
                    </a:lnTo>
                    <a:lnTo>
                      <a:pt x="239554" y="635127"/>
                    </a:lnTo>
                    <a:lnTo>
                      <a:pt x="0" y="511588"/>
                    </a:lnTo>
                    <a:cubicBezTo>
                      <a:pt x="1238" y="463963"/>
                      <a:pt x="-3143" y="361093"/>
                      <a:pt x="61151" y="2952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C097497-FD1E-7615-7782-F9BD1B6E8B0A}"/>
                  </a:ext>
                </a:extLst>
              </p:cNvPr>
              <p:cNvSpPr/>
              <p:nvPr/>
            </p:nvSpPr>
            <p:spPr>
              <a:xfrm>
                <a:off x="10191252" y="256570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3" y="29571"/>
                      <a:pt x="21431" y="26904"/>
                      <a:pt x="21431" y="20046"/>
                    </a:cubicBezTo>
                    <a:cubicBezTo>
                      <a:pt x="21079" y="12497"/>
                      <a:pt x="17107" y="5581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F2C8DC-D8EB-87DF-F0B2-D79BB1280682}"/>
                  </a:ext>
                </a:extLst>
              </p:cNvPr>
              <p:cNvSpPr/>
              <p:nvPr/>
            </p:nvSpPr>
            <p:spPr>
              <a:xfrm>
                <a:off x="10137054" y="2533892"/>
                <a:ext cx="21526" cy="27634"/>
              </a:xfrm>
              <a:custGeom>
                <a:avLst/>
                <a:gdLst>
                  <a:gd name="connsiteX0" fmla="*/ 10858 w 21526"/>
                  <a:gd name="connsiteY0" fmla="*/ 1472 h 27634"/>
                  <a:gd name="connsiteX1" fmla="*/ 0 w 21526"/>
                  <a:gd name="connsiteY1" fmla="*/ 7664 h 27634"/>
                  <a:gd name="connsiteX2" fmla="*/ 10763 w 21526"/>
                  <a:gd name="connsiteY2" fmla="*/ 26142 h 27634"/>
                  <a:gd name="connsiteX3" fmla="*/ 21526 w 21526"/>
                  <a:gd name="connsiteY3" fmla="*/ 20046 h 27634"/>
                  <a:gd name="connsiteX4" fmla="*/ 10858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858" y="1472"/>
                    </a:moveTo>
                    <a:cubicBezTo>
                      <a:pt x="4858" y="-1957"/>
                      <a:pt x="95" y="806"/>
                      <a:pt x="0" y="7664"/>
                    </a:cubicBezTo>
                    <a:cubicBezTo>
                      <a:pt x="450" y="15183"/>
                      <a:pt x="4445" y="22041"/>
                      <a:pt x="10763" y="26142"/>
                    </a:cubicBezTo>
                    <a:cubicBezTo>
                      <a:pt x="16669" y="29571"/>
                      <a:pt x="21526" y="26904"/>
                      <a:pt x="21526" y="20046"/>
                    </a:cubicBezTo>
                    <a:cubicBezTo>
                      <a:pt x="21128" y="12510"/>
                      <a:pt x="17167" y="5614"/>
                      <a:pt x="10858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5BCB8AB-23EE-CE20-FC19-0E909A3EE666}"/>
                  </a:ext>
                </a:extLst>
              </p:cNvPr>
              <p:cNvSpPr/>
              <p:nvPr/>
            </p:nvSpPr>
            <p:spPr>
              <a:xfrm>
                <a:off x="10082952" y="2502078"/>
                <a:ext cx="21526" cy="27634"/>
              </a:xfrm>
              <a:custGeom>
                <a:avLst/>
                <a:gdLst>
                  <a:gd name="connsiteX0" fmla="*/ 10763 w 21526"/>
                  <a:gd name="connsiteY0" fmla="*/ 1472 h 27634"/>
                  <a:gd name="connsiteX1" fmla="*/ 0 w 21526"/>
                  <a:gd name="connsiteY1" fmla="*/ 7664 h 27634"/>
                  <a:gd name="connsiteX2" fmla="*/ 10668 w 21526"/>
                  <a:gd name="connsiteY2" fmla="*/ 26142 h 27634"/>
                  <a:gd name="connsiteX3" fmla="*/ 21526 w 21526"/>
                  <a:gd name="connsiteY3" fmla="*/ 20046 h 27634"/>
                  <a:gd name="connsiteX4" fmla="*/ 10763 w 21526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26" h="27634">
                    <a:moveTo>
                      <a:pt x="10763" y="1472"/>
                    </a:moveTo>
                    <a:cubicBezTo>
                      <a:pt x="4858" y="-1957"/>
                      <a:pt x="0" y="806"/>
                      <a:pt x="0" y="7664"/>
                    </a:cubicBezTo>
                    <a:cubicBezTo>
                      <a:pt x="413" y="15170"/>
                      <a:pt x="4374" y="22031"/>
                      <a:pt x="10668" y="26142"/>
                    </a:cubicBezTo>
                    <a:cubicBezTo>
                      <a:pt x="16669" y="29571"/>
                      <a:pt x="21431" y="26904"/>
                      <a:pt x="21526" y="20046"/>
                    </a:cubicBezTo>
                    <a:cubicBezTo>
                      <a:pt x="21091" y="12497"/>
                      <a:pt x="17096" y="5603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9804872-C95A-3DD5-2938-FFCD4C64A360}"/>
                  </a:ext>
                </a:extLst>
              </p:cNvPr>
              <p:cNvSpPr/>
              <p:nvPr/>
            </p:nvSpPr>
            <p:spPr>
              <a:xfrm>
                <a:off x="10028850" y="2470265"/>
                <a:ext cx="21431" cy="27634"/>
              </a:xfrm>
              <a:custGeom>
                <a:avLst/>
                <a:gdLst>
                  <a:gd name="connsiteX0" fmla="*/ 10763 w 21431"/>
                  <a:gd name="connsiteY0" fmla="*/ 1472 h 27634"/>
                  <a:gd name="connsiteX1" fmla="*/ 0 w 21431"/>
                  <a:gd name="connsiteY1" fmla="*/ 7664 h 27634"/>
                  <a:gd name="connsiteX2" fmla="*/ 10668 w 21431"/>
                  <a:gd name="connsiteY2" fmla="*/ 26142 h 27634"/>
                  <a:gd name="connsiteX3" fmla="*/ 21431 w 21431"/>
                  <a:gd name="connsiteY3" fmla="*/ 20046 h 27634"/>
                  <a:gd name="connsiteX4" fmla="*/ 10763 w 21431"/>
                  <a:gd name="connsiteY4" fmla="*/ 1472 h 2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" h="27634">
                    <a:moveTo>
                      <a:pt x="10763" y="1472"/>
                    </a:moveTo>
                    <a:cubicBezTo>
                      <a:pt x="4763" y="-1957"/>
                      <a:pt x="0" y="806"/>
                      <a:pt x="0" y="7664"/>
                    </a:cubicBezTo>
                    <a:cubicBezTo>
                      <a:pt x="383" y="15179"/>
                      <a:pt x="4351" y="22053"/>
                      <a:pt x="10668" y="26142"/>
                    </a:cubicBezTo>
                    <a:cubicBezTo>
                      <a:pt x="16574" y="29571"/>
                      <a:pt x="21431" y="26904"/>
                      <a:pt x="21431" y="20046"/>
                    </a:cubicBezTo>
                    <a:cubicBezTo>
                      <a:pt x="21033" y="12510"/>
                      <a:pt x="17072" y="5614"/>
                      <a:pt x="10763" y="147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64">
                <a:extLst>
                  <a:ext uri="{FF2B5EF4-FFF2-40B4-BE49-F238E27FC236}">
                    <a16:creationId xmlns:a16="http://schemas.microsoft.com/office/drawing/2014/main" id="{E012612D-1033-D271-1028-2E8B4C4A7F05}"/>
                  </a:ext>
                </a:extLst>
              </p:cNvPr>
              <p:cNvGrpSpPr/>
              <p:nvPr/>
            </p:nvGrpSpPr>
            <p:grpSpPr>
              <a:xfrm>
                <a:off x="10028850" y="2470265"/>
                <a:ext cx="183832" cy="123074"/>
                <a:chOff x="10028850" y="2470265"/>
                <a:chExt cx="183832" cy="123074"/>
              </a:xfrm>
              <a:solidFill>
                <a:srgbClr val="FFFFFF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926D6C1-0CB8-B984-FCCF-9BDA7DE2D472}"/>
                    </a:ext>
                  </a:extLst>
                </p:cNvPr>
                <p:cNvSpPr/>
                <p:nvPr/>
              </p:nvSpPr>
              <p:spPr>
                <a:xfrm>
                  <a:off x="10191252" y="256570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3" y="29571"/>
                        <a:pt x="21431" y="26904"/>
                        <a:pt x="21431" y="20046"/>
                      </a:cubicBezTo>
                      <a:cubicBezTo>
                        <a:pt x="21079" y="12497"/>
                        <a:pt x="17107" y="5581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0B3878-7DC7-3064-7B05-5A9914164712}"/>
                    </a:ext>
                  </a:extLst>
                </p:cNvPr>
                <p:cNvSpPr/>
                <p:nvPr/>
              </p:nvSpPr>
              <p:spPr>
                <a:xfrm>
                  <a:off x="10137054" y="2533892"/>
                  <a:ext cx="21526" cy="27634"/>
                </a:xfrm>
                <a:custGeom>
                  <a:avLst/>
                  <a:gdLst>
                    <a:gd name="connsiteX0" fmla="*/ 10858 w 21526"/>
                    <a:gd name="connsiteY0" fmla="*/ 1472 h 27634"/>
                    <a:gd name="connsiteX1" fmla="*/ 0 w 21526"/>
                    <a:gd name="connsiteY1" fmla="*/ 7664 h 27634"/>
                    <a:gd name="connsiteX2" fmla="*/ 10763 w 21526"/>
                    <a:gd name="connsiteY2" fmla="*/ 26142 h 27634"/>
                    <a:gd name="connsiteX3" fmla="*/ 21526 w 21526"/>
                    <a:gd name="connsiteY3" fmla="*/ 20046 h 27634"/>
                    <a:gd name="connsiteX4" fmla="*/ 10858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858" y="1472"/>
                      </a:moveTo>
                      <a:cubicBezTo>
                        <a:pt x="4858" y="-1957"/>
                        <a:pt x="95" y="806"/>
                        <a:pt x="0" y="7664"/>
                      </a:cubicBezTo>
                      <a:cubicBezTo>
                        <a:pt x="450" y="15183"/>
                        <a:pt x="4445" y="22041"/>
                        <a:pt x="10763" y="26142"/>
                      </a:cubicBezTo>
                      <a:cubicBezTo>
                        <a:pt x="16669" y="29571"/>
                        <a:pt x="21526" y="26904"/>
                        <a:pt x="21526" y="20046"/>
                      </a:cubicBezTo>
                      <a:cubicBezTo>
                        <a:pt x="21128" y="12510"/>
                        <a:pt x="17167" y="5614"/>
                        <a:pt x="10858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F0B12964-1311-0CC9-D363-DA79F58D075F}"/>
                    </a:ext>
                  </a:extLst>
                </p:cNvPr>
                <p:cNvSpPr/>
                <p:nvPr/>
              </p:nvSpPr>
              <p:spPr>
                <a:xfrm>
                  <a:off x="10082952" y="2502078"/>
                  <a:ext cx="21526" cy="27634"/>
                </a:xfrm>
                <a:custGeom>
                  <a:avLst/>
                  <a:gdLst>
                    <a:gd name="connsiteX0" fmla="*/ 10763 w 21526"/>
                    <a:gd name="connsiteY0" fmla="*/ 1472 h 27634"/>
                    <a:gd name="connsiteX1" fmla="*/ 0 w 21526"/>
                    <a:gd name="connsiteY1" fmla="*/ 7664 h 27634"/>
                    <a:gd name="connsiteX2" fmla="*/ 10668 w 21526"/>
                    <a:gd name="connsiteY2" fmla="*/ 26142 h 27634"/>
                    <a:gd name="connsiteX3" fmla="*/ 21526 w 21526"/>
                    <a:gd name="connsiteY3" fmla="*/ 20046 h 27634"/>
                    <a:gd name="connsiteX4" fmla="*/ 10763 w 21526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27634">
                      <a:moveTo>
                        <a:pt x="10763" y="1472"/>
                      </a:moveTo>
                      <a:cubicBezTo>
                        <a:pt x="4858" y="-1957"/>
                        <a:pt x="0" y="806"/>
                        <a:pt x="0" y="7664"/>
                      </a:cubicBezTo>
                      <a:cubicBezTo>
                        <a:pt x="413" y="15170"/>
                        <a:pt x="4374" y="22031"/>
                        <a:pt x="10668" y="26142"/>
                      </a:cubicBezTo>
                      <a:cubicBezTo>
                        <a:pt x="16669" y="29571"/>
                        <a:pt x="21431" y="26904"/>
                        <a:pt x="21526" y="20046"/>
                      </a:cubicBezTo>
                      <a:cubicBezTo>
                        <a:pt x="21091" y="12497"/>
                        <a:pt x="17096" y="5603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B619987F-6282-B887-4ACC-C0D4EEA7EBF9}"/>
                    </a:ext>
                  </a:extLst>
                </p:cNvPr>
                <p:cNvSpPr/>
                <p:nvPr/>
              </p:nvSpPr>
              <p:spPr>
                <a:xfrm>
                  <a:off x="10028850" y="2470265"/>
                  <a:ext cx="21431" cy="27634"/>
                </a:xfrm>
                <a:custGeom>
                  <a:avLst/>
                  <a:gdLst>
                    <a:gd name="connsiteX0" fmla="*/ 10763 w 21431"/>
                    <a:gd name="connsiteY0" fmla="*/ 1472 h 27634"/>
                    <a:gd name="connsiteX1" fmla="*/ 0 w 21431"/>
                    <a:gd name="connsiteY1" fmla="*/ 7664 h 27634"/>
                    <a:gd name="connsiteX2" fmla="*/ 10668 w 21431"/>
                    <a:gd name="connsiteY2" fmla="*/ 26142 h 27634"/>
                    <a:gd name="connsiteX3" fmla="*/ 21431 w 21431"/>
                    <a:gd name="connsiteY3" fmla="*/ 20046 h 27634"/>
                    <a:gd name="connsiteX4" fmla="*/ 10763 w 21431"/>
                    <a:gd name="connsiteY4" fmla="*/ 1472 h 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27634">
                      <a:moveTo>
                        <a:pt x="10763" y="1472"/>
                      </a:moveTo>
                      <a:cubicBezTo>
                        <a:pt x="4763" y="-1957"/>
                        <a:pt x="0" y="806"/>
                        <a:pt x="0" y="7664"/>
                      </a:cubicBezTo>
                      <a:cubicBezTo>
                        <a:pt x="383" y="15179"/>
                        <a:pt x="4351" y="22053"/>
                        <a:pt x="10668" y="26142"/>
                      </a:cubicBezTo>
                      <a:cubicBezTo>
                        <a:pt x="16574" y="29571"/>
                        <a:pt x="21431" y="26904"/>
                        <a:pt x="21431" y="20046"/>
                      </a:cubicBezTo>
                      <a:cubicBezTo>
                        <a:pt x="21033" y="12510"/>
                        <a:pt x="17072" y="5614"/>
                        <a:pt x="10763" y="14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8C88645-F79F-004A-9796-C500A4CF1DFE}"/>
                  </a:ext>
                </a:extLst>
              </p:cNvPr>
              <p:cNvSpPr/>
              <p:nvPr/>
            </p:nvSpPr>
            <p:spPr>
              <a:xfrm>
                <a:off x="10008657" y="2345763"/>
                <a:ext cx="416814" cy="648325"/>
              </a:xfrm>
              <a:custGeom>
                <a:avLst/>
                <a:gdLst>
                  <a:gd name="connsiteX0" fmla="*/ 43815 w 416814"/>
                  <a:gd name="connsiteY0" fmla="*/ 513832 h 648325"/>
                  <a:gd name="connsiteX1" fmla="*/ 123635 w 416814"/>
                  <a:gd name="connsiteY1" fmla="*/ 487353 h 648325"/>
                  <a:gd name="connsiteX2" fmla="*/ 155258 w 416814"/>
                  <a:gd name="connsiteY2" fmla="*/ 480590 h 648325"/>
                  <a:gd name="connsiteX3" fmla="*/ 204121 w 416814"/>
                  <a:gd name="connsiteY3" fmla="*/ 462778 h 648325"/>
                  <a:gd name="connsiteX4" fmla="*/ 281273 w 416814"/>
                  <a:gd name="connsiteY4" fmla="*/ 359051 h 648325"/>
                  <a:gd name="connsiteX5" fmla="*/ 291370 w 416814"/>
                  <a:gd name="connsiteY5" fmla="*/ 227511 h 648325"/>
                  <a:gd name="connsiteX6" fmla="*/ 284607 w 416814"/>
                  <a:gd name="connsiteY6" fmla="*/ 95113 h 648325"/>
                  <a:gd name="connsiteX7" fmla="*/ 306610 w 416814"/>
                  <a:gd name="connsiteY7" fmla="*/ 22914 h 648325"/>
                  <a:gd name="connsiteX8" fmla="*/ 379762 w 416814"/>
                  <a:gd name="connsiteY8" fmla="*/ 911 h 648325"/>
                  <a:gd name="connsiteX9" fmla="*/ 405194 w 416814"/>
                  <a:gd name="connsiteY9" fmla="*/ 6816 h 648325"/>
                  <a:gd name="connsiteX10" fmla="*/ 416814 w 416814"/>
                  <a:gd name="connsiteY10" fmla="*/ 20437 h 648325"/>
                  <a:gd name="connsiteX11" fmla="*/ 412337 w 416814"/>
                  <a:gd name="connsiteY11" fmla="*/ 36915 h 648325"/>
                  <a:gd name="connsiteX12" fmla="*/ 298513 w 416814"/>
                  <a:gd name="connsiteY12" fmla="*/ 457254 h 648325"/>
                  <a:gd name="connsiteX13" fmla="*/ 246221 w 416814"/>
                  <a:gd name="connsiteY13" fmla="*/ 527453 h 648325"/>
                  <a:gd name="connsiteX14" fmla="*/ 237172 w 416814"/>
                  <a:gd name="connsiteY14" fmla="*/ 532596 h 648325"/>
                  <a:gd name="connsiteX15" fmla="*/ 8572 w 416814"/>
                  <a:gd name="connsiteY15" fmla="*/ 648325 h 648325"/>
                  <a:gd name="connsiteX16" fmla="*/ 0 w 416814"/>
                  <a:gd name="connsiteY16" fmla="*/ 581650 h 648325"/>
                  <a:gd name="connsiteX17" fmla="*/ 43815 w 416814"/>
                  <a:gd name="connsiteY17" fmla="*/ 513832 h 64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6814" h="648325">
                    <a:moveTo>
                      <a:pt x="43815" y="513832"/>
                    </a:moveTo>
                    <a:cubicBezTo>
                      <a:pt x="68654" y="500372"/>
                      <a:pt x="95676" y="491407"/>
                      <a:pt x="123635" y="487353"/>
                    </a:cubicBezTo>
                    <a:cubicBezTo>
                      <a:pt x="134112" y="485257"/>
                      <a:pt x="144780" y="483162"/>
                      <a:pt x="155258" y="480590"/>
                    </a:cubicBezTo>
                    <a:cubicBezTo>
                      <a:pt x="172276" y="476889"/>
                      <a:pt x="188713" y="470897"/>
                      <a:pt x="204121" y="462778"/>
                    </a:cubicBezTo>
                    <a:cubicBezTo>
                      <a:pt x="242792" y="441442"/>
                      <a:pt x="268796" y="401437"/>
                      <a:pt x="281273" y="359051"/>
                    </a:cubicBezTo>
                    <a:cubicBezTo>
                      <a:pt x="292113" y="316100"/>
                      <a:pt x="295528" y="271612"/>
                      <a:pt x="291370" y="227511"/>
                    </a:cubicBezTo>
                    <a:cubicBezTo>
                      <a:pt x="288703" y="183315"/>
                      <a:pt x="283273" y="139309"/>
                      <a:pt x="284607" y="95113"/>
                    </a:cubicBezTo>
                    <a:cubicBezTo>
                      <a:pt x="285369" y="69396"/>
                      <a:pt x="289274" y="41868"/>
                      <a:pt x="306610" y="22914"/>
                    </a:cubicBezTo>
                    <a:cubicBezTo>
                      <a:pt x="323945" y="3959"/>
                      <a:pt x="353568" y="-2613"/>
                      <a:pt x="379762" y="911"/>
                    </a:cubicBezTo>
                    <a:cubicBezTo>
                      <a:pt x="388399" y="2110"/>
                      <a:pt x="396911" y="4087"/>
                      <a:pt x="405194" y="6816"/>
                    </a:cubicBezTo>
                    <a:lnTo>
                      <a:pt x="416814" y="20437"/>
                    </a:lnTo>
                    <a:lnTo>
                      <a:pt x="412337" y="36915"/>
                    </a:lnTo>
                    <a:lnTo>
                      <a:pt x="298513" y="457254"/>
                    </a:lnTo>
                    <a:cubicBezTo>
                      <a:pt x="290629" y="486445"/>
                      <a:pt x="271933" y="511542"/>
                      <a:pt x="246221" y="527453"/>
                    </a:cubicBezTo>
                    <a:cubicBezTo>
                      <a:pt x="243269" y="529263"/>
                      <a:pt x="240316" y="531072"/>
                      <a:pt x="237172" y="532596"/>
                    </a:cubicBezTo>
                    <a:lnTo>
                      <a:pt x="8572" y="648325"/>
                    </a:lnTo>
                    <a:lnTo>
                      <a:pt x="0" y="581650"/>
                    </a:lnTo>
                    <a:cubicBezTo>
                      <a:pt x="476" y="553837"/>
                      <a:pt x="19812" y="528596"/>
                      <a:pt x="43815" y="513832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B0154B6-C670-4607-84C3-8628A4B03EB9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86310B5-9685-3189-A4BF-222C4A38A4F0}"/>
                  </a:ext>
                </a:extLst>
              </p:cNvPr>
              <p:cNvSpPr/>
              <p:nvPr/>
            </p:nvSpPr>
            <p:spPr>
              <a:xfrm>
                <a:off x="10052187" y="2307504"/>
                <a:ext cx="406820" cy="573427"/>
              </a:xfrm>
              <a:custGeom>
                <a:avLst/>
                <a:gdLst>
                  <a:gd name="connsiteX0" fmla="*/ 0 w 406820"/>
                  <a:gd name="connsiteY0" fmla="*/ 506847 h 573427"/>
                  <a:gd name="connsiteX1" fmla="*/ 195834 w 406820"/>
                  <a:gd name="connsiteY1" fmla="*/ 419979 h 573427"/>
                  <a:gd name="connsiteX2" fmla="*/ 213074 w 406820"/>
                  <a:gd name="connsiteY2" fmla="*/ 133182 h 573427"/>
                  <a:gd name="connsiteX3" fmla="*/ 214408 w 406820"/>
                  <a:gd name="connsiteY3" fmla="*/ 77460 h 573427"/>
                  <a:gd name="connsiteX4" fmla="*/ 292989 w 406820"/>
                  <a:gd name="connsiteY4" fmla="*/ 22 h 573427"/>
                  <a:gd name="connsiteX5" fmla="*/ 392906 w 406820"/>
                  <a:gd name="connsiteY5" fmla="*/ 37551 h 573427"/>
                  <a:gd name="connsiteX6" fmla="*/ 405289 w 406820"/>
                  <a:gd name="connsiteY6" fmla="*/ 53838 h 573427"/>
                  <a:gd name="connsiteX7" fmla="*/ 402907 w 406820"/>
                  <a:gd name="connsiteY7" fmla="*/ 72888 h 573427"/>
                  <a:gd name="connsiteX8" fmla="*/ 390049 w 406820"/>
                  <a:gd name="connsiteY8" fmla="*/ 78699 h 573427"/>
                  <a:gd name="connsiteX9" fmla="*/ 389001 w 406820"/>
                  <a:gd name="connsiteY9" fmla="*/ 78699 h 573427"/>
                  <a:gd name="connsiteX10" fmla="*/ 374142 w 406820"/>
                  <a:gd name="connsiteY10" fmla="*/ 76413 h 573427"/>
                  <a:gd name="connsiteX11" fmla="*/ 368427 w 406820"/>
                  <a:gd name="connsiteY11" fmla="*/ 74698 h 573427"/>
                  <a:gd name="connsiteX12" fmla="*/ 337756 w 406820"/>
                  <a:gd name="connsiteY12" fmla="*/ 65173 h 573427"/>
                  <a:gd name="connsiteX13" fmla="*/ 299656 w 406820"/>
                  <a:gd name="connsiteY13" fmla="*/ 65173 h 573427"/>
                  <a:gd name="connsiteX14" fmla="*/ 275558 w 406820"/>
                  <a:gd name="connsiteY14" fmla="*/ 92129 h 573427"/>
                  <a:gd name="connsiteX15" fmla="*/ 245364 w 406820"/>
                  <a:gd name="connsiteY15" fmla="*/ 425504 h 573427"/>
                  <a:gd name="connsiteX16" fmla="*/ 22003 w 406820"/>
                  <a:gd name="connsiteY16" fmla="*/ 573427 h 573427"/>
                  <a:gd name="connsiteX17" fmla="*/ 22003 w 406820"/>
                  <a:gd name="connsiteY17" fmla="*/ 573427 h 573427"/>
                  <a:gd name="connsiteX18" fmla="*/ 41720 w 406820"/>
                  <a:gd name="connsiteY18" fmla="*/ 559045 h 573427"/>
                  <a:gd name="connsiteX19" fmla="*/ 38576 w 406820"/>
                  <a:gd name="connsiteY19" fmla="*/ 519040 h 573427"/>
                  <a:gd name="connsiteX20" fmla="*/ 0 w 406820"/>
                  <a:gd name="connsiteY20" fmla="*/ 506848 h 57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6820" h="573427">
                    <a:moveTo>
                      <a:pt x="0" y="506847"/>
                    </a:moveTo>
                    <a:cubicBezTo>
                      <a:pt x="83534" y="483035"/>
                      <a:pt x="165545" y="479987"/>
                      <a:pt x="195834" y="419979"/>
                    </a:cubicBezTo>
                    <a:cubicBezTo>
                      <a:pt x="226123" y="359972"/>
                      <a:pt x="228219" y="277104"/>
                      <a:pt x="213074" y="133182"/>
                    </a:cubicBezTo>
                    <a:cubicBezTo>
                      <a:pt x="211201" y="114625"/>
                      <a:pt x="211649" y="95907"/>
                      <a:pt x="214408" y="77460"/>
                    </a:cubicBezTo>
                    <a:cubicBezTo>
                      <a:pt x="223361" y="23644"/>
                      <a:pt x="255746" y="594"/>
                      <a:pt x="292989" y="22"/>
                    </a:cubicBezTo>
                    <a:cubicBezTo>
                      <a:pt x="329854" y="-621"/>
                      <a:pt x="365580" y="12798"/>
                      <a:pt x="392906" y="37551"/>
                    </a:cubicBezTo>
                    <a:cubicBezTo>
                      <a:pt x="398209" y="41977"/>
                      <a:pt x="402442" y="47545"/>
                      <a:pt x="405289" y="53838"/>
                    </a:cubicBezTo>
                    <a:cubicBezTo>
                      <a:pt x="407986" y="60153"/>
                      <a:pt x="407077" y="67432"/>
                      <a:pt x="402907" y="72888"/>
                    </a:cubicBezTo>
                    <a:cubicBezTo>
                      <a:pt x="399523" y="76400"/>
                      <a:pt x="394921" y="78479"/>
                      <a:pt x="390049" y="78699"/>
                    </a:cubicBezTo>
                    <a:lnTo>
                      <a:pt x="389001" y="78699"/>
                    </a:lnTo>
                    <a:cubicBezTo>
                      <a:pt x="383954" y="78795"/>
                      <a:pt x="378927" y="78021"/>
                      <a:pt x="374142" y="76413"/>
                    </a:cubicBezTo>
                    <a:lnTo>
                      <a:pt x="368427" y="74698"/>
                    </a:lnTo>
                    <a:cubicBezTo>
                      <a:pt x="358235" y="71460"/>
                      <a:pt x="348139" y="67650"/>
                      <a:pt x="337756" y="65173"/>
                    </a:cubicBezTo>
                    <a:cubicBezTo>
                      <a:pt x="325321" y="61506"/>
                      <a:pt x="312092" y="61506"/>
                      <a:pt x="299656" y="65173"/>
                    </a:cubicBezTo>
                    <a:cubicBezTo>
                      <a:pt x="287808" y="69835"/>
                      <a:pt x="278868" y="79834"/>
                      <a:pt x="275558" y="92129"/>
                    </a:cubicBezTo>
                    <a:cubicBezTo>
                      <a:pt x="240316" y="207191"/>
                      <a:pt x="285083" y="330825"/>
                      <a:pt x="245364" y="425504"/>
                    </a:cubicBezTo>
                    <a:cubicBezTo>
                      <a:pt x="212979" y="511896"/>
                      <a:pt x="100965" y="547805"/>
                      <a:pt x="22003" y="573427"/>
                    </a:cubicBezTo>
                    <a:lnTo>
                      <a:pt x="22003" y="573427"/>
                    </a:lnTo>
                    <a:cubicBezTo>
                      <a:pt x="29696" y="570396"/>
                      <a:pt x="36484" y="565445"/>
                      <a:pt x="41720" y="559045"/>
                    </a:cubicBezTo>
                    <a:cubicBezTo>
                      <a:pt x="49813" y="546526"/>
                      <a:pt x="48526" y="530140"/>
                      <a:pt x="38576" y="519040"/>
                    </a:cubicBezTo>
                    <a:cubicBezTo>
                      <a:pt x="28511" y="508869"/>
                      <a:pt x="14082" y="504309"/>
                      <a:pt x="0" y="50684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89DA8A3-E72F-FF35-D960-9F322B13438E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A2B1B3E-2E5B-9FB7-ADB1-799D64726D1C}"/>
                  </a:ext>
                </a:extLst>
              </p:cNvPr>
              <p:cNvSpPr/>
              <p:nvPr/>
            </p:nvSpPr>
            <p:spPr>
              <a:xfrm>
                <a:off x="9978310" y="2813629"/>
                <a:ext cx="121749" cy="180459"/>
              </a:xfrm>
              <a:custGeom>
                <a:avLst/>
                <a:gdLst>
                  <a:gd name="connsiteX0" fmla="*/ 15964 w 121749"/>
                  <a:gd name="connsiteY0" fmla="*/ 59873 h 180459"/>
                  <a:gd name="connsiteX1" fmla="*/ 37300 w 121749"/>
                  <a:gd name="connsiteY1" fmla="*/ 22440 h 180459"/>
                  <a:gd name="connsiteX2" fmla="*/ 73876 w 121749"/>
                  <a:gd name="connsiteY2" fmla="*/ 723 h 180459"/>
                  <a:gd name="connsiteX3" fmla="*/ 113310 w 121749"/>
                  <a:gd name="connsiteY3" fmla="*/ 13581 h 180459"/>
                  <a:gd name="connsiteX4" fmla="*/ 116453 w 121749"/>
                  <a:gd name="connsiteY4" fmla="*/ 53586 h 180459"/>
                  <a:gd name="connsiteX5" fmla="*/ 96736 w 121749"/>
                  <a:gd name="connsiteY5" fmla="*/ 67969 h 180459"/>
                  <a:gd name="connsiteX6" fmla="*/ 78353 w 121749"/>
                  <a:gd name="connsiteY6" fmla="*/ 77018 h 180459"/>
                  <a:gd name="connsiteX7" fmla="*/ 46825 w 121749"/>
                  <a:gd name="connsiteY7" fmla="*/ 121595 h 180459"/>
                  <a:gd name="connsiteX8" fmla="*/ 39491 w 121749"/>
                  <a:gd name="connsiteY8" fmla="*/ 176840 h 180459"/>
                  <a:gd name="connsiteX9" fmla="*/ 39491 w 121749"/>
                  <a:gd name="connsiteY9" fmla="*/ 180459 h 180459"/>
                  <a:gd name="connsiteX10" fmla="*/ 343 w 121749"/>
                  <a:gd name="connsiteY10" fmla="*/ 158742 h 180459"/>
                  <a:gd name="connsiteX11" fmla="*/ 15965 w 121749"/>
                  <a:gd name="connsiteY11" fmla="*/ 59873 h 18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749" h="180459">
                    <a:moveTo>
                      <a:pt x="15964" y="59873"/>
                    </a:moveTo>
                    <a:cubicBezTo>
                      <a:pt x="20852" y="46252"/>
                      <a:pt x="28071" y="33586"/>
                      <a:pt x="37300" y="22440"/>
                    </a:cubicBezTo>
                    <a:cubicBezTo>
                      <a:pt x="46655" y="11237"/>
                      <a:pt x="59562" y="3573"/>
                      <a:pt x="73876" y="723"/>
                    </a:cubicBezTo>
                    <a:cubicBezTo>
                      <a:pt x="88350" y="-1950"/>
                      <a:pt x="103193" y="2890"/>
                      <a:pt x="113310" y="13581"/>
                    </a:cubicBezTo>
                    <a:cubicBezTo>
                      <a:pt x="123259" y="24682"/>
                      <a:pt x="124546" y="41068"/>
                      <a:pt x="116453" y="53586"/>
                    </a:cubicBezTo>
                    <a:cubicBezTo>
                      <a:pt x="111217" y="59987"/>
                      <a:pt x="104429" y="64938"/>
                      <a:pt x="96736" y="67969"/>
                    </a:cubicBezTo>
                    <a:cubicBezTo>
                      <a:pt x="90435" y="70620"/>
                      <a:pt x="84297" y="73641"/>
                      <a:pt x="78353" y="77018"/>
                    </a:cubicBezTo>
                    <a:cubicBezTo>
                      <a:pt x="62761" y="87537"/>
                      <a:pt x="51550" y="103390"/>
                      <a:pt x="46825" y="121595"/>
                    </a:cubicBezTo>
                    <a:cubicBezTo>
                      <a:pt x="42136" y="139642"/>
                      <a:pt x="39674" y="158194"/>
                      <a:pt x="39491" y="176840"/>
                    </a:cubicBezTo>
                    <a:lnTo>
                      <a:pt x="39491" y="180459"/>
                    </a:lnTo>
                    <a:lnTo>
                      <a:pt x="343" y="158742"/>
                    </a:lnTo>
                    <a:cubicBezTo>
                      <a:pt x="-1461" y="125054"/>
                      <a:pt x="3862" y="91364"/>
                      <a:pt x="15965" y="5987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22DAA35-F91E-ECD8-81BD-5B3E11292D1E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415480" cy="284225"/>
              </a:xfrm>
              <a:custGeom>
                <a:avLst/>
                <a:gdLst>
                  <a:gd name="connsiteX0" fmla="*/ 380714 w 415480"/>
                  <a:gd name="connsiteY0" fmla="*/ 6858 h 284225"/>
                  <a:gd name="connsiteX1" fmla="*/ 374428 w 415480"/>
                  <a:gd name="connsiteY1" fmla="*/ 0 h 284225"/>
                  <a:gd name="connsiteX2" fmla="*/ 0 w 415480"/>
                  <a:gd name="connsiteY2" fmla="*/ 151257 h 284225"/>
                  <a:gd name="connsiteX3" fmla="*/ 34862 w 415480"/>
                  <a:gd name="connsiteY3" fmla="*/ 277463 h 284225"/>
                  <a:gd name="connsiteX4" fmla="*/ 41148 w 415480"/>
                  <a:gd name="connsiteY4" fmla="*/ 284226 h 284225"/>
                  <a:gd name="connsiteX5" fmla="*/ 415480 w 415480"/>
                  <a:gd name="connsiteY5" fmla="*/ 133064 h 284225"/>
                  <a:gd name="connsiteX6" fmla="*/ 380714 w 415480"/>
                  <a:gd name="connsiteY6" fmla="*/ 6858 h 2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480" h="28422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34862" y="277463"/>
                    </a:lnTo>
                    <a:lnTo>
                      <a:pt x="41148" y="284226"/>
                    </a:lnTo>
                    <a:lnTo>
                      <a:pt x="415480" y="133064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3665D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88B2ABA-4531-08DA-7F32-4E10B196C95B}"/>
                  </a:ext>
                </a:extLst>
              </p:cNvPr>
              <p:cNvSpPr/>
              <p:nvPr/>
            </p:nvSpPr>
            <p:spPr>
              <a:xfrm>
                <a:off x="10142864" y="2634615"/>
                <a:ext cx="41148" cy="132968"/>
              </a:xfrm>
              <a:custGeom>
                <a:avLst/>
                <a:gdLst>
                  <a:gd name="connsiteX0" fmla="*/ 0 w 41148"/>
                  <a:gd name="connsiteY0" fmla="*/ 0 h 132968"/>
                  <a:gd name="connsiteX1" fmla="*/ 34862 w 41148"/>
                  <a:gd name="connsiteY1" fmla="*/ 126206 h 132968"/>
                  <a:gd name="connsiteX2" fmla="*/ 41148 w 41148"/>
                  <a:gd name="connsiteY2" fmla="*/ 132969 h 132968"/>
                  <a:gd name="connsiteX3" fmla="*/ 6287 w 41148"/>
                  <a:gd name="connsiteY3" fmla="*/ 6858 h 132968"/>
                  <a:gd name="connsiteX4" fmla="*/ 0 w 41148"/>
                  <a:gd name="connsiteY4" fmla="*/ 0 h 13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48" h="132968">
                    <a:moveTo>
                      <a:pt x="0" y="0"/>
                    </a:moveTo>
                    <a:lnTo>
                      <a:pt x="34862" y="126206"/>
                    </a:lnTo>
                    <a:lnTo>
                      <a:pt x="41148" y="132969"/>
                    </a:lnTo>
                    <a:lnTo>
                      <a:pt x="6287" y="68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BD97A46-FF09-E48E-E1E3-5355CD62B08D}"/>
                  </a:ext>
                </a:extLst>
              </p:cNvPr>
              <p:cNvSpPr/>
              <p:nvPr/>
            </p:nvSpPr>
            <p:spPr>
              <a:xfrm>
                <a:off x="10142864" y="2483358"/>
                <a:ext cx="380714" cy="158115"/>
              </a:xfrm>
              <a:custGeom>
                <a:avLst/>
                <a:gdLst>
                  <a:gd name="connsiteX0" fmla="*/ 380714 w 380714"/>
                  <a:gd name="connsiteY0" fmla="*/ 6858 h 158115"/>
                  <a:gd name="connsiteX1" fmla="*/ 374428 w 380714"/>
                  <a:gd name="connsiteY1" fmla="*/ 0 h 158115"/>
                  <a:gd name="connsiteX2" fmla="*/ 0 w 380714"/>
                  <a:gd name="connsiteY2" fmla="*/ 151257 h 158115"/>
                  <a:gd name="connsiteX3" fmla="*/ 6287 w 380714"/>
                  <a:gd name="connsiteY3" fmla="*/ 158115 h 158115"/>
                  <a:gd name="connsiteX4" fmla="*/ 380714 w 380714"/>
                  <a:gd name="connsiteY4" fmla="*/ 6858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14" h="158115">
                    <a:moveTo>
                      <a:pt x="380714" y="6858"/>
                    </a:moveTo>
                    <a:lnTo>
                      <a:pt x="374428" y="0"/>
                    </a:lnTo>
                    <a:lnTo>
                      <a:pt x="0" y="151257"/>
                    </a:lnTo>
                    <a:lnTo>
                      <a:pt x="6287" y="158115"/>
                    </a:lnTo>
                    <a:lnTo>
                      <a:pt x="380714" y="6858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40AD9B0-7F10-2019-1CC1-59CBE3E11698}"/>
                  </a:ext>
                </a:extLst>
              </p:cNvPr>
              <p:cNvSpPr/>
              <p:nvPr/>
            </p:nvSpPr>
            <p:spPr>
              <a:xfrm>
                <a:off x="10272677" y="2605592"/>
                <a:ext cx="71641" cy="81765"/>
              </a:xfrm>
              <a:custGeom>
                <a:avLst/>
                <a:gdLst>
                  <a:gd name="connsiteX0" fmla="*/ 71641 w 71641"/>
                  <a:gd name="connsiteY0" fmla="*/ 56931 h 81765"/>
                  <a:gd name="connsiteX1" fmla="*/ 56878 w 71641"/>
                  <a:gd name="connsiteY1" fmla="*/ 3305 h 81765"/>
                  <a:gd name="connsiteX2" fmla="*/ 54020 w 71641"/>
                  <a:gd name="connsiteY2" fmla="*/ 66 h 81765"/>
                  <a:gd name="connsiteX3" fmla="*/ 54020 w 71641"/>
                  <a:gd name="connsiteY3" fmla="*/ 66 h 81765"/>
                  <a:gd name="connsiteX4" fmla="*/ 53068 w 71641"/>
                  <a:gd name="connsiteY4" fmla="*/ 66 h 81765"/>
                  <a:gd name="connsiteX5" fmla="*/ 52020 w 71641"/>
                  <a:gd name="connsiteY5" fmla="*/ 66 h 81765"/>
                  <a:gd name="connsiteX6" fmla="*/ 52020 w 71641"/>
                  <a:gd name="connsiteY6" fmla="*/ 66 h 81765"/>
                  <a:gd name="connsiteX7" fmla="*/ 49924 w 71641"/>
                  <a:gd name="connsiteY7" fmla="*/ 66 h 81765"/>
                  <a:gd name="connsiteX8" fmla="*/ 47733 w 71641"/>
                  <a:gd name="connsiteY8" fmla="*/ 1400 h 81765"/>
                  <a:gd name="connsiteX9" fmla="*/ 47734 w 71641"/>
                  <a:gd name="connsiteY9" fmla="*/ 1400 h 81765"/>
                  <a:gd name="connsiteX10" fmla="*/ 46210 w 71641"/>
                  <a:gd name="connsiteY10" fmla="*/ 3305 h 81765"/>
                  <a:gd name="connsiteX11" fmla="*/ 46210 w 71641"/>
                  <a:gd name="connsiteY11" fmla="*/ 3305 h 81765"/>
                  <a:gd name="connsiteX12" fmla="*/ 45638 w 71641"/>
                  <a:gd name="connsiteY12" fmla="*/ 4829 h 81765"/>
                  <a:gd name="connsiteX13" fmla="*/ 45638 w 71641"/>
                  <a:gd name="connsiteY13" fmla="*/ 5591 h 81765"/>
                  <a:gd name="connsiteX14" fmla="*/ 45638 w 71641"/>
                  <a:gd name="connsiteY14" fmla="*/ 7972 h 81765"/>
                  <a:gd name="connsiteX15" fmla="*/ 51544 w 71641"/>
                  <a:gd name="connsiteY15" fmla="*/ 29404 h 81765"/>
                  <a:gd name="connsiteX16" fmla="*/ 18206 w 71641"/>
                  <a:gd name="connsiteY16" fmla="*/ 42358 h 81765"/>
                  <a:gd name="connsiteX17" fmla="*/ 18206 w 71641"/>
                  <a:gd name="connsiteY17" fmla="*/ 42358 h 81765"/>
                  <a:gd name="connsiteX18" fmla="*/ 12301 w 71641"/>
                  <a:gd name="connsiteY18" fmla="*/ 20926 h 81765"/>
                  <a:gd name="connsiteX19" fmla="*/ 8395 w 71641"/>
                  <a:gd name="connsiteY19" fmla="*/ 17402 h 81765"/>
                  <a:gd name="connsiteX20" fmla="*/ 6586 w 71641"/>
                  <a:gd name="connsiteY20" fmla="*/ 17402 h 81765"/>
                  <a:gd name="connsiteX21" fmla="*/ 4490 w 71641"/>
                  <a:gd name="connsiteY21" fmla="*/ 17402 h 81765"/>
                  <a:gd name="connsiteX22" fmla="*/ 2204 w 71641"/>
                  <a:gd name="connsiteY22" fmla="*/ 18831 h 81765"/>
                  <a:gd name="connsiteX23" fmla="*/ 2204 w 71641"/>
                  <a:gd name="connsiteY23" fmla="*/ 18831 h 81765"/>
                  <a:gd name="connsiteX24" fmla="*/ 680 w 71641"/>
                  <a:gd name="connsiteY24" fmla="*/ 20736 h 81765"/>
                  <a:gd name="connsiteX25" fmla="*/ 680 w 71641"/>
                  <a:gd name="connsiteY25" fmla="*/ 20736 h 81765"/>
                  <a:gd name="connsiteX26" fmla="*/ 109 w 71641"/>
                  <a:gd name="connsiteY26" fmla="*/ 22260 h 81765"/>
                  <a:gd name="connsiteX27" fmla="*/ 109 w 71641"/>
                  <a:gd name="connsiteY27" fmla="*/ 23022 h 81765"/>
                  <a:gd name="connsiteX28" fmla="*/ 109 w 71641"/>
                  <a:gd name="connsiteY28" fmla="*/ 25403 h 81765"/>
                  <a:gd name="connsiteX29" fmla="*/ 14968 w 71641"/>
                  <a:gd name="connsiteY29" fmla="*/ 79029 h 81765"/>
                  <a:gd name="connsiteX30" fmla="*/ 16015 w 71641"/>
                  <a:gd name="connsiteY30" fmla="*/ 81029 h 81765"/>
                  <a:gd name="connsiteX31" fmla="*/ 17063 w 71641"/>
                  <a:gd name="connsiteY31" fmla="*/ 81696 h 81765"/>
                  <a:gd name="connsiteX32" fmla="*/ 17634 w 71641"/>
                  <a:gd name="connsiteY32" fmla="*/ 81696 h 81765"/>
                  <a:gd name="connsiteX33" fmla="*/ 17635 w 71641"/>
                  <a:gd name="connsiteY33" fmla="*/ 81696 h 81765"/>
                  <a:gd name="connsiteX34" fmla="*/ 19063 w 71641"/>
                  <a:gd name="connsiteY34" fmla="*/ 81696 h 81765"/>
                  <a:gd name="connsiteX35" fmla="*/ 19921 w 71641"/>
                  <a:gd name="connsiteY35" fmla="*/ 81696 h 81765"/>
                  <a:gd name="connsiteX36" fmla="*/ 22397 w 71641"/>
                  <a:gd name="connsiteY36" fmla="*/ 81124 h 81765"/>
                  <a:gd name="connsiteX37" fmla="*/ 26874 w 71641"/>
                  <a:gd name="connsiteY37" fmla="*/ 73219 h 81765"/>
                  <a:gd name="connsiteX38" fmla="*/ 20873 w 71641"/>
                  <a:gd name="connsiteY38" fmla="*/ 51406 h 81765"/>
                  <a:gd name="connsiteX39" fmla="*/ 53354 w 71641"/>
                  <a:gd name="connsiteY39" fmla="*/ 38262 h 81765"/>
                  <a:gd name="connsiteX40" fmla="*/ 53354 w 71641"/>
                  <a:gd name="connsiteY40" fmla="*/ 38262 h 81765"/>
                  <a:gd name="connsiteX41" fmla="*/ 59354 w 71641"/>
                  <a:gd name="connsiteY41" fmla="*/ 60074 h 81765"/>
                  <a:gd name="connsiteX42" fmla="*/ 59354 w 71641"/>
                  <a:gd name="connsiteY42" fmla="*/ 60074 h 81765"/>
                  <a:gd name="connsiteX43" fmla="*/ 61736 w 71641"/>
                  <a:gd name="connsiteY43" fmla="*/ 63027 h 81765"/>
                  <a:gd name="connsiteX44" fmla="*/ 62212 w 71641"/>
                  <a:gd name="connsiteY44" fmla="*/ 63027 h 81765"/>
                  <a:gd name="connsiteX45" fmla="*/ 63640 w 71641"/>
                  <a:gd name="connsiteY45" fmla="*/ 63027 h 81765"/>
                  <a:gd name="connsiteX46" fmla="*/ 64403 w 71641"/>
                  <a:gd name="connsiteY46" fmla="*/ 63027 h 81765"/>
                  <a:gd name="connsiteX47" fmla="*/ 65736 w 71641"/>
                  <a:gd name="connsiteY47" fmla="*/ 63027 h 81765"/>
                  <a:gd name="connsiteX48" fmla="*/ 66879 w 71641"/>
                  <a:gd name="connsiteY48" fmla="*/ 63027 h 81765"/>
                  <a:gd name="connsiteX49" fmla="*/ 66879 w 71641"/>
                  <a:gd name="connsiteY49" fmla="*/ 63027 h 81765"/>
                  <a:gd name="connsiteX50" fmla="*/ 71641 w 71641"/>
                  <a:gd name="connsiteY50" fmla="*/ 56931 h 8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1641" h="81765">
                    <a:moveTo>
                      <a:pt x="71641" y="56931"/>
                    </a:moveTo>
                    <a:lnTo>
                      <a:pt x="56878" y="3305"/>
                    </a:lnTo>
                    <a:cubicBezTo>
                      <a:pt x="56484" y="1838"/>
                      <a:pt x="55427" y="640"/>
                      <a:pt x="54020" y="66"/>
                    </a:cubicBezTo>
                    <a:lnTo>
                      <a:pt x="54020" y="66"/>
                    </a:lnTo>
                    <a:lnTo>
                      <a:pt x="53068" y="66"/>
                    </a:lnTo>
                    <a:lnTo>
                      <a:pt x="52020" y="66"/>
                    </a:lnTo>
                    <a:lnTo>
                      <a:pt x="52020" y="66"/>
                    </a:lnTo>
                    <a:cubicBezTo>
                      <a:pt x="51324" y="-22"/>
                      <a:pt x="50620" y="-22"/>
                      <a:pt x="49924" y="66"/>
                    </a:cubicBezTo>
                    <a:cubicBezTo>
                      <a:pt x="49101" y="336"/>
                      <a:pt x="48351" y="793"/>
                      <a:pt x="47733" y="1400"/>
                    </a:cubicBezTo>
                    <a:lnTo>
                      <a:pt x="47734" y="1400"/>
                    </a:lnTo>
                    <a:cubicBezTo>
                      <a:pt x="47103" y="1926"/>
                      <a:pt x="46584" y="2574"/>
                      <a:pt x="46210" y="3305"/>
                    </a:cubicBezTo>
                    <a:lnTo>
                      <a:pt x="46210" y="3305"/>
                    </a:lnTo>
                    <a:cubicBezTo>
                      <a:pt x="45976" y="3796"/>
                      <a:pt x="45785" y="4306"/>
                      <a:pt x="45638" y="4829"/>
                    </a:cubicBezTo>
                    <a:cubicBezTo>
                      <a:pt x="45605" y="5082"/>
                      <a:pt x="45605" y="5338"/>
                      <a:pt x="45638" y="5591"/>
                    </a:cubicBezTo>
                    <a:cubicBezTo>
                      <a:pt x="45445" y="6373"/>
                      <a:pt x="45445" y="7190"/>
                      <a:pt x="45638" y="7972"/>
                    </a:cubicBezTo>
                    <a:lnTo>
                      <a:pt x="51544" y="29404"/>
                    </a:lnTo>
                    <a:lnTo>
                      <a:pt x="18206" y="42358"/>
                    </a:lnTo>
                    <a:lnTo>
                      <a:pt x="18206" y="42358"/>
                    </a:lnTo>
                    <a:lnTo>
                      <a:pt x="12301" y="20926"/>
                    </a:lnTo>
                    <a:cubicBezTo>
                      <a:pt x="11825" y="19074"/>
                      <a:pt x="10287" y="17686"/>
                      <a:pt x="8395" y="17402"/>
                    </a:cubicBezTo>
                    <a:lnTo>
                      <a:pt x="6586" y="17402"/>
                    </a:lnTo>
                    <a:cubicBezTo>
                      <a:pt x="5894" y="17266"/>
                      <a:pt x="5182" y="17266"/>
                      <a:pt x="4490" y="17402"/>
                    </a:cubicBezTo>
                    <a:cubicBezTo>
                      <a:pt x="3664" y="17768"/>
                      <a:pt x="2895" y="18249"/>
                      <a:pt x="2204" y="18831"/>
                    </a:cubicBezTo>
                    <a:lnTo>
                      <a:pt x="2204" y="18831"/>
                    </a:lnTo>
                    <a:cubicBezTo>
                      <a:pt x="1590" y="19372"/>
                      <a:pt x="1074" y="20017"/>
                      <a:pt x="680" y="20736"/>
                    </a:cubicBezTo>
                    <a:lnTo>
                      <a:pt x="680" y="20736"/>
                    </a:lnTo>
                    <a:cubicBezTo>
                      <a:pt x="447" y="21227"/>
                      <a:pt x="255" y="21736"/>
                      <a:pt x="109" y="22260"/>
                    </a:cubicBezTo>
                    <a:cubicBezTo>
                      <a:pt x="109" y="22260"/>
                      <a:pt x="109" y="22831"/>
                      <a:pt x="109" y="23022"/>
                    </a:cubicBezTo>
                    <a:cubicBezTo>
                      <a:pt x="-36" y="23809"/>
                      <a:pt x="-36" y="24616"/>
                      <a:pt x="109" y="25403"/>
                    </a:cubicBezTo>
                    <a:lnTo>
                      <a:pt x="14968" y="79029"/>
                    </a:lnTo>
                    <a:cubicBezTo>
                      <a:pt x="15162" y="79766"/>
                      <a:pt x="15520" y="80450"/>
                      <a:pt x="16015" y="81029"/>
                    </a:cubicBezTo>
                    <a:cubicBezTo>
                      <a:pt x="16327" y="81306"/>
                      <a:pt x="16680" y="81531"/>
                      <a:pt x="17063" y="81696"/>
                    </a:cubicBezTo>
                    <a:cubicBezTo>
                      <a:pt x="17251" y="81741"/>
                      <a:pt x="17447" y="81741"/>
                      <a:pt x="17634" y="81696"/>
                    </a:cubicBezTo>
                    <a:cubicBezTo>
                      <a:pt x="17635" y="81696"/>
                      <a:pt x="17635" y="81696"/>
                      <a:pt x="17635" y="81696"/>
                    </a:cubicBezTo>
                    <a:cubicBezTo>
                      <a:pt x="18107" y="81788"/>
                      <a:pt x="18592" y="81788"/>
                      <a:pt x="19063" y="81696"/>
                    </a:cubicBezTo>
                    <a:lnTo>
                      <a:pt x="19921" y="81696"/>
                    </a:lnTo>
                    <a:cubicBezTo>
                      <a:pt x="20777" y="81679"/>
                      <a:pt x="21620" y="81484"/>
                      <a:pt x="22397" y="81124"/>
                    </a:cubicBezTo>
                    <a:cubicBezTo>
                      <a:pt x="25643" y="79963"/>
                      <a:pt x="27548" y="76599"/>
                      <a:pt x="26874" y="73219"/>
                    </a:cubicBezTo>
                    <a:lnTo>
                      <a:pt x="20873" y="51406"/>
                    </a:lnTo>
                    <a:lnTo>
                      <a:pt x="53354" y="38262"/>
                    </a:lnTo>
                    <a:lnTo>
                      <a:pt x="53354" y="38262"/>
                    </a:lnTo>
                    <a:lnTo>
                      <a:pt x="59354" y="60074"/>
                    </a:lnTo>
                    <a:lnTo>
                      <a:pt x="59354" y="60074"/>
                    </a:lnTo>
                    <a:cubicBezTo>
                      <a:pt x="59760" y="61317"/>
                      <a:pt x="60607" y="62367"/>
                      <a:pt x="61736" y="63027"/>
                    </a:cubicBezTo>
                    <a:cubicBezTo>
                      <a:pt x="61736" y="63027"/>
                      <a:pt x="61736" y="63027"/>
                      <a:pt x="62212" y="63027"/>
                    </a:cubicBezTo>
                    <a:cubicBezTo>
                      <a:pt x="62683" y="63127"/>
                      <a:pt x="63169" y="63127"/>
                      <a:pt x="63640" y="63027"/>
                    </a:cubicBezTo>
                    <a:lnTo>
                      <a:pt x="64403" y="63027"/>
                    </a:lnTo>
                    <a:cubicBezTo>
                      <a:pt x="64846" y="63081"/>
                      <a:pt x="65293" y="63081"/>
                      <a:pt x="65736" y="63027"/>
                    </a:cubicBezTo>
                    <a:lnTo>
                      <a:pt x="66879" y="63027"/>
                    </a:lnTo>
                    <a:lnTo>
                      <a:pt x="66879" y="63027"/>
                    </a:lnTo>
                    <a:cubicBezTo>
                      <a:pt x="69539" y="62125"/>
                      <a:pt x="71410" y="59730"/>
                      <a:pt x="71641" y="56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077BE5-62C3-FC0E-88F7-6FA652E4FEC6}"/>
                  </a:ext>
                </a:extLst>
              </p:cNvPr>
              <p:cNvSpPr/>
              <p:nvPr/>
            </p:nvSpPr>
            <p:spPr>
              <a:xfrm>
                <a:off x="10206800" y="2638661"/>
                <a:ext cx="67414" cy="72032"/>
              </a:xfrm>
              <a:custGeom>
                <a:avLst/>
                <a:gdLst>
                  <a:gd name="connsiteX0" fmla="*/ 65700 w 67414"/>
                  <a:gd name="connsiteY0" fmla="*/ 45769 h 72032"/>
                  <a:gd name="connsiteX1" fmla="*/ 63033 w 67414"/>
                  <a:gd name="connsiteY1" fmla="*/ 42816 h 72032"/>
                  <a:gd name="connsiteX2" fmla="*/ 63033 w 67414"/>
                  <a:gd name="connsiteY2" fmla="*/ 42816 h 72032"/>
                  <a:gd name="connsiteX3" fmla="*/ 61128 w 67414"/>
                  <a:gd name="connsiteY3" fmla="*/ 42816 h 72032"/>
                  <a:gd name="connsiteX4" fmla="*/ 61128 w 67414"/>
                  <a:gd name="connsiteY4" fmla="*/ 42816 h 72032"/>
                  <a:gd name="connsiteX5" fmla="*/ 59413 w 67414"/>
                  <a:gd name="connsiteY5" fmla="*/ 42816 h 72032"/>
                  <a:gd name="connsiteX6" fmla="*/ 59413 w 67414"/>
                  <a:gd name="connsiteY6" fmla="*/ 42816 h 72032"/>
                  <a:gd name="connsiteX7" fmla="*/ 57508 w 67414"/>
                  <a:gd name="connsiteY7" fmla="*/ 43959 h 72032"/>
                  <a:gd name="connsiteX8" fmla="*/ 57508 w 67414"/>
                  <a:gd name="connsiteY8" fmla="*/ 43959 h 72032"/>
                  <a:gd name="connsiteX9" fmla="*/ 56175 w 67414"/>
                  <a:gd name="connsiteY9" fmla="*/ 45483 h 72032"/>
                  <a:gd name="connsiteX10" fmla="*/ 55127 w 67414"/>
                  <a:gd name="connsiteY10" fmla="*/ 46912 h 72032"/>
                  <a:gd name="connsiteX11" fmla="*/ 53508 w 67414"/>
                  <a:gd name="connsiteY11" fmla="*/ 49102 h 72032"/>
                  <a:gd name="connsiteX12" fmla="*/ 53032 w 67414"/>
                  <a:gd name="connsiteY12" fmla="*/ 49769 h 72032"/>
                  <a:gd name="connsiteX13" fmla="*/ 53032 w 67414"/>
                  <a:gd name="connsiteY13" fmla="*/ 49769 h 72032"/>
                  <a:gd name="connsiteX14" fmla="*/ 51127 w 67414"/>
                  <a:gd name="connsiteY14" fmla="*/ 51674 h 72032"/>
                  <a:gd name="connsiteX15" fmla="*/ 49984 w 67414"/>
                  <a:gd name="connsiteY15" fmla="*/ 52913 h 72032"/>
                  <a:gd name="connsiteX16" fmla="*/ 49984 w 67414"/>
                  <a:gd name="connsiteY16" fmla="*/ 52913 h 72032"/>
                  <a:gd name="connsiteX17" fmla="*/ 49984 w 67414"/>
                  <a:gd name="connsiteY17" fmla="*/ 52913 h 72032"/>
                  <a:gd name="connsiteX18" fmla="*/ 48269 w 67414"/>
                  <a:gd name="connsiteY18" fmla="*/ 54246 h 72032"/>
                  <a:gd name="connsiteX19" fmla="*/ 46459 w 67414"/>
                  <a:gd name="connsiteY19" fmla="*/ 55580 h 72032"/>
                  <a:gd name="connsiteX20" fmla="*/ 46459 w 67414"/>
                  <a:gd name="connsiteY20" fmla="*/ 55580 h 72032"/>
                  <a:gd name="connsiteX21" fmla="*/ 44364 w 67414"/>
                  <a:gd name="connsiteY21" fmla="*/ 56627 h 72032"/>
                  <a:gd name="connsiteX22" fmla="*/ 41697 w 67414"/>
                  <a:gd name="connsiteY22" fmla="*/ 57961 h 72032"/>
                  <a:gd name="connsiteX23" fmla="*/ 41697 w 67414"/>
                  <a:gd name="connsiteY23" fmla="*/ 57961 h 72032"/>
                  <a:gd name="connsiteX24" fmla="*/ 38649 w 67414"/>
                  <a:gd name="connsiteY24" fmla="*/ 58913 h 72032"/>
                  <a:gd name="connsiteX25" fmla="*/ 37887 w 67414"/>
                  <a:gd name="connsiteY25" fmla="*/ 58913 h 72032"/>
                  <a:gd name="connsiteX26" fmla="*/ 37030 w 67414"/>
                  <a:gd name="connsiteY26" fmla="*/ 58913 h 72032"/>
                  <a:gd name="connsiteX27" fmla="*/ 13217 w 67414"/>
                  <a:gd name="connsiteY27" fmla="*/ 43959 h 72032"/>
                  <a:gd name="connsiteX28" fmla="*/ 13217 w 67414"/>
                  <a:gd name="connsiteY28" fmla="*/ 43959 h 72032"/>
                  <a:gd name="connsiteX29" fmla="*/ 12550 w 67414"/>
                  <a:gd name="connsiteY29" fmla="*/ 34434 h 72032"/>
                  <a:gd name="connsiteX30" fmla="*/ 12550 w 67414"/>
                  <a:gd name="connsiteY30" fmla="*/ 34434 h 72032"/>
                  <a:gd name="connsiteX31" fmla="*/ 13503 w 67414"/>
                  <a:gd name="connsiteY31" fmla="*/ 29862 h 72032"/>
                  <a:gd name="connsiteX32" fmla="*/ 13503 w 67414"/>
                  <a:gd name="connsiteY32" fmla="*/ 28719 h 72032"/>
                  <a:gd name="connsiteX33" fmla="*/ 14932 w 67414"/>
                  <a:gd name="connsiteY33" fmla="*/ 25385 h 72032"/>
                  <a:gd name="connsiteX34" fmla="*/ 17027 w 67414"/>
                  <a:gd name="connsiteY34" fmla="*/ 21861 h 72032"/>
                  <a:gd name="connsiteX35" fmla="*/ 17503 w 67414"/>
                  <a:gd name="connsiteY35" fmla="*/ 21290 h 72032"/>
                  <a:gd name="connsiteX36" fmla="*/ 20361 w 67414"/>
                  <a:gd name="connsiteY36" fmla="*/ 18146 h 72032"/>
                  <a:gd name="connsiteX37" fmla="*/ 20361 w 67414"/>
                  <a:gd name="connsiteY37" fmla="*/ 18146 h 72032"/>
                  <a:gd name="connsiteX38" fmla="*/ 21409 w 67414"/>
                  <a:gd name="connsiteY38" fmla="*/ 17384 h 72032"/>
                  <a:gd name="connsiteX39" fmla="*/ 28934 w 67414"/>
                  <a:gd name="connsiteY39" fmla="*/ 12812 h 72032"/>
                  <a:gd name="connsiteX40" fmla="*/ 46745 w 67414"/>
                  <a:gd name="connsiteY40" fmla="*/ 11955 h 72032"/>
                  <a:gd name="connsiteX41" fmla="*/ 50651 w 67414"/>
                  <a:gd name="connsiteY41" fmla="*/ 11955 h 72032"/>
                  <a:gd name="connsiteX42" fmla="*/ 55127 w 67414"/>
                  <a:gd name="connsiteY42" fmla="*/ 4049 h 72032"/>
                  <a:gd name="connsiteX43" fmla="*/ 53699 w 67414"/>
                  <a:gd name="connsiteY43" fmla="*/ 1763 h 72032"/>
                  <a:gd name="connsiteX44" fmla="*/ 53698 w 67414"/>
                  <a:gd name="connsiteY44" fmla="*/ 1763 h 72032"/>
                  <a:gd name="connsiteX45" fmla="*/ 51793 w 67414"/>
                  <a:gd name="connsiteY45" fmla="*/ 716 h 72032"/>
                  <a:gd name="connsiteX46" fmla="*/ 51793 w 67414"/>
                  <a:gd name="connsiteY46" fmla="*/ 716 h 72032"/>
                  <a:gd name="connsiteX47" fmla="*/ 49126 w 67414"/>
                  <a:gd name="connsiteY47" fmla="*/ 144 h 72032"/>
                  <a:gd name="connsiteX48" fmla="*/ 47221 w 67414"/>
                  <a:gd name="connsiteY48" fmla="*/ 144 h 72032"/>
                  <a:gd name="connsiteX49" fmla="*/ 45793 w 67414"/>
                  <a:gd name="connsiteY49" fmla="*/ 144 h 72032"/>
                  <a:gd name="connsiteX50" fmla="*/ 40459 w 67414"/>
                  <a:gd name="connsiteY50" fmla="*/ 144 h 72032"/>
                  <a:gd name="connsiteX51" fmla="*/ 33315 w 67414"/>
                  <a:gd name="connsiteY51" fmla="*/ 1287 h 72032"/>
                  <a:gd name="connsiteX52" fmla="*/ 26457 w 67414"/>
                  <a:gd name="connsiteY52" fmla="*/ 3573 h 72032"/>
                  <a:gd name="connsiteX53" fmla="*/ 19218 w 67414"/>
                  <a:gd name="connsiteY53" fmla="*/ 7193 h 72032"/>
                  <a:gd name="connsiteX54" fmla="*/ 19218 w 67414"/>
                  <a:gd name="connsiteY54" fmla="*/ 7193 h 72032"/>
                  <a:gd name="connsiteX55" fmla="*/ 13312 w 67414"/>
                  <a:gd name="connsiteY55" fmla="*/ 11574 h 72032"/>
                  <a:gd name="connsiteX56" fmla="*/ 13312 w 67414"/>
                  <a:gd name="connsiteY56" fmla="*/ 12050 h 72032"/>
                  <a:gd name="connsiteX57" fmla="*/ 8740 w 67414"/>
                  <a:gd name="connsiteY57" fmla="*/ 16908 h 72032"/>
                  <a:gd name="connsiteX58" fmla="*/ 8073 w 67414"/>
                  <a:gd name="connsiteY58" fmla="*/ 17765 h 72032"/>
                  <a:gd name="connsiteX59" fmla="*/ 4454 w 67414"/>
                  <a:gd name="connsiteY59" fmla="*/ 23290 h 72032"/>
                  <a:gd name="connsiteX60" fmla="*/ 4454 w 67414"/>
                  <a:gd name="connsiteY60" fmla="*/ 23290 h 72032"/>
                  <a:gd name="connsiteX61" fmla="*/ 2835 w 67414"/>
                  <a:gd name="connsiteY61" fmla="*/ 26909 h 72032"/>
                  <a:gd name="connsiteX62" fmla="*/ 1597 w 67414"/>
                  <a:gd name="connsiteY62" fmla="*/ 29862 h 72032"/>
                  <a:gd name="connsiteX63" fmla="*/ 835 w 67414"/>
                  <a:gd name="connsiteY63" fmla="*/ 33386 h 72032"/>
                  <a:gd name="connsiteX64" fmla="*/ 73 w 67414"/>
                  <a:gd name="connsiteY64" fmla="*/ 36720 h 72032"/>
                  <a:gd name="connsiteX65" fmla="*/ 73 w 67414"/>
                  <a:gd name="connsiteY65" fmla="*/ 41387 h 72032"/>
                  <a:gd name="connsiteX66" fmla="*/ 73 w 67414"/>
                  <a:gd name="connsiteY66" fmla="*/ 43673 h 72032"/>
                  <a:gd name="connsiteX67" fmla="*/ 1216 w 67414"/>
                  <a:gd name="connsiteY67" fmla="*/ 50531 h 72032"/>
                  <a:gd name="connsiteX68" fmla="*/ 1215 w 67414"/>
                  <a:gd name="connsiteY68" fmla="*/ 50531 h 72032"/>
                  <a:gd name="connsiteX69" fmla="*/ 3882 w 67414"/>
                  <a:gd name="connsiteY69" fmla="*/ 57199 h 72032"/>
                  <a:gd name="connsiteX70" fmla="*/ 5216 w 67414"/>
                  <a:gd name="connsiteY70" fmla="*/ 59009 h 72032"/>
                  <a:gd name="connsiteX71" fmla="*/ 7788 w 67414"/>
                  <a:gd name="connsiteY71" fmla="*/ 62723 h 72032"/>
                  <a:gd name="connsiteX72" fmla="*/ 10264 w 67414"/>
                  <a:gd name="connsiteY72" fmla="*/ 65009 h 72032"/>
                  <a:gd name="connsiteX73" fmla="*/ 11788 w 67414"/>
                  <a:gd name="connsiteY73" fmla="*/ 66438 h 72032"/>
                  <a:gd name="connsiteX74" fmla="*/ 12836 w 67414"/>
                  <a:gd name="connsiteY74" fmla="*/ 67200 h 72032"/>
                  <a:gd name="connsiteX75" fmla="*/ 13598 w 67414"/>
                  <a:gd name="connsiteY75" fmla="*/ 67200 h 72032"/>
                  <a:gd name="connsiteX76" fmla="*/ 16837 w 67414"/>
                  <a:gd name="connsiteY76" fmla="*/ 69010 h 72032"/>
                  <a:gd name="connsiteX77" fmla="*/ 17598 w 67414"/>
                  <a:gd name="connsiteY77" fmla="*/ 69486 h 72032"/>
                  <a:gd name="connsiteX78" fmla="*/ 45031 w 67414"/>
                  <a:gd name="connsiteY78" fmla="*/ 69010 h 72032"/>
                  <a:gd name="connsiteX79" fmla="*/ 67414 w 67414"/>
                  <a:gd name="connsiteY79" fmla="*/ 49960 h 72032"/>
                  <a:gd name="connsiteX80" fmla="*/ 65700 w 67414"/>
                  <a:gd name="connsiteY80" fmla="*/ 45769 h 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7414" h="72032">
                    <a:moveTo>
                      <a:pt x="65700" y="45769"/>
                    </a:moveTo>
                    <a:cubicBezTo>
                      <a:pt x="65273" y="44449"/>
                      <a:pt x="64303" y="43374"/>
                      <a:pt x="63033" y="42816"/>
                    </a:cubicBezTo>
                    <a:lnTo>
                      <a:pt x="63033" y="42816"/>
                    </a:lnTo>
                    <a:lnTo>
                      <a:pt x="61128" y="42816"/>
                    </a:lnTo>
                    <a:lnTo>
                      <a:pt x="61128" y="42816"/>
                    </a:lnTo>
                    <a:cubicBezTo>
                      <a:pt x="60560" y="42727"/>
                      <a:pt x="59981" y="42727"/>
                      <a:pt x="59413" y="42816"/>
                    </a:cubicBezTo>
                    <a:lnTo>
                      <a:pt x="59413" y="42816"/>
                    </a:lnTo>
                    <a:cubicBezTo>
                      <a:pt x="58727" y="43104"/>
                      <a:pt x="58086" y="43489"/>
                      <a:pt x="57508" y="43959"/>
                    </a:cubicBezTo>
                    <a:lnTo>
                      <a:pt x="57508" y="43959"/>
                    </a:lnTo>
                    <a:cubicBezTo>
                      <a:pt x="57011" y="44418"/>
                      <a:pt x="56564" y="44929"/>
                      <a:pt x="56175" y="45483"/>
                    </a:cubicBezTo>
                    <a:lnTo>
                      <a:pt x="55127" y="46912"/>
                    </a:lnTo>
                    <a:cubicBezTo>
                      <a:pt x="54640" y="47680"/>
                      <a:pt x="54099" y="48412"/>
                      <a:pt x="53508" y="49102"/>
                    </a:cubicBezTo>
                    <a:lnTo>
                      <a:pt x="53032" y="49769"/>
                    </a:lnTo>
                    <a:lnTo>
                      <a:pt x="53032" y="49769"/>
                    </a:lnTo>
                    <a:lnTo>
                      <a:pt x="51127" y="51674"/>
                    </a:lnTo>
                    <a:cubicBezTo>
                      <a:pt x="50796" y="52131"/>
                      <a:pt x="50413" y="52547"/>
                      <a:pt x="49984" y="52913"/>
                    </a:cubicBezTo>
                    <a:lnTo>
                      <a:pt x="49984" y="52913"/>
                    </a:lnTo>
                    <a:lnTo>
                      <a:pt x="49984" y="52913"/>
                    </a:lnTo>
                    <a:cubicBezTo>
                      <a:pt x="49507" y="53389"/>
                      <a:pt x="48840" y="53770"/>
                      <a:pt x="48269" y="54246"/>
                    </a:cubicBezTo>
                    <a:lnTo>
                      <a:pt x="46459" y="55580"/>
                    </a:lnTo>
                    <a:lnTo>
                      <a:pt x="46459" y="55580"/>
                    </a:lnTo>
                    <a:lnTo>
                      <a:pt x="44364" y="56627"/>
                    </a:lnTo>
                    <a:lnTo>
                      <a:pt x="41697" y="57961"/>
                    </a:lnTo>
                    <a:lnTo>
                      <a:pt x="41697" y="57961"/>
                    </a:lnTo>
                    <a:lnTo>
                      <a:pt x="38649" y="58913"/>
                    </a:lnTo>
                    <a:lnTo>
                      <a:pt x="37887" y="58913"/>
                    </a:lnTo>
                    <a:lnTo>
                      <a:pt x="37030" y="58913"/>
                    </a:lnTo>
                    <a:cubicBezTo>
                      <a:pt x="26336" y="61290"/>
                      <a:pt x="15721" y="54623"/>
                      <a:pt x="13217" y="43959"/>
                    </a:cubicBezTo>
                    <a:lnTo>
                      <a:pt x="13217" y="43959"/>
                    </a:lnTo>
                    <a:cubicBezTo>
                      <a:pt x="12402" y="40854"/>
                      <a:pt x="12176" y="37623"/>
                      <a:pt x="12550" y="34434"/>
                    </a:cubicBezTo>
                    <a:lnTo>
                      <a:pt x="12550" y="34434"/>
                    </a:lnTo>
                    <a:cubicBezTo>
                      <a:pt x="12721" y="32883"/>
                      <a:pt x="13040" y="31352"/>
                      <a:pt x="13503" y="29862"/>
                    </a:cubicBezTo>
                    <a:cubicBezTo>
                      <a:pt x="13465" y="29482"/>
                      <a:pt x="13465" y="29099"/>
                      <a:pt x="13503" y="28719"/>
                    </a:cubicBezTo>
                    <a:cubicBezTo>
                      <a:pt x="13880" y="27568"/>
                      <a:pt x="14359" y="26453"/>
                      <a:pt x="14932" y="25385"/>
                    </a:cubicBezTo>
                    <a:cubicBezTo>
                      <a:pt x="15538" y="24158"/>
                      <a:pt x="16238" y="22980"/>
                      <a:pt x="17027" y="21861"/>
                    </a:cubicBezTo>
                    <a:lnTo>
                      <a:pt x="17503" y="21290"/>
                    </a:lnTo>
                    <a:cubicBezTo>
                      <a:pt x="18354" y="20154"/>
                      <a:pt x="19311" y="19101"/>
                      <a:pt x="20361" y="18146"/>
                    </a:cubicBezTo>
                    <a:lnTo>
                      <a:pt x="20361" y="18146"/>
                    </a:lnTo>
                    <a:lnTo>
                      <a:pt x="21409" y="17384"/>
                    </a:lnTo>
                    <a:cubicBezTo>
                      <a:pt x="23640" y="15445"/>
                      <a:pt x="26184" y="13899"/>
                      <a:pt x="28934" y="12812"/>
                    </a:cubicBezTo>
                    <a:cubicBezTo>
                      <a:pt x="34579" y="10412"/>
                      <a:pt x="40896" y="10107"/>
                      <a:pt x="46745" y="11955"/>
                    </a:cubicBezTo>
                    <a:cubicBezTo>
                      <a:pt x="48017" y="12351"/>
                      <a:pt x="49379" y="12351"/>
                      <a:pt x="50651" y="11955"/>
                    </a:cubicBezTo>
                    <a:cubicBezTo>
                      <a:pt x="53925" y="10828"/>
                      <a:pt x="55845" y="7437"/>
                      <a:pt x="55127" y="4049"/>
                    </a:cubicBezTo>
                    <a:cubicBezTo>
                      <a:pt x="54847" y="3181"/>
                      <a:pt x="54356" y="2396"/>
                      <a:pt x="53699" y="1763"/>
                    </a:cubicBezTo>
                    <a:lnTo>
                      <a:pt x="53698" y="1763"/>
                    </a:lnTo>
                    <a:cubicBezTo>
                      <a:pt x="53142" y="1287"/>
                      <a:pt x="52493" y="930"/>
                      <a:pt x="51793" y="716"/>
                    </a:cubicBezTo>
                    <a:lnTo>
                      <a:pt x="51793" y="716"/>
                    </a:lnTo>
                    <a:cubicBezTo>
                      <a:pt x="50914" y="480"/>
                      <a:pt x="50024" y="289"/>
                      <a:pt x="49126" y="144"/>
                    </a:cubicBezTo>
                    <a:lnTo>
                      <a:pt x="47221" y="144"/>
                    </a:lnTo>
                    <a:lnTo>
                      <a:pt x="45793" y="144"/>
                    </a:lnTo>
                    <a:cubicBezTo>
                      <a:pt x="44020" y="-48"/>
                      <a:pt x="42232" y="-48"/>
                      <a:pt x="40459" y="144"/>
                    </a:cubicBezTo>
                    <a:cubicBezTo>
                      <a:pt x="38043" y="267"/>
                      <a:pt x="35648" y="650"/>
                      <a:pt x="33315" y="1287"/>
                    </a:cubicBezTo>
                    <a:cubicBezTo>
                      <a:pt x="30971" y="1862"/>
                      <a:pt x="28677" y="2626"/>
                      <a:pt x="26457" y="3573"/>
                    </a:cubicBezTo>
                    <a:cubicBezTo>
                      <a:pt x="23927" y="4529"/>
                      <a:pt x="21501" y="5741"/>
                      <a:pt x="19218" y="7193"/>
                    </a:cubicBezTo>
                    <a:lnTo>
                      <a:pt x="19218" y="7193"/>
                    </a:lnTo>
                    <a:cubicBezTo>
                      <a:pt x="17155" y="8522"/>
                      <a:pt x="15182" y="9985"/>
                      <a:pt x="13312" y="11574"/>
                    </a:cubicBezTo>
                    <a:cubicBezTo>
                      <a:pt x="13346" y="11731"/>
                      <a:pt x="13346" y="11893"/>
                      <a:pt x="13312" y="12050"/>
                    </a:cubicBezTo>
                    <a:cubicBezTo>
                      <a:pt x="11692" y="13576"/>
                      <a:pt x="10165" y="15198"/>
                      <a:pt x="8740" y="16908"/>
                    </a:cubicBezTo>
                    <a:lnTo>
                      <a:pt x="8073" y="17765"/>
                    </a:lnTo>
                    <a:cubicBezTo>
                      <a:pt x="6725" y="19510"/>
                      <a:pt x="5515" y="21357"/>
                      <a:pt x="4454" y="23290"/>
                    </a:cubicBezTo>
                    <a:lnTo>
                      <a:pt x="4454" y="23290"/>
                    </a:lnTo>
                    <a:cubicBezTo>
                      <a:pt x="3787" y="24433"/>
                      <a:pt x="3406" y="25766"/>
                      <a:pt x="2835" y="26909"/>
                    </a:cubicBezTo>
                    <a:cubicBezTo>
                      <a:pt x="2263" y="28052"/>
                      <a:pt x="1978" y="28910"/>
                      <a:pt x="1597" y="29862"/>
                    </a:cubicBezTo>
                    <a:cubicBezTo>
                      <a:pt x="1252" y="31015"/>
                      <a:pt x="997" y="32194"/>
                      <a:pt x="835" y="33386"/>
                    </a:cubicBezTo>
                    <a:cubicBezTo>
                      <a:pt x="491" y="34475"/>
                      <a:pt x="236" y="35590"/>
                      <a:pt x="73" y="36720"/>
                    </a:cubicBezTo>
                    <a:cubicBezTo>
                      <a:pt x="-24" y="38274"/>
                      <a:pt x="-24" y="39833"/>
                      <a:pt x="73" y="41387"/>
                    </a:cubicBezTo>
                    <a:cubicBezTo>
                      <a:pt x="25" y="42149"/>
                      <a:pt x="25" y="42912"/>
                      <a:pt x="73" y="43673"/>
                    </a:cubicBezTo>
                    <a:cubicBezTo>
                      <a:pt x="173" y="45997"/>
                      <a:pt x="557" y="48301"/>
                      <a:pt x="1216" y="50531"/>
                    </a:cubicBezTo>
                    <a:lnTo>
                      <a:pt x="1215" y="50531"/>
                    </a:lnTo>
                    <a:cubicBezTo>
                      <a:pt x="1889" y="52834"/>
                      <a:pt x="2782" y="55067"/>
                      <a:pt x="3882" y="57199"/>
                    </a:cubicBezTo>
                    <a:cubicBezTo>
                      <a:pt x="4273" y="57840"/>
                      <a:pt x="4719" y="58446"/>
                      <a:pt x="5216" y="59009"/>
                    </a:cubicBezTo>
                    <a:cubicBezTo>
                      <a:pt x="5963" y="60320"/>
                      <a:pt x="6823" y="61563"/>
                      <a:pt x="7788" y="62723"/>
                    </a:cubicBezTo>
                    <a:cubicBezTo>
                      <a:pt x="8568" y="63533"/>
                      <a:pt x="9395" y="64297"/>
                      <a:pt x="10264" y="65009"/>
                    </a:cubicBezTo>
                    <a:lnTo>
                      <a:pt x="11788" y="66438"/>
                    </a:lnTo>
                    <a:lnTo>
                      <a:pt x="12836" y="67200"/>
                    </a:lnTo>
                    <a:lnTo>
                      <a:pt x="13598" y="67200"/>
                    </a:lnTo>
                    <a:cubicBezTo>
                      <a:pt x="14624" y="67895"/>
                      <a:pt x="15707" y="68500"/>
                      <a:pt x="16837" y="69010"/>
                    </a:cubicBezTo>
                    <a:lnTo>
                      <a:pt x="17598" y="69486"/>
                    </a:lnTo>
                    <a:cubicBezTo>
                      <a:pt x="26431" y="73039"/>
                      <a:pt x="36326" y="72867"/>
                      <a:pt x="45031" y="69010"/>
                    </a:cubicBezTo>
                    <a:cubicBezTo>
                      <a:pt x="54459" y="65420"/>
                      <a:pt x="62363" y="58693"/>
                      <a:pt x="67414" y="49960"/>
                    </a:cubicBezTo>
                    <a:cubicBezTo>
                      <a:pt x="67422" y="48390"/>
                      <a:pt x="66805" y="46883"/>
                      <a:pt x="65700" y="4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DF0A7E2-67F6-7E3D-985F-42062B6AEDEA}"/>
                  </a:ext>
                </a:extLst>
              </p:cNvPr>
              <p:cNvSpPr/>
              <p:nvPr/>
            </p:nvSpPr>
            <p:spPr>
              <a:xfrm>
                <a:off x="10347795" y="2593174"/>
                <a:ext cx="26817" cy="65253"/>
              </a:xfrm>
              <a:custGeom>
                <a:avLst/>
                <a:gdLst>
                  <a:gd name="connsiteX0" fmla="*/ 26717 w 26817"/>
                  <a:gd name="connsiteY0" fmla="*/ 57157 h 65253"/>
                  <a:gd name="connsiteX1" fmla="*/ 11954 w 26817"/>
                  <a:gd name="connsiteY1" fmla="*/ 3531 h 65253"/>
                  <a:gd name="connsiteX2" fmla="*/ 8429 w 26817"/>
                  <a:gd name="connsiteY2" fmla="*/ 102 h 65253"/>
                  <a:gd name="connsiteX3" fmla="*/ 7096 w 26817"/>
                  <a:gd name="connsiteY3" fmla="*/ 102 h 65253"/>
                  <a:gd name="connsiteX4" fmla="*/ 6524 w 26817"/>
                  <a:gd name="connsiteY4" fmla="*/ 102 h 65253"/>
                  <a:gd name="connsiteX5" fmla="*/ 4524 w 26817"/>
                  <a:gd name="connsiteY5" fmla="*/ 102 h 65253"/>
                  <a:gd name="connsiteX6" fmla="*/ 2238 w 26817"/>
                  <a:gd name="connsiteY6" fmla="*/ 1531 h 65253"/>
                  <a:gd name="connsiteX7" fmla="*/ 2238 w 26817"/>
                  <a:gd name="connsiteY7" fmla="*/ 1531 h 65253"/>
                  <a:gd name="connsiteX8" fmla="*/ 714 w 26817"/>
                  <a:gd name="connsiteY8" fmla="*/ 3436 h 65253"/>
                  <a:gd name="connsiteX9" fmla="*/ 714 w 26817"/>
                  <a:gd name="connsiteY9" fmla="*/ 3436 h 65253"/>
                  <a:gd name="connsiteX10" fmla="*/ 142 w 26817"/>
                  <a:gd name="connsiteY10" fmla="*/ 4960 h 65253"/>
                  <a:gd name="connsiteX11" fmla="*/ 142 w 26817"/>
                  <a:gd name="connsiteY11" fmla="*/ 5722 h 65253"/>
                  <a:gd name="connsiteX12" fmla="*/ 142 w 26817"/>
                  <a:gd name="connsiteY12" fmla="*/ 8103 h 65253"/>
                  <a:gd name="connsiteX13" fmla="*/ 14906 w 26817"/>
                  <a:gd name="connsiteY13" fmla="*/ 61634 h 65253"/>
                  <a:gd name="connsiteX14" fmla="*/ 19573 w 26817"/>
                  <a:gd name="connsiteY14" fmla="*/ 65253 h 65253"/>
                  <a:gd name="connsiteX15" fmla="*/ 20050 w 26817"/>
                  <a:gd name="connsiteY15" fmla="*/ 65253 h 65253"/>
                  <a:gd name="connsiteX16" fmla="*/ 22526 w 26817"/>
                  <a:gd name="connsiteY16" fmla="*/ 64682 h 65253"/>
                  <a:gd name="connsiteX17" fmla="*/ 26717 w 26817"/>
                  <a:gd name="connsiteY17" fmla="*/ 57157 h 6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817" h="65253">
                    <a:moveTo>
                      <a:pt x="26717" y="57157"/>
                    </a:moveTo>
                    <a:lnTo>
                      <a:pt x="11954" y="3531"/>
                    </a:lnTo>
                    <a:cubicBezTo>
                      <a:pt x="11469" y="1845"/>
                      <a:pt x="10129" y="540"/>
                      <a:pt x="8429" y="102"/>
                    </a:cubicBezTo>
                    <a:cubicBezTo>
                      <a:pt x="7986" y="57"/>
                      <a:pt x="7539" y="57"/>
                      <a:pt x="7096" y="102"/>
                    </a:cubicBezTo>
                    <a:lnTo>
                      <a:pt x="6524" y="102"/>
                    </a:lnTo>
                    <a:cubicBezTo>
                      <a:pt x="5864" y="-34"/>
                      <a:pt x="5184" y="-34"/>
                      <a:pt x="4524" y="102"/>
                    </a:cubicBezTo>
                    <a:cubicBezTo>
                      <a:pt x="3698" y="468"/>
                      <a:pt x="2929" y="949"/>
                      <a:pt x="2238" y="1531"/>
                    </a:cubicBezTo>
                    <a:lnTo>
                      <a:pt x="2238" y="1531"/>
                    </a:lnTo>
                    <a:cubicBezTo>
                      <a:pt x="1650" y="2098"/>
                      <a:pt x="1138" y="2738"/>
                      <a:pt x="714" y="3436"/>
                    </a:cubicBezTo>
                    <a:lnTo>
                      <a:pt x="714" y="3436"/>
                    </a:lnTo>
                    <a:cubicBezTo>
                      <a:pt x="467" y="3921"/>
                      <a:pt x="275" y="4432"/>
                      <a:pt x="142" y="4960"/>
                    </a:cubicBezTo>
                    <a:cubicBezTo>
                      <a:pt x="100" y="5212"/>
                      <a:pt x="100" y="5470"/>
                      <a:pt x="142" y="5722"/>
                    </a:cubicBezTo>
                    <a:cubicBezTo>
                      <a:pt x="-47" y="6504"/>
                      <a:pt x="-47" y="7321"/>
                      <a:pt x="142" y="8103"/>
                    </a:cubicBezTo>
                    <a:lnTo>
                      <a:pt x="14906" y="61634"/>
                    </a:lnTo>
                    <a:cubicBezTo>
                      <a:pt x="15494" y="63737"/>
                      <a:pt x="17390" y="65208"/>
                      <a:pt x="19573" y="65253"/>
                    </a:cubicBezTo>
                    <a:lnTo>
                      <a:pt x="20050" y="65253"/>
                    </a:lnTo>
                    <a:cubicBezTo>
                      <a:pt x="20899" y="65190"/>
                      <a:pt x="21734" y="64997"/>
                      <a:pt x="22526" y="64682"/>
                    </a:cubicBezTo>
                    <a:cubicBezTo>
                      <a:pt x="25520" y="63473"/>
                      <a:pt x="27266" y="60339"/>
                      <a:pt x="26717" y="57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B055169-D73A-06D6-477B-825B18F23B41}"/>
                  </a:ext>
                </a:extLst>
              </p:cNvPr>
              <p:cNvSpPr/>
              <p:nvPr/>
            </p:nvSpPr>
            <p:spPr>
              <a:xfrm>
                <a:off x="10379231" y="2565844"/>
                <a:ext cx="65235" cy="79819"/>
              </a:xfrm>
              <a:custGeom>
                <a:avLst/>
                <a:gdLst>
                  <a:gd name="connsiteX0" fmla="*/ 21000 w 65235"/>
                  <a:gd name="connsiteY0" fmla="*/ 79819 h 79819"/>
                  <a:gd name="connsiteX1" fmla="*/ 21000 w 65235"/>
                  <a:gd name="connsiteY1" fmla="*/ 79819 h 79819"/>
                  <a:gd name="connsiteX2" fmla="*/ 33953 w 65235"/>
                  <a:gd name="connsiteY2" fmla="*/ 74676 h 79819"/>
                  <a:gd name="connsiteX3" fmla="*/ 61195 w 65235"/>
                  <a:gd name="connsiteY3" fmla="*/ 63627 h 79819"/>
                  <a:gd name="connsiteX4" fmla="*/ 65100 w 65235"/>
                  <a:gd name="connsiteY4" fmla="*/ 56388 h 79819"/>
                  <a:gd name="connsiteX5" fmla="*/ 60528 w 65235"/>
                  <a:gd name="connsiteY5" fmla="*/ 53150 h 79819"/>
                  <a:gd name="connsiteX6" fmla="*/ 60528 w 65235"/>
                  <a:gd name="connsiteY6" fmla="*/ 53150 h 79819"/>
                  <a:gd name="connsiteX7" fmla="*/ 58528 w 65235"/>
                  <a:gd name="connsiteY7" fmla="*/ 53150 h 79819"/>
                  <a:gd name="connsiteX8" fmla="*/ 24238 w 65235"/>
                  <a:gd name="connsiteY8" fmla="*/ 67056 h 79819"/>
                  <a:gd name="connsiteX9" fmla="*/ 24238 w 65235"/>
                  <a:gd name="connsiteY9" fmla="*/ 67056 h 79819"/>
                  <a:gd name="connsiteX10" fmla="*/ 19571 w 65235"/>
                  <a:gd name="connsiteY10" fmla="*/ 49911 h 79819"/>
                  <a:gd name="connsiteX11" fmla="*/ 48908 w 65235"/>
                  <a:gd name="connsiteY11" fmla="*/ 38100 h 79819"/>
                  <a:gd name="connsiteX12" fmla="*/ 52908 w 65235"/>
                  <a:gd name="connsiteY12" fmla="*/ 30956 h 79819"/>
                  <a:gd name="connsiteX13" fmla="*/ 50337 w 65235"/>
                  <a:gd name="connsiteY13" fmla="*/ 27908 h 79819"/>
                  <a:gd name="connsiteX14" fmla="*/ 50336 w 65235"/>
                  <a:gd name="connsiteY14" fmla="*/ 27908 h 79819"/>
                  <a:gd name="connsiteX15" fmla="*/ 49384 w 65235"/>
                  <a:gd name="connsiteY15" fmla="*/ 27908 h 79819"/>
                  <a:gd name="connsiteX16" fmla="*/ 48336 w 65235"/>
                  <a:gd name="connsiteY16" fmla="*/ 27908 h 79819"/>
                  <a:gd name="connsiteX17" fmla="*/ 48336 w 65235"/>
                  <a:gd name="connsiteY17" fmla="*/ 27908 h 79819"/>
                  <a:gd name="connsiteX18" fmla="*/ 46336 w 65235"/>
                  <a:gd name="connsiteY18" fmla="*/ 27908 h 79819"/>
                  <a:gd name="connsiteX19" fmla="*/ 46336 w 65235"/>
                  <a:gd name="connsiteY19" fmla="*/ 27908 h 79819"/>
                  <a:gd name="connsiteX20" fmla="*/ 16999 w 65235"/>
                  <a:gd name="connsiteY20" fmla="*/ 39719 h 79819"/>
                  <a:gd name="connsiteX21" fmla="*/ 16999 w 65235"/>
                  <a:gd name="connsiteY21" fmla="*/ 39719 h 79819"/>
                  <a:gd name="connsiteX22" fmla="*/ 12427 w 65235"/>
                  <a:gd name="connsiteY22" fmla="*/ 23146 h 79819"/>
                  <a:gd name="connsiteX23" fmla="*/ 46145 w 65235"/>
                  <a:gd name="connsiteY23" fmla="*/ 9525 h 79819"/>
                  <a:gd name="connsiteX24" fmla="*/ 48146 w 65235"/>
                  <a:gd name="connsiteY24" fmla="*/ 8287 h 79819"/>
                  <a:gd name="connsiteX25" fmla="*/ 50241 w 65235"/>
                  <a:gd name="connsiteY25" fmla="*/ 2381 h 79819"/>
                  <a:gd name="connsiteX26" fmla="*/ 50241 w 65235"/>
                  <a:gd name="connsiteY26" fmla="*/ 2381 h 79819"/>
                  <a:gd name="connsiteX27" fmla="*/ 50241 w 65235"/>
                  <a:gd name="connsiteY27" fmla="*/ 2381 h 79819"/>
                  <a:gd name="connsiteX28" fmla="*/ 49479 w 65235"/>
                  <a:gd name="connsiteY28" fmla="*/ 1143 h 79819"/>
                  <a:gd name="connsiteX29" fmla="*/ 47955 w 65235"/>
                  <a:gd name="connsiteY29" fmla="*/ 0 h 79819"/>
                  <a:gd name="connsiteX30" fmla="*/ 47955 w 65235"/>
                  <a:gd name="connsiteY30" fmla="*/ 0 h 79819"/>
                  <a:gd name="connsiteX31" fmla="*/ 46145 w 65235"/>
                  <a:gd name="connsiteY31" fmla="*/ 0 h 79819"/>
                  <a:gd name="connsiteX32" fmla="*/ 46145 w 65235"/>
                  <a:gd name="connsiteY32" fmla="*/ 0 h 79819"/>
                  <a:gd name="connsiteX33" fmla="*/ 44050 w 65235"/>
                  <a:gd name="connsiteY33" fmla="*/ 476 h 79819"/>
                  <a:gd name="connsiteX34" fmla="*/ 4426 w 65235"/>
                  <a:gd name="connsiteY34" fmla="*/ 16478 h 79819"/>
                  <a:gd name="connsiteX35" fmla="*/ 2140 w 65235"/>
                  <a:gd name="connsiteY35" fmla="*/ 17907 h 79819"/>
                  <a:gd name="connsiteX36" fmla="*/ 2140 w 65235"/>
                  <a:gd name="connsiteY36" fmla="*/ 17907 h 79819"/>
                  <a:gd name="connsiteX37" fmla="*/ 616 w 65235"/>
                  <a:gd name="connsiteY37" fmla="*/ 19812 h 79819"/>
                  <a:gd name="connsiteX38" fmla="*/ 616 w 65235"/>
                  <a:gd name="connsiteY38" fmla="*/ 19812 h 79819"/>
                  <a:gd name="connsiteX39" fmla="*/ 140 w 65235"/>
                  <a:gd name="connsiteY39" fmla="*/ 21336 h 79819"/>
                  <a:gd name="connsiteX40" fmla="*/ 140 w 65235"/>
                  <a:gd name="connsiteY40" fmla="*/ 22098 h 79819"/>
                  <a:gd name="connsiteX41" fmla="*/ 140 w 65235"/>
                  <a:gd name="connsiteY41" fmla="*/ 24479 h 79819"/>
                  <a:gd name="connsiteX42" fmla="*/ 14618 w 65235"/>
                  <a:gd name="connsiteY42" fmla="*/ 77057 h 79819"/>
                  <a:gd name="connsiteX43" fmla="*/ 15761 w 65235"/>
                  <a:gd name="connsiteY43" fmla="*/ 79153 h 79819"/>
                  <a:gd name="connsiteX44" fmla="*/ 15761 w 65235"/>
                  <a:gd name="connsiteY44" fmla="*/ 79153 h 79819"/>
                  <a:gd name="connsiteX45" fmla="*/ 16237 w 65235"/>
                  <a:gd name="connsiteY45" fmla="*/ 79153 h 79819"/>
                  <a:gd name="connsiteX46" fmla="*/ 17189 w 65235"/>
                  <a:gd name="connsiteY46" fmla="*/ 79819 h 79819"/>
                  <a:gd name="connsiteX47" fmla="*/ 17189 w 65235"/>
                  <a:gd name="connsiteY47" fmla="*/ 79819 h 79819"/>
                  <a:gd name="connsiteX48" fmla="*/ 17856 w 65235"/>
                  <a:gd name="connsiteY48" fmla="*/ 79819 h 79819"/>
                  <a:gd name="connsiteX49" fmla="*/ 19190 w 65235"/>
                  <a:gd name="connsiteY49" fmla="*/ 79819 h 79819"/>
                  <a:gd name="connsiteX50" fmla="*/ 20523 w 65235"/>
                  <a:gd name="connsiteY50" fmla="*/ 79819 h 79819"/>
                  <a:gd name="connsiteX51" fmla="*/ 20523 w 65235"/>
                  <a:gd name="connsiteY51" fmla="*/ 79819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235" h="79819">
                    <a:moveTo>
                      <a:pt x="21000" y="79819"/>
                    </a:moveTo>
                    <a:lnTo>
                      <a:pt x="21000" y="79819"/>
                    </a:lnTo>
                    <a:lnTo>
                      <a:pt x="33953" y="74676"/>
                    </a:lnTo>
                    <a:lnTo>
                      <a:pt x="61195" y="63627"/>
                    </a:lnTo>
                    <a:cubicBezTo>
                      <a:pt x="64086" y="62486"/>
                      <a:pt x="65735" y="59430"/>
                      <a:pt x="65100" y="56388"/>
                    </a:cubicBezTo>
                    <a:cubicBezTo>
                      <a:pt x="64494" y="54392"/>
                      <a:pt x="62613" y="53059"/>
                      <a:pt x="60528" y="53150"/>
                    </a:cubicBezTo>
                    <a:lnTo>
                      <a:pt x="60528" y="53150"/>
                    </a:lnTo>
                    <a:cubicBezTo>
                      <a:pt x="59868" y="53013"/>
                      <a:pt x="59188" y="53013"/>
                      <a:pt x="58528" y="53150"/>
                    </a:cubicBezTo>
                    <a:lnTo>
                      <a:pt x="24238" y="67056"/>
                    </a:lnTo>
                    <a:lnTo>
                      <a:pt x="24238" y="67056"/>
                    </a:lnTo>
                    <a:lnTo>
                      <a:pt x="19571" y="49911"/>
                    </a:lnTo>
                    <a:lnTo>
                      <a:pt x="48908" y="38100"/>
                    </a:lnTo>
                    <a:cubicBezTo>
                      <a:pt x="51768" y="36970"/>
                      <a:pt x="53440" y="33985"/>
                      <a:pt x="52908" y="30956"/>
                    </a:cubicBezTo>
                    <a:cubicBezTo>
                      <a:pt x="52563" y="29600"/>
                      <a:pt x="51615" y="28477"/>
                      <a:pt x="50337" y="27908"/>
                    </a:cubicBezTo>
                    <a:lnTo>
                      <a:pt x="50336" y="27908"/>
                    </a:lnTo>
                    <a:lnTo>
                      <a:pt x="49384" y="27908"/>
                    </a:lnTo>
                    <a:lnTo>
                      <a:pt x="48336" y="27908"/>
                    </a:lnTo>
                    <a:lnTo>
                      <a:pt x="48336" y="27908"/>
                    </a:lnTo>
                    <a:cubicBezTo>
                      <a:pt x="47672" y="27820"/>
                      <a:pt x="47000" y="27820"/>
                      <a:pt x="46336" y="27908"/>
                    </a:cubicBezTo>
                    <a:lnTo>
                      <a:pt x="46336" y="27908"/>
                    </a:lnTo>
                    <a:lnTo>
                      <a:pt x="16999" y="39719"/>
                    </a:lnTo>
                    <a:lnTo>
                      <a:pt x="16999" y="39719"/>
                    </a:lnTo>
                    <a:lnTo>
                      <a:pt x="12427" y="23146"/>
                    </a:lnTo>
                    <a:lnTo>
                      <a:pt x="46145" y="9525"/>
                    </a:lnTo>
                    <a:cubicBezTo>
                      <a:pt x="46877" y="9227"/>
                      <a:pt x="47553" y="8809"/>
                      <a:pt x="48146" y="8287"/>
                    </a:cubicBezTo>
                    <a:cubicBezTo>
                      <a:pt x="49862" y="6843"/>
                      <a:pt x="50664" y="4584"/>
                      <a:pt x="50241" y="2381"/>
                    </a:cubicBezTo>
                    <a:lnTo>
                      <a:pt x="50241" y="2381"/>
                    </a:lnTo>
                    <a:lnTo>
                      <a:pt x="50241" y="2381"/>
                    </a:lnTo>
                    <a:cubicBezTo>
                      <a:pt x="50058" y="1929"/>
                      <a:pt x="49800" y="1510"/>
                      <a:pt x="49479" y="1143"/>
                    </a:cubicBezTo>
                    <a:cubicBezTo>
                      <a:pt x="49057" y="659"/>
                      <a:pt x="48538" y="270"/>
                      <a:pt x="47955" y="0"/>
                    </a:cubicBezTo>
                    <a:lnTo>
                      <a:pt x="47955" y="0"/>
                    </a:lnTo>
                    <a:lnTo>
                      <a:pt x="46145" y="0"/>
                    </a:lnTo>
                    <a:lnTo>
                      <a:pt x="46145" y="0"/>
                    </a:lnTo>
                    <a:cubicBezTo>
                      <a:pt x="45424" y="31"/>
                      <a:pt x="44714" y="193"/>
                      <a:pt x="44050" y="476"/>
                    </a:cubicBezTo>
                    <a:lnTo>
                      <a:pt x="4426" y="16478"/>
                    </a:lnTo>
                    <a:cubicBezTo>
                      <a:pt x="3600" y="16844"/>
                      <a:pt x="2830" y="17325"/>
                      <a:pt x="2140" y="17907"/>
                    </a:cubicBezTo>
                    <a:lnTo>
                      <a:pt x="2140" y="17907"/>
                    </a:lnTo>
                    <a:cubicBezTo>
                      <a:pt x="1525" y="18448"/>
                      <a:pt x="1009" y="19093"/>
                      <a:pt x="616" y="19812"/>
                    </a:cubicBezTo>
                    <a:lnTo>
                      <a:pt x="616" y="19812"/>
                    </a:lnTo>
                    <a:cubicBezTo>
                      <a:pt x="359" y="20284"/>
                      <a:pt x="197" y="20802"/>
                      <a:pt x="140" y="21336"/>
                    </a:cubicBezTo>
                    <a:lnTo>
                      <a:pt x="140" y="22098"/>
                    </a:lnTo>
                    <a:cubicBezTo>
                      <a:pt x="-47" y="22881"/>
                      <a:pt x="-47" y="23696"/>
                      <a:pt x="140" y="24479"/>
                    </a:cubicBezTo>
                    <a:lnTo>
                      <a:pt x="14618" y="77057"/>
                    </a:lnTo>
                    <a:cubicBezTo>
                      <a:pt x="14844" y="77830"/>
                      <a:pt x="15234" y="78544"/>
                      <a:pt x="15761" y="79153"/>
                    </a:cubicBezTo>
                    <a:lnTo>
                      <a:pt x="15761" y="79153"/>
                    </a:lnTo>
                    <a:lnTo>
                      <a:pt x="16237" y="79153"/>
                    </a:lnTo>
                    <a:lnTo>
                      <a:pt x="17189" y="79819"/>
                    </a:lnTo>
                    <a:lnTo>
                      <a:pt x="17189" y="79819"/>
                    </a:lnTo>
                    <a:lnTo>
                      <a:pt x="17856" y="79819"/>
                    </a:lnTo>
                    <a:lnTo>
                      <a:pt x="19190" y="79819"/>
                    </a:lnTo>
                    <a:lnTo>
                      <a:pt x="20523" y="79819"/>
                    </a:lnTo>
                    <a:lnTo>
                      <a:pt x="20523" y="7981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2AADCA-3AE1-D78A-664C-E623A58A054A}"/>
                  </a:ext>
                </a:extLst>
              </p:cNvPr>
              <p:cNvSpPr/>
              <p:nvPr/>
            </p:nvSpPr>
            <p:spPr>
              <a:xfrm>
                <a:off x="10444450" y="2539099"/>
                <a:ext cx="54000" cy="79975"/>
              </a:xfrm>
              <a:custGeom>
                <a:avLst/>
                <a:gdLst>
                  <a:gd name="connsiteX0" fmla="*/ 48839 w 54000"/>
                  <a:gd name="connsiteY0" fmla="*/ 29126 h 79975"/>
                  <a:gd name="connsiteX1" fmla="*/ 48839 w 54000"/>
                  <a:gd name="connsiteY1" fmla="*/ 29126 h 79975"/>
                  <a:gd name="connsiteX2" fmla="*/ 46839 w 54000"/>
                  <a:gd name="connsiteY2" fmla="*/ 29602 h 79975"/>
                  <a:gd name="connsiteX3" fmla="*/ 46839 w 54000"/>
                  <a:gd name="connsiteY3" fmla="*/ 29602 h 79975"/>
                  <a:gd name="connsiteX4" fmla="*/ 17407 w 54000"/>
                  <a:gd name="connsiteY4" fmla="*/ 41508 h 79975"/>
                  <a:gd name="connsiteX5" fmla="*/ 17407 w 54000"/>
                  <a:gd name="connsiteY5" fmla="*/ 41508 h 79975"/>
                  <a:gd name="connsiteX6" fmla="*/ 12549 w 54000"/>
                  <a:gd name="connsiteY6" fmla="*/ 23982 h 79975"/>
                  <a:gd name="connsiteX7" fmla="*/ 46363 w 54000"/>
                  <a:gd name="connsiteY7" fmla="*/ 10362 h 79975"/>
                  <a:gd name="connsiteX8" fmla="*/ 50458 w 54000"/>
                  <a:gd name="connsiteY8" fmla="*/ 3123 h 79975"/>
                  <a:gd name="connsiteX9" fmla="*/ 47887 w 54000"/>
                  <a:gd name="connsiteY9" fmla="*/ 75 h 79975"/>
                  <a:gd name="connsiteX10" fmla="*/ 47887 w 54000"/>
                  <a:gd name="connsiteY10" fmla="*/ 75 h 79975"/>
                  <a:gd name="connsiteX11" fmla="*/ 46077 w 54000"/>
                  <a:gd name="connsiteY11" fmla="*/ 75 h 79975"/>
                  <a:gd name="connsiteX12" fmla="*/ 46077 w 54000"/>
                  <a:gd name="connsiteY12" fmla="*/ 75 h 79975"/>
                  <a:gd name="connsiteX13" fmla="*/ 44077 w 54000"/>
                  <a:gd name="connsiteY13" fmla="*/ 551 h 79975"/>
                  <a:gd name="connsiteX14" fmla="*/ 44077 w 54000"/>
                  <a:gd name="connsiteY14" fmla="*/ 551 h 79975"/>
                  <a:gd name="connsiteX15" fmla="*/ 4262 w 54000"/>
                  <a:gd name="connsiteY15" fmla="*/ 16648 h 79975"/>
                  <a:gd name="connsiteX16" fmla="*/ 4262 w 54000"/>
                  <a:gd name="connsiteY16" fmla="*/ 16648 h 79975"/>
                  <a:gd name="connsiteX17" fmla="*/ 2071 w 54000"/>
                  <a:gd name="connsiteY17" fmla="*/ 17982 h 79975"/>
                  <a:gd name="connsiteX18" fmla="*/ 2071 w 54000"/>
                  <a:gd name="connsiteY18" fmla="*/ 17982 h 79975"/>
                  <a:gd name="connsiteX19" fmla="*/ 547 w 54000"/>
                  <a:gd name="connsiteY19" fmla="*/ 19791 h 79975"/>
                  <a:gd name="connsiteX20" fmla="*/ 547 w 54000"/>
                  <a:gd name="connsiteY20" fmla="*/ 19791 h 79975"/>
                  <a:gd name="connsiteX21" fmla="*/ 71 w 54000"/>
                  <a:gd name="connsiteY21" fmla="*/ 21220 h 79975"/>
                  <a:gd name="connsiteX22" fmla="*/ 71 w 54000"/>
                  <a:gd name="connsiteY22" fmla="*/ 22077 h 79975"/>
                  <a:gd name="connsiteX23" fmla="*/ 71 w 54000"/>
                  <a:gd name="connsiteY23" fmla="*/ 24077 h 79975"/>
                  <a:gd name="connsiteX24" fmla="*/ 71 w 54000"/>
                  <a:gd name="connsiteY24" fmla="*/ 24078 h 79975"/>
                  <a:gd name="connsiteX25" fmla="*/ 71 w 54000"/>
                  <a:gd name="connsiteY25" fmla="*/ 24078 h 79975"/>
                  <a:gd name="connsiteX26" fmla="*/ 14740 w 54000"/>
                  <a:gd name="connsiteY26" fmla="*/ 77227 h 79975"/>
                  <a:gd name="connsiteX27" fmla="*/ 14740 w 54000"/>
                  <a:gd name="connsiteY27" fmla="*/ 77227 h 79975"/>
                  <a:gd name="connsiteX28" fmla="*/ 15883 w 54000"/>
                  <a:gd name="connsiteY28" fmla="*/ 79227 h 79975"/>
                  <a:gd name="connsiteX29" fmla="*/ 15883 w 54000"/>
                  <a:gd name="connsiteY29" fmla="*/ 79227 h 79975"/>
                  <a:gd name="connsiteX30" fmla="*/ 16454 w 54000"/>
                  <a:gd name="connsiteY30" fmla="*/ 79227 h 79975"/>
                  <a:gd name="connsiteX31" fmla="*/ 17312 w 54000"/>
                  <a:gd name="connsiteY31" fmla="*/ 79894 h 79975"/>
                  <a:gd name="connsiteX32" fmla="*/ 17312 w 54000"/>
                  <a:gd name="connsiteY32" fmla="*/ 79894 h 79975"/>
                  <a:gd name="connsiteX33" fmla="*/ 19026 w 54000"/>
                  <a:gd name="connsiteY33" fmla="*/ 79894 h 79975"/>
                  <a:gd name="connsiteX34" fmla="*/ 20169 w 54000"/>
                  <a:gd name="connsiteY34" fmla="*/ 79894 h 79975"/>
                  <a:gd name="connsiteX35" fmla="*/ 21026 w 54000"/>
                  <a:gd name="connsiteY35" fmla="*/ 79894 h 79975"/>
                  <a:gd name="connsiteX36" fmla="*/ 21884 w 54000"/>
                  <a:gd name="connsiteY36" fmla="*/ 79894 h 79975"/>
                  <a:gd name="connsiteX37" fmla="*/ 21884 w 54000"/>
                  <a:gd name="connsiteY37" fmla="*/ 79894 h 79975"/>
                  <a:gd name="connsiteX38" fmla="*/ 22741 w 54000"/>
                  <a:gd name="connsiteY38" fmla="*/ 79322 h 79975"/>
                  <a:gd name="connsiteX39" fmla="*/ 22741 w 54000"/>
                  <a:gd name="connsiteY39" fmla="*/ 79322 h 79975"/>
                  <a:gd name="connsiteX40" fmla="*/ 23312 w 54000"/>
                  <a:gd name="connsiteY40" fmla="*/ 79322 h 79975"/>
                  <a:gd name="connsiteX41" fmla="*/ 23788 w 54000"/>
                  <a:gd name="connsiteY41" fmla="*/ 79322 h 79975"/>
                  <a:gd name="connsiteX42" fmla="*/ 23788 w 54000"/>
                  <a:gd name="connsiteY42" fmla="*/ 79322 h 79975"/>
                  <a:gd name="connsiteX43" fmla="*/ 25979 w 54000"/>
                  <a:gd name="connsiteY43" fmla="*/ 72750 h 79975"/>
                  <a:gd name="connsiteX44" fmla="*/ 20264 w 54000"/>
                  <a:gd name="connsiteY44" fmla="*/ 51891 h 79975"/>
                  <a:gd name="connsiteX45" fmla="*/ 49601 w 54000"/>
                  <a:gd name="connsiteY45" fmla="*/ 39984 h 79975"/>
                  <a:gd name="connsiteX46" fmla="*/ 53887 w 54000"/>
                  <a:gd name="connsiteY46" fmla="*/ 32650 h 79975"/>
                  <a:gd name="connsiteX47" fmla="*/ 48839 w 54000"/>
                  <a:gd name="connsiteY47" fmla="*/ 29126 h 7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4000" h="79975">
                    <a:moveTo>
                      <a:pt x="48839" y="29126"/>
                    </a:moveTo>
                    <a:lnTo>
                      <a:pt x="48839" y="29126"/>
                    </a:lnTo>
                    <a:cubicBezTo>
                      <a:pt x="48154" y="29193"/>
                      <a:pt x="47481" y="29354"/>
                      <a:pt x="46839" y="29602"/>
                    </a:cubicBezTo>
                    <a:lnTo>
                      <a:pt x="46839" y="29602"/>
                    </a:lnTo>
                    <a:lnTo>
                      <a:pt x="17407" y="41508"/>
                    </a:lnTo>
                    <a:lnTo>
                      <a:pt x="17407" y="41508"/>
                    </a:lnTo>
                    <a:lnTo>
                      <a:pt x="12549" y="23982"/>
                    </a:lnTo>
                    <a:lnTo>
                      <a:pt x="46363" y="10362"/>
                    </a:lnTo>
                    <a:cubicBezTo>
                      <a:pt x="49329" y="9292"/>
                      <a:pt x="51069" y="6216"/>
                      <a:pt x="50458" y="3123"/>
                    </a:cubicBezTo>
                    <a:cubicBezTo>
                      <a:pt x="50113" y="1767"/>
                      <a:pt x="49165" y="644"/>
                      <a:pt x="47887" y="75"/>
                    </a:cubicBezTo>
                    <a:lnTo>
                      <a:pt x="47887" y="75"/>
                    </a:lnTo>
                    <a:cubicBezTo>
                      <a:pt x="47288" y="-25"/>
                      <a:pt x="46676" y="-25"/>
                      <a:pt x="46077" y="75"/>
                    </a:cubicBezTo>
                    <a:lnTo>
                      <a:pt x="46077" y="75"/>
                    </a:lnTo>
                    <a:cubicBezTo>
                      <a:pt x="45392" y="142"/>
                      <a:pt x="44719" y="302"/>
                      <a:pt x="44077" y="551"/>
                    </a:cubicBezTo>
                    <a:lnTo>
                      <a:pt x="44077" y="551"/>
                    </a:lnTo>
                    <a:lnTo>
                      <a:pt x="4262" y="16648"/>
                    </a:lnTo>
                    <a:lnTo>
                      <a:pt x="4262" y="16648"/>
                    </a:lnTo>
                    <a:cubicBezTo>
                      <a:pt x="3439" y="16918"/>
                      <a:pt x="2689" y="17374"/>
                      <a:pt x="2071" y="17982"/>
                    </a:cubicBezTo>
                    <a:lnTo>
                      <a:pt x="2071" y="17982"/>
                    </a:lnTo>
                    <a:cubicBezTo>
                      <a:pt x="1465" y="18495"/>
                      <a:pt x="950" y="19107"/>
                      <a:pt x="547" y="19791"/>
                    </a:cubicBezTo>
                    <a:lnTo>
                      <a:pt x="547" y="19791"/>
                    </a:lnTo>
                    <a:cubicBezTo>
                      <a:pt x="304" y="20235"/>
                      <a:pt x="142" y="20719"/>
                      <a:pt x="71" y="21220"/>
                    </a:cubicBezTo>
                    <a:cubicBezTo>
                      <a:pt x="31" y="21504"/>
                      <a:pt x="31" y="21793"/>
                      <a:pt x="71" y="22077"/>
                    </a:cubicBezTo>
                    <a:cubicBezTo>
                      <a:pt x="-24" y="22740"/>
                      <a:pt x="-24" y="23414"/>
                      <a:pt x="71" y="24077"/>
                    </a:cubicBezTo>
                    <a:lnTo>
                      <a:pt x="71" y="24078"/>
                    </a:lnTo>
                    <a:lnTo>
                      <a:pt x="71" y="24078"/>
                    </a:lnTo>
                    <a:lnTo>
                      <a:pt x="14740" y="77227"/>
                    </a:lnTo>
                    <a:lnTo>
                      <a:pt x="14740" y="77227"/>
                    </a:lnTo>
                    <a:cubicBezTo>
                      <a:pt x="14931" y="77986"/>
                      <a:pt x="15326" y="78677"/>
                      <a:pt x="15883" y="79227"/>
                    </a:cubicBezTo>
                    <a:lnTo>
                      <a:pt x="15883" y="79227"/>
                    </a:lnTo>
                    <a:lnTo>
                      <a:pt x="16454" y="79227"/>
                    </a:lnTo>
                    <a:cubicBezTo>
                      <a:pt x="16722" y="79472"/>
                      <a:pt x="17008" y="79695"/>
                      <a:pt x="17312" y="79894"/>
                    </a:cubicBezTo>
                    <a:lnTo>
                      <a:pt x="17312" y="79894"/>
                    </a:lnTo>
                    <a:cubicBezTo>
                      <a:pt x="17878" y="80002"/>
                      <a:pt x="18460" y="80002"/>
                      <a:pt x="19026" y="79894"/>
                    </a:cubicBezTo>
                    <a:lnTo>
                      <a:pt x="20169" y="79894"/>
                    </a:lnTo>
                    <a:lnTo>
                      <a:pt x="21026" y="79894"/>
                    </a:lnTo>
                    <a:lnTo>
                      <a:pt x="21884" y="79894"/>
                    </a:lnTo>
                    <a:lnTo>
                      <a:pt x="21884" y="79894"/>
                    </a:lnTo>
                    <a:lnTo>
                      <a:pt x="22741" y="79322"/>
                    </a:lnTo>
                    <a:lnTo>
                      <a:pt x="22741" y="79322"/>
                    </a:lnTo>
                    <a:lnTo>
                      <a:pt x="23312" y="79322"/>
                    </a:lnTo>
                    <a:lnTo>
                      <a:pt x="23788" y="79322"/>
                    </a:lnTo>
                    <a:lnTo>
                      <a:pt x="23788" y="79322"/>
                    </a:lnTo>
                    <a:cubicBezTo>
                      <a:pt x="25708" y="77726"/>
                      <a:pt x="26557" y="75179"/>
                      <a:pt x="25979" y="72750"/>
                    </a:cubicBezTo>
                    <a:lnTo>
                      <a:pt x="20264" y="51891"/>
                    </a:lnTo>
                    <a:lnTo>
                      <a:pt x="49601" y="39984"/>
                    </a:lnTo>
                    <a:cubicBezTo>
                      <a:pt x="52657" y="38949"/>
                      <a:pt x="54485" y="35821"/>
                      <a:pt x="53887" y="32650"/>
                    </a:cubicBezTo>
                    <a:cubicBezTo>
                      <a:pt x="53328" y="30375"/>
                      <a:pt x="51168" y="28867"/>
                      <a:pt x="48839" y="291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1EEBCE7-3DE6-F282-8B97-F5D714864A08}"/>
                  </a:ext>
                </a:extLst>
              </p:cNvPr>
              <p:cNvSpPr/>
              <p:nvPr/>
            </p:nvSpPr>
            <p:spPr>
              <a:xfrm>
                <a:off x="10192917" y="2286000"/>
                <a:ext cx="168355" cy="334327"/>
              </a:xfrm>
              <a:custGeom>
                <a:avLst/>
                <a:gdLst>
                  <a:gd name="connsiteX0" fmla="*/ 143496 w 168355"/>
                  <a:gd name="connsiteY0" fmla="*/ 0 h 334327"/>
                  <a:gd name="connsiteX1" fmla="*/ 142924 w 168355"/>
                  <a:gd name="connsiteY1" fmla="*/ 0 h 334327"/>
                  <a:gd name="connsiteX2" fmla="*/ 135399 w 168355"/>
                  <a:gd name="connsiteY2" fmla="*/ 1143 h 334327"/>
                  <a:gd name="connsiteX3" fmla="*/ 49 w 168355"/>
                  <a:gd name="connsiteY3" fmla="*/ 330994 h 334327"/>
                  <a:gd name="connsiteX4" fmla="*/ 2334 w 168355"/>
                  <a:gd name="connsiteY4" fmla="*/ 334327 h 334327"/>
                  <a:gd name="connsiteX5" fmla="*/ 2335 w 168355"/>
                  <a:gd name="connsiteY5" fmla="*/ 334328 h 334327"/>
                  <a:gd name="connsiteX6" fmla="*/ 2906 w 168355"/>
                  <a:gd name="connsiteY6" fmla="*/ 334328 h 334327"/>
                  <a:gd name="connsiteX7" fmla="*/ 5764 w 168355"/>
                  <a:gd name="connsiteY7" fmla="*/ 331946 h 334327"/>
                  <a:gd name="connsiteX8" fmla="*/ 143210 w 168355"/>
                  <a:gd name="connsiteY8" fmla="*/ 5620 h 334327"/>
                  <a:gd name="connsiteX9" fmla="*/ 143210 w 168355"/>
                  <a:gd name="connsiteY9" fmla="*/ 5620 h 334327"/>
                  <a:gd name="connsiteX10" fmla="*/ 145210 w 168355"/>
                  <a:gd name="connsiteY10" fmla="*/ 5620 h 334327"/>
                  <a:gd name="connsiteX11" fmla="*/ 153211 w 168355"/>
                  <a:gd name="connsiteY11" fmla="*/ 9430 h 334327"/>
                  <a:gd name="connsiteX12" fmla="*/ 168356 w 168355"/>
                  <a:gd name="connsiteY12" fmla="*/ 16669 h 334327"/>
                  <a:gd name="connsiteX13" fmla="*/ 143496 w 168355"/>
                  <a:gd name="connsiteY13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355" h="334327">
                    <a:moveTo>
                      <a:pt x="143496" y="0"/>
                    </a:moveTo>
                    <a:lnTo>
                      <a:pt x="142924" y="0"/>
                    </a:lnTo>
                    <a:cubicBezTo>
                      <a:pt x="140387" y="155"/>
                      <a:pt x="137868" y="537"/>
                      <a:pt x="135399" y="1143"/>
                    </a:cubicBezTo>
                    <a:cubicBezTo>
                      <a:pt x="85964" y="13716"/>
                      <a:pt x="39102" y="128016"/>
                      <a:pt x="49" y="330994"/>
                    </a:cubicBezTo>
                    <a:cubicBezTo>
                      <a:pt x="-241" y="332545"/>
                      <a:pt x="782" y="334037"/>
                      <a:pt x="2334" y="334327"/>
                    </a:cubicBezTo>
                    <a:cubicBezTo>
                      <a:pt x="2334" y="334327"/>
                      <a:pt x="2335" y="334327"/>
                      <a:pt x="2335" y="334328"/>
                    </a:cubicBezTo>
                    <a:lnTo>
                      <a:pt x="2906" y="334328"/>
                    </a:lnTo>
                    <a:cubicBezTo>
                      <a:pt x="4302" y="334309"/>
                      <a:pt x="5494" y="333316"/>
                      <a:pt x="5764" y="331946"/>
                    </a:cubicBezTo>
                    <a:cubicBezTo>
                      <a:pt x="28814" y="211931"/>
                      <a:pt x="77678" y="8668"/>
                      <a:pt x="143210" y="5620"/>
                    </a:cubicBezTo>
                    <a:lnTo>
                      <a:pt x="143210" y="5620"/>
                    </a:lnTo>
                    <a:lnTo>
                      <a:pt x="145210" y="5620"/>
                    </a:lnTo>
                    <a:cubicBezTo>
                      <a:pt x="148125" y="6285"/>
                      <a:pt x="150857" y="7586"/>
                      <a:pt x="153211" y="9430"/>
                    </a:cubicBezTo>
                    <a:lnTo>
                      <a:pt x="168356" y="16669"/>
                    </a:lnTo>
                    <a:cubicBezTo>
                      <a:pt x="159021" y="6382"/>
                      <a:pt x="150449" y="0"/>
                      <a:pt x="143496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B6C3DDA1-3881-7C35-F25D-7E01584F3638}"/>
              </a:ext>
            </a:extLst>
          </p:cNvPr>
          <p:cNvSpPr/>
          <p:nvPr/>
        </p:nvSpPr>
        <p:spPr>
          <a:xfrm>
            <a:off x="0" y="5276013"/>
            <a:ext cx="10440090" cy="1581987"/>
          </a:xfrm>
          <a:custGeom>
            <a:avLst/>
            <a:gdLst>
              <a:gd name="connsiteX0" fmla="*/ 2468242 w 10440090"/>
              <a:gd name="connsiteY0" fmla="*/ 0 h 1581987"/>
              <a:gd name="connsiteX1" fmla="*/ 10198344 w 10440090"/>
              <a:gd name="connsiteY1" fmla="*/ 1465902 h 1581987"/>
              <a:gd name="connsiteX2" fmla="*/ 10440090 w 10440090"/>
              <a:gd name="connsiteY2" fmla="*/ 1581987 h 1581987"/>
              <a:gd name="connsiteX3" fmla="*/ 0 w 10440090"/>
              <a:gd name="connsiteY3" fmla="*/ 1581987 h 1581987"/>
              <a:gd name="connsiteX4" fmla="*/ 0 w 10440090"/>
              <a:gd name="connsiteY4" fmla="*/ 129690 h 1581987"/>
              <a:gd name="connsiteX5" fmla="*/ 265060 w 10440090"/>
              <a:gd name="connsiteY5" fmla="*/ 101682 h 1581987"/>
              <a:gd name="connsiteX6" fmla="*/ 2468242 w 10440090"/>
              <a:gd name="connsiteY6" fmla="*/ 0 h 15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0090" h="1581987">
                <a:moveTo>
                  <a:pt x="2468242" y="0"/>
                </a:moveTo>
                <a:cubicBezTo>
                  <a:pt x="5487035" y="0"/>
                  <a:pt x="8220038" y="560194"/>
                  <a:pt x="10198344" y="1465902"/>
                </a:cubicBezTo>
                <a:lnTo>
                  <a:pt x="10440090" y="1581987"/>
                </a:lnTo>
                <a:lnTo>
                  <a:pt x="0" y="1581987"/>
                </a:lnTo>
                <a:lnTo>
                  <a:pt x="0" y="129690"/>
                </a:lnTo>
                <a:lnTo>
                  <a:pt x="265060" y="101682"/>
                </a:lnTo>
                <a:cubicBezTo>
                  <a:pt x="976708" y="35012"/>
                  <a:pt x="1713544" y="0"/>
                  <a:pt x="2468242" y="0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D53886A7-E2B0-2C53-8DC5-86C27D6962DF}"/>
              </a:ext>
            </a:extLst>
          </p:cNvPr>
          <p:cNvSpPr/>
          <p:nvPr/>
        </p:nvSpPr>
        <p:spPr>
          <a:xfrm rot="10800000">
            <a:off x="7381203" y="0"/>
            <a:ext cx="4810797" cy="898279"/>
          </a:xfrm>
          <a:custGeom>
            <a:avLst/>
            <a:gdLst>
              <a:gd name="connsiteX0" fmla="*/ 4810797 w 4810797"/>
              <a:gd name="connsiteY0" fmla="*/ 898279 h 898279"/>
              <a:gd name="connsiteX1" fmla="*/ 0 w 4810797"/>
              <a:gd name="connsiteY1" fmla="*/ 898279 h 898279"/>
              <a:gd name="connsiteX2" fmla="*/ 0 w 4810797"/>
              <a:gd name="connsiteY2" fmla="*/ 0 h 898279"/>
              <a:gd name="connsiteX3" fmla="*/ 64084 w 4810797"/>
              <a:gd name="connsiteY3" fmla="*/ 3728 h 898279"/>
              <a:gd name="connsiteX4" fmla="*/ 4511440 w 4810797"/>
              <a:gd name="connsiteY4" fmla="*/ 800819 h 8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797" h="898279">
                <a:moveTo>
                  <a:pt x="4810797" y="898279"/>
                </a:moveTo>
                <a:lnTo>
                  <a:pt x="0" y="898279"/>
                </a:lnTo>
                <a:lnTo>
                  <a:pt x="0" y="0"/>
                </a:lnTo>
                <a:lnTo>
                  <a:pt x="64084" y="3728"/>
                </a:lnTo>
                <a:cubicBezTo>
                  <a:pt x="1692599" y="117648"/>
                  <a:pt x="3202869" y="396082"/>
                  <a:pt x="4511440" y="800819"/>
                </a:cubicBezTo>
                <a:close/>
              </a:path>
            </a:pathLst>
          </a:custGeom>
          <a:solidFill>
            <a:srgbClr val="366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C6EF2C-CB3A-30EE-4257-96EEBAE7711D}"/>
              </a:ext>
            </a:extLst>
          </p:cNvPr>
          <p:cNvGrpSpPr/>
          <p:nvPr/>
        </p:nvGrpSpPr>
        <p:grpSpPr>
          <a:xfrm>
            <a:off x="1377669" y="2085306"/>
            <a:ext cx="2806700" cy="682863"/>
            <a:chOff x="930141" y="2067024"/>
            <a:chExt cx="2806700" cy="68286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A97AE2B-8B9A-81AF-AF4C-B2579EA35E59}"/>
                </a:ext>
              </a:extLst>
            </p:cNvPr>
            <p:cNvSpPr/>
            <p:nvPr/>
          </p:nvSpPr>
          <p:spPr>
            <a:xfrm>
              <a:off x="930141" y="2067024"/>
              <a:ext cx="2806700" cy="682863"/>
            </a:xfrm>
            <a:prstGeom prst="roundRect">
              <a:avLst>
                <a:gd name="adj" fmla="val 50000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A5849AC-361E-A4B6-53E4-0DB8810371BE}"/>
                </a:ext>
              </a:extLst>
            </p:cNvPr>
            <p:cNvSpPr txBox="1"/>
            <p:nvPr/>
          </p:nvSpPr>
          <p:spPr>
            <a:xfrm>
              <a:off x="1705204" y="2207170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工作成效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5BFD98-D162-3EEC-0207-D4829B7F5565}"/>
              </a:ext>
            </a:extLst>
          </p:cNvPr>
          <p:cNvSpPr txBox="1"/>
          <p:nvPr/>
        </p:nvSpPr>
        <p:spPr>
          <a:xfrm>
            <a:off x="1423678" y="3440515"/>
            <a:ext cx="512409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2014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E75E659-FEBE-E725-6674-9756B3A69521}"/>
              </a:ext>
            </a:extLst>
          </p:cNvPr>
          <p:cNvSpPr txBox="1"/>
          <p:nvPr/>
        </p:nvSpPr>
        <p:spPr>
          <a:xfrm>
            <a:off x="1002484" y="35556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工作成效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DD8DB3-A161-7E77-9C6A-00BEC8F2D4E6}"/>
              </a:ext>
            </a:extLst>
          </p:cNvPr>
          <p:cNvSpPr txBox="1"/>
          <p:nvPr/>
        </p:nvSpPr>
        <p:spPr>
          <a:xfrm>
            <a:off x="213933" y="251949"/>
            <a:ext cx="94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82BD424-B1B0-265A-C904-9318961C5D03}"/>
              </a:ext>
            </a:extLst>
          </p:cNvPr>
          <p:cNvGrpSpPr/>
          <p:nvPr/>
        </p:nvGrpSpPr>
        <p:grpSpPr>
          <a:xfrm>
            <a:off x="1148226" y="1174877"/>
            <a:ext cx="3197611" cy="2764643"/>
            <a:chOff x="524164" y="1385451"/>
            <a:chExt cx="3717636" cy="3214255"/>
          </a:xfrm>
        </p:grpSpPr>
        <p:graphicFrame>
          <p:nvGraphicFramePr>
            <p:cNvPr id="3" name="Chart 6">
              <a:extLst>
                <a:ext uri="{FF2B5EF4-FFF2-40B4-BE49-F238E27FC236}">
                  <a16:creationId xmlns:a16="http://schemas.microsoft.com/office/drawing/2014/main" id="{FE5F4F98-F5E9-C24B-DCD3-452173C82E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50790741"/>
                </p:ext>
              </p:extLst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16">
              <a:extLst>
                <a:ext uri="{FF2B5EF4-FFF2-40B4-BE49-F238E27FC236}">
                  <a16:creationId xmlns:a16="http://schemas.microsoft.com/office/drawing/2014/main" id="{7D6DED56-BEE4-DB2D-8701-16E3E65FF7AF}"/>
                </a:ext>
              </a:extLst>
            </p:cNvPr>
            <p:cNvSpPr txBox="1"/>
            <p:nvPr/>
          </p:nvSpPr>
          <p:spPr>
            <a:xfrm>
              <a:off x="1393965" y="2336679"/>
              <a:ext cx="953905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altLang="zh-CN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18">
              <a:extLst>
                <a:ext uri="{FF2B5EF4-FFF2-40B4-BE49-F238E27FC236}">
                  <a16:creationId xmlns:a16="http://schemas.microsoft.com/office/drawing/2014/main" id="{B6E83E9D-375D-51B9-08CB-8AD1A2C89362}"/>
                </a:ext>
              </a:extLst>
            </p:cNvPr>
            <p:cNvSpPr txBox="1"/>
            <p:nvPr/>
          </p:nvSpPr>
          <p:spPr>
            <a:xfrm>
              <a:off x="2516185" y="2336679"/>
              <a:ext cx="953905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F5CA55E4-5126-6370-6546-B725E55B4B83}"/>
                </a:ext>
              </a:extLst>
            </p:cNvPr>
            <p:cNvSpPr txBox="1"/>
            <p:nvPr/>
          </p:nvSpPr>
          <p:spPr>
            <a:xfrm>
              <a:off x="1906027" y="3485403"/>
              <a:ext cx="953905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altLang="zh-CN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FF171222-F7B9-4818-ADA6-0CDB21DD7FA3}"/>
              </a:ext>
            </a:extLst>
          </p:cNvPr>
          <p:cNvGrpSpPr/>
          <p:nvPr/>
        </p:nvGrpSpPr>
        <p:grpSpPr>
          <a:xfrm>
            <a:off x="4497195" y="1174877"/>
            <a:ext cx="3197611" cy="2764643"/>
            <a:chOff x="4237182" y="1385451"/>
            <a:chExt cx="3717636" cy="3214255"/>
          </a:xfrm>
        </p:grpSpPr>
        <p:graphicFrame>
          <p:nvGraphicFramePr>
            <p:cNvPr id="8" name="Chart 9">
              <a:extLst>
                <a:ext uri="{FF2B5EF4-FFF2-40B4-BE49-F238E27FC236}">
                  <a16:creationId xmlns:a16="http://schemas.microsoft.com/office/drawing/2014/main" id="{E1C978C4-C558-F773-A2E3-4BA57D3B6BE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72833263"/>
                </p:ext>
              </p:extLst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TextBox 17">
              <a:extLst>
                <a:ext uri="{FF2B5EF4-FFF2-40B4-BE49-F238E27FC236}">
                  <a16:creationId xmlns:a16="http://schemas.microsoft.com/office/drawing/2014/main" id="{E45F3B6F-045A-0E0C-5C3C-C937B6EE505A}"/>
                </a:ext>
              </a:extLst>
            </p:cNvPr>
            <p:cNvSpPr txBox="1"/>
            <p:nvPr/>
          </p:nvSpPr>
          <p:spPr>
            <a:xfrm>
              <a:off x="6231240" y="2399364"/>
              <a:ext cx="97754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altLang="zh-CN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id="{B44F2E0B-C1CB-2391-032B-1CFAB3186B28}"/>
                </a:ext>
              </a:extLst>
            </p:cNvPr>
            <p:cNvSpPr txBox="1"/>
            <p:nvPr/>
          </p:nvSpPr>
          <p:spPr>
            <a:xfrm>
              <a:off x="5049896" y="2399364"/>
              <a:ext cx="97754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altLang="zh-CN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778E2147-2BA5-F855-EC6F-6BC742B3D7ED}"/>
                </a:ext>
              </a:extLst>
            </p:cNvPr>
            <p:cNvSpPr txBox="1"/>
            <p:nvPr/>
          </p:nvSpPr>
          <p:spPr>
            <a:xfrm>
              <a:off x="5310957" y="3487233"/>
              <a:ext cx="97754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altLang="zh-CN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:a16="http://schemas.microsoft.com/office/drawing/2014/main" id="{9DDF88C4-55B6-E7D3-A7A2-A22CA4ED9685}"/>
              </a:ext>
            </a:extLst>
          </p:cNvPr>
          <p:cNvGrpSpPr/>
          <p:nvPr/>
        </p:nvGrpSpPr>
        <p:grpSpPr>
          <a:xfrm>
            <a:off x="7828709" y="1174877"/>
            <a:ext cx="3197611" cy="2764643"/>
            <a:chOff x="7950201" y="1385451"/>
            <a:chExt cx="3717636" cy="3214255"/>
          </a:xfrm>
        </p:grpSpPr>
        <p:graphicFrame>
          <p:nvGraphicFramePr>
            <p:cNvPr id="15" name="Chart 10">
              <a:extLst>
                <a:ext uri="{FF2B5EF4-FFF2-40B4-BE49-F238E27FC236}">
                  <a16:creationId xmlns:a16="http://schemas.microsoft.com/office/drawing/2014/main" id="{3D0D422F-F582-3E36-14E5-AEEE7B1608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52092320"/>
                </p:ext>
              </p:extLst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0913691B-26C4-9885-06E5-B35BE0E4F9ED}"/>
                </a:ext>
              </a:extLst>
            </p:cNvPr>
            <p:cNvSpPr txBox="1"/>
            <p:nvPr/>
          </p:nvSpPr>
          <p:spPr>
            <a:xfrm>
              <a:off x="8751365" y="2359405"/>
              <a:ext cx="95263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23">
              <a:extLst>
                <a:ext uri="{FF2B5EF4-FFF2-40B4-BE49-F238E27FC236}">
                  <a16:creationId xmlns:a16="http://schemas.microsoft.com/office/drawing/2014/main" id="{EBACFC2A-7189-C978-F70D-D14F4235D3CD}"/>
                </a:ext>
              </a:extLst>
            </p:cNvPr>
            <p:cNvSpPr txBox="1"/>
            <p:nvPr/>
          </p:nvSpPr>
          <p:spPr>
            <a:xfrm>
              <a:off x="9912284" y="2359405"/>
              <a:ext cx="95263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24">
              <a:extLst>
                <a:ext uri="{FF2B5EF4-FFF2-40B4-BE49-F238E27FC236}">
                  <a16:creationId xmlns:a16="http://schemas.microsoft.com/office/drawing/2014/main" id="{0C9ACE6D-3367-AEED-00B9-8443A8CA4186}"/>
                </a:ext>
              </a:extLst>
            </p:cNvPr>
            <p:cNvSpPr txBox="1"/>
            <p:nvPr/>
          </p:nvSpPr>
          <p:spPr>
            <a:xfrm>
              <a:off x="9452420" y="3442893"/>
              <a:ext cx="952630" cy="338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38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en-GB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7EF3F83-0546-F2CB-F9E0-20FB969BBD5D}"/>
              </a:ext>
            </a:extLst>
          </p:cNvPr>
          <p:cNvGrpSpPr/>
          <p:nvPr/>
        </p:nvGrpSpPr>
        <p:grpSpPr>
          <a:xfrm>
            <a:off x="1318454" y="4164152"/>
            <a:ext cx="2857156" cy="1423841"/>
            <a:chOff x="1640039" y="4164152"/>
            <a:chExt cx="2857156" cy="1423841"/>
          </a:xfrm>
        </p:grpSpPr>
        <p:sp>
          <p:nvSpPr>
            <p:cNvPr id="20" name="Rounded Rectangle 12">
              <a:extLst>
                <a:ext uri="{FF2B5EF4-FFF2-40B4-BE49-F238E27FC236}">
                  <a16:creationId xmlns:a16="http://schemas.microsoft.com/office/drawing/2014/main" id="{EBDC09FC-B9BE-F926-1735-3040C907CBA3}"/>
                </a:ext>
              </a:extLst>
            </p:cNvPr>
            <p:cNvSpPr/>
            <p:nvPr/>
          </p:nvSpPr>
          <p:spPr>
            <a:xfrm>
              <a:off x="1640039" y="4164152"/>
              <a:ext cx="2857156" cy="1423841"/>
            </a:xfrm>
            <a:prstGeom prst="roundRect">
              <a:avLst>
                <a:gd name="adj" fmla="val 10417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A3CAFAF-6D21-BBF8-CE78-9492DB5CE7D8}"/>
                </a:ext>
              </a:extLst>
            </p:cNvPr>
            <p:cNvGrpSpPr/>
            <p:nvPr/>
          </p:nvGrpSpPr>
          <p:grpSpPr>
            <a:xfrm>
              <a:off x="1920632" y="4358724"/>
              <a:ext cx="2235567" cy="1044879"/>
              <a:chOff x="-94764" y="1909010"/>
              <a:chExt cx="2235567" cy="104487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2F5D787-E8B1-F414-E49E-3DA210705687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A31A9D6-EA5B-12DC-634D-DC388EBE3909}"/>
                  </a:ext>
                </a:extLst>
              </p:cNvPr>
              <p:cNvSpPr txBox="1"/>
              <p:nvPr/>
            </p:nvSpPr>
            <p:spPr>
              <a:xfrm>
                <a:off x="-94764" y="1909010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87B2A6-A1B5-67D3-8ABB-F820F1A1F8AD}"/>
              </a:ext>
            </a:extLst>
          </p:cNvPr>
          <p:cNvGrpSpPr/>
          <p:nvPr/>
        </p:nvGrpSpPr>
        <p:grpSpPr>
          <a:xfrm>
            <a:off x="4667422" y="4164152"/>
            <a:ext cx="2857156" cy="1423841"/>
            <a:chOff x="1640039" y="4164152"/>
            <a:chExt cx="2857156" cy="1423841"/>
          </a:xfrm>
        </p:grpSpPr>
        <p:sp>
          <p:nvSpPr>
            <p:cNvPr id="36" name="Rounded Rectangle 12">
              <a:extLst>
                <a:ext uri="{FF2B5EF4-FFF2-40B4-BE49-F238E27FC236}">
                  <a16:creationId xmlns:a16="http://schemas.microsoft.com/office/drawing/2014/main" id="{08ED7E76-4518-127B-9AD6-6018EB769A48}"/>
                </a:ext>
              </a:extLst>
            </p:cNvPr>
            <p:cNvSpPr/>
            <p:nvPr/>
          </p:nvSpPr>
          <p:spPr>
            <a:xfrm>
              <a:off x="1640039" y="4164152"/>
              <a:ext cx="2857156" cy="1423841"/>
            </a:xfrm>
            <a:prstGeom prst="roundRect">
              <a:avLst>
                <a:gd name="adj" fmla="val 10417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32F4555-2B37-2C69-EF34-76FB266EFABB}"/>
                </a:ext>
              </a:extLst>
            </p:cNvPr>
            <p:cNvGrpSpPr/>
            <p:nvPr/>
          </p:nvGrpSpPr>
          <p:grpSpPr>
            <a:xfrm>
              <a:off x="1920632" y="4358724"/>
              <a:ext cx="2235567" cy="1044879"/>
              <a:chOff x="-94764" y="1909010"/>
              <a:chExt cx="2235567" cy="104487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4E538A5B-64B1-0C37-9D80-A388AC20210D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7DCAA952-03AA-E9C1-BBE1-18EDEDAAA950}"/>
                  </a:ext>
                </a:extLst>
              </p:cNvPr>
              <p:cNvSpPr txBox="1"/>
              <p:nvPr/>
            </p:nvSpPr>
            <p:spPr>
              <a:xfrm>
                <a:off x="-94764" y="1909010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1ACE759-D4A7-6C95-6381-83E9FF559030}"/>
              </a:ext>
            </a:extLst>
          </p:cNvPr>
          <p:cNvGrpSpPr/>
          <p:nvPr/>
        </p:nvGrpSpPr>
        <p:grpSpPr>
          <a:xfrm>
            <a:off x="8087757" y="4164152"/>
            <a:ext cx="2857156" cy="1423841"/>
            <a:chOff x="1640039" y="4164152"/>
            <a:chExt cx="2857156" cy="1423841"/>
          </a:xfrm>
        </p:grpSpPr>
        <p:sp>
          <p:nvSpPr>
            <p:cNvPr id="41" name="Rounded Rectangle 12">
              <a:extLst>
                <a:ext uri="{FF2B5EF4-FFF2-40B4-BE49-F238E27FC236}">
                  <a16:creationId xmlns:a16="http://schemas.microsoft.com/office/drawing/2014/main" id="{A75E7898-8B40-028C-7487-FA672E759369}"/>
                </a:ext>
              </a:extLst>
            </p:cNvPr>
            <p:cNvSpPr/>
            <p:nvPr/>
          </p:nvSpPr>
          <p:spPr>
            <a:xfrm>
              <a:off x="1640039" y="4164152"/>
              <a:ext cx="2857156" cy="1423841"/>
            </a:xfrm>
            <a:prstGeom prst="roundRect">
              <a:avLst>
                <a:gd name="adj" fmla="val 10417"/>
              </a:avLst>
            </a:prstGeom>
            <a:solidFill>
              <a:srgbClr val="366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8FA630A-B018-D74C-753A-EC98D0A6BC1E}"/>
                </a:ext>
              </a:extLst>
            </p:cNvPr>
            <p:cNvGrpSpPr/>
            <p:nvPr/>
          </p:nvGrpSpPr>
          <p:grpSpPr>
            <a:xfrm>
              <a:off x="1920632" y="4358724"/>
              <a:ext cx="2235567" cy="1044879"/>
              <a:chOff x="-94764" y="1909010"/>
              <a:chExt cx="2235567" cy="1044879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99B6441-850C-5FF5-6CAC-30E9F3E85C7A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9968752-8E8D-E8CB-8EC1-8EB8CB49348C}"/>
                  </a:ext>
                </a:extLst>
              </p:cNvPr>
              <p:cNvSpPr txBox="1"/>
              <p:nvPr/>
            </p:nvSpPr>
            <p:spPr>
              <a:xfrm>
                <a:off x="-94764" y="1909010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991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51PPT模板网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DD7EE"/>
      </a:accent1>
      <a:accent2>
        <a:srgbClr val="2E75B5"/>
      </a:accent2>
      <a:accent3>
        <a:srgbClr val="3F3F3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cy0hlbl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665D9"/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2064</Words>
  <Application>Microsoft Office PowerPoint</Application>
  <PresentationFormat>宽屏</PresentationFormat>
  <Paragraphs>264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优设标题黑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插画风主管岗位竞聘ppt模板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98</cp:revision>
  <dcterms:created xsi:type="dcterms:W3CDTF">2023-06-16T11:50:52Z</dcterms:created>
  <dcterms:modified xsi:type="dcterms:W3CDTF">2023-06-19T15:36:54Z</dcterms:modified>
</cp:coreProperties>
</file>