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7"/>
  </p:notesMasterIdLst>
  <p:sldIdLst>
    <p:sldId id="309" r:id="rId3"/>
    <p:sldId id="310" r:id="rId4"/>
    <p:sldId id="311" r:id="rId5"/>
    <p:sldId id="312" r:id="rId6"/>
    <p:sldId id="313" r:id="rId7"/>
    <p:sldId id="314" r:id="rId8"/>
    <p:sldId id="315" r:id="rId9"/>
    <p:sldId id="317" r:id="rId10"/>
    <p:sldId id="316" r:id="rId11"/>
    <p:sldId id="318" r:id="rId12"/>
    <p:sldId id="319" r:id="rId13"/>
    <p:sldId id="320" r:id="rId14"/>
    <p:sldId id="322" r:id="rId15"/>
    <p:sldId id="321" r:id="rId16"/>
    <p:sldId id="323" r:id="rId17"/>
    <p:sldId id="324" r:id="rId18"/>
    <p:sldId id="325" r:id="rId19"/>
    <p:sldId id="327" r:id="rId20"/>
    <p:sldId id="326" r:id="rId21"/>
    <p:sldId id="328" r:id="rId22"/>
    <p:sldId id="329" r:id="rId23"/>
    <p:sldId id="330" r:id="rId24"/>
    <p:sldId id="331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7BFF"/>
    <a:srgbClr val="263238"/>
    <a:srgbClr val="294E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53" autoAdjust="0"/>
  </p:normalViewPr>
  <p:slideViewPr>
    <p:cSldViewPr snapToGrid="0" showGuides="1">
      <p:cViewPr>
        <p:scale>
          <a:sx n="66" d="100"/>
          <a:sy n="66" d="100"/>
        </p:scale>
        <p:origin x="960" y="77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E4CF2-4518-4924-8459-40E595D90272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BC936-4475-4F09-AE49-D92CD1AC2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69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dirty="0"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6651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76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77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11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331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98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531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42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12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19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41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28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4082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492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744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dirty="0"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2140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75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136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912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541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112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954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BC936-4475-4F09-AE49-D92CD1AC24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308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7D2DC-1189-A75F-507F-567D9467E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649CCB8-6FA6-C9FD-DB1A-9D820066E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00853-A01B-4FCC-8EEF-D3A1413152AF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08A531-6C7C-89FD-69D7-16C3CA8AA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C42126-DD72-DEE8-1B2D-CB3E7CA2A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437D-E382-4952-8638-63E3D61D39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6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017E08-73D4-1551-01AB-28CE0909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00853-A01B-4FCC-8EEF-D3A1413152AF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1FA3BD-23CF-CCC0-7BE3-015773AFA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CD0BDF-6829-EC7F-54DF-123EA05E6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437D-E382-4952-8638-63E3D61D399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FB538C4-A9AF-2069-B00B-DEB74C0D9CDD}"/>
              </a:ext>
            </a:extLst>
          </p:cNvPr>
          <p:cNvGrpSpPr/>
          <p:nvPr userDrawn="1"/>
        </p:nvGrpSpPr>
        <p:grpSpPr>
          <a:xfrm>
            <a:off x="0" y="-536"/>
            <a:ext cx="12192001" cy="6859072"/>
            <a:chOff x="0" y="-536"/>
            <a:chExt cx="12192001" cy="685907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CAE4CA3-2E53-5B27-3CD3-C1691A4DE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666464" y="-2667000"/>
              <a:ext cx="6859072" cy="12192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F2107EB-CF53-04BA-F92C-DB568B281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019" t="74115"/>
            <a:stretch>
              <a:fillRect/>
            </a:stretch>
          </p:blipFill>
          <p:spPr>
            <a:xfrm>
              <a:off x="0" y="0"/>
              <a:ext cx="8052688" cy="1687000"/>
            </a:xfrm>
            <a:custGeom>
              <a:avLst/>
              <a:gdLst>
                <a:gd name="connsiteX0" fmla="*/ 0 w 8052688"/>
                <a:gd name="connsiteY0" fmla="*/ 0 h 1687000"/>
                <a:gd name="connsiteX1" fmla="*/ 8052688 w 8052688"/>
                <a:gd name="connsiteY1" fmla="*/ 0 h 1687000"/>
                <a:gd name="connsiteX2" fmla="*/ 8052688 w 8052688"/>
                <a:gd name="connsiteY2" fmla="*/ 1687000 h 1687000"/>
                <a:gd name="connsiteX3" fmla="*/ 0 w 8052688"/>
                <a:gd name="connsiteY3" fmla="*/ 1687000 h 16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688" h="1687000">
                  <a:moveTo>
                    <a:pt x="0" y="0"/>
                  </a:moveTo>
                  <a:lnTo>
                    <a:pt x="8052688" y="0"/>
                  </a:lnTo>
                  <a:lnTo>
                    <a:pt x="8052688" y="1687000"/>
                  </a:lnTo>
                  <a:lnTo>
                    <a:pt x="0" y="168700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08BDDFF-0DAC-D735-D827-93B4B3FC1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258" r="47489"/>
            <a:stretch>
              <a:fillRect/>
            </a:stretch>
          </p:blipFill>
          <p:spPr>
            <a:xfrm>
              <a:off x="5974932" y="0"/>
              <a:ext cx="6217069" cy="3176610"/>
            </a:xfrm>
            <a:custGeom>
              <a:avLst/>
              <a:gdLst>
                <a:gd name="connsiteX0" fmla="*/ 0 w 6217069"/>
                <a:gd name="connsiteY0" fmla="*/ 0 h 3176610"/>
                <a:gd name="connsiteX1" fmla="*/ 6217069 w 6217069"/>
                <a:gd name="connsiteY1" fmla="*/ 0 h 3176610"/>
                <a:gd name="connsiteX2" fmla="*/ 6217069 w 6217069"/>
                <a:gd name="connsiteY2" fmla="*/ 3176610 h 3176610"/>
                <a:gd name="connsiteX3" fmla="*/ 0 w 6217069"/>
                <a:gd name="connsiteY3" fmla="*/ 3176610 h 317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7069" h="3176610">
                  <a:moveTo>
                    <a:pt x="0" y="0"/>
                  </a:moveTo>
                  <a:lnTo>
                    <a:pt x="6217069" y="0"/>
                  </a:lnTo>
                  <a:lnTo>
                    <a:pt x="6217069" y="3176610"/>
                  </a:lnTo>
                  <a:lnTo>
                    <a:pt x="0" y="317661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88503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F821A399-0AE5-2D04-A160-8014FE50EFBF}"/>
              </a:ext>
            </a:extLst>
          </p:cNvPr>
          <p:cNvSpPr txBox="1"/>
          <p:nvPr userDrawn="1"/>
        </p:nvSpPr>
        <p:spPr>
          <a:xfrm>
            <a:off x="11706969" y="6652681"/>
            <a:ext cx="41728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1200" dirty="0">
                <a:solidFill>
                  <a:schemeClr val="bg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00" kern="1200" dirty="0">
                <a:solidFill>
                  <a:schemeClr val="bg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sz="100" dirty="0">
              <a:solidFill>
                <a:schemeClr val="bg1"/>
              </a:solidFill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1200" dirty="0">
                <a:solidFill>
                  <a:schemeClr val="bg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00" kern="1200" dirty="0">
                <a:solidFill>
                  <a:schemeClr val="bg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100" kern="1200" dirty="0">
                <a:solidFill>
                  <a:schemeClr val="bg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sz="100" dirty="0">
              <a:solidFill>
                <a:schemeClr val="bg1"/>
              </a:solidFill>
              <a:effectLst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017E08-73D4-1551-01AB-28CE0909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00853-A01B-4FCC-8EEF-D3A1413152AF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1FA3BD-23CF-CCC0-7BE3-015773AFA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CD0BDF-6829-EC7F-54DF-123EA05E6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437D-E382-4952-8638-63E3D61D399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FB538C4-A9AF-2069-B00B-DEB74C0D9CDD}"/>
              </a:ext>
            </a:extLst>
          </p:cNvPr>
          <p:cNvGrpSpPr/>
          <p:nvPr userDrawn="1"/>
        </p:nvGrpSpPr>
        <p:grpSpPr>
          <a:xfrm>
            <a:off x="0" y="-536"/>
            <a:ext cx="12192001" cy="6859072"/>
            <a:chOff x="0" y="-536"/>
            <a:chExt cx="12192001" cy="685907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CAE4CA3-2E53-5B27-3CD3-C1691A4DE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666464" y="-2667000"/>
              <a:ext cx="6859072" cy="12192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F2107EB-CF53-04BA-F92C-DB568B281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019" t="74115"/>
            <a:stretch>
              <a:fillRect/>
            </a:stretch>
          </p:blipFill>
          <p:spPr>
            <a:xfrm>
              <a:off x="0" y="0"/>
              <a:ext cx="8052688" cy="1687000"/>
            </a:xfrm>
            <a:custGeom>
              <a:avLst/>
              <a:gdLst>
                <a:gd name="connsiteX0" fmla="*/ 0 w 8052688"/>
                <a:gd name="connsiteY0" fmla="*/ 0 h 1687000"/>
                <a:gd name="connsiteX1" fmla="*/ 8052688 w 8052688"/>
                <a:gd name="connsiteY1" fmla="*/ 0 h 1687000"/>
                <a:gd name="connsiteX2" fmla="*/ 8052688 w 8052688"/>
                <a:gd name="connsiteY2" fmla="*/ 1687000 h 1687000"/>
                <a:gd name="connsiteX3" fmla="*/ 0 w 8052688"/>
                <a:gd name="connsiteY3" fmla="*/ 1687000 h 16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688" h="1687000">
                  <a:moveTo>
                    <a:pt x="0" y="0"/>
                  </a:moveTo>
                  <a:lnTo>
                    <a:pt x="8052688" y="0"/>
                  </a:lnTo>
                  <a:lnTo>
                    <a:pt x="8052688" y="1687000"/>
                  </a:lnTo>
                  <a:lnTo>
                    <a:pt x="0" y="168700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08BDDFF-0DAC-D735-D827-93B4B3FC1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258" r="47489"/>
            <a:stretch>
              <a:fillRect/>
            </a:stretch>
          </p:blipFill>
          <p:spPr>
            <a:xfrm>
              <a:off x="5974932" y="0"/>
              <a:ext cx="6217069" cy="3176610"/>
            </a:xfrm>
            <a:custGeom>
              <a:avLst/>
              <a:gdLst>
                <a:gd name="connsiteX0" fmla="*/ 0 w 6217069"/>
                <a:gd name="connsiteY0" fmla="*/ 0 h 3176610"/>
                <a:gd name="connsiteX1" fmla="*/ 6217069 w 6217069"/>
                <a:gd name="connsiteY1" fmla="*/ 0 h 3176610"/>
                <a:gd name="connsiteX2" fmla="*/ 6217069 w 6217069"/>
                <a:gd name="connsiteY2" fmla="*/ 3176610 h 3176610"/>
                <a:gd name="connsiteX3" fmla="*/ 0 w 6217069"/>
                <a:gd name="connsiteY3" fmla="*/ 3176610 h 317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7069" h="3176610">
                  <a:moveTo>
                    <a:pt x="0" y="0"/>
                  </a:moveTo>
                  <a:lnTo>
                    <a:pt x="6217069" y="0"/>
                  </a:lnTo>
                  <a:lnTo>
                    <a:pt x="6217069" y="3176610"/>
                  </a:lnTo>
                  <a:lnTo>
                    <a:pt x="0" y="317661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E6E187-DFAE-1D49-EF68-0965071C0EFA}"/>
              </a:ext>
            </a:extLst>
          </p:cNvPr>
          <p:cNvGrpSpPr/>
          <p:nvPr userDrawn="1"/>
        </p:nvGrpSpPr>
        <p:grpSpPr>
          <a:xfrm>
            <a:off x="7990047" y="4092628"/>
            <a:ext cx="6006042" cy="2901891"/>
            <a:chOff x="3311126" y="-159835"/>
            <a:chExt cx="11899529" cy="574940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4246EBA-63A6-DFF5-F83B-F201EACC3D35}"/>
                </a:ext>
              </a:extLst>
            </p:cNvPr>
            <p:cNvGrpSpPr/>
            <p:nvPr/>
          </p:nvGrpSpPr>
          <p:grpSpPr>
            <a:xfrm>
              <a:off x="3311126" y="2919720"/>
              <a:ext cx="8143247" cy="2669845"/>
              <a:chOff x="3107593" y="2409663"/>
              <a:chExt cx="8143247" cy="2669845"/>
            </a:xfrm>
          </p:grpSpPr>
          <p:sp>
            <p:nvSpPr>
              <p:cNvPr id="14" name="弧形 13">
                <a:extLst>
                  <a:ext uri="{FF2B5EF4-FFF2-40B4-BE49-F238E27FC236}">
                    <a16:creationId xmlns:a16="http://schemas.microsoft.com/office/drawing/2014/main" id="{8C1CAABB-224B-CCC5-E67D-DC73E99E0E95}"/>
                  </a:ext>
                </a:extLst>
              </p:cNvPr>
              <p:cNvSpPr/>
              <p:nvPr/>
            </p:nvSpPr>
            <p:spPr>
              <a:xfrm rot="20430335">
                <a:off x="3107593" y="2409663"/>
                <a:ext cx="8143246" cy="2038674"/>
              </a:xfrm>
              <a:prstGeom prst="arc">
                <a:avLst>
                  <a:gd name="adj1" fmla="val 20094172"/>
                  <a:gd name="adj2" fmla="val 10415604"/>
                </a:avLst>
              </a:prstGeom>
              <a:ln w="203200" cap="rnd">
                <a:gradFill flip="none" rotWithShape="1">
                  <a:gsLst>
                    <a:gs pos="0">
                      <a:srgbClr val="407BFF"/>
                    </a:gs>
                    <a:gs pos="80000">
                      <a:srgbClr val="407BFF"/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弧形 14">
                <a:extLst>
                  <a:ext uri="{FF2B5EF4-FFF2-40B4-BE49-F238E27FC236}">
                    <a16:creationId xmlns:a16="http://schemas.microsoft.com/office/drawing/2014/main" id="{8FD87436-FD16-F5D4-FD29-0D08C9C35DD4}"/>
                  </a:ext>
                </a:extLst>
              </p:cNvPr>
              <p:cNvSpPr/>
              <p:nvPr/>
            </p:nvSpPr>
            <p:spPr>
              <a:xfrm rot="20430335">
                <a:off x="3107594" y="3040834"/>
                <a:ext cx="8143246" cy="2038674"/>
              </a:xfrm>
              <a:prstGeom prst="arc">
                <a:avLst>
                  <a:gd name="adj1" fmla="val 20865212"/>
                  <a:gd name="adj2" fmla="val 10125669"/>
                </a:avLst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8994142-FB56-564D-F2E5-707111EF4365}"/>
                </a:ext>
              </a:extLst>
            </p:cNvPr>
            <p:cNvGrpSpPr/>
            <p:nvPr/>
          </p:nvGrpSpPr>
          <p:grpSpPr>
            <a:xfrm rot="10800000">
              <a:off x="7067408" y="-159835"/>
              <a:ext cx="8143247" cy="2669845"/>
              <a:chOff x="3107593" y="2409663"/>
              <a:chExt cx="8143247" cy="2669845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3248EDC9-7CB5-8FBD-05B7-BB0477CE170A}"/>
                  </a:ext>
                </a:extLst>
              </p:cNvPr>
              <p:cNvSpPr/>
              <p:nvPr/>
            </p:nvSpPr>
            <p:spPr>
              <a:xfrm rot="20430335">
                <a:off x="3107593" y="2409663"/>
                <a:ext cx="8143246" cy="2038674"/>
              </a:xfrm>
              <a:prstGeom prst="arc">
                <a:avLst>
                  <a:gd name="adj1" fmla="val 20094172"/>
                  <a:gd name="adj2" fmla="val 9316301"/>
                </a:avLst>
              </a:prstGeom>
              <a:ln w="101600" cap="rnd">
                <a:gradFill flip="none" rotWithShape="1">
                  <a:gsLst>
                    <a:gs pos="0">
                      <a:srgbClr val="407BFF"/>
                    </a:gs>
                    <a:gs pos="67000">
                      <a:srgbClr val="407BFF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id="{53E21233-BDEB-210C-FDB3-5FC6B18AC115}"/>
                  </a:ext>
                </a:extLst>
              </p:cNvPr>
              <p:cNvSpPr/>
              <p:nvPr/>
            </p:nvSpPr>
            <p:spPr>
              <a:xfrm rot="20430335">
                <a:off x="3107594" y="3040834"/>
                <a:ext cx="8143246" cy="2038674"/>
              </a:xfrm>
              <a:prstGeom prst="arc">
                <a:avLst>
                  <a:gd name="adj1" fmla="val 20865212"/>
                  <a:gd name="adj2" fmla="val 7500127"/>
                </a:avLst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缺角矩形 15">
            <a:extLst>
              <a:ext uri="{FF2B5EF4-FFF2-40B4-BE49-F238E27FC236}">
                <a16:creationId xmlns:a16="http://schemas.microsoft.com/office/drawing/2014/main" id="{DCAFF525-4AA6-D6CA-1DC4-03ED84E80B0B}"/>
              </a:ext>
            </a:extLst>
          </p:cNvPr>
          <p:cNvSpPr/>
          <p:nvPr userDrawn="1"/>
        </p:nvSpPr>
        <p:spPr>
          <a:xfrm>
            <a:off x="213471" y="-167587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缺角矩形 16">
            <a:extLst>
              <a:ext uri="{FF2B5EF4-FFF2-40B4-BE49-F238E27FC236}">
                <a16:creationId xmlns:a16="http://schemas.microsoft.com/office/drawing/2014/main" id="{C5EF88E6-6223-881C-5BB3-6B2E555F6AB5}"/>
              </a:ext>
            </a:extLst>
          </p:cNvPr>
          <p:cNvSpPr/>
          <p:nvPr userDrawn="1"/>
        </p:nvSpPr>
        <p:spPr>
          <a:xfrm>
            <a:off x="3478765" y="593446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2E269C9-FC79-1BC3-6E0F-760EB3194ABC}"/>
              </a:ext>
            </a:extLst>
          </p:cNvPr>
          <p:cNvSpPr/>
          <p:nvPr userDrawn="1"/>
        </p:nvSpPr>
        <p:spPr>
          <a:xfrm>
            <a:off x="326462" y="6111932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F3159910-CA4D-F9BB-7124-384459D7AD86}"/>
              </a:ext>
            </a:extLst>
          </p:cNvPr>
          <p:cNvSpPr/>
          <p:nvPr userDrawn="1"/>
        </p:nvSpPr>
        <p:spPr>
          <a:xfrm rot="12371174">
            <a:off x="11437408" y="-316593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D7EF5237-E708-57AD-2B07-FB416B05609D}"/>
              </a:ext>
            </a:extLst>
          </p:cNvPr>
          <p:cNvSpPr/>
          <p:nvPr userDrawn="1"/>
        </p:nvSpPr>
        <p:spPr>
          <a:xfrm rot="12371174">
            <a:off x="2544872" y="6711272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D7ABFBFF-68F9-B013-B2D2-008233A7D50B}"/>
              </a:ext>
            </a:extLst>
          </p:cNvPr>
          <p:cNvSpPr/>
          <p:nvPr userDrawn="1"/>
        </p:nvSpPr>
        <p:spPr>
          <a:xfrm rot="11458072">
            <a:off x="-570157" y="187239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5215482-BE4B-04D4-8A7D-1AA3EEC6122C}"/>
              </a:ext>
            </a:extLst>
          </p:cNvPr>
          <p:cNvGrpSpPr/>
          <p:nvPr userDrawn="1"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E12B9A9-2B0F-F1DA-DFD7-18793E91A819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A48A631-A8F6-9546-2CC8-CE6FE640FE24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0B591B64-9ECC-D8FF-C577-876503B4EFC1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03546CD-FB6E-52B7-2413-394D1D42E6E1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920006D-AA7D-B8D6-A2FB-70EB18C186D0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B0E2BA2-5069-B9B5-4DD0-6F59E9D13BB6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D3AD627-9958-C97F-772D-F0AF6736A78A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F6BFE07-B811-4D2B-78E9-79ADCA65A781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C599402-40DF-DB85-40C3-C8872C6B6312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C878F511-1B85-3BF5-972F-FC24E48E2B96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33FB97D-57FC-754B-8C5A-CE67D7EF0637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E1D8729-54F2-DDD6-BDAF-4960ED41C87F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960C8B85-0C6C-F62C-363A-ADC85E28B5B3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45913D1-C710-852B-4801-B0C463799B4E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7EE04D25-E5FA-57F0-C584-D3A2399C0E86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2656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5866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73C6B9-2330-47FE-0BDE-085707E69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7CA319-27B8-5714-2461-50F6C6192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DDC7A5-722D-4722-C905-9E8019A09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00853-A01B-4FCC-8EEF-D3A1413152AF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2EB028-80F7-6395-4330-B7DA0B04E0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8F3B3D-8343-095A-20B6-BEC8A91B2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2437D-E382-4952-8638-63E3D61D39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39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0934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4EEF71A-A0B2-4C31-A8B5-AEA98367F935}"/>
              </a:ext>
            </a:extLst>
          </p:cNvPr>
          <p:cNvSpPr/>
          <p:nvPr/>
        </p:nvSpPr>
        <p:spPr>
          <a:xfrm>
            <a:off x="1701390" y="2845303"/>
            <a:ext cx="4394640" cy="331307"/>
          </a:xfrm>
          <a:prstGeom prst="roundRect">
            <a:avLst/>
          </a:prstGeom>
          <a:solidFill>
            <a:srgbClr val="407BFF">
              <a:alpha val="43000"/>
            </a:srgb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5" name="组合 14" descr="D:\51PPT模板网\51pptmoban.com\图片001.jpg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文本框 253">
            <a:extLst>
              <a:ext uri="{FF2B5EF4-FFF2-40B4-BE49-F238E27FC236}">
                <a16:creationId xmlns:a16="http://schemas.microsoft.com/office/drawing/2014/main" id="{BF918EE5-7D7D-9645-45AE-372B62A9AF09}"/>
              </a:ext>
            </a:extLst>
          </p:cNvPr>
          <p:cNvSpPr txBox="1"/>
          <p:nvPr/>
        </p:nvSpPr>
        <p:spPr>
          <a:xfrm>
            <a:off x="1577950" y="1908166"/>
            <a:ext cx="4711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407B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工作计划商务模板</a:t>
            </a:r>
          </a:p>
        </p:txBody>
      </p: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1059075" y="1577524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6243200" y="2520269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677620" y="4333821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2151C5-06F4-D6B7-9BAB-B3946BFBE080}"/>
              </a:ext>
            </a:extLst>
          </p:cNvPr>
          <p:cNvSpPr txBox="1"/>
          <p:nvPr/>
        </p:nvSpPr>
        <p:spPr>
          <a:xfrm>
            <a:off x="1599181" y="3428999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A00A10C-34CC-A117-4BBC-1705D16A11F9}"/>
              </a:ext>
            </a:extLst>
          </p:cNvPr>
          <p:cNvGrpSpPr/>
          <p:nvPr/>
        </p:nvGrpSpPr>
        <p:grpSpPr>
          <a:xfrm>
            <a:off x="1599181" y="4451856"/>
            <a:ext cx="4396231" cy="342544"/>
            <a:chOff x="4289813" y="5868701"/>
            <a:chExt cx="2373225" cy="34254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3A13F69-AD27-1045-238E-5BC5F15D10C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6605729-7533-355A-86F3-F187B85B2D21}"/>
                </a:ext>
              </a:extLst>
            </p:cNvPr>
            <p:cNvSpPr txBox="1"/>
            <p:nvPr/>
          </p:nvSpPr>
          <p:spPr>
            <a:xfrm>
              <a:off x="5564426" y="5872691"/>
              <a:ext cx="1098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2023.06.20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8D1C026-4C70-4EFD-5CFE-B91E92CCD310}"/>
              </a:ext>
            </a:extLst>
          </p:cNvPr>
          <p:cNvSpPr txBox="1"/>
          <p:nvPr/>
        </p:nvSpPr>
        <p:spPr>
          <a:xfrm>
            <a:off x="2417923" y="2882108"/>
            <a:ext cx="30315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100" b="1" dirty="0">
                <a:solidFill>
                  <a:schemeClr val="bg1"/>
                </a:solidFill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</a:rPr>
              <a:t>工作计划  </a:t>
            </a:r>
            <a:r>
              <a:rPr lang="en-US" altLang="zh-CN" sz="1100" b="1" dirty="0">
                <a:solidFill>
                  <a:schemeClr val="bg1"/>
                </a:solidFill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</a:rPr>
              <a:t>总结汇报  </a:t>
            </a:r>
            <a:r>
              <a:rPr lang="en-US" altLang="zh-CN" sz="1100" b="1" dirty="0">
                <a:solidFill>
                  <a:schemeClr val="bg1"/>
                </a:solidFill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84E0B6D-DB89-5F8C-E3D7-348F55E25736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55702E0-3C2A-9DCE-F5DF-1CFB593C1B47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9B983AAD-0CB4-A023-DAA7-4C2F51B61185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9300671-026D-0F41-FB53-D500F297BDFE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C8D15E5-0D1C-22D0-7C59-036A86D72AB9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06C990D-90F0-4289-F35E-076727594F2E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6E447EF-2C69-60F8-B9C8-50D0D6DA340D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7EA418AC-1A2C-FD9C-A129-FEA422710D02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23F08A1-E12D-175D-CA9B-D2881EB70C2A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67564AD1-4CA1-D6A6-2C5B-C5732473C3B5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4085CC3-A5CF-DAFF-558C-A1DBD2351D89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DBB26DE-12DE-E052-0B68-EAA14069B693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42D1529-B8DC-B618-CE43-B6770B972CEC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BC2EEAB-A295-ACF1-DA1B-5CF16DF7956D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6175F436-05E4-9D83-8E5D-87C48CBE76BD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9D54838-B302-446D-5A4D-0100F1D8C8BC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618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AC6521-EA38-111B-43CC-F17DB940B355}"/>
              </a:ext>
            </a:extLst>
          </p:cNvPr>
          <p:cNvGrpSpPr/>
          <p:nvPr/>
        </p:nvGrpSpPr>
        <p:grpSpPr>
          <a:xfrm>
            <a:off x="1016362" y="2928876"/>
            <a:ext cx="9935488" cy="1367051"/>
            <a:chOff x="1015699" y="2928875"/>
            <a:chExt cx="9936781" cy="1367050"/>
          </a:xfrm>
        </p:grpSpPr>
        <p:cxnSp>
          <p:nvCxnSpPr>
            <p:cNvPr id="3" name="Straight Connector 31">
              <a:extLst>
                <a:ext uri="{FF2B5EF4-FFF2-40B4-BE49-F238E27FC236}">
                  <a16:creationId xmlns:a16="http://schemas.microsoft.com/office/drawing/2014/main" id="{A6AE539A-867B-5C49-F877-61A42E4ABD9C}"/>
                </a:ext>
              </a:extLst>
            </p:cNvPr>
            <p:cNvCxnSpPr/>
            <p:nvPr/>
          </p:nvCxnSpPr>
          <p:spPr>
            <a:xfrm flipV="1">
              <a:off x="1015699" y="3621611"/>
              <a:ext cx="9936781" cy="1"/>
            </a:xfrm>
            <a:prstGeom prst="line">
              <a:avLst/>
            </a:prstGeom>
            <a:ln w="1397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1">
              <a:extLst>
                <a:ext uri="{FF2B5EF4-FFF2-40B4-BE49-F238E27FC236}">
                  <a16:creationId xmlns:a16="http://schemas.microsoft.com/office/drawing/2014/main" id="{0B1E46C4-B7B0-6090-A6A3-DAA0B1B8A164}"/>
                </a:ext>
              </a:extLst>
            </p:cNvPr>
            <p:cNvCxnSpPr/>
            <p:nvPr/>
          </p:nvCxnSpPr>
          <p:spPr>
            <a:xfrm flipV="1">
              <a:off x="2311076" y="2928875"/>
              <a:ext cx="7039" cy="696490"/>
            </a:xfrm>
            <a:prstGeom prst="line">
              <a:avLst/>
            </a:prstGeom>
            <a:ln w="1397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B2039073-8703-CDD9-7780-A1A0A4A781E3}"/>
                </a:ext>
              </a:extLst>
            </p:cNvPr>
            <p:cNvSpPr/>
            <p:nvPr/>
          </p:nvSpPr>
          <p:spPr>
            <a:xfrm>
              <a:off x="2247244" y="3561532"/>
              <a:ext cx="127665" cy="1276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cxnSp>
          <p:nvCxnSpPr>
            <p:cNvPr id="6" name="Straight Connector 31">
              <a:extLst>
                <a:ext uri="{FF2B5EF4-FFF2-40B4-BE49-F238E27FC236}">
                  <a16:creationId xmlns:a16="http://schemas.microsoft.com/office/drawing/2014/main" id="{7E181C55-0B74-DD1F-D2C6-5D40911A68C8}"/>
                </a:ext>
              </a:extLst>
            </p:cNvPr>
            <p:cNvCxnSpPr/>
            <p:nvPr/>
          </p:nvCxnSpPr>
          <p:spPr>
            <a:xfrm flipV="1">
              <a:off x="7265810" y="2928875"/>
              <a:ext cx="7039" cy="696490"/>
            </a:xfrm>
            <a:prstGeom prst="line">
              <a:avLst/>
            </a:prstGeom>
            <a:ln w="1397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6AFE78DE-78EC-B6D8-848A-01A9130983D5}"/>
                </a:ext>
              </a:extLst>
            </p:cNvPr>
            <p:cNvSpPr/>
            <p:nvPr/>
          </p:nvSpPr>
          <p:spPr>
            <a:xfrm>
              <a:off x="7201978" y="3561532"/>
              <a:ext cx="127665" cy="127665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Straight Connector 31">
              <a:extLst>
                <a:ext uri="{FF2B5EF4-FFF2-40B4-BE49-F238E27FC236}">
                  <a16:creationId xmlns:a16="http://schemas.microsoft.com/office/drawing/2014/main" id="{34FBF02F-F7F1-2546-95DC-4FCED1BDCCEE}"/>
                </a:ext>
              </a:extLst>
            </p:cNvPr>
            <p:cNvCxnSpPr/>
            <p:nvPr/>
          </p:nvCxnSpPr>
          <p:spPr>
            <a:xfrm flipV="1">
              <a:off x="4777173" y="3599435"/>
              <a:ext cx="7039" cy="696490"/>
            </a:xfrm>
            <a:prstGeom prst="line">
              <a:avLst/>
            </a:prstGeom>
            <a:ln w="1397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5">
              <a:extLst>
                <a:ext uri="{FF2B5EF4-FFF2-40B4-BE49-F238E27FC236}">
                  <a16:creationId xmlns:a16="http://schemas.microsoft.com/office/drawing/2014/main" id="{232A73E3-5908-CF4E-8F6F-38989644B5C9}"/>
                </a:ext>
              </a:extLst>
            </p:cNvPr>
            <p:cNvSpPr/>
            <p:nvPr/>
          </p:nvSpPr>
          <p:spPr>
            <a:xfrm>
              <a:off x="4713341" y="3561532"/>
              <a:ext cx="127665" cy="1276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Straight Connector 31">
              <a:extLst>
                <a:ext uri="{FF2B5EF4-FFF2-40B4-BE49-F238E27FC236}">
                  <a16:creationId xmlns:a16="http://schemas.microsoft.com/office/drawing/2014/main" id="{80B10947-DE4D-C33E-1926-776018928133}"/>
                </a:ext>
              </a:extLst>
            </p:cNvPr>
            <p:cNvCxnSpPr/>
            <p:nvPr/>
          </p:nvCxnSpPr>
          <p:spPr>
            <a:xfrm flipV="1">
              <a:off x="9743294" y="3599435"/>
              <a:ext cx="7039" cy="696490"/>
            </a:xfrm>
            <a:prstGeom prst="line">
              <a:avLst/>
            </a:prstGeom>
            <a:ln w="1397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0FCFCDF8-27DE-F650-2800-F0965291684D}"/>
                </a:ext>
              </a:extLst>
            </p:cNvPr>
            <p:cNvSpPr/>
            <p:nvPr/>
          </p:nvSpPr>
          <p:spPr>
            <a:xfrm>
              <a:off x="9679462" y="3561532"/>
              <a:ext cx="127665" cy="1276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33DF6D-BCED-15FD-975D-8735C192071C}"/>
              </a:ext>
            </a:extLst>
          </p:cNvPr>
          <p:cNvGrpSpPr/>
          <p:nvPr/>
        </p:nvGrpSpPr>
        <p:grpSpPr>
          <a:xfrm>
            <a:off x="1683278" y="1845935"/>
            <a:ext cx="1250856" cy="1253549"/>
            <a:chOff x="1262027" y="1384450"/>
            <a:chExt cx="938264" cy="940162"/>
          </a:xfrm>
        </p:grpSpPr>
        <p:sp>
          <p:nvSpPr>
            <p:cNvPr id="17" name="任意多边形 82">
              <a:extLst>
                <a:ext uri="{FF2B5EF4-FFF2-40B4-BE49-F238E27FC236}">
                  <a16:creationId xmlns:a16="http://schemas.microsoft.com/office/drawing/2014/main" id="{7438F999-8671-46EA-9895-E89CC9CB1262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vert="horz" wrap="square" lIns="91431" tIns="45715" rIns="91431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99A545B-B3DB-0E15-7B3B-5737F124B227}"/>
                </a:ext>
              </a:extLst>
            </p:cNvPr>
            <p:cNvSpPr txBox="1"/>
            <p:nvPr/>
          </p:nvSpPr>
          <p:spPr>
            <a:xfrm>
              <a:off x="1488753" y="1692134"/>
              <a:ext cx="4848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E6B1930-B0E8-842A-FE83-0F21E7076917}"/>
              </a:ext>
            </a:extLst>
          </p:cNvPr>
          <p:cNvGrpSpPr/>
          <p:nvPr/>
        </p:nvGrpSpPr>
        <p:grpSpPr>
          <a:xfrm>
            <a:off x="6640231" y="1845935"/>
            <a:ext cx="1250856" cy="1253549"/>
            <a:chOff x="1262027" y="1384450"/>
            <a:chExt cx="938264" cy="940162"/>
          </a:xfrm>
        </p:grpSpPr>
        <p:sp>
          <p:nvSpPr>
            <p:cNvPr id="20" name="任意多边形 82">
              <a:extLst>
                <a:ext uri="{FF2B5EF4-FFF2-40B4-BE49-F238E27FC236}">
                  <a16:creationId xmlns:a16="http://schemas.microsoft.com/office/drawing/2014/main" id="{E9D802E0-163B-C338-F195-C4371BCE12A9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F335C04-A679-40C9-86C1-2A5CDF59685E}"/>
                </a:ext>
              </a:extLst>
            </p:cNvPr>
            <p:cNvSpPr txBox="1"/>
            <p:nvPr/>
          </p:nvSpPr>
          <p:spPr>
            <a:xfrm>
              <a:off x="1488753" y="1692134"/>
              <a:ext cx="4848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5873D5F-FB8A-457B-6606-8E693E436C99}"/>
              </a:ext>
            </a:extLst>
          </p:cNvPr>
          <p:cNvGrpSpPr/>
          <p:nvPr/>
        </p:nvGrpSpPr>
        <p:grpSpPr>
          <a:xfrm>
            <a:off x="4151919" y="4280397"/>
            <a:ext cx="1250856" cy="1253549"/>
            <a:chOff x="1262027" y="1384450"/>
            <a:chExt cx="938264" cy="940162"/>
          </a:xfrm>
        </p:grpSpPr>
        <p:sp>
          <p:nvSpPr>
            <p:cNvPr id="23" name="任意多边形 82">
              <a:extLst>
                <a:ext uri="{FF2B5EF4-FFF2-40B4-BE49-F238E27FC236}">
                  <a16:creationId xmlns:a16="http://schemas.microsoft.com/office/drawing/2014/main" id="{CBF08B34-31C4-177A-200C-9EEDB552C7B9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CB67D0D-D30B-C9C6-ABC6-A92A2186225E}"/>
                </a:ext>
              </a:extLst>
            </p:cNvPr>
            <p:cNvSpPr txBox="1"/>
            <p:nvPr/>
          </p:nvSpPr>
          <p:spPr>
            <a:xfrm>
              <a:off x="1485466" y="1721238"/>
              <a:ext cx="4848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9F2B848-735B-D63B-C2A8-39898E54873E}"/>
              </a:ext>
            </a:extLst>
          </p:cNvPr>
          <p:cNvGrpSpPr/>
          <p:nvPr/>
        </p:nvGrpSpPr>
        <p:grpSpPr>
          <a:xfrm>
            <a:off x="9114269" y="4280397"/>
            <a:ext cx="1250856" cy="1253549"/>
            <a:chOff x="1262027" y="1384450"/>
            <a:chExt cx="938264" cy="940162"/>
          </a:xfrm>
        </p:grpSpPr>
        <p:sp>
          <p:nvSpPr>
            <p:cNvPr id="26" name="任意多边形 82">
              <a:extLst>
                <a:ext uri="{FF2B5EF4-FFF2-40B4-BE49-F238E27FC236}">
                  <a16:creationId xmlns:a16="http://schemas.microsoft.com/office/drawing/2014/main" id="{5C2535D0-AFA0-6B4F-9313-D406D07D108C}"/>
                </a:ext>
              </a:extLst>
            </p:cNvPr>
            <p:cNvSpPr/>
            <p:nvPr/>
          </p:nvSpPr>
          <p:spPr bwMode="auto">
            <a:xfrm rot="3738964">
              <a:off x="1261078" y="1385399"/>
              <a:ext cx="940162" cy="93826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vert="horz" wrap="square" lIns="91431" tIns="45715" rIns="91431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B61710E-A263-63F3-18DF-FE118D3538D8}"/>
                </a:ext>
              </a:extLst>
            </p:cNvPr>
            <p:cNvSpPr txBox="1"/>
            <p:nvPr/>
          </p:nvSpPr>
          <p:spPr>
            <a:xfrm>
              <a:off x="1493736" y="1676173"/>
              <a:ext cx="4848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DC5F5E-30C2-AA56-B410-D970ED21697F}"/>
              </a:ext>
            </a:extLst>
          </p:cNvPr>
          <p:cNvGrpSpPr/>
          <p:nvPr/>
        </p:nvGrpSpPr>
        <p:grpSpPr>
          <a:xfrm>
            <a:off x="2999673" y="2176505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807F201-BAE6-507A-6FE3-0E41ABD5616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8C759AD-67F7-1FAF-1F25-423BAA4A006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F82E977-152A-A5AC-FF61-5978BC2C32A2}"/>
              </a:ext>
            </a:extLst>
          </p:cNvPr>
          <p:cNvGrpSpPr/>
          <p:nvPr/>
        </p:nvGrpSpPr>
        <p:grpSpPr>
          <a:xfrm>
            <a:off x="1194530" y="4609963"/>
            <a:ext cx="2874682" cy="791122"/>
            <a:chOff x="-94764" y="1931934"/>
            <a:chExt cx="2874682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C299D4B-F2DA-9D45-FB8E-FD97ABB6195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6B8204B-7486-C9AD-2188-16BB38206117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9C0EF47-DC59-6F1F-61B8-C1D90E2861C1}"/>
              </a:ext>
            </a:extLst>
          </p:cNvPr>
          <p:cNvGrpSpPr/>
          <p:nvPr/>
        </p:nvGrpSpPr>
        <p:grpSpPr>
          <a:xfrm>
            <a:off x="6096000" y="4609963"/>
            <a:ext cx="2874682" cy="791122"/>
            <a:chOff x="-94764" y="1931934"/>
            <a:chExt cx="2874682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7C04C28-27B5-E04E-2809-DF01C24D60C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2BC745D-AA25-30A0-C5F5-5093B7F0FD65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175763-9B04-A4B7-935F-6D2D892F6B35}"/>
              </a:ext>
            </a:extLst>
          </p:cNvPr>
          <p:cNvGrpSpPr/>
          <p:nvPr/>
        </p:nvGrpSpPr>
        <p:grpSpPr>
          <a:xfrm>
            <a:off x="8034597" y="2176505"/>
            <a:ext cx="2859096" cy="791122"/>
            <a:chOff x="-94764" y="1931934"/>
            <a:chExt cx="2859096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76D5DC1-7A5F-57B7-7806-DF8BF6A16E0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A6E8373-CF29-1C51-4359-83522F25E55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302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1737A8DB-2886-2DE6-665A-CDC2D8FC0F28}"/>
              </a:ext>
            </a:extLst>
          </p:cNvPr>
          <p:cNvSpPr/>
          <p:nvPr/>
        </p:nvSpPr>
        <p:spPr bwMode="auto">
          <a:xfrm>
            <a:off x="1115075" y="2806700"/>
            <a:ext cx="2027055" cy="12446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407BFF">
              <a:alpha val="9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B69162DC-97C1-DF20-41F1-6F44005F97EE}"/>
              </a:ext>
            </a:extLst>
          </p:cNvPr>
          <p:cNvSpPr/>
          <p:nvPr/>
        </p:nvSpPr>
        <p:spPr bwMode="auto">
          <a:xfrm>
            <a:off x="2681436" y="1635127"/>
            <a:ext cx="2027055" cy="2416175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bg1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A0CD5DBA-974A-082B-DB26-76E8827C423A}"/>
              </a:ext>
            </a:extLst>
          </p:cNvPr>
          <p:cNvSpPr/>
          <p:nvPr/>
        </p:nvSpPr>
        <p:spPr bwMode="auto">
          <a:xfrm>
            <a:off x="4299295" y="2301877"/>
            <a:ext cx="2027055" cy="1749425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407BFF">
              <a:alpha val="9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4495CE7-0C9C-EF0A-D53D-0384EA372DBB}"/>
              </a:ext>
            </a:extLst>
          </p:cNvPr>
          <p:cNvSpPr/>
          <p:nvPr/>
        </p:nvSpPr>
        <p:spPr bwMode="auto">
          <a:xfrm>
            <a:off x="5865655" y="1281101"/>
            <a:ext cx="2027055" cy="2770201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bg1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D6EFD22-9721-24FA-C533-C9347E1E1F84}"/>
              </a:ext>
            </a:extLst>
          </p:cNvPr>
          <p:cNvSpPr/>
          <p:nvPr/>
        </p:nvSpPr>
        <p:spPr bwMode="auto">
          <a:xfrm>
            <a:off x="7483513" y="2006600"/>
            <a:ext cx="2027055" cy="20447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407BFF">
              <a:alpha val="9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A363AA42-6B2A-4D4A-9512-836D36EC713E}"/>
              </a:ext>
            </a:extLst>
          </p:cNvPr>
          <p:cNvSpPr/>
          <p:nvPr/>
        </p:nvSpPr>
        <p:spPr bwMode="auto">
          <a:xfrm>
            <a:off x="9049874" y="2806700"/>
            <a:ext cx="2027055" cy="1244600"/>
          </a:xfrm>
          <a:custGeom>
            <a:avLst/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chemeClr val="bg1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8" name="Rectangle 26">
            <a:extLst>
              <a:ext uri="{FF2B5EF4-FFF2-40B4-BE49-F238E27FC236}">
                <a16:creationId xmlns:a16="http://schemas.microsoft.com/office/drawing/2014/main" id="{6E77776A-1160-A9B3-5519-0C3C1471FB1F}"/>
              </a:ext>
            </a:extLst>
          </p:cNvPr>
          <p:cNvSpPr/>
          <p:nvPr/>
        </p:nvSpPr>
        <p:spPr>
          <a:xfrm>
            <a:off x="6719543" y="1453709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27">
            <a:extLst>
              <a:ext uri="{FF2B5EF4-FFF2-40B4-BE49-F238E27FC236}">
                <a16:creationId xmlns:a16="http://schemas.microsoft.com/office/drawing/2014/main" id="{4AF51490-B8FA-08C3-E6EA-A16B379F03EA}"/>
              </a:ext>
            </a:extLst>
          </p:cNvPr>
          <p:cNvSpPr/>
          <p:nvPr/>
        </p:nvSpPr>
        <p:spPr>
          <a:xfrm>
            <a:off x="5153182" y="2473880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28">
            <a:extLst>
              <a:ext uri="{FF2B5EF4-FFF2-40B4-BE49-F238E27FC236}">
                <a16:creationId xmlns:a16="http://schemas.microsoft.com/office/drawing/2014/main" id="{EBF59797-8709-78DE-E449-883B66F33D28}"/>
              </a:ext>
            </a:extLst>
          </p:cNvPr>
          <p:cNvSpPr/>
          <p:nvPr/>
        </p:nvSpPr>
        <p:spPr>
          <a:xfrm>
            <a:off x="8337401" y="2232064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:a16="http://schemas.microsoft.com/office/drawing/2014/main" id="{BF4EDE44-F7B9-B957-4AD5-E126E57DE3CC}"/>
              </a:ext>
            </a:extLst>
          </p:cNvPr>
          <p:cNvSpPr/>
          <p:nvPr/>
        </p:nvSpPr>
        <p:spPr>
          <a:xfrm>
            <a:off x="9903761" y="2936914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AU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30">
            <a:extLst>
              <a:ext uri="{FF2B5EF4-FFF2-40B4-BE49-F238E27FC236}">
                <a16:creationId xmlns:a16="http://schemas.microsoft.com/office/drawing/2014/main" id="{04168065-4ABF-74BA-F893-C9D5A17A2713}"/>
              </a:ext>
            </a:extLst>
          </p:cNvPr>
          <p:cNvSpPr/>
          <p:nvPr/>
        </p:nvSpPr>
        <p:spPr>
          <a:xfrm>
            <a:off x="3535323" y="1775380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31">
            <a:extLst>
              <a:ext uri="{FF2B5EF4-FFF2-40B4-BE49-F238E27FC236}">
                <a16:creationId xmlns:a16="http://schemas.microsoft.com/office/drawing/2014/main" id="{08D8F433-E20F-F6EB-FA48-3FE2DB609F06}"/>
              </a:ext>
            </a:extLst>
          </p:cNvPr>
          <p:cNvSpPr/>
          <p:nvPr/>
        </p:nvSpPr>
        <p:spPr>
          <a:xfrm>
            <a:off x="1968909" y="2965489"/>
            <a:ext cx="319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D0EE7BE-A873-6B8A-7470-6048B187D9FA}"/>
              </a:ext>
            </a:extLst>
          </p:cNvPr>
          <p:cNvGrpSpPr/>
          <p:nvPr/>
        </p:nvGrpSpPr>
        <p:grpSpPr>
          <a:xfrm>
            <a:off x="1135248" y="4371428"/>
            <a:ext cx="1546188" cy="1252787"/>
            <a:chOff x="-94764" y="1931934"/>
            <a:chExt cx="1546188" cy="125278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7C0D548-1057-820D-ED36-AFE1E0E9949F}"/>
                </a:ext>
              </a:extLst>
            </p:cNvPr>
            <p:cNvSpPr txBox="1"/>
            <p:nvPr/>
          </p:nvSpPr>
          <p:spPr>
            <a:xfrm>
              <a:off x="-94764" y="2190603"/>
              <a:ext cx="15461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6CF2068-13EA-169D-B58C-D001C2E7F7EE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6B0CEE2-F43A-356A-6B35-6D77DF052AE4}"/>
              </a:ext>
            </a:extLst>
          </p:cNvPr>
          <p:cNvGrpSpPr/>
          <p:nvPr/>
        </p:nvGrpSpPr>
        <p:grpSpPr>
          <a:xfrm>
            <a:off x="2921867" y="4371428"/>
            <a:ext cx="1546188" cy="1252787"/>
            <a:chOff x="-94764" y="1931934"/>
            <a:chExt cx="1546188" cy="125278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6FBF98-A4FE-05B7-D8A7-48CFC3355AAE}"/>
                </a:ext>
              </a:extLst>
            </p:cNvPr>
            <p:cNvSpPr txBox="1"/>
            <p:nvPr/>
          </p:nvSpPr>
          <p:spPr>
            <a:xfrm>
              <a:off x="-94764" y="2190603"/>
              <a:ext cx="15461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866E963-9D98-FDEE-0BA6-11EF1AA8F4BE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10655CC-1076-B3B2-173A-B1CBCB20E117}"/>
              </a:ext>
            </a:extLst>
          </p:cNvPr>
          <p:cNvGrpSpPr/>
          <p:nvPr/>
        </p:nvGrpSpPr>
        <p:grpSpPr>
          <a:xfrm>
            <a:off x="4535830" y="4371428"/>
            <a:ext cx="1546188" cy="1252787"/>
            <a:chOff x="-94764" y="1931934"/>
            <a:chExt cx="1546188" cy="125278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24FF77-CA37-3498-33D9-83C906C7C9B0}"/>
                </a:ext>
              </a:extLst>
            </p:cNvPr>
            <p:cNvSpPr txBox="1"/>
            <p:nvPr/>
          </p:nvSpPr>
          <p:spPr>
            <a:xfrm>
              <a:off x="-94764" y="2190603"/>
              <a:ext cx="15461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5126942-9797-AEC8-70C8-A51C269F3CE0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338D159-3ADD-A8D0-6E60-5D735EDED515}"/>
              </a:ext>
            </a:extLst>
          </p:cNvPr>
          <p:cNvGrpSpPr/>
          <p:nvPr/>
        </p:nvGrpSpPr>
        <p:grpSpPr>
          <a:xfrm>
            <a:off x="6109984" y="4371428"/>
            <a:ext cx="1546188" cy="1252787"/>
            <a:chOff x="-94764" y="1931934"/>
            <a:chExt cx="1546188" cy="125278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4C1FD53-7036-6CC2-4232-B29BA9D8B5E2}"/>
                </a:ext>
              </a:extLst>
            </p:cNvPr>
            <p:cNvSpPr txBox="1"/>
            <p:nvPr/>
          </p:nvSpPr>
          <p:spPr>
            <a:xfrm>
              <a:off x="-94764" y="2190603"/>
              <a:ext cx="15461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04E26DF-BF10-DFC7-9D0B-21D1614DD8F5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69E64DC-ECCF-64F9-42C2-AC4C05CFFC77}"/>
              </a:ext>
            </a:extLst>
          </p:cNvPr>
          <p:cNvGrpSpPr/>
          <p:nvPr/>
        </p:nvGrpSpPr>
        <p:grpSpPr>
          <a:xfrm>
            <a:off x="7723947" y="4371428"/>
            <a:ext cx="1546188" cy="1252787"/>
            <a:chOff x="-94764" y="1931934"/>
            <a:chExt cx="1546188" cy="12527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5423F90-0232-8CE7-1338-C8B72510F72F}"/>
                </a:ext>
              </a:extLst>
            </p:cNvPr>
            <p:cNvSpPr txBox="1"/>
            <p:nvPr/>
          </p:nvSpPr>
          <p:spPr>
            <a:xfrm>
              <a:off x="-94764" y="2190603"/>
              <a:ext cx="15461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D7DA0D-4F56-F9CC-2973-DD53DDB7681F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C703FBB-F6E3-D3FC-756A-7CE08A11ADF7}"/>
              </a:ext>
            </a:extLst>
          </p:cNvPr>
          <p:cNvGrpSpPr/>
          <p:nvPr/>
        </p:nvGrpSpPr>
        <p:grpSpPr>
          <a:xfrm>
            <a:off x="9290305" y="4371428"/>
            <a:ext cx="1546188" cy="1252787"/>
            <a:chOff x="-94764" y="1931934"/>
            <a:chExt cx="1546188" cy="125278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294352D-977B-13FB-7E2F-C1A7A4E0EF3E}"/>
                </a:ext>
              </a:extLst>
            </p:cNvPr>
            <p:cNvSpPr txBox="1"/>
            <p:nvPr/>
          </p:nvSpPr>
          <p:spPr>
            <a:xfrm>
              <a:off x="-94764" y="2190603"/>
              <a:ext cx="15461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C071B9-3F8B-CBD0-739C-421E22D1AD9C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386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Freeform 2">
            <a:extLst>
              <a:ext uri="{FF2B5EF4-FFF2-40B4-BE49-F238E27FC236}">
                <a16:creationId xmlns:a16="http://schemas.microsoft.com/office/drawing/2014/main" id="{B4E27A1C-C3DC-C22B-E415-A225E3A81547}"/>
              </a:ext>
            </a:extLst>
          </p:cNvPr>
          <p:cNvSpPr>
            <a:spLocks/>
          </p:cNvSpPr>
          <p:nvPr/>
        </p:nvSpPr>
        <p:spPr bwMode="blackWhite">
          <a:xfrm>
            <a:off x="5328118" y="2397574"/>
            <a:ext cx="1505956" cy="3087104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rgbClr val="407BFF">
              <a:alpha val="9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DA09510-F27B-E02C-75A6-F143832894C7}"/>
              </a:ext>
            </a:extLst>
          </p:cNvPr>
          <p:cNvSpPr>
            <a:spLocks/>
          </p:cNvSpPr>
          <p:nvPr/>
        </p:nvSpPr>
        <p:spPr bwMode="blackWhite">
          <a:xfrm rot="1118702">
            <a:off x="4365165" y="1915274"/>
            <a:ext cx="3552966" cy="1331692"/>
          </a:xfrm>
          <a:custGeom>
            <a:avLst/>
            <a:gdLst>
              <a:gd name="T0" fmla="*/ 0 w 2042"/>
              <a:gd name="T1" fmla="*/ 788 h 789"/>
              <a:gd name="T2" fmla="*/ 2041 w 2042"/>
              <a:gd name="T3" fmla="*/ 78 h 789"/>
              <a:gd name="T4" fmla="*/ 1996 w 2042"/>
              <a:gd name="T5" fmla="*/ 0 h 789"/>
              <a:gd name="T6" fmla="*/ 985 w 2042"/>
              <a:gd name="T7" fmla="*/ 178 h 789"/>
              <a:gd name="T8" fmla="*/ 834 w 2042"/>
              <a:gd name="T9" fmla="*/ 230 h 789"/>
              <a:gd name="T10" fmla="*/ 8 w 2042"/>
              <a:gd name="T11" fmla="*/ 682 h 789"/>
              <a:gd name="T12" fmla="*/ 0 w 2042"/>
              <a:gd name="T13" fmla="*/ 788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2" h="789">
                <a:moveTo>
                  <a:pt x="0" y="788"/>
                </a:moveTo>
                <a:lnTo>
                  <a:pt x="2041" y="78"/>
                </a:lnTo>
                <a:lnTo>
                  <a:pt x="1996" y="0"/>
                </a:lnTo>
                <a:lnTo>
                  <a:pt x="985" y="178"/>
                </a:lnTo>
                <a:lnTo>
                  <a:pt x="834" y="230"/>
                </a:lnTo>
                <a:lnTo>
                  <a:pt x="8" y="682"/>
                </a:lnTo>
                <a:lnTo>
                  <a:pt x="0" y="788"/>
                </a:lnTo>
              </a:path>
            </a:pathLst>
          </a:custGeom>
          <a:solidFill>
            <a:srgbClr val="407BFF">
              <a:alpha val="9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B8D8C6FB-D315-7B05-84F3-4A540CF0B7E6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988317" y="2354616"/>
            <a:ext cx="185558" cy="179642"/>
          </a:xfrm>
          <a:prstGeom prst="ellipse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09027F-5148-3B27-68EA-5CA16042300E}"/>
              </a:ext>
            </a:extLst>
          </p:cNvPr>
          <p:cNvGrpSpPr/>
          <p:nvPr/>
        </p:nvGrpSpPr>
        <p:grpSpPr>
          <a:xfrm>
            <a:off x="7031354" y="2636914"/>
            <a:ext cx="1445406" cy="1962393"/>
            <a:chOff x="7028729" y="2636912"/>
            <a:chExt cx="1445030" cy="1962393"/>
          </a:xfrm>
        </p:grpSpPr>
        <p:sp>
          <p:nvSpPr>
            <p:cNvPr id="6" name="Line 5">
              <a:extLst>
                <a:ext uri="{FF2B5EF4-FFF2-40B4-BE49-F238E27FC236}">
                  <a16:creationId xmlns:a16="http://schemas.microsoft.com/office/drawing/2014/main" id="{BECD87F5-B7F0-9AB3-9762-76E13487E0AC}"/>
                </a:ext>
              </a:extLst>
            </p:cNvPr>
            <p:cNvSpPr>
              <a:spLocks noChangeShapeType="1"/>
            </p:cNvSpPr>
            <p:nvPr/>
          </p:nvSpPr>
          <p:spPr bwMode="blackWhite">
            <a:xfrm>
              <a:off x="7796157" y="2636912"/>
              <a:ext cx="638547" cy="1532813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7" name="Line 6">
              <a:extLst>
                <a:ext uri="{FF2B5EF4-FFF2-40B4-BE49-F238E27FC236}">
                  <a16:creationId xmlns:a16="http://schemas.microsoft.com/office/drawing/2014/main" id="{7C16CD7E-49BE-2D9E-DBAB-3E5B9D7FFF20}"/>
                </a:ext>
              </a:extLst>
            </p:cNvPr>
            <p:cNvSpPr>
              <a:spLocks noChangeShapeType="1"/>
            </p:cNvSpPr>
            <p:nvPr/>
          </p:nvSpPr>
          <p:spPr bwMode="blackWhite">
            <a:xfrm>
              <a:off x="7782487" y="2636912"/>
              <a:ext cx="0" cy="1523050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7">
              <a:extLst>
                <a:ext uri="{FF2B5EF4-FFF2-40B4-BE49-F238E27FC236}">
                  <a16:creationId xmlns:a16="http://schemas.microsoft.com/office/drawing/2014/main" id="{F1FE66FA-ED12-EE38-C2AE-CA5408C6B82E}"/>
                </a:ext>
              </a:extLst>
            </p:cNvPr>
            <p:cNvSpPr>
              <a:spLocks noChangeShapeType="1"/>
            </p:cNvSpPr>
            <p:nvPr/>
          </p:nvSpPr>
          <p:spPr bwMode="blackWhite">
            <a:xfrm flipH="1">
              <a:off x="7108791" y="2640818"/>
              <a:ext cx="665886" cy="1483997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66F3F7C-076A-4378-5AB3-1A7A792DC956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7028729" y="4134580"/>
              <a:ext cx="1445030" cy="464725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33B68A5-16EE-111E-D392-F77A30C9C574}"/>
              </a:ext>
            </a:extLst>
          </p:cNvPr>
          <p:cNvGrpSpPr/>
          <p:nvPr/>
        </p:nvGrpSpPr>
        <p:grpSpPr>
          <a:xfrm>
            <a:off x="3765517" y="2636914"/>
            <a:ext cx="1445406" cy="1960439"/>
            <a:chOff x="3763742" y="2636912"/>
            <a:chExt cx="1445030" cy="1960439"/>
          </a:xfrm>
        </p:grpSpPr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8BB055B2-B6F8-37E0-A8DC-21EC1C2BD0A9}"/>
                </a:ext>
              </a:extLst>
            </p:cNvPr>
            <p:cNvSpPr>
              <a:spLocks noChangeShapeType="1"/>
            </p:cNvSpPr>
            <p:nvPr/>
          </p:nvSpPr>
          <p:spPr bwMode="blackWhite">
            <a:xfrm>
              <a:off x="4529217" y="2636912"/>
              <a:ext cx="638546" cy="1530861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4DBFB845-42CF-40D9-6A96-A91E6CDB141C}"/>
                </a:ext>
              </a:extLst>
            </p:cNvPr>
            <p:cNvSpPr>
              <a:spLocks noChangeShapeType="1"/>
            </p:cNvSpPr>
            <p:nvPr/>
          </p:nvSpPr>
          <p:spPr bwMode="blackWhite">
            <a:xfrm>
              <a:off x="4519452" y="2636912"/>
              <a:ext cx="0" cy="1523050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6341FFBB-7806-EBB0-5CDE-0055AE579A3F}"/>
                </a:ext>
              </a:extLst>
            </p:cNvPr>
            <p:cNvSpPr>
              <a:spLocks noChangeShapeType="1"/>
            </p:cNvSpPr>
            <p:nvPr/>
          </p:nvSpPr>
          <p:spPr bwMode="blackWhite">
            <a:xfrm flipH="1">
              <a:off x="3834040" y="2638864"/>
              <a:ext cx="675650" cy="1493761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501D615-408B-F11E-6FA1-BA1F83E9784C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3763742" y="4132626"/>
              <a:ext cx="1445030" cy="464725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961872B-16D2-587D-B95E-D53957F86A53}"/>
              </a:ext>
            </a:extLst>
          </p:cNvPr>
          <p:cNvGrpSpPr/>
          <p:nvPr/>
        </p:nvGrpSpPr>
        <p:grpSpPr>
          <a:xfrm>
            <a:off x="8652084" y="2285288"/>
            <a:ext cx="2859096" cy="1714452"/>
            <a:chOff x="-94764" y="1931934"/>
            <a:chExt cx="2859096" cy="171445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C954B0C-6BFC-59CE-8B1F-D41AA07E0F9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D36DEB0-0C6F-9F9D-3AB3-E02619652EC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48D1FD7-1257-BB49-9433-70EF5BCF0100}"/>
              </a:ext>
            </a:extLst>
          </p:cNvPr>
          <p:cNvGrpSpPr/>
          <p:nvPr/>
        </p:nvGrpSpPr>
        <p:grpSpPr>
          <a:xfrm>
            <a:off x="776340" y="2285288"/>
            <a:ext cx="2874682" cy="1714452"/>
            <a:chOff x="-94764" y="1931934"/>
            <a:chExt cx="2874682" cy="171445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76FA380-CECD-909C-7D07-799124DE9FE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E8B5C3-BCD4-2B0E-A264-BE3274D70E3B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86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3984499" y="1886654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771892" y="2783766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1288583" y="5031842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BDB024-B74B-9C99-8E9B-26B685BF94C9}"/>
              </a:ext>
            </a:extLst>
          </p:cNvPr>
          <p:cNvGrpSpPr/>
          <p:nvPr/>
        </p:nvGrpSpPr>
        <p:grpSpPr>
          <a:xfrm>
            <a:off x="1199809" y="2344507"/>
            <a:ext cx="2784690" cy="603103"/>
            <a:chOff x="1199809" y="2152796"/>
            <a:chExt cx="2784690" cy="60310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9FACE9D-B88C-FAB4-76EE-9E25C3AA0EAA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4EEF71A-A0B2-4C31-A8B5-AEA98367F935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8D1C026-4C70-4EFD-5CFE-B91E92CCD310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0BB30B-F91A-5B74-9309-19329CABF6BF}"/>
                </a:ext>
              </a:extLst>
            </p:cNvPr>
            <p:cNvSpPr txBox="1"/>
            <p:nvPr/>
          </p:nvSpPr>
          <p:spPr>
            <a:xfrm>
              <a:off x="1411518" y="2152796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A59C040-FA21-9685-2FB5-2FB47E437F8A}"/>
              </a:ext>
            </a:extLst>
          </p:cNvPr>
          <p:cNvSpPr txBox="1"/>
          <p:nvPr/>
        </p:nvSpPr>
        <p:spPr>
          <a:xfrm>
            <a:off x="1198932" y="3194165"/>
            <a:ext cx="517411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76758F-CA28-0C1D-5DD2-0997EFD4B577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62C1FF6-1D24-B3FD-B003-6216D6F7E2A4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67F9C87-3EDA-E23C-6738-F7C4DAFC7E2C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4CDBE33-5BFF-0F00-0323-0C7F0C61B74B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5828273-13AD-E48D-48B9-73AD4F923003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F2EF0FE-7B55-8A20-60C0-89083D174EA2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3B556E9-6AD6-F10F-6767-3D17E112CB32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322F07A-7556-8D5C-4322-A241F04A2684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69A8B8DC-2E90-28B6-D5B3-9A287E33FFDC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5AAA777-0BE8-7CEE-6895-3BE131D597C4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FF1C844-1D5A-E4A4-5777-099968B9772B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0B1A8B4-0F1F-ECAA-6123-5FEC3D390815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08AECE0-F520-2283-304A-646C2DEF05D2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E167ADF-FF7C-904D-0C56-74DDA09B7D8D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4E91C17-672A-5E3A-A49B-936438FBB94B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9BD323D-768A-39C3-00EC-A5B98D6E8FF3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53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" name="Shape 569">
            <a:extLst>
              <a:ext uri="{FF2B5EF4-FFF2-40B4-BE49-F238E27FC236}">
                <a16:creationId xmlns:a16="http://schemas.microsoft.com/office/drawing/2014/main" id="{AAC9752A-2466-8CB7-5004-BD4A1CA1A6E9}"/>
              </a:ext>
            </a:extLst>
          </p:cNvPr>
          <p:cNvSpPr/>
          <p:nvPr/>
        </p:nvSpPr>
        <p:spPr>
          <a:xfrm rot="2700000">
            <a:off x="6559084" y="1517170"/>
            <a:ext cx="1543017" cy="1542816"/>
          </a:xfrm>
          <a:prstGeom prst="roundRect">
            <a:avLst>
              <a:gd name="adj" fmla="val 16461"/>
            </a:avLst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 rtl="0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Shape 570">
            <a:extLst>
              <a:ext uri="{FF2B5EF4-FFF2-40B4-BE49-F238E27FC236}">
                <a16:creationId xmlns:a16="http://schemas.microsoft.com/office/drawing/2014/main" id="{E47D11A4-87E8-E39D-6BD2-18F7B5145A8E}"/>
              </a:ext>
            </a:extLst>
          </p:cNvPr>
          <p:cNvSpPr/>
          <p:nvPr/>
        </p:nvSpPr>
        <p:spPr>
          <a:xfrm rot="2700000">
            <a:off x="8011866" y="2066696"/>
            <a:ext cx="443882" cy="443825"/>
          </a:xfrm>
          <a:prstGeom prst="rect">
            <a:avLst/>
          </a:prstGeom>
          <a:solidFill>
            <a:schemeClr val="bg1"/>
          </a:solidFill>
          <a:ln w="28575" cap="flat">
            <a:solidFill>
              <a:srgbClr val="407BFF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Shape 571">
            <a:extLst>
              <a:ext uri="{FF2B5EF4-FFF2-40B4-BE49-F238E27FC236}">
                <a16:creationId xmlns:a16="http://schemas.microsoft.com/office/drawing/2014/main" id="{CB9E9207-5DBF-3BFD-1F94-E2CD35978821}"/>
              </a:ext>
            </a:extLst>
          </p:cNvPr>
          <p:cNvSpPr/>
          <p:nvPr/>
        </p:nvSpPr>
        <p:spPr>
          <a:xfrm>
            <a:off x="8059281" y="2082284"/>
            <a:ext cx="36163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b="1">
                <a:latin typeface="+mj-lt"/>
                <a:ea typeface="+mj-ea"/>
                <a:cs typeface="+mj-cs"/>
                <a:sym typeface="Source Sans Pro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grpSp>
        <p:nvGrpSpPr>
          <p:cNvPr id="6" name="Group 574">
            <a:extLst>
              <a:ext uri="{FF2B5EF4-FFF2-40B4-BE49-F238E27FC236}">
                <a16:creationId xmlns:a16="http://schemas.microsoft.com/office/drawing/2014/main" id="{C1764F62-E268-D43E-CA42-03D734EA14E8}"/>
              </a:ext>
            </a:extLst>
          </p:cNvPr>
          <p:cNvGrpSpPr/>
          <p:nvPr/>
        </p:nvGrpSpPr>
        <p:grpSpPr>
          <a:xfrm>
            <a:off x="7075936" y="1637423"/>
            <a:ext cx="509315" cy="445817"/>
            <a:chOff x="0" y="0"/>
            <a:chExt cx="509380" cy="445816"/>
          </a:xfrm>
          <a:solidFill>
            <a:srgbClr val="407BFF"/>
          </a:solidFill>
        </p:grpSpPr>
        <p:sp>
          <p:nvSpPr>
            <p:cNvPr id="8" name="Shape 572">
              <a:extLst>
                <a:ext uri="{FF2B5EF4-FFF2-40B4-BE49-F238E27FC236}">
                  <a16:creationId xmlns:a16="http://schemas.microsoft.com/office/drawing/2014/main" id="{32416AB4-E213-28FF-A365-23F49A3E6023}"/>
                </a:ext>
              </a:extLst>
            </p:cNvPr>
            <p:cNvSpPr/>
            <p:nvPr/>
          </p:nvSpPr>
          <p:spPr>
            <a:xfrm>
              <a:off x="80107" y="79236"/>
              <a:ext cx="182855" cy="120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573">
              <a:extLst>
                <a:ext uri="{FF2B5EF4-FFF2-40B4-BE49-F238E27FC236}">
                  <a16:creationId xmlns:a16="http://schemas.microsoft.com/office/drawing/2014/main" id="{6042F137-DC41-A2E4-7E77-E01CCC4FBA21}"/>
                </a:ext>
              </a:extLst>
            </p:cNvPr>
            <p:cNvSpPr/>
            <p:nvPr/>
          </p:nvSpPr>
          <p:spPr>
            <a:xfrm>
              <a:off x="-1" y="-1"/>
              <a:ext cx="509381" cy="445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Shape 575">
            <a:extLst>
              <a:ext uri="{FF2B5EF4-FFF2-40B4-BE49-F238E27FC236}">
                <a16:creationId xmlns:a16="http://schemas.microsoft.com/office/drawing/2014/main" id="{B63BF9E7-1F15-90DB-B321-DC4FD571B9F1}"/>
              </a:ext>
            </a:extLst>
          </p:cNvPr>
          <p:cNvSpPr/>
          <p:nvPr/>
        </p:nvSpPr>
        <p:spPr>
          <a:xfrm>
            <a:off x="7060946" y="2349060"/>
            <a:ext cx="496288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Shape 577">
            <a:extLst>
              <a:ext uri="{FF2B5EF4-FFF2-40B4-BE49-F238E27FC236}">
                <a16:creationId xmlns:a16="http://schemas.microsoft.com/office/drawing/2014/main" id="{64AF376F-1BAB-710F-4F94-4B7B896BEB1E}"/>
              </a:ext>
            </a:extLst>
          </p:cNvPr>
          <p:cNvSpPr/>
          <p:nvPr/>
        </p:nvSpPr>
        <p:spPr>
          <a:xfrm rot="2700000">
            <a:off x="6559087" y="3990315"/>
            <a:ext cx="1543017" cy="1542817"/>
          </a:xfrm>
          <a:prstGeom prst="roundRect">
            <a:avLst>
              <a:gd name="adj" fmla="val 16461"/>
            </a:avLst>
          </a:prstGeom>
          <a:solidFill>
            <a:srgbClr val="407BFF">
              <a:alpha val="9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Shape 578">
            <a:extLst>
              <a:ext uri="{FF2B5EF4-FFF2-40B4-BE49-F238E27FC236}">
                <a16:creationId xmlns:a16="http://schemas.microsoft.com/office/drawing/2014/main" id="{ED8F72DB-5F3C-8A48-A74A-8E144A114355}"/>
              </a:ext>
            </a:extLst>
          </p:cNvPr>
          <p:cNvSpPr/>
          <p:nvPr/>
        </p:nvSpPr>
        <p:spPr>
          <a:xfrm rot="2700000">
            <a:off x="8011868" y="4539839"/>
            <a:ext cx="443882" cy="443825"/>
          </a:xfrm>
          <a:prstGeom prst="rect">
            <a:avLst/>
          </a:prstGeom>
          <a:solidFill>
            <a:srgbClr val="407BFF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579">
            <a:extLst>
              <a:ext uri="{FF2B5EF4-FFF2-40B4-BE49-F238E27FC236}">
                <a16:creationId xmlns:a16="http://schemas.microsoft.com/office/drawing/2014/main" id="{AA66DCAA-3086-B118-C467-2FD9D1227A99}"/>
              </a:ext>
            </a:extLst>
          </p:cNvPr>
          <p:cNvSpPr/>
          <p:nvPr/>
        </p:nvSpPr>
        <p:spPr>
          <a:xfrm>
            <a:off x="8059282" y="4561695"/>
            <a:ext cx="36163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b="1">
                <a:latin typeface="+mj-lt"/>
                <a:ea typeface="+mj-ea"/>
                <a:cs typeface="+mj-cs"/>
                <a:sym typeface="Source Sans Pro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14" name="Group 582">
            <a:extLst>
              <a:ext uri="{FF2B5EF4-FFF2-40B4-BE49-F238E27FC236}">
                <a16:creationId xmlns:a16="http://schemas.microsoft.com/office/drawing/2014/main" id="{2621B5C6-EAB1-6E43-7562-0DE280162450}"/>
              </a:ext>
            </a:extLst>
          </p:cNvPr>
          <p:cNvGrpSpPr/>
          <p:nvPr/>
        </p:nvGrpSpPr>
        <p:grpSpPr>
          <a:xfrm>
            <a:off x="7075937" y="4106845"/>
            <a:ext cx="510162" cy="509357"/>
            <a:chOff x="0" y="0"/>
            <a:chExt cx="510226" cy="509355"/>
          </a:xfrm>
        </p:grpSpPr>
        <p:sp>
          <p:nvSpPr>
            <p:cNvPr id="16" name="Shape 580">
              <a:extLst>
                <a:ext uri="{FF2B5EF4-FFF2-40B4-BE49-F238E27FC236}">
                  <a16:creationId xmlns:a16="http://schemas.microsoft.com/office/drawing/2014/main" id="{71DC83DE-529E-8BE2-E2DA-7D59B36BC6D2}"/>
                </a:ext>
              </a:extLst>
            </p:cNvPr>
            <p:cNvSpPr/>
            <p:nvPr/>
          </p:nvSpPr>
          <p:spPr>
            <a:xfrm>
              <a:off x="-1" y="0"/>
              <a:ext cx="510228" cy="509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51" y="12151"/>
                  </a:moveTo>
                  <a:cubicBezTo>
                    <a:pt x="13852" y="12151"/>
                    <a:pt x="12927" y="11860"/>
                    <a:pt x="12125" y="11387"/>
                  </a:cubicBezTo>
                  <a:lnTo>
                    <a:pt x="11893" y="11619"/>
                  </a:lnTo>
                  <a:lnTo>
                    <a:pt x="11133" y="12378"/>
                  </a:lnTo>
                  <a:lnTo>
                    <a:pt x="9846" y="13664"/>
                  </a:lnTo>
                  <a:cubicBezTo>
                    <a:pt x="9593" y="13917"/>
                    <a:pt x="9451" y="14261"/>
                    <a:pt x="9451" y="14618"/>
                  </a:cubicBezTo>
                  <a:lnTo>
                    <a:pt x="9451" y="16201"/>
                  </a:lnTo>
                  <a:lnTo>
                    <a:pt x="8101" y="16201"/>
                  </a:lnTo>
                  <a:cubicBezTo>
                    <a:pt x="7356" y="16201"/>
                    <a:pt x="6751" y="16805"/>
                    <a:pt x="6751" y="17550"/>
                  </a:cubicBezTo>
                  <a:lnTo>
                    <a:pt x="6751" y="18901"/>
                  </a:lnTo>
                  <a:lnTo>
                    <a:pt x="5170" y="18901"/>
                  </a:lnTo>
                  <a:cubicBezTo>
                    <a:pt x="4812" y="18901"/>
                    <a:pt x="4469" y="19043"/>
                    <a:pt x="4216" y="19296"/>
                  </a:cubicBezTo>
                  <a:lnTo>
                    <a:pt x="3259" y="20253"/>
                  </a:lnTo>
                  <a:lnTo>
                    <a:pt x="1352" y="20250"/>
                  </a:lnTo>
                  <a:lnTo>
                    <a:pt x="1350" y="18327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70" y="1350"/>
                    <a:pt x="14851" y="1350"/>
                  </a:cubicBezTo>
                  <a:cubicBezTo>
                    <a:pt x="17833" y="1350"/>
                    <a:pt x="20251" y="3767"/>
                    <a:pt x="20251" y="6750"/>
                  </a:cubicBezTo>
                  <a:cubicBezTo>
                    <a:pt x="20251" y="9732"/>
                    <a:pt x="17833" y="12151"/>
                    <a:pt x="14851" y="12151"/>
                  </a:cubicBezTo>
                  <a:moveTo>
                    <a:pt x="14851" y="0"/>
                  </a:moveTo>
                  <a:cubicBezTo>
                    <a:pt x="11124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1"/>
                  </a:lnTo>
                  <a:cubicBezTo>
                    <a:pt x="146" y="17638"/>
                    <a:pt x="0" y="17864"/>
                    <a:pt x="0" y="18226"/>
                  </a:cubicBezTo>
                  <a:lnTo>
                    <a:pt x="0" y="20250"/>
                  </a:lnTo>
                  <a:cubicBezTo>
                    <a:pt x="0" y="20973"/>
                    <a:pt x="626" y="21600"/>
                    <a:pt x="1349" y="21600"/>
                  </a:cubicBezTo>
                  <a:lnTo>
                    <a:pt x="3374" y="21600"/>
                  </a:lnTo>
                  <a:cubicBezTo>
                    <a:pt x="3736" y="21600"/>
                    <a:pt x="3965" y="21456"/>
                    <a:pt x="4202" y="21220"/>
                  </a:cubicBezTo>
                  <a:lnTo>
                    <a:pt x="5170" y="20250"/>
                  </a:lnTo>
                  <a:lnTo>
                    <a:pt x="6751" y="20250"/>
                  </a:lnTo>
                  <a:cubicBezTo>
                    <a:pt x="7496" y="20250"/>
                    <a:pt x="8101" y="19646"/>
                    <a:pt x="8101" y="18901"/>
                  </a:cubicBezTo>
                  <a:lnTo>
                    <a:pt x="8101" y="17550"/>
                  </a:lnTo>
                  <a:lnTo>
                    <a:pt x="9451" y="17550"/>
                  </a:lnTo>
                  <a:cubicBezTo>
                    <a:pt x="10196" y="17550"/>
                    <a:pt x="10802" y="16946"/>
                    <a:pt x="10802" y="16201"/>
                  </a:cubicBezTo>
                  <a:lnTo>
                    <a:pt x="10802" y="14618"/>
                  </a:lnTo>
                  <a:lnTo>
                    <a:pt x="12401" y="13019"/>
                  </a:lnTo>
                  <a:cubicBezTo>
                    <a:pt x="13163" y="13318"/>
                    <a:pt x="13983" y="13501"/>
                    <a:pt x="14851" y="13501"/>
                  </a:cubicBezTo>
                  <a:cubicBezTo>
                    <a:pt x="18578" y="13501"/>
                    <a:pt x="21600" y="10477"/>
                    <a:pt x="21600" y="6750"/>
                  </a:cubicBezTo>
                  <a:cubicBezTo>
                    <a:pt x="21600" y="3022"/>
                    <a:pt x="18578" y="0"/>
                    <a:pt x="14851" y="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Shape 581">
              <a:extLst>
                <a:ext uri="{FF2B5EF4-FFF2-40B4-BE49-F238E27FC236}">
                  <a16:creationId xmlns:a16="http://schemas.microsoft.com/office/drawing/2014/main" id="{45C30010-7F6B-C095-3754-A9BBED820E0B}"/>
                </a:ext>
              </a:extLst>
            </p:cNvPr>
            <p:cNvSpPr/>
            <p:nvPr/>
          </p:nvSpPr>
          <p:spPr>
            <a:xfrm>
              <a:off x="318688" y="63558"/>
              <a:ext cx="127128" cy="127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13008" y="18685"/>
                  </a:moveTo>
                  <a:cubicBezTo>
                    <a:pt x="9017" y="15851"/>
                    <a:pt x="5542" y="12416"/>
                    <a:pt x="2694" y="8571"/>
                  </a:cubicBezTo>
                  <a:cubicBezTo>
                    <a:pt x="3736" y="5629"/>
                    <a:pt x="5693" y="3698"/>
                    <a:pt x="8585" y="2648"/>
                  </a:cubicBezTo>
                  <a:cubicBezTo>
                    <a:pt x="12578" y="5490"/>
                    <a:pt x="16048" y="8912"/>
                    <a:pt x="18889" y="12810"/>
                  </a:cubicBezTo>
                  <a:cubicBezTo>
                    <a:pt x="17836" y="15731"/>
                    <a:pt x="15883" y="17648"/>
                    <a:pt x="13008" y="18685"/>
                  </a:cubicBezTo>
                  <a:moveTo>
                    <a:pt x="21110" y="11296"/>
                  </a:moveTo>
                  <a:cubicBezTo>
                    <a:pt x="18081" y="7131"/>
                    <a:pt x="14396" y="3497"/>
                    <a:pt x="10161" y="485"/>
                  </a:cubicBezTo>
                  <a:cubicBezTo>
                    <a:pt x="9468" y="-7"/>
                    <a:pt x="8579" y="-133"/>
                    <a:pt x="7778" y="146"/>
                  </a:cubicBezTo>
                  <a:cubicBezTo>
                    <a:pt x="4027" y="1451"/>
                    <a:pt x="1463" y="3984"/>
                    <a:pt x="145" y="7688"/>
                  </a:cubicBezTo>
                  <a:cubicBezTo>
                    <a:pt x="46" y="7963"/>
                    <a:pt x="0" y="8253"/>
                    <a:pt x="0" y="8538"/>
                  </a:cubicBezTo>
                  <a:cubicBezTo>
                    <a:pt x="0" y="9072"/>
                    <a:pt x="167" y="9597"/>
                    <a:pt x="487" y="10042"/>
                  </a:cubicBezTo>
                  <a:cubicBezTo>
                    <a:pt x="3525" y="14214"/>
                    <a:pt x="7211" y="17851"/>
                    <a:pt x="11431" y="20851"/>
                  </a:cubicBezTo>
                  <a:cubicBezTo>
                    <a:pt x="12122" y="21339"/>
                    <a:pt x="13010" y="21467"/>
                    <a:pt x="13812" y="21189"/>
                  </a:cubicBezTo>
                  <a:cubicBezTo>
                    <a:pt x="17563" y="19894"/>
                    <a:pt x="20133" y="17357"/>
                    <a:pt x="21451" y="13648"/>
                  </a:cubicBezTo>
                  <a:cubicBezTo>
                    <a:pt x="21551" y="13373"/>
                    <a:pt x="21600" y="13082"/>
                    <a:pt x="21600" y="12797"/>
                  </a:cubicBezTo>
                  <a:cubicBezTo>
                    <a:pt x="21600" y="12266"/>
                    <a:pt x="21429" y="11741"/>
                    <a:pt x="21110" y="11296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Shape 583">
            <a:extLst>
              <a:ext uri="{FF2B5EF4-FFF2-40B4-BE49-F238E27FC236}">
                <a16:creationId xmlns:a16="http://schemas.microsoft.com/office/drawing/2014/main" id="{6028C61B-6A09-9F2A-FE6E-49B8BDAB0AF1}"/>
              </a:ext>
            </a:extLst>
          </p:cNvPr>
          <p:cNvSpPr/>
          <p:nvPr/>
        </p:nvSpPr>
        <p:spPr>
          <a:xfrm>
            <a:off x="7123483" y="4679787"/>
            <a:ext cx="496288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9" name="Shape 585">
            <a:extLst>
              <a:ext uri="{FF2B5EF4-FFF2-40B4-BE49-F238E27FC236}">
                <a16:creationId xmlns:a16="http://schemas.microsoft.com/office/drawing/2014/main" id="{1BEE7E8F-36B2-8E4B-D9DE-DB34094FCC64}"/>
              </a:ext>
            </a:extLst>
          </p:cNvPr>
          <p:cNvSpPr/>
          <p:nvPr/>
        </p:nvSpPr>
        <p:spPr>
          <a:xfrm rot="2700000">
            <a:off x="4025593" y="3990315"/>
            <a:ext cx="1543017" cy="1542817"/>
          </a:xfrm>
          <a:prstGeom prst="roundRect">
            <a:avLst>
              <a:gd name="adj" fmla="val 16461"/>
            </a:avLst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 rtl="0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hape 586">
            <a:extLst>
              <a:ext uri="{FF2B5EF4-FFF2-40B4-BE49-F238E27FC236}">
                <a16:creationId xmlns:a16="http://schemas.microsoft.com/office/drawing/2014/main" id="{95CC021E-4C6C-5DA6-7685-936ABC033A58}"/>
              </a:ext>
            </a:extLst>
          </p:cNvPr>
          <p:cNvSpPr/>
          <p:nvPr/>
        </p:nvSpPr>
        <p:spPr>
          <a:xfrm rot="2700000">
            <a:off x="3680269" y="4539839"/>
            <a:ext cx="443882" cy="443825"/>
          </a:xfrm>
          <a:prstGeom prst="rect">
            <a:avLst/>
          </a:prstGeom>
          <a:solidFill>
            <a:schemeClr val="bg1"/>
          </a:solidFill>
          <a:ln w="28575" cap="flat">
            <a:solidFill>
              <a:srgbClr val="407BFF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Shape 587">
            <a:extLst>
              <a:ext uri="{FF2B5EF4-FFF2-40B4-BE49-F238E27FC236}">
                <a16:creationId xmlns:a16="http://schemas.microsoft.com/office/drawing/2014/main" id="{AC126137-D7D3-9CEF-157C-9FDA2E4DB0ED}"/>
              </a:ext>
            </a:extLst>
          </p:cNvPr>
          <p:cNvSpPr/>
          <p:nvPr/>
        </p:nvSpPr>
        <p:spPr>
          <a:xfrm>
            <a:off x="3718519" y="4561695"/>
            <a:ext cx="36163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b="1">
                <a:latin typeface="+mj-lt"/>
                <a:ea typeface="+mj-ea"/>
                <a:cs typeface="+mj-cs"/>
                <a:sym typeface="Source Sans Pro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grpSp>
        <p:nvGrpSpPr>
          <p:cNvPr id="22" name="Group 590">
            <a:extLst>
              <a:ext uri="{FF2B5EF4-FFF2-40B4-BE49-F238E27FC236}">
                <a16:creationId xmlns:a16="http://schemas.microsoft.com/office/drawing/2014/main" id="{DDBFF289-A449-FDE0-10DB-AD8EA936747C}"/>
              </a:ext>
            </a:extLst>
          </p:cNvPr>
          <p:cNvGrpSpPr/>
          <p:nvPr/>
        </p:nvGrpSpPr>
        <p:grpSpPr>
          <a:xfrm>
            <a:off x="4602078" y="4192753"/>
            <a:ext cx="349993" cy="510230"/>
            <a:chOff x="-1" y="-1"/>
            <a:chExt cx="350037" cy="510228"/>
          </a:xfrm>
          <a:solidFill>
            <a:srgbClr val="407BFF"/>
          </a:solidFill>
        </p:grpSpPr>
        <p:sp>
          <p:nvSpPr>
            <p:cNvPr id="24" name="Shape 588">
              <a:extLst>
                <a:ext uri="{FF2B5EF4-FFF2-40B4-BE49-F238E27FC236}">
                  <a16:creationId xmlns:a16="http://schemas.microsoft.com/office/drawing/2014/main" id="{6C36C5A5-61F3-0EF2-4EEC-106E8F5014E8}"/>
                </a:ext>
              </a:extLst>
            </p:cNvPr>
            <p:cNvSpPr/>
            <p:nvPr/>
          </p:nvSpPr>
          <p:spPr>
            <a:xfrm>
              <a:off x="-1" y="-1"/>
              <a:ext cx="350037" cy="510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6" y="14176"/>
                  </a:moveTo>
                  <a:lnTo>
                    <a:pt x="6223" y="14176"/>
                  </a:lnTo>
                  <a:cubicBezTo>
                    <a:pt x="5734" y="13447"/>
                    <a:pt x="5147" y="12717"/>
                    <a:pt x="4568" y="12004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2"/>
                  </a:cubicBezTo>
                  <a:cubicBezTo>
                    <a:pt x="16455" y="12724"/>
                    <a:pt x="15873" y="13450"/>
                    <a:pt x="15386" y="14176"/>
                  </a:cubicBezTo>
                  <a:moveTo>
                    <a:pt x="10800" y="20250"/>
                  </a:moveTo>
                  <a:cubicBezTo>
                    <a:pt x="9805" y="20250"/>
                    <a:pt x="9347" y="20172"/>
                    <a:pt x="8839" y="19407"/>
                  </a:cubicBezTo>
                  <a:lnTo>
                    <a:pt x="13000" y="19049"/>
                  </a:lnTo>
                  <a:cubicBezTo>
                    <a:pt x="12398" y="20165"/>
                    <a:pt x="11959" y="20250"/>
                    <a:pt x="10800" y="20250"/>
                  </a:cubicBezTo>
                  <a:moveTo>
                    <a:pt x="7595" y="16814"/>
                  </a:moveTo>
                  <a:cubicBezTo>
                    <a:pt x="7417" y="16408"/>
                    <a:pt x="7215" y="15979"/>
                    <a:pt x="6991" y="15526"/>
                  </a:cubicBezTo>
                  <a:lnTo>
                    <a:pt x="14616" y="15526"/>
                  </a:lnTo>
                  <a:cubicBezTo>
                    <a:pt x="14496" y="15768"/>
                    <a:pt x="14375" y="16011"/>
                    <a:pt x="14270" y="16240"/>
                  </a:cubicBezTo>
                  <a:cubicBezTo>
                    <a:pt x="14270" y="16240"/>
                    <a:pt x="7595" y="16814"/>
                    <a:pt x="7595" y="16814"/>
                  </a:cubicBezTo>
                  <a:close/>
                  <a:moveTo>
                    <a:pt x="13345" y="18344"/>
                  </a:moveTo>
                  <a:lnTo>
                    <a:pt x="8476" y="18763"/>
                  </a:lnTo>
                  <a:cubicBezTo>
                    <a:pt x="8303" y="18417"/>
                    <a:pt x="8116" y="18012"/>
                    <a:pt x="7890" y="17484"/>
                  </a:cubicBezTo>
                  <a:cubicBezTo>
                    <a:pt x="7887" y="17478"/>
                    <a:pt x="7883" y="17470"/>
                    <a:pt x="7881" y="17463"/>
                  </a:cubicBezTo>
                  <a:lnTo>
                    <a:pt x="13957" y="16942"/>
                  </a:lnTo>
                  <a:cubicBezTo>
                    <a:pt x="13871" y="17141"/>
                    <a:pt x="13778" y="17351"/>
                    <a:pt x="13698" y="17538"/>
                  </a:cubicBezTo>
                  <a:cubicBezTo>
                    <a:pt x="13569" y="17842"/>
                    <a:pt x="13453" y="18105"/>
                    <a:pt x="13345" y="18344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30"/>
                    <a:pt x="4939" y="15563"/>
                  </a:cubicBezTo>
                  <a:cubicBezTo>
                    <a:pt x="6906" y="19340"/>
                    <a:pt x="6688" y="21600"/>
                    <a:pt x="10800" y="21600"/>
                  </a:cubicBezTo>
                  <a:cubicBezTo>
                    <a:pt x="14972" y="21600"/>
                    <a:pt x="14692" y="19350"/>
                    <a:pt x="16660" y="15578"/>
                  </a:cubicBezTo>
                  <a:cubicBezTo>
                    <a:pt x="17983" y="13040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Shape 589">
              <a:extLst>
                <a:ext uri="{FF2B5EF4-FFF2-40B4-BE49-F238E27FC236}">
                  <a16:creationId xmlns:a16="http://schemas.microsoft.com/office/drawing/2014/main" id="{0798CBD5-0903-0F6B-2116-D983C41F2B8F}"/>
                </a:ext>
              </a:extLst>
            </p:cNvPr>
            <p:cNvSpPr/>
            <p:nvPr/>
          </p:nvSpPr>
          <p:spPr>
            <a:xfrm>
              <a:off x="79237" y="80107"/>
              <a:ext cx="103618" cy="103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Shape 591">
            <a:extLst>
              <a:ext uri="{FF2B5EF4-FFF2-40B4-BE49-F238E27FC236}">
                <a16:creationId xmlns:a16="http://schemas.microsoft.com/office/drawing/2014/main" id="{049D4284-DE31-AE12-74D7-B6CFC2890261}"/>
              </a:ext>
            </a:extLst>
          </p:cNvPr>
          <p:cNvSpPr/>
          <p:nvPr/>
        </p:nvSpPr>
        <p:spPr>
          <a:xfrm>
            <a:off x="4512846" y="4746360"/>
            <a:ext cx="496288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Group 600">
            <a:extLst>
              <a:ext uri="{FF2B5EF4-FFF2-40B4-BE49-F238E27FC236}">
                <a16:creationId xmlns:a16="http://schemas.microsoft.com/office/drawing/2014/main" id="{09D356A4-0C8C-502E-8E92-7DFD0BFF1E75}"/>
              </a:ext>
            </a:extLst>
          </p:cNvPr>
          <p:cNvGrpSpPr/>
          <p:nvPr/>
        </p:nvGrpSpPr>
        <p:grpSpPr>
          <a:xfrm>
            <a:off x="3680299" y="1517104"/>
            <a:ext cx="1884598" cy="1543017"/>
            <a:chOff x="91930" y="319568"/>
            <a:chExt cx="1884842" cy="1543016"/>
          </a:xfrm>
        </p:grpSpPr>
        <p:sp>
          <p:nvSpPr>
            <p:cNvPr id="27" name="Shape 593">
              <a:extLst>
                <a:ext uri="{FF2B5EF4-FFF2-40B4-BE49-F238E27FC236}">
                  <a16:creationId xmlns:a16="http://schemas.microsoft.com/office/drawing/2014/main" id="{956C42BF-5B2D-B9E1-C427-6D3513E99516}"/>
                </a:ext>
              </a:extLst>
            </p:cNvPr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rgbClr val="407BFF">
                <a:alpha val="9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594">
              <a:extLst>
                <a:ext uri="{FF2B5EF4-FFF2-40B4-BE49-F238E27FC236}">
                  <a16:creationId xmlns:a16="http://schemas.microsoft.com/office/drawing/2014/main" id="{E90FD11B-BA3A-8F6B-86BC-629A92D57F61}"/>
                </a:ext>
              </a:extLst>
            </p:cNvPr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rgbClr val="407BFF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595">
              <a:extLst>
                <a:ext uri="{FF2B5EF4-FFF2-40B4-BE49-F238E27FC236}">
                  <a16:creationId xmlns:a16="http://schemas.microsoft.com/office/drawing/2014/main" id="{CE54DC06-930E-B1F2-54FC-EFEAC7A9933D}"/>
                </a:ext>
              </a:extLst>
            </p:cNvPr>
            <p:cNvSpPr/>
            <p:nvPr/>
          </p:nvSpPr>
          <p:spPr>
            <a:xfrm>
              <a:off x="130155" y="8847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30" name="Group 598">
              <a:extLst>
                <a:ext uri="{FF2B5EF4-FFF2-40B4-BE49-F238E27FC236}">
                  <a16:creationId xmlns:a16="http://schemas.microsoft.com/office/drawing/2014/main" id="{8D6B2F1F-4C7D-CD15-C0C4-D3C54847DF44}"/>
                </a:ext>
              </a:extLst>
            </p:cNvPr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32" name="Shape 596">
                <a:extLst>
                  <a:ext uri="{FF2B5EF4-FFF2-40B4-BE49-F238E27FC236}">
                    <a16:creationId xmlns:a16="http://schemas.microsoft.com/office/drawing/2014/main" id="{86928CC0-0D08-926B-7AE9-DCDB1306C9CD}"/>
                  </a:ext>
                </a:extLst>
              </p:cNvPr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Shape 597">
                <a:extLst>
                  <a:ext uri="{FF2B5EF4-FFF2-40B4-BE49-F238E27FC236}">
                    <a16:creationId xmlns:a16="http://schemas.microsoft.com/office/drawing/2014/main" id="{C5FE69F3-8E95-3E57-2E09-D7B43599DB42}"/>
                  </a:ext>
                </a:extLst>
              </p:cNvPr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Shape 599">
              <a:extLst>
                <a:ext uri="{FF2B5EF4-FFF2-40B4-BE49-F238E27FC236}">
                  <a16:creationId xmlns:a16="http://schemas.microsoft.com/office/drawing/2014/main" id="{F9CF96A5-C5A0-524F-8D24-F3A2F6FD7D9B}"/>
                </a:ext>
              </a:extLst>
            </p:cNvPr>
            <p:cNvSpPr/>
            <p:nvPr/>
          </p:nvSpPr>
          <p:spPr>
            <a:xfrm>
              <a:off x="924587" y="990514"/>
              <a:ext cx="496352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603">
            <a:extLst>
              <a:ext uri="{FF2B5EF4-FFF2-40B4-BE49-F238E27FC236}">
                <a16:creationId xmlns:a16="http://schemas.microsoft.com/office/drawing/2014/main" id="{1F6DDBAB-6DC2-C210-7207-46E6B619339E}"/>
              </a:ext>
            </a:extLst>
          </p:cNvPr>
          <p:cNvGrpSpPr/>
          <p:nvPr/>
        </p:nvGrpSpPr>
        <p:grpSpPr>
          <a:xfrm>
            <a:off x="5323410" y="2753675"/>
            <a:ext cx="1542817" cy="1543017"/>
            <a:chOff x="319537" y="319537"/>
            <a:chExt cx="1543016" cy="1543016"/>
          </a:xfrm>
        </p:grpSpPr>
        <p:sp>
          <p:nvSpPr>
            <p:cNvPr id="35" name="Shape 601">
              <a:extLst>
                <a:ext uri="{FF2B5EF4-FFF2-40B4-BE49-F238E27FC236}">
                  <a16:creationId xmlns:a16="http://schemas.microsoft.com/office/drawing/2014/main" id="{5BEC1EF3-17CE-9784-24F1-5AE55BDD13BD}"/>
                </a:ext>
              </a:extLst>
            </p:cNvPr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tx1">
                <a:lumMod val="65000"/>
                <a:lumOff val="35000"/>
                <a:alpha val="9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Shape 602">
              <a:extLst>
                <a:ext uri="{FF2B5EF4-FFF2-40B4-BE49-F238E27FC236}">
                  <a16:creationId xmlns:a16="http://schemas.microsoft.com/office/drawing/2014/main" id="{81038427-333C-F93A-3760-7528127F8916}"/>
                </a:ext>
              </a:extLst>
            </p:cNvPr>
            <p:cNvSpPr/>
            <p:nvPr/>
          </p:nvSpPr>
          <p:spPr>
            <a:xfrm>
              <a:off x="682297" y="674315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D039132-2F66-8C30-CD0B-D91D28E67913}"/>
              </a:ext>
            </a:extLst>
          </p:cNvPr>
          <p:cNvGrpSpPr/>
          <p:nvPr/>
        </p:nvGrpSpPr>
        <p:grpSpPr>
          <a:xfrm>
            <a:off x="8656419" y="1953499"/>
            <a:ext cx="2859096" cy="791122"/>
            <a:chOff x="-94764" y="1931934"/>
            <a:chExt cx="2859096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CD210B4-BB26-BD6B-89AB-25BF8F9FCD0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3D81FFE-8D33-8CB5-84B8-CF571A1CCDC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EE0BB6F-EBF3-3C6D-23D1-FF0C2C429ADE}"/>
              </a:ext>
            </a:extLst>
          </p:cNvPr>
          <p:cNvGrpSpPr/>
          <p:nvPr/>
        </p:nvGrpSpPr>
        <p:grpSpPr>
          <a:xfrm>
            <a:off x="676485" y="1953499"/>
            <a:ext cx="2874682" cy="791122"/>
            <a:chOff x="-94764" y="1931934"/>
            <a:chExt cx="2874682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0F4C89F-A474-B1A8-C939-79151302BA1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F06460A-C08C-CA93-8437-FCB4BEB4F378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9B6358B-E746-F63F-6840-99FBE9363E00}"/>
              </a:ext>
            </a:extLst>
          </p:cNvPr>
          <p:cNvGrpSpPr/>
          <p:nvPr/>
        </p:nvGrpSpPr>
        <p:grpSpPr>
          <a:xfrm>
            <a:off x="8656419" y="4456024"/>
            <a:ext cx="2859096" cy="791122"/>
            <a:chOff x="-94764" y="1931934"/>
            <a:chExt cx="2859096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77682E5-EA9F-A284-7E16-36C441D55EF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693787B-11CD-BE12-D10A-31C3F33E315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1F38CCD-08D2-B3BF-A51B-6A4FC3BE2FC3}"/>
              </a:ext>
            </a:extLst>
          </p:cNvPr>
          <p:cNvGrpSpPr/>
          <p:nvPr/>
        </p:nvGrpSpPr>
        <p:grpSpPr>
          <a:xfrm>
            <a:off x="676485" y="4456024"/>
            <a:ext cx="2874682" cy="791122"/>
            <a:chOff x="-94764" y="1931934"/>
            <a:chExt cx="2874682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26B6C06-7BA8-B692-A2B8-F8339ED96BF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7F3200A-04C4-E223-3478-695D8716EBB4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826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12587F-C234-0E3F-2237-701E30C35225}"/>
              </a:ext>
            </a:extLst>
          </p:cNvPr>
          <p:cNvGrpSpPr/>
          <p:nvPr/>
        </p:nvGrpSpPr>
        <p:grpSpPr>
          <a:xfrm>
            <a:off x="2501471" y="2039257"/>
            <a:ext cx="7189060" cy="2779486"/>
            <a:chOff x="3330655" y="2359842"/>
            <a:chExt cx="5530691" cy="2138316"/>
          </a:xfrm>
        </p:grpSpPr>
        <p:grpSp>
          <p:nvGrpSpPr>
            <p:cNvPr id="11" name="Group 507">
              <a:extLst>
                <a:ext uri="{FF2B5EF4-FFF2-40B4-BE49-F238E27FC236}">
                  <a16:creationId xmlns:a16="http://schemas.microsoft.com/office/drawing/2014/main" id="{CF96F59C-960C-DB9E-4DC8-C5DD1F6D112B}"/>
                </a:ext>
              </a:extLst>
            </p:cNvPr>
            <p:cNvGrpSpPr/>
            <p:nvPr/>
          </p:nvGrpSpPr>
          <p:grpSpPr>
            <a:xfrm rot="16200000">
              <a:off x="4495805" y="2200287"/>
              <a:ext cx="1103160" cy="1422271"/>
              <a:chOff x="0" y="-1"/>
              <a:chExt cx="1103304" cy="1422268"/>
            </a:xfrm>
            <a:solidFill>
              <a:srgbClr val="407BFF"/>
            </a:solidFill>
          </p:grpSpPr>
          <p:sp>
            <p:nvSpPr>
              <p:cNvPr id="24" name="Shape 505">
                <a:extLst>
                  <a:ext uri="{FF2B5EF4-FFF2-40B4-BE49-F238E27FC236}">
                    <a16:creationId xmlns:a16="http://schemas.microsoft.com/office/drawing/2014/main" id="{BCBB61CD-22E4-04E5-DD7C-B67724869FE7}"/>
                  </a:ext>
                </a:extLst>
              </p:cNvPr>
              <p:cNvSpPr/>
              <p:nvPr/>
            </p:nvSpPr>
            <p:spPr>
              <a:xfrm>
                <a:off x="91282" y="-1"/>
                <a:ext cx="1012022" cy="66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945" extrusionOk="0">
                    <a:moveTo>
                      <a:pt x="0" y="2105"/>
                    </a:moveTo>
                    <a:lnTo>
                      <a:pt x="0" y="2105"/>
                    </a:lnTo>
                    <a:cubicBezTo>
                      <a:pt x="7253" y="-2655"/>
                      <a:pt x="16181" y="930"/>
                      <a:pt x="19940" y="10112"/>
                    </a:cubicBezTo>
                    <a:cubicBezTo>
                      <a:pt x="21031" y="12775"/>
                      <a:pt x="21600" y="15731"/>
                      <a:pt x="21600" y="18731"/>
                    </a:cubicBezTo>
                    <a:lnTo>
                      <a:pt x="18787" y="18945"/>
                    </a:lnTo>
                    <a:cubicBezTo>
                      <a:pt x="18787" y="10683"/>
                      <a:pt x="13423" y="3985"/>
                      <a:pt x="6806" y="3985"/>
                    </a:cubicBezTo>
                    <a:cubicBezTo>
                      <a:pt x="4910" y="3985"/>
                      <a:pt x="3041" y="4547"/>
                      <a:pt x="1352" y="56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/>
                <a:endParaRPr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Shape 506">
                <a:extLst>
                  <a:ext uri="{FF2B5EF4-FFF2-40B4-BE49-F238E27FC236}">
                    <a16:creationId xmlns:a16="http://schemas.microsoft.com/office/drawing/2014/main" id="{124CA653-6E48-A8C4-4600-8F584CAB9C90}"/>
                  </a:ext>
                </a:extLst>
              </p:cNvPr>
              <p:cNvSpPr/>
              <p:nvPr/>
            </p:nvSpPr>
            <p:spPr>
              <a:xfrm rot="10800000" flipH="1">
                <a:off x="0" y="759816"/>
                <a:ext cx="1103303" cy="662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093" extrusionOk="0">
                    <a:moveTo>
                      <a:pt x="0" y="3664"/>
                    </a:moveTo>
                    <a:lnTo>
                      <a:pt x="0" y="3664"/>
                    </a:lnTo>
                    <a:cubicBezTo>
                      <a:pt x="6040" y="-2507"/>
                      <a:pt x="14532" y="-698"/>
                      <a:pt x="18968" y="7704"/>
                    </a:cubicBezTo>
                    <a:cubicBezTo>
                      <a:pt x="20678" y="10944"/>
                      <a:pt x="21600" y="14858"/>
                      <a:pt x="21600" y="18877"/>
                    </a:cubicBezTo>
                    <a:lnTo>
                      <a:pt x="19020" y="19093"/>
                    </a:lnTo>
                    <a:cubicBezTo>
                      <a:pt x="19020" y="10765"/>
                      <a:pt x="14100" y="4014"/>
                      <a:pt x="8030" y="4014"/>
                    </a:cubicBezTo>
                    <a:cubicBezTo>
                      <a:pt x="5715" y="4014"/>
                      <a:pt x="3459" y="5018"/>
                      <a:pt x="1584" y="68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/>
                <a:endParaRPr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10">
              <a:extLst>
                <a:ext uri="{FF2B5EF4-FFF2-40B4-BE49-F238E27FC236}">
                  <a16:creationId xmlns:a16="http://schemas.microsoft.com/office/drawing/2014/main" id="{ECB8B497-D448-3732-98C1-CCF1FC7C806A}"/>
                </a:ext>
              </a:extLst>
            </p:cNvPr>
            <p:cNvGrpSpPr/>
            <p:nvPr/>
          </p:nvGrpSpPr>
          <p:grpSpPr>
            <a:xfrm rot="16200000">
              <a:off x="5530053" y="3235443"/>
              <a:ext cx="1103158" cy="1422270"/>
              <a:chOff x="0" y="0"/>
              <a:chExt cx="1103299" cy="1422267"/>
            </a:xfrm>
            <a:solidFill>
              <a:schemeClr val="bg1"/>
            </a:solidFill>
          </p:grpSpPr>
          <p:sp>
            <p:nvSpPr>
              <p:cNvPr id="22" name="Shape 508">
                <a:extLst>
                  <a:ext uri="{FF2B5EF4-FFF2-40B4-BE49-F238E27FC236}">
                    <a16:creationId xmlns:a16="http://schemas.microsoft.com/office/drawing/2014/main" id="{89CF91DA-1EC0-B5E8-5AE3-1B32C88CDF5E}"/>
                  </a:ext>
                </a:extLst>
              </p:cNvPr>
              <p:cNvSpPr/>
              <p:nvPr/>
            </p:nvSpPr>
            <p:spPr>
              <a:xfrm flipH="1">
                <a:off x="0" y="-1"/>
                <a:ext cx="1012018" cy="6625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945" extrusionOk="0">
                    <a:moveTo>
                      <a:pt x="0" y="2105"/>
                    </a:moveTo>
                    <a:lnTo>
                      <a:pt x="0" y="2105"/>
                    </a:lnTo>
                    <a:cubicBezTo>
                      <a:pt x="7253" y="-2655"/>
                      <a:pt x="16181" y="930"/>
                      <a:pt x="19940" y="10112"/>
                    </a:cubicBezTo>
                    <a:cubicBezTo>
                      <a:pt x="21031" y="12775"/>
                      <a:pt x="21600" y="15731"/>
                      <a:pt x="21600" y="18731"/>
                    </a:cubicBezTo>
                    <a:lnTo>
                      <a:pt x="18787" y="18945"/>
                    </a:lnTo>
                    <a:cubicBezTo>
                      <a:pt x="18787" y="10683"/>
                      <a:pt x="13423" y="3985"/>
                      <a:pt x="6806" y="3985"/>
                    </a:cubicBezTo>
                    <a:cubicBezTo>
                      <a:pt x="4910" y="3985"/>
                      <a:pt x="3041" y="4547"/>
                      <a:pt x="1352" y="56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/>
                <a:endParaRPr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Shape 509">
                <a:extLst>
                  <a:ext uri="{FF2B5EF4-FFF2-40B4-BE49-F238E27FC236}">
                    <a16:creationId xmlns:a16="http://schemas.microsoft.com/office/drawing/2014/main" id="{41B5D9A3-53E8-3917-F79E-EE1ABE89A11E}"/>
                  </a:ext>
                </a:extLst>
              </p:cNvPr>
              <p:cNvSpPr/>
              <p:nvPr/>
            </p:nvSpPr>
            <p:spPr>
              <a:xfrm rot="10800000">
                <a:off x="0" y="759817"/>
                <a:ext cx="1103300" cy="662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093" extrusionOk="0">
                    <a:moveTo>
                      <a:pt x="0" y="3664"/>
                    </a:moveTo>
                    <a:lnTo>
                      <a:pt x="0" y="3664"/>
                    </a:lnTo>
                    <a:cubicBezTo>
                      <a:pt x="6040" y="-2507"/>
                      <a:pt x="14532" y="-698"/>
                      <a:pt x="18968" y="7704"/>
                    </a:cubicBezTo>
                    <a:cubicBezTo>
                      <a:pt x="20678" y="10944"/>
                      <a:pt x="21600" y="14858"/>
                      <a:pt x="21600" y="18877"/>
                    </a:cubicBezTo>
                    <a:lnTo>
                      <a:pt x="19020" y="19093"/>
                    </a:lnTo>
                    <a:cubicBezTo>
                      <a:pt x="19020" y="10765"/>
                      <a:pt x="14100" y="4014"/>
                      <a:pt x="8030" y="4014"/>
                    </a:cubicBezTo>
                    <a:cubicBezTo>
                      <a:pt x="5715" y="4014"/>
                      <a:pt x="3459" y="5018"/>
                      <a:pt x="1584" y="68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/>
                <a:endParaRPr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13">
              <a:extLst>
                <a:ext uri="{FF2B5EF4-FFF2-40B4-BE49-F238E27FC236}">
                  <a16:creationId xmlns:a16="http://schemas.microsoft.com/office/drawing/2014/main" id="{7AF78D48-9B98-8611-3054-8031A1D03BF7}"/>
                </a:ext>
              </a:extLst>
            </p:cNvPr>
            <p:cNvGrpSpPr/>
            <p:nvPr/>
          </p:nvGrpSpPr>
          <p:grpSpPr>
            <a:xfrm rot="16200000">
              <a:off x="6564299" y="2200287"/>
              <a:ext cx="1103159" cy="1422270"/>
              <a:chOff x="0" y="0"/>
              <a:chExt cx="1103299" cy="1422267"/>
            </a:xfrm>
            <a:solidFill>
              <a:srgbClr val="407BFF"/>
            </a:solidFill>
          </p:grpSpPr>
          <p:sp>
            <p:nvSpPr>
              <p:cNvPr id="20" name="Shape 511">
                <a:extLst>
                  <a:ext uri="{FF2B5EF4-FFF2-40B4-BE49-F238E27FC236}">
                    <a16:creationId xmlns:a16="http://schemas.microsoft.com/office/drawing/2014/main" id="{5909F932-A06C-FD6C-998F-8C21EB12E382}"/>
                  </a:ext>
                </a:extLst>
              </p:cNvPr>
              <p:cNvSpPr/>
              <p:nvPr/>
            </p:nvSpPr>
            <p:spPr>
              <a:xfrm>
                <a:off x="91282" y="-1"/>
                <a:ext cx="1012018" cy="6625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945" extrusionOk="0">
                    <a:moveTo>
                      <a:pt x="0" y="2105"/>
                    </a:moveTo>
                    <a:lnTo>
                      <a:pt x="0" y="2105"/>
                    </a:lnTo>
                    <a:cubicBezTo>
                      <a:pt x="7253" y="-2655"/>
                      <a:pt x="16181" y="930"/>
                      <a:pt x="19940" y="10112"/>
                    </a:cubicBezTo>
                    <a:cubicBezTo>
                      <a:pt x="21031" y="12775"/>
                      <a:pt x="21600" y="15731"/>
                      <a:pt x="21600" y="18731"/>
                    </a:cubicBezTo>
                    <a:lnTo>
                      <a:pt x="18787" y="18945"/>
                    </a:lnTo>
                    <a:cubicBezTo>
                      <a:pt x="18787" y="10683"/>
                      <a:pt x="13423" y="3985"/>
                      <a:pt x="6806" y="3985"/>
                    </a:cubicBezTo>
                    <a:cubicBezTo>
                      <a:pt x="4910" y="3985"/>
                      <a:pt x="3041" y="4547"/>
                      <a:pt x="1352" y="56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/>
                <a:endParaRPr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Shape 512">
                <a:extLst>
                  <a:ext uri="{FF2B5EF4-FFF2-40B4-BE49-F238E27FC236}">
                    <a16:creationId xmlns:a16="http://schemas.microsoft.com/office/drawing/2014/main" id="{B3A4A490-7CE2-75FB-0BDD-DABC942FD528}"/>
                  </a:ext>
                </a:extLst>
              </p:cNvPr>
              <p:cNvSpPr/>
              <p:nvPr/>
            </p:nvSpPr>
            <p:spPr>
              <a:xfrm rot="10800000" flipH="1">
                <a:off x="0" y="759817"/>
                <a:ext cx="1103299" cy="662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093" extrusionOk="0">
                    <a:moveTo>
                      <a:pt x="0" y="3664"/>
                    </a:moveTo>
                    <a:lnTo>
                      <a:pt x="0" y="3664"/>
                    </a:lnTo>
                    <a:cubicBezTo>
                      <a:pt x="6040" y="-2507"/>
                      <a:pt x="14532" y="-698"/>
                      <a:pt x="18968" y="7704"/>
                    </a:cubicBezTo>
                    <a:cubicBezTo>
                      <a:pt x="20678" y="10944"/>
                      <a:pt x="21600" y="14858"/>
                      <a:pt x="21600" y="18877"/>
                    </a:cubicBezTo>
                    <a:lnTo>
                      <a:pt x="19020" y="19093"/>
                    </a:lnTo>
                    <a:cubicBezTo>
                      <a:pt x="19020" y="10765"/>
                      <a:pt x="14100" y="4014"/>
                      <a:pt x="8030" y="4014"/>
                    </a:cubicBezTo>
                    <a:cubicBezTo>
                      <a:pt x="5715" y="4014"/>
                      <a:pt x="3459" y="5018"/>
                      <a:pt x="1584" y="68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/>
                <a:endParaRPr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516">
              <a:extLst>
                <a:ext uri="{FF2B5EF4-FFF2-40B4-BE49-F238E27FC236}">
                  <a16:creationId xmlns:a16="http://schemas.microsoft.com/office/drawing/2014/main" id="{41F91D23-51CB-0B57-5F2C-D746D736F61B}"/>
                </a:ext>
              </a:extLst>
            </p:cNvPr>
            <p:cNvGrpSpPr/>
            <p:nvPr/>
          </p:nvGrpSpPr>
          <p:grpSpPr>
            <a:xfrm rot="16200000">
              <a:off x="7498135" y="3134946"/>
              <a:ext cx="1304068" cy="1422355"/>
              <a:chOff x="0" y="0"/>
              <a:chExt cx="1304234" cy="1422352"/>
            </a:xfrm>
            <a:solidFill>
              <a:schemeClr val="bg1"/>
            </a:solidFill>
          </p:grpSpPr>
          <p:sp>
            <p:nvSpPr>
              <p:cNvPr id="18" name="Shape 514">
                <a:extLst>
                  <a:ext uri="{FF2B5EF4-FFF2-40B4-BE49-F238E27FC236}">
                    <a16:creationId xmlns:a16="http://schemas.microsoft.com/office/drawing/2014/main" id="{9D8789BF-4F35-E8DE-A1F7-B9DE52CBBE2F}"/>
                  </a:ext>
                </a:extLst>
              </p:cNvPr>
              <p:cNvSpPr/>
              <p:nvPr/>
            </p:nvSpPr>
            <p:spPr>
              <a:xfrm flipH="1">
                <a:off x="0" y="-1"/>
                <a:ext cx="1012018" cy="6625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945" extrusionOk="0">
                    <a:moveTo>
                      <a:pt x="0" y="2105"/>
                    </a:moveTo>
                    <a:lnTo>
                      <a:pt x="0" y="2105"/>
                    </a:lnTo>
                    <a:cubicBezTo>
                      <a:pt x="7253" y="-2655"/>
                      <a:pt x="16181" y="930"/>
                      <a:pt x="19940" y="10112"/>
                    </a:cubicBezTo>
                    <a:cubicBezTo>
                      <a:pt x="21031" y="12775"/>
                      <a:pt x="21600" y="15731"/>
                      <a:pt x="21600" y="18731"/>
                    </a:cubicBezTo>
                    <a:lnTo>
                      <a:pt x="18787" y="18945"/>
                    </a:lnTo>
                    <a:cubicBezTo>
                      <a:pt x="18787" y="10683"/>
                      <a:pt x="13423" y="3985"/>
                      <a:pt x="6806" y="3985"/>
                    </a:cubicBezTo>
                    <a:cubicBezTo>
                      <a:pt x="4910" y="3985"/>
                      <a:pt x="3041" y="4547"/>
                      <a:pt x="1352" y="56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sz="20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Shape 515">
                <a:extLst>
                  <a:ext uri="{FF2B5EF4-FFF2-40B4-BE49-F238E27FC236}">
                    <a16:creationId xmlns:a16="http://schemas.microsoft.com/office/drawing/2014/main" id="{13A8BD54-8F44-9AB7-B112-711BB1FB78F1}"/>
                  </a:ext>
                </a:extLst>
              </p:cNvPr>
              <p:cNvSpPr/>
              <p:nvPr/>
            </p:nvSpPr>
            <p:spPr>
              <a:xfrm rot="10800000">
                <a:off x="-1" y="759817"/>
                <a:ext cx="1304236" cy="6625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940" extrusionOk="0">
                    <a:moveTo>
                      <a:pt x="0" y="9897"/>
                    </a:moveTo>
                    <a:lnTo>
                      <a:pt x="0" y="9897"/>
                    </a:lnTo>
                    <a:cubicBezTo>
                      <a:pt x="2989" y="779"/>
                      <a:pt x="9944" y="-2660"/>
                      <a:pt x="15534" y="2216"/>
                    </a:cubicBezTo>
                    <a:cubicBezTo>
                      <a:pt x="19268" y="5473"/>
                      <a:pt x="21600" y="11819"/>
                      <a:pt x="21600" y="18726"/>
                    </a:cubicBezTo>
                    <a:lnTo>
                      <a:pt x="19417" y="18940"/>
                    </a:lnTo>
                    <a:cubicBezTo>
                      <a:pt x="19417" y="10680"/>
                      <a:pt x="15255" y="3984"/>
                      <a:pt x="10121" y="3984"/>
                    </a:cubicBezTo>
                    <a:cubicBezTo>
                      <a:pt x="6710" y="3984"/>
                      <a:pt x="3574" y="6988"/>
                      <a:pt x="1948" y="118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sz="20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19">
              <a:extLst>
                <a:ext uri="{FF2B5EF4-FFF2-40B4-BE49-F238E27FC236}">
                  <a16:creationId xmlns:a16="http://schemas.microsoft.com/office/drawing/2014/main" id="{2F1E5DEC-B6AF-8E08-D4AB-85AEFFA352FE}"/>
                </a:ext>
              </a:extLst>
            </p:cNvPr>
            <p:cNvGrpSpPr/>
            <p:nvPr/>
          </p:nvGrpSpPr>
          <p:grpSpPr>
            <a:xfrm rot="16200000">
              <a:off x="3475885" y="3249768"/>
              <a:ext cx="1103159" cy="1393619"/>
              <a:chOff x="0" y="0"/>
              <a:chExt cx="1103299" cy="1393617"/>
            </a:xfrm>
            <a:solidFill>
              <a:schemeClr val="bg1"/>
            </a:solidFill>
          </p:grpSpPr>
          <p:sp>
            <p:nvSpPr>
              <p:cNvPr id="16" name="Shape 517">
                <a:extLst>
                  <a:ext uri="{FF2B5EF4-FFF2-40B4-BE49-F238E27FC236}">
                    <a16:creationId xmlns:a16="http://schemas.microsoft.com/office/drawing/2014/main" id="{97DA4B71-2245-46A1-BC85-27D7C4A3A0CD}"/>
                  </a:ext>
                </a:extLst>
              </p:cNvPr>
              <p:cNvSpPr/>
              <p:nvPr/>
            </p:nvSpPr>
            <p:spPr>
              <a:xfrm flipH="1">
                <a:off x="1" y="0"/>
                <a:ext cx="531335" cy="633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9" y="0"/>
                    </a:moveTo>
                    <a:lnTo>
                      <a:pt x="1649" y="0"/>
                    </a:lnTo>
                    <a:cubicBezTo>
                      <a:pt x="13502" y="2865"/>
                      <a:pt x="21600" y="11528"/>
                      <a:pt x="21600" y="21345"/>
                    </a:cubicBezTo>
                    <a:lnTo>
                      <a:pt x="16243" y="21600"/>
                    </a:lnTo>
                    <a:cubicBezTo>
                      <a:pt x="16243" y="13733"/>
                      <a:pt x="9642" y="6796"/>
                      <a:pt x="0" y="45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sz="20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Shape 518">
                <a:extLst>
                  <a:ext uri="{FF2B5EF4-FFF2-40B4-BE49-F238E27FC236}">
                    <a16:creationId xmlns:a16="http://schemas.microsoft.com/office/drawing/2014/main" id="{EF1DF2A1-F1A1-D275-3DC1-DD813C5040F3}"/>
                  </a:ext>
                </a:extLst>
              </p:cNvPr>
              <p:cNvSpPr/>
              <p:nvPr/>
            </p:nvSpPr>
            <p:spPr>
              <a:xfrm rot="10800000">
                <a:off x="0" y="731165"/>
                <a:ext cx="1103299" cy="662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093" extrusionOk="0">
                    <a:moveTo>
                      <a:pt x="0" y="3664"/>
                    </a:moveTo>
                    <a:lnTo>
                      <a:pt x="0" y="3664"/>
                    </a:lnTo>
                    <a:cubicBezTo>
                      <a:pt x="6040" y="-2507"/>
                      <a:pt x="14532" y="-698"/>
                      <a:pt x="18968" y="7704"/>
                    </a:cubicBezTo>
                    <a:cubicBezTo>
                      <a:pt x="20678" y="10944"/>
                      <a:pt x="21600" y="14858"/>
                      <a:pt x="21600" y="18877"/>
                    </a:cubicBezTo>
                    <a:lnTo>
                      <a:pt x="19020" y="19093"/>
                    </a:lnTo>
                    <a:cubicBezTo>
                      <a:pt x="19020" y="10765"/>
                      <a:pt x="14100" y="4014"/>
                      <a:pt x="8030" y="4014"/>
                    </a:cubicBezTo>
                    <a:cubicBezTo>
                      <a:pt x="5715" y="4014"/>
                      <a:pt x="3459" y="5018"/>
                      <a:pt x="1584" y="68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sz="20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2BDF3E5-835A-BBA5-42A2-E352EDA81007}"/>
              </a:ext>
            </a:extLst>
          </p:cNvPr>
          <p:cNvGrpSpPr/>
          <p:nvPr/>
        </p:nvGrpSpPr>
        <p:grpSpPr>
          <a:xfrm>
            <a:off x="2311078" y="5039085"/>
            <a:ext cx="2144808" cy="1021955"/>
            <a:chOff x="-394074" y="1931934"/>
            <a:chExt cx="2144808" cy="10219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FF106FB-20C2-8E5F-FFA3-4A907DA24A4A}"/>
                </a:ext>
              </a:extLst>
            </p:cNvPr>
            <p:cNvSpPr txBox="1"/>
            <p:nvPr/>
          </p:nvSpPr>
          <p:spPr>
            <a:xfrm>
              <a:off x="-394074" y="2190603"/>
              <a:ext cx="21448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AC5343-0CF2-0C9D-4109-433B719D388E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4EC6EF8-7176-321E-0C77-706B3B388F6B}"/>
              </a:ext>
            </a:extLst>
          </p:cNvPr>
          <p:cNvGrpSpPr/>
          <p:nvPr/>
        </p:nvGrpSpPr>
        <p:grpSpPr>
          <a:xfrm>
            <a:off x="5023596" y="5039085"/>
            <a:ext cx="2144808" cy="1021955"/>
            <a:chOff x="-394074" y="1931934"/>
            <a:chExt cx="2144808" cy="10219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328C85-A4A0-3C49-EAE0-1D9BA3BC221F}"/>
                </a:ext>
              </a:extLst>
            </p:cNvPr>
            <p:cNvSpPr txBox="1"/>
            <p:nvPr/>
          </p:nvSpPr>
          <p:spPr>
            <a:xfrm>
              <a:off x="-394074" y="2190603"/>
              <a:ext cx="21448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A8AF234-CA48-0B31-EB9C-B2F36148EFAF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A8FA83C-DB9D-04B9-5E43-F7BC9AF9815E}"/>
              </a:ext>
            </a:extLst>
          </p:cNvPr>
          <p:cNvGrpSpPr/>
          <p:nvPr/>
        </p:nvGrpSpPr>
        <p:grpSpPr>
          <a:xfrm>
            <a:off x="7736116" y="5039085"/>
            <a:ext cx="2144808" cy="1021955"/>
            <a:chOff x="-394074" y="1931934"/>
            <a:chExt cx="2144808" cy="10219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52B5A3-0BB5-871C-CADE-B07CD89C5EAF}"/>
                </a:ext>
              </a:extLst>
            </p:cNvPr>
            <p:cNvSpPr txBox="1"/>
            <p:nvPr/>
          </p:nvSpPr>
          <p:spPr>
            <a:xfrm>
              <a:off x="-394074" y="2190603"/>
              <a:ext cx="21448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29FC47-55CB-DA3C-51CA-23DDA1D35D27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0271FFA-0BA3-80DA-AE40-8662273C8661}"/>
              </a:ext>
            </a:extLst>
          </p:cNvPr>
          <p:cNvGrpSpPr/>
          <p:nvPr/>
        </p:nvGrpSpPr>
        <p:grpSpPr>
          <a:xfrm>
            <a:off x="3723836" y="942065"/>
            <a:ext cx="2144808" cy="1021955"/>
            <a:chOff x="-394074" y="1931934"/>
            <a:chExt cx="2144808" cy="10219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6531DC5-C14A-CA75-D78F-064B0E9E485B}"/>
                </a:ext>
              </a:extLst>
            </p:cNvPr>
            <p:cNvSpPr txBox="1"/>
            <p:nvPr/>
          </p:nvSpPr>
          <p:spPr>
            <a:xfrm>
              <a:off x="-394074" y="2190603"/>
              <a:ext cx="21448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484A0A8-1F2B-5C90-11F5-8EBB549CB333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A3C5F87-E774-CC8E-7FDE-F067713543E0}"/>
              </a:ext>
            </a:extLst>
          </p:cNvPr>
          <p:cNvGrpSpPr/>
          <p:nvPr/>
        </p:nvGrpSpPr>
        <p:grpSpPr>
          <a:xfrm>
            <a:off x="6412564" y="942065"/>
            <a:ext cx="2144808" cy="1021955"/>
            <a:chOff x="-394074" y="1931934"/>
            <a:chExt cx="2144808" cy="10219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1248604-0963-2414-28C7-8A042A1E6971}"/>
                </a:ext>
              </a:extLst>
            </p:cNvPr>
            <p:cNvSpPr txBox="1"/>
            <p:nvPr/>
          </p:nvSpPr>
          <p:spPr>
            <a:xfrm>
              <a:off x="-394074" y="2190603"/>
              <a:ext cx="21448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AFC336E-ECF5-6617-5E56-8CA06D9BEFA3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507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8" name="AutoShape 3">
            <a:extLst>
              <a:ext uri="{FF2B5EF4-FFF2-40B4-BE49-F238E27FC236}">
                <a16:creationId xmlns:a16="http://schemas.microsoft.com/office/drawing/2014/main" id="{92FAC0F8-7EED-CBBC-8C1A-9957CFEBCB7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600049" y="1822727"/>
            <a:ext cx="4515272" cy="46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E2E0A98-A2E9-B505-DFCB-7DDD248FE00C}"/>
              </a:ext>
            </a:extLst>
          </p:cNvPr>
          <p:cNvGrpSpPr/>
          <p:nvPr/>
        </p:nvGrpSpPr>
        <p:grpSpPr>
          <a:xfrm>
            <a:off x="3799914" y="2610245"/>
            <a:ext cx="2378586" cy="3110408"/>
            <a:chOff x="2942295" y="2175506"/>
            <a:chExt cx="1953040" cy="25536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C1F66BA-3593-C80C-B6E7-1BCE330B4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2295" y="2175506"/>
              <a:ext cx="1953040" cy="2553601"/>
            </a:xfrm>
            <a:custGeom>
              <a:avLst/>
              <a:gdLst>
                <a:gd name="T0" fmla="*/ 421 w 843"/>
                <a:gd name="T1" fmla="*/ 0 h 1101"/>
                <a:gd name="T2" fmla="*/ 0 w 843"/>
                <a:gd name="T3" fmla="*/ 422 h 1101"/>
                <a:gd name="T4" fmla="*/ 297 w 843"/>
                <a:gd name="T5" fmla="*/ 826 h 1101"/>
                <a:gd name="T6" fmla="*/ 99 w 843"/>
                <a:gd name="T7" fmla="*/ 1101 h 1101"/>
                <a:gd name="T8" fmla="*/ 843 w 843"/>
                <a:gd name="T9" fmla="*/ 422 h 1101"/>
                <a:gd name="T10" fmla="*/ 421 w 843"/>
                <a:gd name="T11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3" h="1101">
                  <a:moveTo>
                    <a:pt x="421" y="0"/>
                  </a:moveTo>
                  <a:cubicBezTo>
                    <a:pt x="189" y="0"/>
                    <a:pt x="0" y="189"/>
                    <a:pt x="0" y="422"/>
                  </a:cubicBezTo>
                  <a:cubicBezTo>
                    <a:pt x="0" y="612"/>
                    <a:pt x="125" y="773"/>
                    <a:pt x="297" y="826"/>
                  </a:cubicBezTo>
                  <a:cubicBezTo>
                    <a:pt x="99" y="1101"/>
                    <a:pt x="99" y="1101"/>
                    <a:pt x="99" y="1101"/>
                  </a:cubicBezTo>
                  <a:cubicBezTo>
                    <a:pt x="351" y="945"/>
                    <a:pt x="843" y="767"/>
                    <a:pt x="843" y="422"/>
                  </a:cubicBezTo>
                  <a:cubicBezTo>
                    <a:pt x="843" y="189"/>
                    <a:pt x="654" y="0"/>
                    <a:pt x="421" y="0"/>
                  </a:cubicBezTo>
                  <a:close/>
                </a:path>
              </a:pathLst>
            </a:custGeom>
            <a:solidFill>
              <a:srgbClr val="407BF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3536292-C0AE-4186-2F8E-6210283CDEAC}"/>
                </a:ext>
              </a:extLst>
            </p:cNvPr>
            <p:cNvSpPr/>
            <p:nvPr/>
          </p:nvSpPr>
          <p:spPr>
            <a:xfrm>
              <a:off x="3282292" y="2992226"/>
              <a:ext cx="1273041" cy="386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77836A5-B35E-FE84-2D42-EE01DE5AAC3B}"/>
              </a:ext>
            </a:extLst>
          </p:cNvPr>
          <p:cNvGrpSpPr/>
          <p:nvPr/>
        </p:nvGrpSpPr>
        <p:grpSpPr>
          <a:xfrm>
            <a:off x="5995465" y="2504032"/>
            <a:ext cx="2119856" cy="2766805"/>
            <a:chOff x="4587544" y="2175506"/>
            <a:chExt cx="1590099" cy="2075104"/>
          </a:xfrm>
          <a:solidFill>
            <a:srgbClr val="0070C0"/>
          </a:solidFill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3D604A2-70AA-5402-CCC6-F24AD59044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87544" y="2175506"/>
              <a:ext cx="1590099" cy="2075104"/>
            </a:xfrm>
            <a:custGeom>
              <a:avLst/>
              <a:gdLst>
                <a:gd name="T0" fmla="*/ 343 w 686"/>
                <a:gd name="T1" fmla="*/ 0 h 895"/>
                <a:gd name="T2" fmla="*/ 0 w 686"/>
                <a:gd name="T3" fmla="*/ 343 h 895"/>
                <a:gd name="T4" fmla="*/ 242 w 686"/>
                <a:gd name="T5" fmla="*/ 671 h 895"/>
                <a:gd name="T6" fmla="*/ 81 w 686"/>
                <a:gd name="T7" fmla="*/ 895 h 895"/>
                <a:gd name="T8" fmla="*/ 686 w 686"/>
                <a:gd name="T9" fmla="*/ 343 h 895"/>
                <a:gd name="T10" fmla="*/ 343 w 686"/>
                <a:gd name="T1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895">
                  <a:moveTo>
                    <a:pt x="343" y="0"/>
                  </a:moveTo>
                  <a:cubicBezTo>
                    <a:pt x="154" y="0"/>
                    <a:pt x="0" y="153"/>
                    <a:pt x="0" y="343"/>
                  </a:cubicBezTo>
                  <a:cubicBezTo>
                    <a:pt x="0" y="497"/>
                    <a:pt x="102" y="627"/>
                    <a:pt x="242" y="671"/>
                  </a:cubicBezTo>
                  <a:cubicBezTo>
                    <a:pt x="81" y="895"/>
                    <a:pt x="81" y="895"/>
                    <a:pt x="81" y="895"/>
                  </a:cubicBezTo>
                  <a:cubicBezTo>
                    <a:pt x="286" y="768"/>
                    <a:pt x="686" y="623"/>
                    <a:pt x="686" y="343"/>
                  </a:cubicBezTo>
                  <a:cubicBezTo>
                    <a:pt x="686" y="153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AAAE00D-5319-9A4E-8985-8424468A3840}"/>
                </a:ext>
              </a:extLst>
            </p:cNvPr>
            <p:cNvSpPr/>
            <p:nvPr/>
          </p:nvSpPr>
          <p:spPr>
            <a:xfrm>
              <a:off x="4871343" y="2759070"/>
              <a:ext cx="1047538" cy="3203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DC8D5F8-8432-554D-DB33-59E9810D5964}"/>
              </a:ext>
            </a:extLst>
          </p:cNvPr>
          <p:cNvGrpSpPr/>
          <p:nvPr/>
        </p:nvGrpSpPr>
        <p:grpSpPr>
          <a:xfrm>
            <a:off x="4981741" y="1140613"/>
            <a:ext cx="1735809" cy="2265525"/>
            <a:chOff x="3827152" y="1152942"/>
            <a:chExt cx="1302026" cy="1699144"/>
          </a:xfrm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4DA7D1A2-96C5-1509-CBDD-1009CA752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152" y="1152942"/>
              <a:ext cx="1302026" cy="1699144"/>
            </a:xfrm>
            <a:custGeom>
              <a:avLst/>
              <a:gdLst>
                <a:gd name="T0" fmla="*/ 281 w 562"/>
                <a:gd name="T1" fmla="*/ 733 h 733"/>
                <a:gd name="T2" fmla="*/ 562 w 562"/>
                <a:gd name="T3" fmla="*/ 452 h 733"/>
                <a:gd name="T4" fmla="*/ 364 w 562"/>
                <a:gd name="T5" fmla="*/ 184 h 733"/>
                <a:gd name="T6" fmla="*/ 496 w 562"/>
                <a:gd name="T7" fmla="*/ 0 h 733"/>
                <a:gd name="T8" fmla="*/ 0 w 562"/>
                <a:gd name="T9" fmla="*/ 452 h 733"/>
                <a:gd name="T10" fmla="*/ 281 w 562"/>
                <a:gd name="T11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2" h="733">
                  <a:moveTo>
                    <a:pt x="281" y="733"/>
                  </a:moveTo>
                  <a:cubicBezTo>
                    <a:pt x="436" y="733"/>
                    <a:pt x="562" y="607"/>
                    <a:pt x="562" y="452"/>
                  </a:cubicBezTo>
                  <a:cubicBezTo>
                    <a:pt x="562" y="326"/>
                    <a:pt x="478" y="219"/>
                    <a:pt x="364" y="184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328" y="104"/>
                    <a:pt x="0" y="223"/>
                    <a:pt x="0" y="452"/>
                  </a:cubicBezTo>
                  <a:cubicBezTo>
                    <a:pt x="0" y="607"/>
                    <a:pt x="126" y="733"/>
                    <a:pt x="281" y="7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8014770-E89B-5347-C1BE-F15FC55307AA}"/>
                </a:ext>
              </a:extLst>
            </p:cNvPr>
            <p:cNvSpPr/>
            <p:nvPr/>
          </p:nvSpPr>
          <p:spPr>
            <a:xfrm>
              <a:off x="3959543" y="1978315"/>
              <a:ext cx="1047538" cy="3203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2235FA1-7D9E-1215-31A8-16AC51AE5426}"/>
              </a:ext>
            </a:extLst>
          </p:cNvPr>
          <p:cNvSpPr txBox="1"/>
          <p:nvPr/>
        </p:nvSpPr>
        <p:spPr>
          <a:xfrm>
            <a:off x="6717550" y="967602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2E3455A-5B4A-09CD-FB31-F48BAF48526E}"/>
              </a:ext>
            </a:extLst>
          </p:cNvPr>
          <p:cNvSpPr txBox="1"/>
          <p:nvPr/>
        </p:nvSpPr>
        <p:spPr>
          <a:xfrm>
            <a:off x="7951265" y="4963292"/>
            <a:ext cx="162538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8F72673-EBE7-7E75-6243-7F3A933C387F}"/>
              </a:ext>
            </a:extLst>
          </p:cNvPr>
          <p:cNvSpPr txBox="1"/>
          <p:nvPr/>
        </p:nvSpPr>
        <p:spPr>
          <a:xfrm>
            <a:off x="2338589" y="4963292"/>
            <a:ext cx="1625381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9371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E60942-8371-6CB3-F8E6-69D542811A6A}"/>
              </a:ext>
            </a:extLst>
          </p:cNvPr>
          <p:cNvGrpSpPr/>
          <p:nvPr/>
        </p:nvGrpSpPr>
        <p:grpSpPr>
          <a:xfrm>
            <a:off x="1500578" y="1318287"/>
            <a:ext cx="9211554" cy="3935884"/>
            <a:chOff x="2227308" y="1628802"/>
            <a:chExt cx="7758093" cy="3314854"/>
          </a:xfrm>
        </p:grpSpPr>
        <p:sp>
          <p:nvSpPr>
            <p:cNvPr id="2" name="深色1">
              <a:extLst>
                <a:ext uri="{FF2B5EF4-FFF2-40B4-BE49-F238E27FC236}">
                  <a16:creationId xmlns:a16="http://schemas.microsoft.com/office/drawing/2014/main" id="{2C17774F-0AC9-6E78-56B8-0B1E17814CD9}"/>
                </a:ext>
              </a:extLst>
            </p:cNvPr>
            <p:cNvSpPr txBox="1"/>
            <p:nvPr/>
          </p:nvSpPr>
          <p:spPr>
            <a:xfrm>
              <a:off x="2807995" y="1628802"/>
              <a:ext cx="370189" cy="544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深色2">
              <a:extLst>
                <a:ext uri="{FF2B5EF4-FFF2-40B4-BE49-F238E27FC236}">
                  <a16:creationId xmlns:a16="http://schemas.microsoft.com/office/drawing/2014/main" id="{BD60F546-6847-A5DF-EFD8-B9F9A6361F61}"/>
                </a:ext>
              </a:extLst>
            </p:cNvPr>
            <p:cNvSpPr txBox="1"/>
            <p:nvPr/>
          </p:nvSpPr>
          <p:spPr>
            <a:xfrm>
              <a:off x="4824743" y="1628802"/>
              <a:ext cx="370189" cy="544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深色3">
              <a:extLst>
                <a:ext uri="{FF2B5EF4-FFF2-40B4-BE49-F238E27FC236}">
                  <a16:creationId xmlns:a16="http://schemas.microsoft.com/office/drawing/2014/main" id="{99309F1F-73C7-8CD2-5931-0E2416DA855A}"/>
                </a:ext>
              </a:extLst>
            </p:cNvPr>
            <p:cNvSpPr txBox="1"/>
            <p:nvPr/>
          </p:nvSpPr>
          <p:spPr>
            <a:xfrm>
              <a:off x="6913519" y="1628802"/>
              <a:ext cx="370189" cy="544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5DE33044-DAAA-AA17-CAB0-EC57286D6428}"/>
                </a:ext>
              </a:extLst>
            </p:cNvPr>
            <p:cNvSpPr/>
            <p:nvPr/>
          </p:nvSpPr>
          <p:spPr>
            <a:xfrm>
              <a:off x="2227308" y="1951966"/>
              <a:ext cx="1584589" cy="2991690"/>
            </a:xfrm>
            <a:custGeom>
              <a:avLst/>
              <a:gdLst/>
              <a:ahLst/>
              <a:cxnLst/>
              <a:rect l="l" t="t" r="r" b="b"/>
              <a:pathLst>
                <a:path w="1584176" h="2991690">
                  <a:moveTo>
                    <a:pt x="0" y="0"/>
                  </a:moveTo>
                  <a:lnTo>
                    <a:pt x="533923" y="0"/>
                  </a:lnTo>
                  <a:lnTo>
                    <a:pt x="533923" y="96493"/>
                  </a:lnTo>
                  <a:lnTo>
                    <a:pt x="209147" y="96493"/>
                  </a:lnTo>
                  <a:lnTo>
                    <a:pt x="796178" y="464695"/>
                  </a:lnTo>
                  <a:lnTo>
                    <a:pt x="1383209" y="96493"/>
                  </a:lnTo>
                  <a:lnTo>
                    <a:pt x="1058433" y="96493"/>
                  </a:lnTo>
                  <a:lnTo>
                    <a:pt x="1058433" y="0"/>
                  </a:lnTo>
                  <a:lnTo>
                    <a:pt x="1584176" y="0"/>
                  </a:lnTo>
                  <a:lnTo>
                    <a:pt x="1584176" y="2991690"/>
                  </a:lnTo>
                  <a:lnTo>
                    <a:pt x="0" y="2991690"/>
                  </a:lnTo>
                  <a:close/>
                </a:path>
              </a:pathLst>
            </a:custGeom>
            <a:solidFill>
              <a:srgbClr val="407BFF">
                <a:alpha val="9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27C8834B-95FB-BEEB-4467-0B46C259AEF6}"/>
                </a:ext>
              </a:extLst>
            </p:cNvPr>
            <p:cNvSpPr/>
            <p:nvPr/>
          </p:nvSpPr>
          <p:spPr>
            <a:xfrm>
              <a:off x="4244057" y="1951966"/>
              <a:ext cx="1584589" cy="2991690"/>
            </a:xfrm>
            <a:custGeom>
              <a:avLst/>
              <a:gdLst/>
              <a:ahLst/>
              <a:cxnLst/>
              <a:rect l="l" t="t" r="r" b="b"/>
              <a:pathLst>
                <a:path w="1584176" h="2991690">
                  <a:moveTo>
                    <a:pt x="0" y="0"/>
                  </a:moveTo>
                  <a:lnTo>
                    <a:pt x="533923" y="0"/>
                  </a:lnTo>
                  <a:lnTo>
                    <a:pt x="533923" y="96493"/>
                  </a:lnTo>
                  <a:lnTo>
                    <a:pt x="209147" y="96493"/>
                  </a:lnTo>
                  <a:lnTo>
                    <a:pt x="796178" y="464695"/>
                  </a:lnTo>
                  <a:lnTo>
                    <a:pt x="1383209" y="96493"/>
                  </a:lnTo>
                  <a:lnTo>
                    <a:pt x="1058433" y="96493"/>
                  </a:lnTo>
                  <a:lnTo>
                    <a:pt x="1058433" y="0"/>
                  </a:lnTo>
                  <a:lnTo>
                    <a:pt x="1584176" y="0"/>
                  </a:lnTo>
                  <a:lnTo>
                    <a:pt x="1584176" y="2991690"/>
                  </a:lnTo>
                  <a:lnTo>
                    <a:pt x="0" y="2991690"/>
                  </a:ln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0AF6382B-1C04-E673-0A30-DDC241FE83B3}"/>
                </a:ext>
              </a:extLst>
            </p:cNvPr>
            <p:cNvSpPr/>
            <p:nvPr/>
          </p:nvSpPr>
          <p:spPr>
            <a:xfrm>
              <a:off x="6332833" y="1951966"/>
              <a:ext cx="1584589" cy="2991690"/>
            </a:xfrm>
            <a:custGeom>
              <a:avLst/>
              <a:gdLst/>
              <a:ahLst/>
              <a:cxnLst/>
              <a:rect l="l" t="t" r="r" b="b"/>
              <a:pathLst>
                <a:path w="1584176" h="2991690">
                  <a:moveTo>
                    <a:pt x="0" y="0"/>
                  </a:moveTo>
                  <a:lnTo>
                    <a:pt x="533923" y="0"/>
                  </a:lnTo>
                  <a:lnTo>
                    <a:pt x="533923" y="96493"/>
                  </a:lnTo>
                  <a:lnTo>
                    <a:pt x="209147" y="96493"/>
                  </a:lnTo>
                  <a:lnTo>
                    <a:pt x="796178" y="464695"/>
                  </a:lnTo>
                  <a:lnTo>
                    <a:pt x="1383209" y="96493"/>
                  </a:lnTo>
                  <a:lnTo>
                    <a:pt x="1058433" y="96493"/>
                  </a:lnTo>
                  <a:lnTo>
                    <a:pt x="1058433" y="0"/>
                  </a:lnTo>
                  <a:lnTo>
                    <a:pt x="1584176" y="0"/>
                  </a:lnTo>
                  <a:lnTo>
                    <a:pt x="1584176" y="2991690"/>
                  </a:lnTo>
                  <a:lnTo>
                    <a:pt x="0" y="2991690"/>
                  </a:lnTo>
                  <a:close/>
                </a:path>
              </a:pathLst>
            </a:custGeom>
            <a:solidFill>
              <a:srgbClr val="407BFF">
                <a:alpha val="9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深色3">
              <a:extLst>
                <a:ext uri="{FF2B5EF4-FFF2-40B4-BE49-F238E27FC236}">
                  <a16:creationId xmlns:a16="http://schemas.microsoft.com/office/drawing/2014/main" id="{1FF87137-E2CF-6D49-70D4-5D1299DFFD36}"/>
                </a:ext>
              </a:extLst>
            </p:cNvPr>
            <p:cNvSpPr txBox="1"/>
            <p:nvPr/>
          </p:nvSpPr>
          <p:spPr>
            <a:xfrm>
              <a:off x="8981498" y="1628802"/>
              <a:ext cx="370189" cy="544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2">
              <a:extLst>
                <a:ext uri="{FF2B5EF4-FFF2-40B4-BE49-F238E27FC236}">
                  <a16:creationId xmlns:a16="http://schemas.microsoft.com/office/drawing/2014/main" id="{1E81F470-2BEB-F74B-E86B-CF4CCDF395C1}"/>
                </a:ext>
              </a:extLst>
            </p:cNvPr>
            <p:cNvSpPr/>
            <p:nvPr/>
          </p:nvSpPr>
          <p:spPr>
            <a:xfrm>
              <a:off x="8400812" y="1951966"/>
              <a:ext cx="1584589" cy="2991690"/>
            </a:xfrm>
            <a:custGeom>
              <a:avLst/>
              <a:gdLst/>
              <a:ahLst/>
              <a:cxnLst/>
              <a:rect l="l" t="t" r="r" b="b"/>
              <a:pathLst>
                <a:path w="1584176" h="2991690">
                  <a:moveTo>
                    <a:pt x="0" y="0"/>
                  </a:moveTo>
                  <a:lnTo>
                    <a:pt x="533923" y="0"/>
                  </a:lnTo>
                  <a:lnTo>
                    <a:pt x="533923" y="96493"/>
                  </a:lnTo>
                  <a:lnTo>
                    <a:pt x="209147" y="96493"/>
                  </a:lnTo>
                  <a:lnTo>
                    <a:pt x="796178" y="464695"/>
                  </a:lnTo>
                  <a:lnTo>
                    <a:pt x="1383209" y="96493"/>
                  </a:lnTo>
                  <a:lnTo>
                    <a:pt x="1058433" y="96493"/>
                  </a:lnTo>
                  <a:lnTo>
                    <a:pt x="1058433" y="0"/>
                  </a:lnTo>
                  <a:lnTo>
                    <a:pt x="1584176" y="0"/>
                  </a:lnTo>
                  <a:lnTo>
                    <a:pt x="1584176" y="2991690"/>
                  </a:lnTo>
                  <a:lnTo>
                    <a:pt x="0" y="2991690"/>
                  </a:ln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58E6C61-CBE6-EF28-A16D-3C4D123C7BEE}"/>
              </a:ext>
            </a:extLst>
          </p:cNvPr>
          <p:cNvGrpSpPr/>
          <p:nvPr/>
        </p:nvGrpSpPr>
        <p:grpSpPr>
          <a:xfrm>
            <a:off x="4130570" y="3208307"/>
            <a:ext cx="1410638" cy="1483620"/>
            <a:chOff x="-26989" y="1931934"/>
            <a:chExt cx="1410638" cy="148362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0503FD4-0978-E4CE-CD9C-7A41A2C756A7}"/>
                </a:ext>
              </a:extLst>
            </p:cNvPr>
            <p:cNvSpPr txBox="1"/>
            <p:nvPr/>
          </p:nvSpPr>
          <p:spPr>
            <a:xfrm>
              <a:off x="-26989" y="2190603"/>
              <a:ext cx="141063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5CCBCB1-A97F-2437-38F1-992E46DC347F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6E13E71-C166-124C-59CF-BD5679E89EB3}"/>
              </a:ext>
            </a:extLst>
          </p:cNvPr>
          <p:cNvGrpSpPr/>
          <p:nvPr/>
        </p:nvGrpSpPr>
        <p:grpSpPr>
          <a:xfrm>
            <a:off x="1735988" y="3208307"/>
            <a:ext cx="1410638" cy="1483620"/>
            <a:chOff x="-26989" y="1931934"/>
            <a:chExt cx="1410638" cy="148362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6386AA7-2B71-227F-F9D5-FD11795ABE00}"/>
                </a:ext>
              </a:extLst>
            </p:cNvPr>
            <p:cNvSpPr txBox="1"/>
            <p:nvPr/>
          </p:nvSpPr>
          <p:spPr>
            <a:xfrm>
              <a:off x="-26989" y="2190603"/>
              <a:ext cx="141063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BC8C3F2-53AA-6C08-21F9-07BE73547280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B6C366F-0E1E-F3FD-4841-0EAA552D093A}"/>
              </a:ext>
            </a:extLst>
          </p:cNvPr>
          <p:cNvGrpSpPr/>
          <p:nvPr/>
        </p:nvGrpSpPr>
        <p:grpSpPr>
          <a:xfrm>
            <a:off x="6610674" y="3208307"/>
            <a:ext cx="1410638" cy="1483620"/>
            <a:chOff x="-26989" y="1931934"/>
            <a:chExt cx="1410638" cy="148362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EB6D51C-9E81-ECA6-2933-85F87DEB67E7}"/>
                </a:ext>
              </a:extLst>
            </p:cNvPr>
            <p:cNvSpPr txBox="1"/>
            <p:nvPr/>
          </p:nvSpPr>
          <p:spPr>
            <a:xfrm>
              <a:off x="-26989" y="2190603"/>
              <a:ext cx="141063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598542D-0544-F665-F784-380C29C6EAEA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B7F6BB5-0082-BC90-61DC-6DF1D6525F39}"/>
              </a:ext>
            </a:extLst>
          </p:cNvPr>
          <p:cNvGrpSpPr/>
          <p:nvPr/>
        </p:nvGrpSpPr>
        <p:grpSpPr>
          <a:xfrm>
            <a:off x="9066084" y="3208307"/>
            <a:ext cx="1410638" cy="1483620"/>
            <a:chOff x="-26989" y="1931934"/>
            <a:chExt cx="1410638" cy="148362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7608081-38BB-C8E9-5BDF-ECF2240BD7FC}"/>
                </a:ext>
              </a:extLst>
            </p:cNvPr>
            <p:cNvSpPr txBox="1"/>
            <p:nvPr/>
          </p:nvSpPr>
          <p:spPr>
            <a:xfrm>
              <a:off x="-26989" y="2190603"/>
              <a:ext cx="141063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6D1E0E0-A750-2612-F296-38F798925BA6}"/>
                </a:ext>
              </a:extLst>
            </p:cNvPr>
            <p:cNvSpPr txBox="1"/>
            <p:nvPr/>
          </p:nvSpPr>
          <p:spPr>
            <a:xfrm>
              <a:off x="-26989" y="1931934"/>
              <a:ext cx="1410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31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3984499" y="1886654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771892" y="2783766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1288583" y="5031842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BDB024-B74B-9C99-8E9B-26B685BF94C9}"/>
              </a:ext>
            </a:extLst>
          </p:cNvPr>
          <p:cNvGrpSpPr/>
          <p:nvPr/>
        </p:nvGrpSpPr>
        <p:grpSpPr>
          <a:xfrm>
            <a:off x="1199809" y="2344507"/>
            <a:ext cx="2784690" cy="603103"/>
            <a:chOff x="1199809" y="2152796"/>
            <a:chExt cx="2784690" cy="60310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9FACE9D-B88C-FAB4-76EE-9E25C3AA0EAA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4EEF71A-A0B2-4C31-A8B5-AEA98367F935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8D1C026-4C70-4EFD-5CFE-B91E92CCD310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0BB30B-F91A-5B74-9309-19329CABF6BF}"/>
                </a:ext>
              </a:extLst>
            </p:cNvPr>
            <p:cNvSpPr txBox="1"/>
            <p:nvPr/>
          </p:nvSpPr>
          <p:spPr>
            <a:xfrm>
              <a:off x="1411518" y="2152796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A59C040-FA21-9685-2FB5-2FB47E437F8A}"/>
              </a:ext>
            </a:extLst>
          </p:cNvPr>
          <p:cNvSpPr txBox="1"/>
          <p:nvPr/>
        </p:nvSpPr>
        <p:spPr>
          <a:xfrm>
            <a:off x="1198932" y="3194165"/>
            <a:ext cx="517411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76758F-CA28-0C1D-5DD2-0997EFD4B577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62C1FF6-1D24-B3FD-B003-6216D6F7E2A4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67F9C87-3EDA-E23C-6738-F7C4DAFC7E2C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4CDBE33-5BFF-0F00-0323-0C7F0C61B74B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5828273-13AD-E48D-48B9-73AD4F923003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F2EF0FE-7B55-8A20-60C0-89083D174EA2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3B556E9-6AD6-F10F-6767-3D17E112CB32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322F07A-7556-8D5C-4322-A241F04A2684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69A8B8DC-2E90-28B6-D5B3-9A287E33FFDC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5AAA777-0BE8-7CEE-6895-3BE131D597C4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FF1C844-1D5A-E4A4-5777-099968B9772B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0B1A8B4-0F1F-ECAA-6123-5FEC3D390815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08AECE0-F520-2283-304A-646C2DEF05D2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E167ADF-FF7C-904D-0C56-74DDA09B7D8D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4E91C17-672A-5E3A-A49B-936438FBB94B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9BD323D-768A-39C3-00EC-A5B98D6E8FF3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260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" name="Group 2066">
            <a:extLst>
              <a:ext uri="{FF2B5EF4-FFF2-40B4-BE49-F238E27FC236}">
                <a16:creationId xmlns:a16="http://schemas.microsoft.com/office/drawing/2014/main" id="{EFEE2C1C-9979-3B51-1525-26CFE8BA4BD2}"/>
              </a:ext>
            </a:extLst>
          </p:cNvPr>
          <p:cNvGrpSpPr/>
          <p:nvPr/>
        </p:nvGrpSpPr>
        <p:grpSpPr>
          <a:xfrm>
            <a:off x="2397875" y="2412096"/>
            <a:ext cx="7563418" cy="1453237"/>
            <a:chOff x="-1" y="-1"/>
            <a:chExt cx="4688595" cy="900750"/>
          </a:xfrm>
        </p:grpSpPr>
        <p:grpSp>
          <p:nvGrpSpPr>
            <p:cNvPr id="3" name="Group 2060">
              <a:extLst>
                <a:ext uri="{FF2B5EF4-FFF2-40B4-BE49-F238E27FC236}">
                  <a16:creationId xmlns:a16="http://schemas.microsoft.com/office/drawing/2014/main" id="{E044F41C-14B1-4F3A-CEB8-5999894F3362}"/>
                </a:ext>
              </a:extLst>
            </p:cNvPr>
            <p:cNvGrpSpPr/>
            <p:nvPr/>
          </p:nvGrpSpPr>
          <p:grpSpPr>
            <a:xfrm>
              <a:off x="-1" y="-1"/>
              <a:ext cx="4688595" cy="900750"/>
              <a:chOff x="0" y="0"/>
              <a:chExt cx="4688593" cy="900748"/>
            </a:xfrm>
          </p:grpSpPr>
          <p:sp>
            <p:nvSpPr>
              <p:cNvPr id="9" name="Shape 2057">
                <a:extLst>
                  <a:ext uri="{FF2B5EF4-FFF2-40B4-BE49-F238E27FC236}">
                    <a16:creationId xmlns:a16="http://schemas.microsoft.com/office/drawing/2014/main" id="{06D44694-3C78-F01C-89C8-56A692E6F5FE}"/>
                  </a:ext>
                </a:extLst>
              </p:cNvPr>
              <p:cNvSpPr/>
              <p:nvPr/>
            </p:nvSpPr>
            <p:spPr>
              <a:xfrm>
                <a:off x="-1" y="-1"/>
                <a:ext cx="1942412" cy="900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7280" y="0"/>
                    </a:lnTo>
                    <a:lnTo>
                      <a:pt x="21600" y="10800"/>
                    </a:lnTo>
                    <a:lnTo>
                      <a:pt x="17280" y="21600"/>
                    </a:lnTo>
                    <a:lnTo>
                      <a:pt x="0" y="21600"/>
                    </a:lnTo>
                    <a:lnTo>
                      <a:pt x="4320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ts val="700"/>
                  </a:spcBef>
                  <a:defRPr sz="6500">
                    <a:solidFill>
                      <a:srgbClr val="000000"/>
                    </a:solidFill>
                  </a:defRPr>
                </a:pPr>
                <a:endParaRPr sz="6500">
                  <a:cs typeface="+mn-ea"/>
                  <a:sym typeface="+mn-lt"/>
                </a:endParaRPr>
              </a:p>
            </p:txBody>
          </p:sp>
          <p:sp>
            <p:nvSpPr>
              <p:cNvPr id="10" name="Shape 2058">
                <a:extLst>
                  <a:ext uri="{FF2B5EF4-FFF2-40B4-BE49-F238E27FC236}">
                    <a16:creationId xmlns:a16="http://schemas.microsoft.com/office/drawing/2014/main" id="{678C9A65-2E68-6FF0-A562-CD7CF3C583E3}"/>
                  </a:ext>
                </a:extLst>
              </p:cNvPr>
              <p:cNvSpPr/>
              <p:nvPr/>
            </p:nvSpPr>
            <p:spPr>
              <a:xfrm>
                <a:off x="1689897" y="76564"/>
                <a:ext cx="1612204" cy="747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7280" y="0"/>
                    </a:lnTo>
                    <a:lnTo>
                      <a:pt x="21600" y="10800"/>
                    </a:lnTo>
                    <a:lnTo>
                      <a:pt x="17280" y="21600"/>
                    </a:lnTo>
                    <a:lnTo>
                      <a:pt x="0" y="21600"/>
                    </a:lnTo>
                    <a:lnTo>
                      <a:pt x="4320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2444750">
                  <a:lnSpc>
                    <a:spcPct val="90000"/>
                  </a:lnSpc>
                  <a:spcBef>
                    <a:spcPts val="700"/>
                  </a:spcBef>
                  <a:defRPr sz="5500"/>
                </a:pPr>
                <a:endParaRPr sz="5500">
                  <a:cs typeface="+mn-ea"/>
                  <a:sym typeface="+mn-lt"/>
                </a:endParaRPr>
              </a:p>
            </p:txBody>
          </p:sp>
          <p:sp>
            <p:nvSpPr>
              <p:cNvPr id="11" name="Shape 2059">
                <a:extLst>
                  <a:ext uri="{FF2B5EF4-FFF2-40B4-BE49-F238E27FC236}">
                    <a16:creationId xmlns:a16="http://schemas.microsoft.com/office/drawing/2014/main" id="{4B269603-E531-FA47-7983-4C300C9EC0BE}"/>
                  </a:ext>
                </a:extLst>
              </p:cNvPr>
              <p:cNvSpPr/>
              <p:nvPr/>
            </p:nvSpPr>
            <p:spPr>
              <a:xfrm>
                <a:off x="3076391" y="76564"/>
                <a:ext cx="1612203" cy="747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7280" y="0"/>
                    </a:lnTo>
                    <a:lnTo>
                      <a:pt x="21600" y="10800"/>
                    </a:lnTo>
                    <a:lnTo>
                      <a:pt x="17280" y="21600"/>
                    </a:lnTo>
                    <a:lnTo>
                      <a:pt x="0" y="21600"/>
                    </a:lnTo>
                    <a:lnTo>
                      <a:pt x="4320" y="10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9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2444750">
                  <a:lnSpc>
                    <a:spcPct val="90000"/>
                  </a:lnSpc>
                  <a:spcBef>
                    <a:spcPts val="700"/>
                  </a:spcBef>
                  <a:defRPr sz="5500"/>
                </a:pPr>
                <a:endParaRPr sz="5500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2063">
              <a:extLst>
                <a:ext uri="{FF2B5EF4-FFF2-40B4-BE49-F238E27FC236}">
                  <a16:creationId xmlns:a16="http://schemas.microsoft.com/office/drawing/2014/main" id="{5287D669-71ED-2C28-6C5E-A3BBD9C6344D}"/>
                </a:ext>
              </a:extLst>
            </p:cNvPr>
            <p:cNvGrpSpPr/>
            <p:nvPr/>
          </p:nvGrpSpPr>
          <p:grpSpPr>
            <a:xfrm>
              <a:off x="778909" y="220368"/>
              <a:ext cx="326516" cy="475943"/>
              <a:chOff x="0" y="0"/>
              <a:chExt cx="326515" cy="475942"/>
            </a:xfrm>
          </p:grpSpPr>
          <p:sp>
            <p:nvSpPr>
              <p:cNvPr id="7" name="Shape 2061">
                <a:extLst>
                  <a:ext uri="{FF2B5EF4-FFF2-40B4-BE49-F238E27FC236}">
                    <a16:creationId xmlns:a16="http://schemas.microsoft.com/office/drawing/2014/main" id="{7666A39A-AF66-B2C8-1440-C343D520C001}"/>
                  </a:ext>
                </a:extLst>
              </p:cNvPr>
              <p:cNvSpPr/>
              <p:nvPr/>
            </p:nvSpPr>
            <p:spPr>
              <a:xfrm>
                <a:off x="-1" y="-1"/>
                <a:ext cx="326516" cy="475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  <p:sp>
            <p:nvSpPr>
              <p:cNvPr id="8" name="Shape 2062">
                <a:extLst>
                  <a:ext uri="{FF2B5EF4-FFF2-40B4-BE49-F238E27FC236}">
                    <a16:creationId xmlns:a16="http://schemas.microsoft.com/office/drawing/2014/main" id="{2E079A90-80C4-CD71-241E-C6A260E70524}"/>
                  </a:ext>
                </a:extLst>
              </p:cNvPr>
              <p:cNvSpPr/>
              <p:nvPr/>
            </p:nvSpPr>
            <p:spPr>
              <a:xfrm>
                <a:off x="73912" y="74724"/>
                <a:ext cx="96656" cy="96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</p:grpSp>
        <p:sp>
          <p:nvSpPr>
            <p:cNvPr id="5" name="Shape 2064">
              <a:extLst>
                <a:ext uri="{FF2B5EF4-FFF2-40B4-BE49-F238E27FC236}">
                  <a16:creationId xmlns:a16="http://schemas.microsoft.com/office/drawing/2014/main" id="{52E63AFD-9254-1653-05E0-597B415F47D8}"/>
                </a:ext>
              </a:extLst>
            </p:cNvPr>
            <p:cNvSpPr/>
            <p:nvPr/>
          </p:nvSpPr>
          <p:spPr>
            <a:xfrm>
              <a:off x="2244181" y="343420"/>
              <a:ext cx="480556" cy="22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第一步</a:t>
              </a:r>
              <a:endParaRPr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Shape 2065">
              <a:extLst>
                <a:ext uri="{FF2B5EF4-FFF2-40B4-BE49-F238E27FC236}">
                  <a16:creationId xmlns:a16="http://schemas.microsoft.com/office/drawing/2014/main" id="{B5B814CB-C4ED-1B56-A37B-7276550F1193}"/>
                </a:ext>
              </a:extLst>
            </p:cNvPr>
            <p:cNvSpPr/>
            <p:nvPr/>
          </p:nvSpPr>
          <p:spPr>
            <a:xfrm>
              <a:off x="3755070" y="343420"/>
              <a:ext cx="480556" cy="22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第二步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B422686-5851-40DB-1B5C-ABF6E920A0AD}"/>
              </a:ext>
            </a:extLst>
          </p:cNvPr>
          <p:cNvGrpSpPr/>
          <p:nvPr/>
        </p:nvGrpSpPr>
        <p:grpSpPr>
          <a:xfrm>
            <a:off x="8218155" y="4069065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ED10404-1D55-15F1-20A9-2342215846A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B5A258C-63CB-105E-F561-E00B4B241EE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426EA78-9ECD-9E5A-0768-58874A5A6BA1}"/>
              </a:ext>
            </a:extLst>
          </p:cNvPr>
          <p:cNvGrpSpPr/>
          <p:nvPr/>
        </p:nvGrpSpPr>
        <p:grpSpPr>
          <a:xfrm>
            <a:off x="2839299" y="1328011"/>
            <a:ext cx="2874682" cy="791122"/>
            <a:chOff x="-94764" y="1931934"/>
            <a:chExt cx="2874682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B9CA737-351F-2D37-2BB8-D2BFAF4E6DD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18261A0-FD6F-D172-DF48-B1922A4D4709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C5F6693-1269-5621-8E28-599354B419E7}"/>
              </a:ext>
            </a:extLst>
          </p:cNvPr>
          <p:cNvCxnSpPr/>
          <p:nvPr/>
        </p:nvCxnSpPr>
        <p:spPr>
          <a:xfrm>
            <a:off x="3383482" y="3138714"/>
            <a:ext cx="0" cy="18607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3917D29F-0B08-4B9C-3A0C-55544C128983}"/>
              </a:ext>
            </a:extLst>
          </p:cNvPr>
          <p:cNvCxnSpPr>
            <a:cxnSpLocks/>
          </p:cNvCxnSpPr>
          <p:nvPr/>
        </p:nvCxnSpPr>
        <p:spPr>
          <a:xfrm flipV="1">
            <a:off x="5866031" y="1344669"/>
            <a:ext cx="0" cy="180615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B972ED43-83D9-34D4-EE56-D1DAA7E29158}"/>
              </a:ext>
            </a:extLst>
          </p:cNvPr>
          <p:cNvCxnSpPr/>
          <p:nvPr/>
        </p:nvCxnSpPr>
        <p:spPr>
          <a:xfrm>
            <a:off x="8086111" y="3138714"/>
            <a:ext cx="0" cy="18607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A4079CD-7A3C-70EA-6D09-CE2BDB8CE605}"/>
              </a:ext>
            </a:extLst>
          </p:cNvPr>
          <p:cNvGrpSpPr/>
          <p:nvPr/>
        </p:nvGrpSpPr>
        <p:grpSpPr>
          <a:xfrm>
            <a:off x="3546591" y="4069065"/>
            <a:ext cx="2859096" cy="791122"/>
            <a:chOff x="-94764" y="1931934"/>
            <a:chExt cx="2859096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2730BF2-5A9F-E08A-D820-87AC460D6DF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02C1890-79BD-01F6-B8E2-35A6DBB20F1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63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文本框 253">
            <a:extLst>
              <a:ext uri="{FF2B5EF4-FFF2-40B4-BE49-F238E27FC236}">
                <a16:creationId xmlns:a16="http://schemas.microsoft.com/office/drawing/2014/main" id="{BF918EE5-7D7D-9645-45AE-372B62A9AF09}"/>
              </a:ext>
            </a:extLst>
          </p:cNvPr>
          <p:cNvSpPr txBox="1"/>
          <p:nvPr/>
        </p:nvSpPr>
        <p:spPr>
          <a:xfrm>
            <a:off x="1057400" y="838755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407B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538525" y="508113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2431342" y="1259353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1288583" y="5031842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BDB024-B74B-9C99-8E9B-26B685BF94C9}"/>
              </a:ext>
            </a:extLst>
          </p:cNvPr>
          <p:cNvGrpSpPr/>
          <p:nvPr/>
        </p:nvGrpSpPr>
        <p:grpSpPr>
          <a:xfrm>
            <a:off x="1199809" y="2152796"/>
            <a:ext cx="2784690" cy="603103"/>
            <a:chOff x="1199809" y="2152796"/>
            <a:chExt cx="2784690" cy="60310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9FACE9D-B88C-FAB4-76EE-9E25C3AA0EAA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4EEF71A-A0B2-4C31-A8B5-AEA98367F935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8D1C026-4C70-4EFD-5CFE-B91E92CCD310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0BB30B-F91A-5B74-9309-19329CABF6BF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063F50A-7746-0D0B-0B6E-E942EB2CAC28}"/>
              </a:ext>
            </a:extLst>
          </p:cNvPr>
          <p:cNvGrpSpPr/>
          <p:nvPr/>
        </p:nvGrpSpPr>
        <p:grpSpPr>
          <a:xfrm>
            <a:off x="4319831" y="2152796"/>
            <a:ext cx="2784690" cy="603103"/>
            <a:chOff x="1199809" y="2152796"/>
            <a:chExt cx="2784690" cy="60310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6E47FC43-F742-5C94-0BC3-B633D5B62B45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466E9AB9-0530-9BC0-15DB-D936D72154CF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1CBDDC1-4FD4-0D57-3286-3AB198D3FA35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966A41-17C1-829B-132F-D323EB46A008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BC15134-76DE-24D2-9F30-A758FC6F0461}"/>
              </a:ext>
            </a:extLst>
          </p:cNvPr>
          <p:cNvGrpSpPr/>
          <p:nvPr/>
        </p:nvGrpSpPr>
        <p:grpSpPr>
          <a:xfrm>
            <a:off x="1199809" y="3555342"/>
            <a:ext cx="2784690" cy="603103"/>
            <a:chOff x="1199809" y="2152796"/>
            <a:chExt cx="2784690" cy="6031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FAC6D16E-163A-C998-A992-E254C0EA11A0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B1F0B4B-F029-0A81-6E29-97ACB72C11A2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9747BF0-13CE-82B5-F418-FF6783C2EF31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48E28C-77DA-A334-B02D-3D32990CF796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447F748-AD36-C7B8-E19A-56A53F1F6A15}"/>
              </a:ext>
            </a:extLst>
          </p:cNvPr>
          <p:cNvGrpSpPr/>
          <p:nvPr/>
        </p:nvGrpSpPr>
        <p:grpSpPr>
          <a:xfrm>
            <a:off x="4319831" y="3555342"/>
            <a:ext cx="2784690" cy="603103"/>
            <a:chOff x="1199809" y="2152796"/>
            <a:chExt cx="2784690" cy="603103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4381F46F-82E7-EA2A-24B0-6AFEE90EEB6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5729AB29-6D92-18AD-1486-2BD1D91B4F92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4D79037-1D5C-938B-2454-45A5A530925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0E39E3-7FA1-AE3E-E9C5-411D316B85C5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DD3FDCF-C3F8-20CF-235A-E2DB998DD676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0DE17D7-6967-51E9-F62B-982BBE26C7A9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8152A4E-711A-72AA-6298-E86930707033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4176501B-7156-044C-A9D3-3A337AC38379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9654321-FF9F-336B-68D9-ABDBBD98A3FF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DB3768E5-48B9-51DD-8958-C7403B1B18B0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397729E-023D-FD85-9B38-240273F58FB6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EFBD5DE-5DA8-64B2-7C56-12D44C8DFE2E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733318C-1584-3E37-0B38-F5DECFA1E014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6AA742E-ED60-77B0-DE2D-05EE84B0B289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8387575-1A00-2D2F-C74D-D35AC8A566D7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6388335-68DA-9412-630D-4366D8D1C498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95C4053-DE24-5FCC-ABD8-3A857B6FC30A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36BAD46-41BE-24F0-22EF-499DA921B413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957384F-EE36-7E92-1718-34FBE73B781D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7A14701-EC48-6DAD-B469-CAE51AA1EF82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194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" name="组合 35">
            <a:extLst>
              <a:ext uri="{FF2B5EF4-FFF2-40B4-BE49-F238E27FC236}">
                <a16:creationId xmlns:a16="http://schemas.microsoft.com/office/drawing/2014/main" id="{940B7B42-00FC-9A8A-3CE2-3AAC9C0C8520}"/>
              </a:ext>
            </a:extLst>
          </p:cNvPr>
          <p:cNvGrpSpPr>
            <a:grpSpLocks/>
          </p:cNvGrpSpPr>
          <p:nvPr/>
        </p:nvGrpSpPr>
        <p:grpSpPr bwMode="auto">
          <a:xfrm>
            <a:off x="1699607" y="3024769"/>
            <a:ext cx="1982217" cy="2055231"/>
            <a:chOff x="0" y="0"/>
            <a:chExt cx="2641800" cy="2641800"/>
          </a:xfrm>
          <a:solidFill>
            <a:schemeClr val="bg1"/>
          </a:solidFill>
        </p:grpSpPr>
        <p:grpSp>
          <p:nvGrpSpPr>
            <p:cNvPr id="5" name="组合 31">
              <a:extLst>
                <a:ext uri="{FF2B5EF4-FFF2-40B4-BE49-F238E27FC236}">
                  <a16:creationId xmlns:a16="http://schemas.microsoft.com/office/drawing/2014/main" id="{1A13E255-8AAD-64DE-BBB1-4C3635F2C9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641800" cy="2641800"/>
              <a:chOff x="0" y="0"/>
              <a:chExt cx="2641800" cy="2641800"/>
            </a:xfrm>
            <a:grpFill/>
          </p:grpSpPr>
          <p:sp>
            <p:nvSpPr>
              <p:cNvPr id="7" name="梯形 2">
                <a:extLst>
                  <a:ext uri="{FF2B5EF4-FFF2-40B4-BE49-F238E27FC236}">
                    <a16:creationId xmlns:a16="http://schemas.microsoft.com/office/drawing/2014/main" id="{07020522-7C96-D3C5-5C94-65E564EE8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00" y="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梯形 43">
                <a:extLst>
                  <a:ext uri="{FF2B5EF4-FFF2-40B4-BE49-F238E27FC236}">
                    <a16:creationId xmlns:a16="http://schemas.microsoft.com/office/drawing/2014/main" id="{E41474BF-82D6-6899-B345-C7D96409F3A7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6393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梯形 44">
                <a:extLst>
                  <a:ext uri="{FF2B5EF4-FFF2-40B4-BE49-F238E27FC236}">
                    <a16:creationId xmlns:a16="http://schemas.microsoft.com/office/drawing/2014/main" id="{6DF5C2E3-23CD-5D46-8143-BD51907F0089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2043771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梯形 47">
                <a:extLst>
                  <a:ext uri="{FF2B5EF4-FFF2-40B4-BE49-F238E27FC236}">
                    <a16:creationId xmlns:a16="http://schemas.microsoft.com/office/drawing/2014/main" id="{0A2DA875-F7F9-F682-6FB2-F0E85B7C9E0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1918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梯形 48">
                <a:extLst>
                  <a:ext uri="{FF2B5EF4-FFF2-40B4-BE49-F238E27FC236}">
                    <a16:creationId xmlns:a16="http://schemas.microsoft.com/office/drawing/2014/main" id="{798278BC-436A-CDB1-C675-33E7AD215CD7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2043771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梯形 49">
                <a:extLst>
                  <a:ext uri="{FF2B5EF4-FFF2-40B4-BE49-F238E27FC236}">
                    <a16:creationId xmlns:a16="http://schemas.microsoft.com/office/drawing/2014/main" id="{F7115BFD-80B0-F4E0-4DDB-021AE25999AF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0">
                <a:off x="16393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梯形 50">
                <a:extLst>
                  <a:ext uri="{FF2B5EF4-FFF2-40B4-BE49-F238E27FC236}">
                    <a16:creationId xmlns:a16="http://schemas.microsoft.com/office/drawing/2014/main" id="{4230A209-91E1-1A54-585F-02721315A2A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6900" y="22098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梯形 51">
                <a:extLst>
                  <a:ext uri="{FF2B5EF4-FFF2-40B4-BE49-F238E27FC236}">
                    <a16:creationId xmlns:a16="http://schemas.microsoft.com/office/drawing/2014/main" id="{40A63C61-1F8B-2CDA-9680-217CAE9B9A2B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00000">
                <a:off x="5344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梯形 52">
                <a:extLst>
                  <a:ext uri="{FF2B5EF4-FFF2-40B4-BE49-F238E27FC236}">
                    <a16:creationId xmlns:a16="http://schemas.microsoft.com/office/drawing/2014/main" id="{0D3AF6A6-DC22-3552-DF3A-D12E6001A158}"/>
                  </a:ext>
                </a:extLst>
              </p:cNvPr>
              <p:cNvSpPr>
                <a:spLocks/>
              </p:cNvSpPr>
              <p:nvPr/>
            </p:nvSpPr>
            <p:spPr bwMode="auto">
              <a:xfrm rot="14400000">
                <a:off x="130029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梯形 53">
                <a:extLst>
                  <a:ext uri="{FF2B5EF4-FFF2-40B4-BE49-F238E27FC236}">
                    <a16:creationId xmlns:a16="http://schemas.microsoft.com/office/drawing/2014/main" id="{A3577A23-2CD6-CC47-B74F-9F002F98B2C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-180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梯形 54">
                <a:extLst>
                  <a:ext uri="{FF2B5EF4-FFF2-40B4-BE49-F238E27FC236}">
                    <a16:creationId xmlns:a16="http://schemas.microsoft.com/office/drawing/2014/main" id="{EF48C1B3-C3BE-A744-3992-0FBC03B12FF7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0">
                <a:off x="130029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梯形 55">
                <a:extLst>
                  <a:ext uri="{FF2B5EF4-FFF2-40B4-BE49-F238E27FC236}">
                    <a16:creationId xmlns:a16="http://schemas.microsoft.com/office/drawing/2014/main" id="{C27119DC-7825-3B21-6854-E8BD7B1F0848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00000">
                <a:off x="5344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同心圆 29">
              <a:extLst>
                <a:ext uri="{FF2B5EF4-FFF2-40B4-BE49-F238E27FC236}">
                  <a16:creationId xmlns:a16="http://schemas.microsoft.com/office/drawing/2014/main" id="{D32CF732-3030-1644-43AD-3B0B573E7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99" y="401564"/>
              <a:ext cx="1872000" cy="1872000"/>
            </a:xfrm>
            <a:custGeom>
              <a:avLst/>
              <a:gdLst>
                <a:gd name="T0" fmla="*/ 0 w 1872000"/>
                <a:gd name="T1" fmla="*/ 936000 h 1872000"/>
                <a:gd name="T2" fmla="*/ 0 w 1872000"/>
                <a:gd name="T3" fmla="*/ 936000 h 1872000"/>
                <a:gd name="T4" fmla="*/ 936000 w 1872000"/>
                <a:gd name="T5" fmla="*/ 1 h 1872000"/>
                <a:gd name="T6" fmla="*/ 936001 w 1872000"/>
                <a:gd name="T7" fmla="*/ 1 h 1872000"/>
                <a:gd name="T8" fmla="*/ 936001 w 1872000"/>
                <a:gd name="T9" fmla="*/ 1 h 1872000"/>
                <a:gd name="T10" fmla="*/ 1872001 w 1872000"/>
                <a:gd name="T11" fmla="*/ 936001 h 1872000"/>
                <a:gd name="T12" fmla="*/ 1872000 w 1872000"/>
                <a:gd name="T13" fmla="*/ 936002 h 1872000"/>
                <a:gd name="T14" fmla="*/ 1872001 w 1872000"/>
                <a:gd name="T15" fmla="*/ 936003 h 1872000"/>
                <a:gd name="T16" fmla="*/ 936001 w 1872000"/>
                <a:gd name="T17" fmla="*/ 1872003 h 1872000"/>
                <a:gd name="T18" fmla="*/ 936000 w 1872000"/>
                <a:gd name="T19" fmla="*/ 1872002 h 1872000"/>
                <a:gd name="T20" fmla="*/ 936000 w 1872000"/>
                <a:gd name="T21" fmla="*/ 1872002 h 1872000"/>
                <a:gd name="T22" fmla="*/ 1 w 1872000"/>
                <a:gd name="T23" fmla="*/ 936003 h 1872000"/>
                <a:gd name="T24" fmla="*/ 1 w 1872000"/>
                <a:gd name="T25" fmla="*/ 936002 h 1872000"/>
                <a:gd name="T26" fmla="*/ 102904 w 1872000"/>
                <a:gd name="T27" fmla="*/ 936000 h 1872000"/>
                <a:gd name="T28" fmla="*/ 102904 w 1872000"/>
                <a:gd name="T29" fmla="*/ 936000 h 1872000"/>
                <a:gd name="T30" fmla="*/ 102904 w 1872000"/>
                <a:gd name="T31" fmla="*/ 936000 h 1872000"/>
                <a:gd name="T32" fmla="*/ 935999 w 1872000"/>
                <a:gd name="T33" fmla="*/ 1769096 h 1872000"/>
                <a:gd name="T34" fmla="*/ 935999 w 1872000"/>
                <a:gd name="T35" fmla="*/ 1769097 h 1872000"/>
                <a:gd name="T36" fmla="*/ 1769095 w 1872000"/>
                <a:gd name="T37" fmla="*/ 936001 h 1872000"/>
                <a:gd name="T38" fmla="*/ 1769095 w 1872000"/>
                <a:gd name="T39" fmla="*/ 936001 h 1872000"/>
                <a:gd name="T40" fmla="*/ 935999 w 1872000"/>
                <a:gd name="T41" fmla="*/ 102905 h 1872000"/>
                <a:gd name="T42" fmla="*/ 935998 w 1872000"/>
                <a:gd name="T43" fmla="*/ 102905 h 1872000"/>
                <a:gd name="T44" fmla="*/ 935998 w 1872000"/>
                <a:gd name="T45" fmla="*/ 102905 h 1872000"/>
                <a:gd name="T46" fmla="*/ 102902 w 1872000"/>
                <a:gd name="T47" fmla="*/ 936000 h 1872000"/>
                <a:gd name="T48" fmla="*/ 274148 w 1872000"/>
                <a:gd name="T49" fmla="*/ 274148 h 1872000"/>
                <a:gd name="T50" fmla="*/ 1597852 w 1872000"/>
                <a:gd name="T51" fmla="*/ 1597852 h 187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872000" h="1872000">
                  <a:moveTo>
                    <a:pt x="0" y="936000"/>
                  </a:moveTo>
                  <a:lnTo>
                    <a:pt x="0" y="936000"/>
                  </a:lnTo>
                  <a:cubicBezTo>
                    <a:pt x="0" y="419061"/>
                    <a:pt x="419061" y="0"/>
                    <a:pt x="936000" y="1"/>
                  </a:cubicBezTo>
                  <a:cubicBezTo>
                    <a:pt x="936000" y="1"/>
                    <a:pt x="936001" y="1"/>
                    <a:pt x="936001" y="1"/>
                  </a:cubicBezTo>
                  <a:cubicBezTo>
                    <a:pt x="1452940" y="1"/>
                    <a:pt x="1872001" y="419062"/>
                    <a:pt x="1872001" y="936001"/>
                  </a:cubicBezTo>
                  <a:cubicBezTo>
                    <a:pt x="1872001" y="936001"/>
                    <a:pt x="1872000" y="936002"/>
                    <a:pt x="1872000" y="936002"/>
                  </a:cubicBezTo>
                  <a:lnTo>
                    <a:pt x="1872001" y="936003"/>
                  </a:lnTo>
                  <a:cubicBezTo>
                    <a:pt x="1872001" y="1452941"/>
                    <a:pt x="1452939" y="1872003"/>
                    <a:pt x="936001" y="1872003"/>
                  </a:cubicBezTo>
                  <a:cubicBezTo>
                    <a:pt x="936000" y="1872003"/>
                    <a:pt x="936000" y="1872002"/>
                    <a:pt x="936000" y="1872002"/>
                  </a:cubicBezTo>
                  <a:cubicBezTo>
                    <a:pt x="419061" y="1872002"/>
                    <a:pt x="1" y="1452941"/>
                    <a:pt x="1" y="936003"/>
                  </a:cubicBezTo>
                  <a:cubicBezTo>
                    <a:pt x="0" y="936002"/>
                    <a:pt x="1" y="936002"/>
                    <a:pt x="1" y="936002"/>
                  </a:cubicBezTo>
                  <a:close/>
                  <a:moveTo>
                    <a:pt x="102904" y="936000"/>
                  </a:moveTo>
                  <a:lnTo>
                    <a:pt x="102904" y="936000"/>
                  </a:lnTo>
                  <a:cubicBezTo>
                    <a:pt x="102904" y="936000"/>
                    <a:pt x="102904" y="936000"/>
                    <a:pt x="102904" y="936000"/>
                  </a:cubicBezTo>
                  <a:cubicBezTo>
                    <a:pt x="102903" y="1396106"/>
                    <a:pt x="475893" y="1769096"/>
                    <a:pt x="935999" y="1769096"/>
                  </a:cubicBezTo>
                  <a:lnTo>
                    <a:pt x="935999" y="1769097"/>
                  </a:lnTo>
                  <a:cubicBezTo>
                    <a:pt x="1396105" y="1769096"/>
                    <a:pt x="1769095" y="1396107"/>
                    <a:pt x="1769095" y="936001"/>
                  </a:cubicBezTo>
                  <a:cubicBezTo>
                    <a:pt x="1769095" y="475894"/>
                    <a:pt x="1396105" y="102905"/>
                    <a:pt x="935999" y="102905"/>
                  </a:cubicBezTo>
                  <a:lnTo>
                    <a:pt x="935998" y="102905"/>
                  </a:lnTo>
                  <a:cubicBezTo>
                    <a:pt x="935998" y="102905"/>
                    <a:pt x="935998" y="102905"/>
                    <a:pt x="935998" y="102905"/>
                  </a:cubicBezTo>
                  <a:cubicBezTo>
                    <a:pt x="475892" y="102904"/>
                    <a:pt x="102902" y="475894"/>
                    <a:pt x="102902" y="936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9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02">
            <a:extLst>
              <a:ext uri="{FF2B5EF4-FFF2-40B4-BE49-F238E27FC236}">
                <a16:creationId xmlns:a16="http://schemas.microsoft.com/office/drawing/2014/main" id="{535221D6-D693-4240-51CF-C86D0EF3E32B}"/>
              </a:ext>
            </a:extLst>
          </p:cNvPr>
          <p:cNvGrpSpPr>
            <a:grpSpLocks/>
          </p:cNvGrpSpPr>
          <p:nvPr/>
        </p:nvGrpSpPr>
        <p:grpSpPr bwMode="auto">
          <a:xfrm>
            <a:off x="3509121" y="1659521"/>
            <a:ext cx="2701255" cy="2702983"/>
            <a:chOff x="0" y="0"/>
            <a:chExt cx="2641800" cy="2641800"/>
          </a:xfrm>
          <a:solidFill>
            <a:srgbClr val="407BFF"/>
          </a:solidFill>
        </p:grpSpPr>
        <p:grpSp>
          <p:nvGrpSpPr>
            <p:cNvPr id="22" name="组合 103">
              <a:extLst>
                <a:ext uri="{FF2B5EF4-FFF2-40B4-BE49-F238E27FC236}">
                  <a16:creationId xmlns:a16="http://schemas.microsoft.com/office/drawing/2014/main" id="{5AD6B349-B9E8-F2E2-8B41-723208D648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641800" cy="2641800"/>
              <a:chOff x="0" y="0"/>
              <a:chExt cx="2641800" cy="2641800"/>
            </a:xfrm>
            <a:grpFill/>
          </p:grpSpPr>
          <p:sp>
            <p:nvSpPr>
              <p:cNvPr id="24" name="梯形 105">
                <a:extLst>
                  <a:ext uri="{FF2B5EF4-FFF2-40B4-BE49-F238E27FC236}">
                    <a16:creationId xmlns:a16="http://schemas.microsoft.com/office/drawing/2014/main" id="{CF156728-FA88-3D0B-0D82-A7AA034CD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00" y="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梯形 106">
                <a:extLst>
                  <a:ext uri="{FF2B5EF4-FFF2-40B4-BE49-F238E27FC236}">
                    <a16:creationId xmlns:a16="http://schemas.microsoft.com/office/drawing/2014/main" id="{41C6D1D7-0351-809B-47ED-E0125AD77A03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6393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梯形 107">
                <a:extLst>
                  <a:ext uri="{FF2B5EF4-FFF2-40B4-BE49-F238E27FC236}">
                    <a16:creationId xmlns:a16="http://schemas.microsoft.com/office/drawing/2014/main" id="{72647345-EC64-073B-122F-869A3BA9171E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2043771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梯形 108">
                <a:extLst>
                  <a:ext uri="{FF2B5EF4-FFF2-40B4-BE49-F238E27FC236}">
                    <a16:creationId xmlns:a16="http://schemas.microsoft.com/office/drawing/2014/main" id="{B00E3646-3460-4DFF-9DB5-37EEF41F9AF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1918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梯形 109">
                <a:extLst>
                  <a:ext uri="{FF2B5EF4-FFF2-40B4-BE49-F238E27FC236}">
                    <a16:creationId xmlns:a16="http://schemas.microsoft.com/office/drawing/2014/main" id="{80A661A6-C409-CC3A-D817-E68C97C1A1D3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2043771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梯形 110">
                <a:extLst>
                  <a:ext uri="{FF2B5EF4-FFF2-40B4-BE49-F238E27FC236}">
                    <a16:creationId xmlns:a16="http://schemas.microsoft.com/office/drawing/2014/main" id="{EAE8FB3E-0D7D-B317-E31C-B45175FABA11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0">
                <a:off x="16393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梯形 111">
                <a:extLst>
                  <a:ext uri="{FF2B5EF4-FFF2-40B4-BE49-F238E27FC236}">
                    <a16:creationId xmlns:a16="http://schemas.microsoft.com/office/drawing/2014/main" id="{E404586E-CDB9-6424-9B44-3CE5E2199C5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6900" y="22098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梯形 112">
                <a:extLst>
                  <a:ext uri="{FF2B5EF4-FFF2-40B4-BE49-F238E27FC236}">
                    <a16:creationId xmlns:a16="http://schemas.microsoft.com/office/drawing/2014/main" id="{4C7AD28A-2203-4FC0-6687-F9249B2D1A3B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00000">
                <a:off x="5344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梯形 113">
                <a:extLst>
                  <a:ext uri="{FF2B5EF4-FFF2-40B4-BE49-F238E27FC236}">
                    <a16:creationId xmlns:a16="http://schemas.microsoft.com/office/drawing/2014/main" id="{892A41BE-A393-3824-7306-9AAD5317DB37}"/>
                  </a:ext>
                </a:extLst>
              </p:cNvPr>
              <p:cNvSpPr>
                <a:spLocks/>
              </p:cNvSpPr>
              <p:nvPr/>
            </p:nvSpPr>
            <p:spPr bwMode="auto">
              <a:xfrm rot="14400000">
                <a:off x="130029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梯形 114">
                <a:extLst>
                  <a:ext uri="{FF2B5EF4-FFF2-40B4-BE49-F238E27FC236}">
                    <a16:creationId xmlns:a16="http://schemas.microsoft.com/office/drawing/2014/main" id="{E86E6FA7-BF5C-9FA4-A7BF-21A49C0238B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-180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梯形 115">
                <a:extLst>
                  <a:ext uri="{FF2B5EF4-FFF2-40B4-BE49-F238E27FC236}">
                    <a16:creationId xmlns:a16="http://schemas.microsoft.com/office/drawing/2014/main" id="{BACC25E5-AEF1-CEDF-E78D-30990DB825DC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0">
                <a:off x="130029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梯形 116">
                <a:extLst>
                  <a:ext uri="{FF2B5EF4-FFF2-40B4-BE49-F238E27FC236}">
                    <a16:creationId xmlns:a16="http://schemas.microsoft.com/office/drawing/2014/main" id="{67AB18A6-69E8-5CD9-968D-7ADD09B5DBD2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00000">
                <a:off x="534451" y="148030"/>
                <a:ext cx="468000" cy="431999"/>
              </a:xfrm>
              <a:custGeom>
                <a:avLst/>
                <a:gdLst>
                  <a:gd name="T0" fmla="*/ 0 w 468000"/>
                  <a:gd name="T1" fmla="*/ 431999 h 431999"/>
                  <a:gd name="T2" fmla="*/ 108000 w 468000"/>
                  <a:gd name="T3" fmla="*/ 0 h 431999"/>
                  <a:gd name="T4" fmla="*/ 360000 w 468000"/>
                  <a:gd name="T5" fmla="*/ 0 h 431999"/>
                  <a:gd name="T6" fmla="*/ 468000 w 468000"/>
                  <a:gd name="T7" fmla="*/ 431999 h 431999"/>
                  <a:gd name="T8" fmla="*/ 72000 w 468000"/>
                  <a:gd name="T9" fmla="*/ 66461 h 431999"/>
                  <a:gd name="T10" fmla="*/ 396000 w 468000"/>
                  <a:gd name="T11" fmla="*/ 431999 h 43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1999">
                    <a:moveTo>
                      <a:pt x="0" y="431999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19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9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同心圆 104">
              <a:extLst>
                <a:ext uri="{FF2B5EF4-FFF2-40B4-BE49-F238E27FC236}">
                  <a16:creationId xmlns:a16="http://schemas.microsoft.com/office/drawing/2014/main" id="{357B4604-F717-A029-9A39-48CDE538F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99" y="401564"/>
              <a:ext cx="1872000" cy="1872000"/>
            </a:xfrm>
            <a:custGeom>
              <a:avLst/>
              <a:gdLst>
                <a:gd name="T0" fmla="*/ 0 w 1872000"/>
                <a:gd name="T1" fmla="*/ 936000 h 1872000"/>
                <a:gd name="T2" fmla="*/ 0 w 1872000"/>
                <a:gd name="T3" fmla="*/ 936000 h 1872000"/>
                <a:gd name="T4" fmla="*/ 936000 w 1872000"/>
                <a:gd name="T5" fmla="*/ 1 h 1872000"/>
                <a:gd name="T6" fmla="*/ 936001 w 1872000"/>
                <a:gd name="T7" fmla="*/ 1 h 1872000"/>
                <a:gd name="T8" fmla="*/ 936001 w 1872000"/>
                <a:gd name="T9" fmla="*/ 1 h 1872000"/>
                <a:gd name="T10" fmla="*/ 1872001 w 1872000"/>
                <a:gd name="T11" fmla="*/ 936001 h 1872000"/>
                <a:gd name="T12" fmla="*/ 1872000 w 1872000"/>
                <a:gd name="T13" fmla="*/ 936002 h 1872000"/>
                <a:gd name="T14" fmla="*/ 1872001 w 1872000"/>
                <a:gd name="T15" fmla="*/ 936003 h 1872000"/>
                <a:gd name="T16" fmla="*/ 936001 w 1872000"/>
                <a:gd name="T17" fmla="*/ 1872003 h 1872000"/>
                <a:gd name="T18" fmla="*/ 936000 w 1872000"/>
                <a:gd name="T19" fmla="*/ 1872002 h 1872000"/>
                <a:gd name="T20" fmla="*/ 936000 w 1872000"/>
                <a:gd name="T21" fmla="*/ 1872002 h 1872000"/>
                <a:gd name="T22" fmla="*/ 1 w 1872000"/>
                <a:gd name="T23" fmla="*/ 936003 h 1872000"/>
                <a:gd name="T24" fmla="*/ 1 w 1872000"/>
                <a:gd name="T25" fmla="*/ 936002 h 1872000"/>
                <a:gd name="T26" fmla="*/ 102904 w 1872000"/>
                <a:gd name="T27" fmla="*/ 936000 h 1872000"/>
                <a:gd name="T28" fmla="*/ 102904 w 1872000"/>
                <a:gd name="T29" fmla="*/ 936000 h 1872000"/>
                <a:gd name="T30" fmla="*/ 102904 w 1872000"/>
                <a:gd name="T31" fmla="*/ 936000 h 1872000"/>
                <a:gd name="T32" fmla="*/ 935999 w 1872000"/>
                <a:gd name="T33" fmla="*/ 1769096 h 1872000"/>
                <a:gd name="T34" fmla="*/ 935999 w 1872000"/>
                <a:gd name="T35" fmla="*/ 1769097 h 1872000"/>
                <a:gd name="T36" fmla="*/ 1769095 w 1872000"/>
                <a:gd name="T37" fmla="*/ 936001 h 1872000"/>
                <a:gd name="T38" fmla="*/ 1769095 w 1872000"/>
                <a:gd name="T39" fmla="*/ 936001 h 1872000"/>
                <a:gd name="T40" fmla="*/ 935999 w 1872000"/>
                <a:gd name="T41" fmla="*/ 102905 h 1872000"/>
                <a:gd name="T42" fmla="*/ 935998 w 1872000"/>
                <a:gd name="T43" fmla="*/ 102905 h 1872000"/>
                <a:gd name="T44" fmla="*/ 935998 w 1872000"/>
                <a:gd name="T45" fmla="*/ 102905 h 1872000"/>
                <a:gd name="T46" fmla="*/ 102902 w 1872000"/>
                <a:gd name="T47" fmla="*/ 936000 h 1872000"/>
                <a:gd name="T48" fmla="*/ 274148 w 1872000"/>
                <a:gd name="T49" fmla="*/ 274148 h 1872000"/>
                <a:gd name="T50" fmla="*/ 1597852 w 1872000"/>
                <a:gd name="T51" fmla="*/ 1597852 h 187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872000" h="1872000">
                  <a:moveTo>
                    <a:pt x="0" y="936000"/>
                  </a:moveTo>
                  <a:lnTo>
                    <a:pt x="0" y="936000"/>
                  </a:lnTo>
                  <a:cubicBezTo>
                    <a:pt x="0" y="419061"/>
                    <a:pt x="419061" y="0"/>
                    <a:pt x="936000" y="1"/>
                  </a:cubicBezTo>
                  <a:cubicBezTo>
                    <a:pt x="936000" y="1"/>
                    <a:pt x="936001" y="1"/>
                    <a:pt x="936001" y="1"/>
                  </a:cubicBezTo>
                  <a:cubicBezTo>
                    <a:pt x="1452940" y="1"/>
                    <a:pt x="1872001" y="419062"/>
                    <a:pt x="1872001" y="936001"/>
                  </a:cubicBezTo>
                  <a:cubicBezTo>
                    <a:pt x="1872001" y="936001"/>
                    <a:pt x="1872000" y="936002"/>
                    <a:pt x="1872000" y="936002"/>
                  </a:cubicBezTo>
                  <a:lnTo>
                    <a:pt x="1872001" y="936003"/>
                  </a:lnTo>
                  <a:cubicBezTo>
                    <a:pt x="1872001" y="1452941"/>
                    <a:pt x="1452939" y="1872003"/>
                    <a:pt x="936001" y="1872003"/>
                  </a:cubicBezTo>
                  <a:cubicBezTo>
                    <a:pt x="936000" y="1872003"/>
                    <a:pt x="936000" y="1872002"/>
                    <a:pt x="936000" y="1872002"/>
                  </a:cubicBezTo>
                  <a:cubicBezTo>
                    <a:pt x="419061" y="1872002"/>
                    <a:pt x="1" y="1452941"/>
                    <a:pt x="1" y="936003"/>
                  </a:cubicBezTo>
                  <a:cubicBezTo>
                    <a:pt x="0" y="936002"/>
                    <a:pt x="1" y="936002"/>
                    <a:pt x="1" y="936002"/>
                  </a:cubicBezTo>
                  <a:close/>
                  <a:moveTo>
                    <a:pt x="102904" y="936000"/>
                  </a:moveTo>
                  <a:lnTo>
                    <a:pt x="102904" y="936000"/>
                  </a:lnTo>
                  <a:cubicBezTo>
                    <a:pt x="102904" y="936000"/>
                    <a:pt x="102904" y="936000"/>
                    <a:pt x="102904" y="936000"/>
                  </a:cubicBezTo>
                  <a:cubicBezTo>
                    <a:pt x="102903" y="1396106"/>
                    <a:pt x="475893" y="1769096"/>
                    <a:pt x="935999" y="1769096"/>
                  </a:cubicBezTo>
                  <a:lnTo>
                    <a:pt x="935999" y="1769097"/>
                  </a:lnTo>
                  <a:cubicBezTo>
                    <a:pt x="1396105" y="1769096"/>
                    <a:pt x="1769095" y="1396107"/>
                    <a:pt x="1769095" y="936001"/>
                  </a:cubicBezTo>
                  <a:cubicBezTo>
                    <a:pt x="1769095" y="475894"/>
                    <a:pt x="1396105" y="102905"/>
                    <a:pt x="935999" y="102905"/>
                  </a:cubicBezTo>
                  <a:lnTo>
                    <a:pt x="935998" y="102905"/>
                  </a:lnTo>
                  <a:cubicBezTo>
                    <a:pt x="935998" y="102905"/>
                    <a:pt x="935998" y="102905"/>
                    <a:pt x="935998" y="102905"/>
                  </a:cubicBezTo>
                  <a:cubicBezTo>
                    <a:pt x="475892" y="102904"/>
                    <a:pt x="102902" y="475894"/>
                    <a:pt x="102902" y="936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9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87">
            <a:extLst>
              <a:ext uri="{FF2B5EF4-FFF2-40B4-BE49-F238E27FC236}">
                <a16:creationId xmlns:a16="http://schemas.microsoft.com/office/drawing/2014/main" id="{70DDE02E-D7A7-4874-1E53-9D6F58AF76E0}"/>
              </a:ext>
            </a:extLst>
          </p:cNvPr>
          <p:cNvGrpSpPr>
            <a:grpSpLocks/>
          </p:cNvGrpSpPr>
          <p:nvPr/>
        </p:nvGrpSpPr>
        <p:grpSpPr bwMode="auto">
          <a:xfrm>
            <a:off x="6163074" y="3283002"/>
            <a:ext cx="1655734" cy="1676400"/>
            <a:chOff x="0" y="0"/>
            <a:chExt cx="2641800" cy="2641800"/>
          </a:xfrm>
          <a:solidFill>
            <a:schemeClr val="bg1"/>
          </a:solidFill>
        </p:grpSpPr>
        <p:grpSp>
          <p:nvGrpSpPr>
            <p:cNvPr id="44" name="组合 88">
              <a:extLst>
                <a:ext uri="{FF2B5EF4-FFF2-40B4-BE49-F238E27FC236}">
                  <a16:creationId xmlns:a16="http://schemas.microsoft.com/office/drawing/2014/main" id="{938E1BF2-0744-4306-8364-1EDF1D0194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641800" cy="2641800"/>
              <a:chOff x="0" y="0"/>
              <a:chExt cx="2641800" cy="2641800"/>
            </a:xfrm>
            <a:grpFill/>
          </p:grpSpPr>
          <p:sp>
            <p:nvSpPr>
              <p:cNvPr id="46" name="梯形 90">
                <a:extLst>
                  <a:ext uri="{FF2B5EF4-FFF2-40B4-BE49-F238E27FC236}">
                    <a16:creationId xmlns:a16="http://schemas.microsoft.com/office/drawing/2014/main" id="{A857E2DE-CC96-10E3-3BA9-91E25FC3B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00" y="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梯形 91">
                <a:extLst>
                  <a:ext uri="{FF2B5EF4-FFF2-40B4-BE49-F238E27FC236}">
                    <a16:creationId xmlns:a16="http://schemas.microsoft.com/office/drawing/2014/main" id="{838C1239-3ADB-7AAA-1B58-9A3E0C0C0A3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6393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梯形 92">
                <a:extLst>
                  <a:ext uri="{FF2B5EF4-FFF2-40B4-BE49-F238E27FC236}">
                    <a16:creationId xmlns:a16="http://schemas.microsoft.com/office/drawing/2014/main" id="{381B1285-648C-C29B-30D1-A5DB9CFE67E0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2043771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梯形 93">
                <a:extLst>
                  <a:ext uri="{FF2B5EF4-FFF2-40B4-BE49-F238E27FC236}">
                    <a16:creationId xmlns:a16="http://schemas.microsoft.com/office/drawing/2014/main" id="{FDC9BAA2-4092-D9EC-4FE9-89029E63879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1918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梯形 94">
                <a:extLst>
                  <a:ext uri="{FF2B5EF4-FFF2-40B4-BE49-F238E27FC236}">
                    <a16:creationId xmlns:a16="http://schemas.microsoft.com/office/drawing/2014/main" id="{BDC055DC-6652-42A3-9800-FE5A49F89941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2043771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梯形 95">
                <a:extLst>
                  <a:ext uri="{FF2B5EF4-FFF2-40B4-BE49-F238E27FC236}">
                    <a16:creationId xmlns:a16="http://schemas.microsoft.com/office/drawing/2014/main" id="{B7DA0382-EFBD-D687-A393-120C29694E4F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0">
                <a:off x="16393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梯形 96">
                <a:extLst>
                  <a:ext uri="{FF2B5EF4-FFF2-40B4-BE49-F238E27FC236}">
                    <a16:creationId xmlns:a16="http://schemas.microsoft.com/office/drawing/2014/main" id="{F07EE234-DAE9-340B-98CB-3F793AAD8D6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6900" y="22098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梯形 97">
                <a:extLst>
                  <a:ext uri="{FF2B5EF4-FFF2-40B4-BE49-F238E27FC236}">
                    <a16:creationId xmlns:a16="http://schemas.microsoft.com/office/drawing/2014/main" id="{8FA478B8-2466-8840-303E-24C20CF0854A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00000">
                <a:off x="5344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梯形 98">
                <a:extLst>
                  <a:ext uri="{FF2B5EF4-FFF2-40B4-BE49-F238E27FC236}">
                    <a16:creationId xmlns:a16="http://schemas.microsoft.com/office/drawing/2014/main" id="{35FAB9E2-668D-A888-625B-D0535186D94E}"/>
                  </a:ext>
                </a:extLst>
              </p:cNvPr>
              <p:cNvSpPr>
                <a:spLocks/>
              </p:cNvSpPr>
              <p:nvPr/>
            </p:nvSpPr>
            <p:spPr bwMode="auto">
              <a:xfrm rot="14400000">
                <a:off x="130029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梯形 99">
                <a:extLst>
                  <a:ext uri="{FF2B5EF4-FFF2-40B4-BE49-F238E27FC236}">
                    <a16:creationId xmlns:a16="http://schemas.microsoft.com/office/drawing/2014/main" id="{F8113927-6E28-2C48-6372-54E7B92418AE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-180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梯形 100">
                <a:extLst>
                  <a:ext uri="{FF2B5EF4-FFF2-40B4-BE49-F238E27FC236}">
                    <a16:creationId xmlns:a16="http://schemas.microsoft.com/office/drawing/2014/main" id="{6006F490-8B1C-0603-B92D-7D2B1BD2D42A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0">
                <a:off x="130029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梯形 101">
                <a:extLst>
                  <a:ext uri="{FF2B5EF4-FFF2-40B4-BE49-F238E27FC236}">
                    <a16:creationId xmlns:a16="http://schemas.microsoft.com/office/drawing/2014/main" id="{BB038608-08BD-56A2-F49C-8348C39A4CC2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00000">
                <a:off x="5344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同心圆 89">
              <a:extLst>
                <a:ext uri="{FF2B5EF4-FFF2-40B4-BE49-F238E27FC236}">
                  <a16:creationId xmlns:a16="http://schemas.microsoft.com/office/drawing/2014/main" id="{D7691DBE-B7BB-3D0B-2898-65919BD68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99" y="401564"/>
              <a:ext cx="1872000" cy="1872000"/>
            </a:xfrm>
            <a:custGeom>
              <a:avLst/>
              <a:gdLst>
                <a:gd name="T0" fmla="*/ 0 w 1872000"/>
                <a:gd name="T1" fmla="*/ 936000 h 1872000"/>
                <a:gd name="T2" fmla="*/ 0 w 1872000"/>
                <a:gd name="T3" fmla="*/ 936000 h 1872000"/>
                <a:gd name="T4" fmla="*/ 936000 w 1872000"/>
                <a:gd name="T5" fmla="*/ 1 h 1872000"/>
                <a:gd name="T6" fmla="*/ 936001 w 1872000"/>
                <a:gd name="T7" fmla="*/ 1 h 1872000"/>
                <a:gd name="T8" fmla="*/ 936001 w 1872000"/>
                <a:gd name="T9" fmla="*/ 1 h 1872000"/>
                <a:gd name="T10" fmla="*/ 1872001 w 1872000"/>
                <a:gd name="T11" fmla="*/ 936001 h 1872000"/>
                <a:gd name="T12" fmla="*/ 1872000 w 1872000"/>
                <a:gd name="T13" fmla="*/ 936002 h 1872000"/>
                <a:gd name="T14" fmla="*/ 1872001 w 1872000"/>
                <a:gd name="T15" fmla="*/ 936003 h 1872000"/>
                <a:gd name="T16" fmla="*/ 936001 w 1872000"/>
                <a:gd name="T17" fmla="*/ 1872003 h 1872000"/>
                <a:gd name="T18" fmla="*/ 936000 w 1872000"/>
                <a:gd name="T19" fmla="*/ 1872002 h 1872000"/>
                <a:gd name="T20" fmla="*/ 936000 w 1872000"/>
                <a:gd name="T21" fmla="*/ 1872002 h 1872000"/>
                <a:gd name="T22" fmla="*/ 1 w 1872000"/>
                <a:gd name="T23" fmla="*/ 936003 h 1872000"/>
                <a:gd name="T24" fmla="*/ 1 w 1872000"/>
                <a:gd name="T25" fmla="*/ 936002 h 1872000"/>
                <a:gd name="T26" fmla="*/ 102904 w 1872000"/>
                <a:gd name="T27" fmla="*/ 936000 h 1872000"/>
                <a:gd name="T28" fmla="*/ 102904 w 1872000"/>
                <a:gd name="T29" fmla="*/ 936000 h 1872000"/>
                <a:gd name="T30" fmla="*/ 102904 w 1872000"/>
                <a:gd name="T31" fmla="*/ 936000 h 1872000"/>
                <a:gd name="T32" fmla="*/ 935999 w 1872000"/>
                <a:gd name="T33" fmla="*/ 1769096 h 1872000"/>
                <a:gd name="T34" fmla="*/ 935999 w 1872000"/>
                <a:gd name="T35" fmla="*/ 1769097 h 1872000"/>
                <a:gd name="T36" fmla="*/ 1769095 w 1872000"/>
                <a:gd name="T37" fmla="*/ 936001 h 1872000"/>
                <a:gd name="T38" fmla="*/ 1769095 w 1872000"/>
                <a:gd name="T39" fmla="*/ 936001 h 1872000"/>
                <a:gd name="T40" fmla="*/ 935999 w 1872000"/>
                <a:gd name="T41" fmla="*/ 102905 h 1872000"/>
                <a:gd name="T42" fmla="*/ 935998 w 1872000"/>
                <a:gd name="T43" fmla="*/ 102905 h 1872000"/>
                <a:gd name="T44" fmla="*/ 935998 w 1872000"/>
                <a:gd name="T45" fmla="*/ 102905 h 1872000"/>
                <a:gd name="T46" fmla="*/ 102902 w 1872000"/>
                <a:gd name="T47" fmla="*/ 936000 h 1872000"/>
                <a:gd name="T48" fmla="*/ 274148 w 1872000"/>
                <a:gd name="T49" fmla="*/ 274148 h 1872000"/>
                <a:gd name="T50" fmla="*/ 1597852 w 1872000"/>
                <a:gd name="T51" fmla="*/ 1597852 h 187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872000" h="1872000">
                  <a:moveTo>
                    <a:pt x="0" y="936000"/>
                  </a:moveTo>
                  <a:lnTo>
                    <a:pt x="0" y="936000"/>
                  </a:lnTo>
                  <a:cubicBezTo>
                    <a:pt x="0" y="419061"/>
                    <a:pt x="419061" y="0"/>
                    <a:pt x="936000" y="1"/>
                  </a:cubicBezTo>
                  <a:cubicBezTo>
                    <a:pt x="936000" y="1"/>
                    <a:pt x="936001" y="1"/>
                    <a:pt x="936001" y="1"/>
                  </a:cubicBezTo>
                  <a:cubicBezTo>
                    <a:pt x="1452940" y="1"/>
                    <a:pt x="1872001" y="419062"/>
                    <a:pt x="1872001" y="936001"/>
                  </a:cubicBezTo>
                  <a:cubicBezTo>
                    <a:pt x="1872001" y="936001"/>
                    <a:pt x="1872000" y="936002"/>
                    <a:pt x="1872000" y="936002"/>
                  </a:cubicBezTo>
                  <a:lnTo>
                    <a:pt x="1872001" y="936003"/>
                  </a:lnTo>
                  <a:cubicBezTo>
                    <a:pt x="1872001" y="1452941"/>
                    <a:pt x="1452939" y="1872003"/>
                    <a:pt x="936001" y="1872003"/>
                  </a:cubicBezTo>
                  <a:cubicBezTo>
                    <a:pt x="936000" y="1872003"/>
                    <a:pt x="936000" y="1872002"/>
                    <a:pt x="936000" y="1872002"/>
                  </a:cubicBezTo>
                  <a:cubicBezTo>
                    <a:pt x="419061" y="1872002"/>
                    <a:pt x="1" y="1452941"/>
                    <a:pt x="1" y="936003"/>
                  </a:cubicBezTo>
                  <a:cubicBezTo>
                    <a:pt x="0" y="936002"/>
                    <a:pt x="1" y="936002"/>
                    <a:pt x="1" y="936002"/>
                  </a:cubicBezTo>
                  <a:close/>
                  <a:moveTo>
                    <a:pt x="102904" y="936000"/>
                  </a:moveTo>
                  <a:lnTo>
                    <a:pt x="102904" y="936000"/>
                  </a:lnTo>
                  <a:cubicBezTo>
                    <a:pt x="102904" y="936000"/>
                    <a:pt x="102904" y="936000"/>
                    <a:pt x="102904" y="936000"/>
                  </a:cubicBezTo>
                  <a:cubicBezTo>
                    <a:pt x="102903" y="1396106"/>
                    <a:pt x="475893" y="1769096"/>
                    <a:pt x="935999" y="1769096"/>
                  </a:cubicBezTo>
                  <a:lnTo>
                    <a:pt x="935999" y="1769097"/>
                  </a:lnTo>
                  <a:cubicBezTo>
                    <a:pt x="1396105" y="1769096"/>
                    <a:pt x="1769095" y="1396107"/>
                    <a:pt x="1769095" y="936001"/>
                  </a:cubicBezTo>
                  <a:cubicBezTo>
                    <a:pt x="1769095" y="475894"/>
                    <a:pt x="1396105" y="102905"/>
                    <a:pt x="935999" y="102905"/>
                  </a:cubicBezTo>
                  <a:lnTo>
                    <a:pt x="935998" y="102905"/>
                  </a:lnTo>
                  <a:cubicBezTo>
                    <a:pt x="935998" y="102905"/>
                    <a:pt x="935998" y="102905"/>
                    <a:pt x="935998" y="102905"/>
                  </a:cubicBezTo>
                  <a:cubicBezTo>
                    <a:pt x="475892" y="102904"/>
                    <a:pt x="102902" y="475894"/>
                    <a:pt x="102902" y="936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sz="29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7">
            <a:extLst>
              <a:ext uri="{FF2B5EF4-FFF2-40B4-BE49-F238E27FC236}">
                <a16:creationId xmlns:a16="http://schemas.microsoft.com/office/drawing/2014/main" id="{EBA44BB6-F0D6-1EE6-AB48-1F180EBC81A0}"/>
              </a:ext>
            </a:extLst>
          </p:cNvPr>
          <p:cNvGrpSpPr>
            <a:grpSpLocks/>
          </p:cNvGrpSpPr>
          <p:nvPr/>
        </p:nvGrpSpPr>
        <p:grpSpPr bwMode="auto">
          <a:xfrm>
            <a:off x="7794813" y="1972786"/>
            <a:ext cx="2806196" cy="2758016"/>
            <a:chOff x="0" y="0"/>
            <a:chExt cx="2641800" cy="2641800"/>
          </a:xfrm>
          <a:solidFill>
            <a:srgbClr val="407BFF"/>
          </a:solidFill>
        </p:grpSpPr>
        <p:grpSp>
          <p:nvGrpSpPr>
            <p:cNvPr id="61" name="组合 58">
              <a:extLst>
                <a:ext uri="{FF2B5EF4-FFF2-40B4-BE49-F238E27FC236}">
                  <a16:creationId xmlns:a16="http://schemas.microsoft.com/office/drawing/2014/main" id="{E98C7119-7782-CB98-2CF4-F7AF905928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641800" cy="2641800"/>
              <a:chOff x="0" y="0"/>
              <a:chExt cx="2641800" cy="2641800"/>
            </a:xfrm>
            <a:grpFill/>
          </p:grpSpPr>
          <p:sp>
            <p:nvSpPr>
              <p:cNvPr id="63" name="梯形 60">
                <a:extLst>
                  <a:ext uri="{FF2B5EF4-FFF2-40B4-BE49-F238E27FC236}">
                    <a16:creationId xmlns:a16="http://schemas.microsoft.com/office/drawing/2014/main" id="{D242998A-17A8-E670-85C5-D7D999640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00" y="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梯形 61">
                <a:extLst>
                  <a:ext uri="{FF2B5EF4-FFF2-40B4-BE49-F238E27FC236}">
                    <a16:creationId xmlns:a16="http://schemas.microsoft.com/office/drawing/2014/main" id="{D71814B2-49A9-00F8-7E9F-E56E007B4503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">
                <a:off x="16393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梯形 62">
                <a:extLst>
                  <a:ext uri="{FF2B5EF4-FFF2-40B4-BE49-F238E27FC236}">
                    <a16:creationId xmlns:a16="http://schemas.microsoft.com/office/drawing/2014/main" id="{5BB641CF-7002-CEC8-9B3A-CAAA89B153D7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2043771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梯形 63">
                <a:extLst>
                  <a:ext uri="{FF2B5EF4-FFF2-40B4-BE49-F238E27FC236}">
                    <a16:creationId xmlns:a16="http://schemas.microsoft.com/office/drawing/2014/main" id="{B3391391-313C-871F-4B12-0B466A82DFB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1918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梯形 64">
                <a:extLst>
                  <a:ext uri="{FF2B5EF4-FFF2-40B4-BE49-F238E27FC236}">
                    <a16:creationId xmlns:a16="http://schemas.microsoft.com/office/drawing/2014/main" id="{2FCA5D92-4D1A-531B-371C-0B566EFE0B1A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2043771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梯形 65">
                <a:extLst>
                  <a:ext uri="{FF2B5EF4-FFF2-40B4-BE49-F238E27FC236}">
                    <a16:creationId xmlns:a16="http://schemas.microsoft.com/office/drawing/2014/main" id="{7D3C2771-A84B-BB23-8885-CD4B24F4291C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0">
                <a:off x="16393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梯形 66">
                <a:extLst>
                  <a:ext uri="{FF2B5EF4-FFF2-40B4-BE49-F238E27FC236}">
                    <a16:creationId xmlns:a16="http://schemas.microsoft.com/office/drawing/2014/main" id="{9D16BBB5-8265-F1BC-393D-8C44F1F29C4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6900" y="22098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梯形 67">
                <a:extLst>
                  <a:ext uri="{FF2B5EF4-FFF2-40B4-BE49-F238E27FC236}">
                    <a16:creationId xmlns:a16="http://schemas.microsoft.com/office/drawing/2014/main" id="{429EA815-2EDA-9038-C4BC-5D58DE18A943}"/>
                  </a:ext>
                </a:extLst>
              </p:cNvPr>
              <p:cNvSpPr>
                <a:spLocks/>
              </p:cNvSpPr>
              <p:nvPr/>
            </p:nvSpPr>
            <p:spPr bwMode="auto">
              <a:xfrm rot="12600000">
                <a:off x="534450" y="2061771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梯形 68">
                <a:extLst>
                  <a:ext uri="{FF2B5EF4-FFF2-40B4-BE49-F238E27FC236}">
                    <a16:creationId xmlns:a16="http://schemas.microsoft.com/office/drawing/2014/main" id="{672790B6-0542-07ED-0659-86F09D077CBF}"/>
                  </a:ext>
                </a:extLst>
              </p:cNvPr>
              <p:cNvSpPr>
                <a:spLocks/>
              </p:cNvSpPr>
              <p:nvPr/>
            </p:nvSpPr>
            <p:spPr bwMode="auto">
              <a:xfrm rot="14400000">
                <a:off x="130029" y="16573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梯形 69">
                <a:extLst>
                  <a:ext uri="{FF2B5EF4-FFF2-40B4-BE49-F238E27FC236}">
                    <a16:creationId xmlns:a16="http://schemas.microsoft.com/office/drawing/2014/main" id="{467FBFB5-1B5F-4B99-17CD-1995391CD5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-18000" y="110490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梯形 70">
                <a:extLst>
                  <a:ext uri="{FF2B5EF4-FFF2-40B4-BE49-F238E27FC236}">
                    <a16:creationId xmlns:a16="http://schemas.microsoft.com/office/drawing/2014/main" id="{681A2DD0-AFBF-D822-66F0-C504A9754133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00000">
                <a:off x="130029" y="552450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梯形 71">
                <a:extLst>
                  <a:ext uri="{FF2B5EF4-FFF2-40B4-BE49-F238E27FC236}">
                    <a16:creationId xmlns:a16="http://schemas.microsoft.com/office/drawing/2014/main" id="{7943A40A-C664-7092-6E1D-246FC63193F8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00000">
                <a:off x="534450" y="148029"/>
                <a:ext cx="468000" cy="432000"/>
              </a:xfrm>
              <a:custGeom>
                <a:avLst/>
                <a:gdLst>
                  <a:gd name="T0" fmla="*/ 0 w 468000"/>
                  <a:gd name="T1" fmla="*/ 432000 h 432000"/>
                  <a:gd name="T2" fmla="*/ 108000 w 468000"/>
                  <a:gd name="T3" fmla="*/ 0 h 432000"/>
                  <a:gd name="T4" fmla="*/ 360000 w 468000"/>
                  <a:gd name="T5" fmla="*/ 0 h 432000"/>
                  <a:gd name="T6" fmla="*/ 468000 w 468000"/>
                  <a:gd name="T7" fmla="*/ 432000 h 432000"/>
                  <a:gd name="T8" fmla="*/ 72000 w 468000"/>
                  <a:gd name="T9" fmla="*/ 66462 h 432000"/>
                  <a:gd name="T10" fmla="*/ 396000 w 468000"/>
                  <a:gd name="T11" fmla="*/ 432000 h 43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468000" h="432000">
                    <a:moveTo>
                      <a:pt x="0" y="432000"/>
                    </a:moveTo>
                    <a:lnTo>
                      <a:pt x="108000" y="0"/>
                    </a:lnTo>
                    <a:lnTo>
                      <a:pt x="360000" y="0"/>
                    </a:lnTo>
                    <a:lnTo>
                      <a:pt x="468000" y="4320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9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同心圆 59">
              <a:extLst>
                <a:ext uri="{FF2B5EF4-FFF2-40B4-BE49-F238E27FC236}">
                  <a16:creationId xmlns:a16="http://schemas.microsoft.com/office/drawing/2014/main" id="{DA04B1D4-4F52-1E21-F128-7BC744428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99" y="401564"/>
              <a:ext cx="1872000" cy="1872000"/>
            </a:xfrm>
            <a:custGeom>
              <a:avLst/>
              <a:gdLst>
                <a:gd name="T0" fmla="*/ 0 w 1872000"/>
                <a:gd name="T1" fmla="*/ 936000 h 1872000"/>
                <a:gd name="T2" fmla="*/ 0 w 1872000"/>
                <a:gd name="T3" fmla="*/ 936000 h 1872000"/>
                <a:gd name="T4" fmla="*/ 936000 w 1872000"/>
                <a:gd name="T5" fmla="*/ 1 h 1872000"/>
                <a:gd name="T6" fmla="*/ 936001 w 1872000"/>
                <a:gd name="T7" fmla="*/ 1 h 1872000"/>
                <a:gd name="T8" fmla="*/ 936001 w 1872000"/>
                <a:gd name="T9" fmla="*/ 1 h 1872000"/>
                <a:gd name="T10" fmla="*/ 1872001 w 1872000"/>
                <a:gd name="T11" fmla="*/ 936001 h 1872000"/>
                <a:gd name="T12" fmla="*/ 1872000 w 1872000"/>
                <a:gd name="T13" fmla="*/ 936002 h 1872000"/>
                <a:gd name="T14" fmla="*/ 1872001 w 1872000"/>
                <a:gd name="T15" fmla="*/ 936003 h 1872000"/>
                <a:gd name="T16" fmla="*/ 936001 w 1872000"/>
                <a:gd name="T17" fmla="*/ 1872003 h 1872000"/>
                <a:gd name="T18" fmla="*/ 936000 w 1872000"/>
                <a:gd name="T19" fmla="*/ 1872002 h 1872000"/>
                <a:gd name="T20" fmla="*/ 936000 w 1872000"/>
                <a:gd name="T21" fmla="*/ 1872002 h 1872000"/>
                <a:gd name="T22" fmla="*/ 1 w 1872000"/>
                <a:gd name="T23" fmla="*/ 936003 h 1872000"/>
                <a:gd name="T24" fmla="*/ 1 w 1872000"/>
                <a:gd name="T25" fmla="*/ 936002 h 1872000"/>
                <a:gd name="T26" fmla="*/ 102904 w 1872000"/>
                <a:gd name="T27" fmla="*/ 936000 h 1872000"/>
                <a:gd name="T28" fmla="*/ 102904 w 1872000"/>
                <a:gd name="T29" fmla="*/ 936000 h 1872000"/>
                <a:gd name="T30" fmla="*/ 102904 w 1872000"/>
                <a:gd name="T31" fmla="*/ 936000 h 1872000"/>
                <a:gd name="T32" fmla="*/ 935999 w 1872000"/>
                <a:gd name="T33" fmla="*/ 1769096 h 1872000"/>
                <a:gd name="T34" fmla="*/ 935999 w 1872000"/>
                <a:gd name="T35" fmla="*/ 1769097 h 1872000"/>
                <a:gd name="T36" fmla="*/ 1769095 w 1872000"/>
                <a:gd name="T37" fmla="*/ 936001 h 1872000"/>
                <a:gd name="T38" fmla="*/ 1769095 w 1872000"/>
                <a:gd name="T39" fmla="*/ 936001 h 1872000"/>
                <a:gd name="T40" fmla="*/ 935999 w 1872000"/>
                <a:gd name="T41" fmla="*/ 102905 h 1872000"/>
                <a:gd name="T42" fmla="*/ 935998 w 1872000"/>
                <a:gd name="T43" fmla="*/ 102905 h 1872000"/>
                <a:gd name="T44" fmla="*/ 935998 w 1872000"/>
                <a:gd name="T45" fmla="*/ 102905 h 1872000"/>
                <a:gd name="T46" fmla="*/ 102902 w 1872000"/>
                <a:gd name="T47" fmla="*/ 936000 h 1872000"/>
                <a:gd name="T48" fmla="*/ 274148 w 1872000"/>
                <a:gd name="T49" fmla="*/ 274148 h 1872000"/>
                <a:gd name="T50" fmla="*/ 1597852 w 1872000"/>
                <a:gd name="T51" fmla="*/ 1597852 h 187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872000" h="1872000">
                  <a:moveTo>
                    <a:pt x="0" y="936000"/>
                  </a:moveTo>
                  <a:lnTo>
                    <a:pt x="0" y="936000"/>
                  </a:lnTo>
                  <a:cubicBezTo>
                    <a:pt x="0" y="419061"/>
                    <a:pt x="419061" y="0"/>
                    <a:pt x="936000" y="1"/>
                  </a:cubicBezTo>
                  <a:cubicBezTo>
                    <a:pt x="936000" y="1"/>
                    <a:pt x="936001" y="1"/>
                    <a:pt x="936001" y="1"/>
                  </a:cubicBezTo>
                  <a:cubicBezTo>
                    <a:pt x="1452940" y="1"/>
                    <a:pt x="1872001" y="419062"/>
                    <a:pt x="1872001" y="936001"/>
                  </a:cubicBezTo>
                  <a:cubicBezTo>
                    <a:pt x="1872001" y="936001"/>
                    <a:pt x="1872000" y="936002"/>
                    <a:pt x="1872000" y="936002"/>
                  </a:cubicBezTo>
                  <a:lnTo>
                    <a:pt x="1872001" y="936003"/>
                  </a:lnTo>
                  <a:cubicBezTo>
                    <a:pt x="1872001" y="1452941"/>
                    <a:pt x="1452939" y="1872003"/>
                    <a:pt x="936001" y="1872003"/>
                  </a:cubicBezTo>
                  <a:cubicBezTo>
                    <a:pt x="936000" y="1872003"/>
                    <a:pt x="936000" y="1872002"/>
                    <a:pt x="936000" y="1872002"/>
                  </a:cubicBezTo>
                  <a:cubicBezTo>
                    <a:pt x="419061" y="1872002"/>
                    <a:pt x="1" y="1452941"/>
                    <a:pt x="1" y="936003"/>
                  </a:cubicBezTo>
                  <a:cubicBezTo>
                    <a:pt x="0" y="936002"/>
                    <a:pt x="1" y="936002"/>
                    <a:pt x="1" y="936002"/>
                  </a:cubicBezTo>
                  <a:close/>
                  <a:moveTo>
                    <a:pt x="102904" y="936000"/>
                  </a:moveTo>
                  <a:lnTo>
                    <a:pt x="102904" y="936000"/>
                  </a:lnTo>
                  <a:cubicBezTo>
                    <a:pt x="102904" y="936000"/>
                    <a:pt x="102904" y="936000"/>
                    <a:pt x="102904" y="936000"/>
                  </a:cubicBezTo>
                  <a:cubicBezTo>
                    <a:pt x="102903" y="1396106"/>
                    <a:pt x="475893" y="1769096"/>
                    <a:pt x="935999" y="1769096"/>
                  </a:cubicBezTo>
                  <a:lnTo>
                    <a:pt x="935999" y="1769097"/>
                  </a:lnTo>
                  <a:cubicBezTo>
                    <a:pt x="1396105" y="1769096"/>
                    <a:pt x="1769095" y="1396107"/>
                    <a:pt x="1769095" y="936001"/>
                  </a:cubicBezTo>
                  <a:cubicBezTo>
                    <a:pt x="1769095" y="475894"/>
                    <a:pt x="1396105" y="102905"/>
                    <a:pt x="935999" y="102905"/>
                  </a:cubicBezTo>
                  <a:lnTo>
                    <a:pt x="935998" y="102905"/>
                  </a:lnTo>
                  <a:cubicBezTo>
                    <a:pt x="935998" y="102905"/>
                    <a:pt x="935998" y="102905"/>
                    <a:pt x="935998" y="102905"/>
                  </a:cubicBezTo>
                  <a:cubicBezTo>
                    <a:pt x="475892" y="102904"/>
                    <a:pt x="102902" y="475894"/>
                    <a:pt x="102902" y="936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sz="29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E1DBBF2-BBDE-FDE5-06C2-A9E9683E1771}"/>
              </a:ext>
            </a:extLst>
          </p:cNvPr>
          <p:cNvGrpSpPr/>
          <p:nvPr/>
        </p:nvGrpSpPr>
        <p:grpSpPr>
          <a:xfrm>
            <a:off x="3236904" y="4926188"/>
            <a:ext cx="2859096" cy="791122"/>
            <a:chOff x="-94764" y="1931934"/>
            <a:chExt cx="2859096" cy="79112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F0EA980-5574-124F-30D1-9FCE6569459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66FD4B5-4F1A-9AF4-B137-E55DB7AB911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6A8C77F-3AD4-2C5A-D7A1-FEFC635B8D12}"/>
              </a:ext>
            </a:extLst>
          </p:cNvPr>
          <p:cNvGrpSpPr/>
          <p:nvPr/>
        </p:nvGrpSpPr>
        <p:grpSpPr>
          <a:xfrm>
            <a:off x="1182883" y="1417748"/>
            <a:ext cx="2874682" cy="791122"/>
            <a:chOff x="-94764" y="1931934"/>
            <a:chExt cx="2874682" cy="79112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B45EFD4-1206-42D6-7D5A-97B6ADF2D61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3A21A2D-9CAB-4223-38F4-F1731CC451B1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5011297-41D8-4988-2E0A-B62121DDE89D}"/>
              </a:ext>
            </a:extLst>
          </p:cNvPr>
          <p:cNvGrpSpPr/>
          <p:nvPr/>
        </p:nvGrpSpPr>
        <p:grpSpPr>
          <a:xfrm>
            <a:off x="7484115" y="4880665"/>
            <a:ext cx="2859096" cy="791122"/>
            <a:chOff x="-94764" y="1931934"/>
            <a:chExt cx="2859096" cy="7911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A601982-8984-A11E-5F56-FC3856655A4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5E70E29-52C0-B850-B3BD-3637C67B0B8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4E60B03-E859-3030-3BFD-27A46A9943C4}"/>
              </a:ext>
            </a:extLst>
          </p:cNvPr>
          <p:cNvGrpSpPr/>
          <p:nvPr/>
        </p:nvGrpSpPr>
        <p:grpSpPr>
          <a:xfrm>
            <a:off x="6147285" y="1155766"/>
            <a:ext cx="2874682" cy="791122"/>
            <a:chOff x="-94764" y="1931934"/>
            <a:chExt cx="2874682" cy="79112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B37AF0E-2A0C-2766-6C57-84CA27D61DC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F092751-7D48-F321-E530-8BB336013952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9" name="图形 91" descr="书籍 纯色填充">
            <a:extLst>
              <a:ext uri="{FF2B5EF4-FFF2-40B4-BE49-F238E27FC236}">
                <a16:creationId xmlns:a16="http://schemas.microsoft.com/office/drawing/2014/main" id="{370C04C0-E124-0D8B-0329-28F4350F2D56}"/>
              </a:ext>
            </a:extLst>
          </p:cNvPr>
          <p:cNvSpPr/>
          <p:nvPr/>
        </p:nvSpPr>
        <p:spPr>
          <a:xfrm>
            <a:off x="2353684" y="3774795"/>
            <a:ext cx="635565" cy="593045"/>
          </a:xfrm>
          <a:custGeom>
            <a:avLst/>
            <a:gdLst>
              <a:gd name="connsiteX0" fmla="*/ 635565 w 635565"/>
              <a:gd name="connsiteY0" fmla="*/ 208871 h 593045"/>
              <a:gd name="connsiteX1" fmla="*/ 596775 w 635565"/>
              <a:gd name="connsiteY1" fmla="*/ 194698 h 593045"/>
              <a:gd name="connsiteX2" fmla="*/ 596775 w 635565"/>
              <a:gd name="connsiteY2" fmla="*/ 113387 h 593045"/>
              <a:gd name="connsiteX3" fmla="*/ 635565 w 635565"/>
              <a:gd name="connsiteY3" fmla="*/ 96976 h 593045"/>
              <a:gd name="connsiteX4" fmla="*/ 372984 w 635565"/>
              <a:gd name="connsiteY4" fmla="*/ 0 h 593045"/>
              <a:gd name="connsiteX5" fmla="*/ 53710 w 635565"/>
              <a:gd name="connsiteY5" fmla="*/ 111895 h 593045"/>
              <a:gd name="connsiteX6" fmla="*/ 22379 w 635565"/>
              <a:gd name="connsiteY6" fmla="*/ 201412 h 593045"/>
              <a:gd name="connsiteX7" fmla="*/ 26109 w 635565"/>
              <a:gd name="connsiteY7" fmla="*/ 234234 h 593045"/>
              <a:gd name="connsiteX8" fmla="*/ 0 w 635565"/>
              <a:gd name="connsiteY8" fmla="*/ 320767 h 593045"/>
              <a:gd name="connsiteX9" fmla="*/ 22379 w 635565"/>
              <a:gd name="connsiteY9" fmla="*/ 385666 h 593045"/>
              <a:gd name="connsiteX10" fmla="*/ 20887 w 635565"/>
              <a:gd name="connsiteY10" fmla="*/ 432662 h 593045"/>
              <a:gd name="connsiteX11" fmla="*/ 59677 w 635565"/>
              <a:gd name="connsiteY11" fmla="*/ 507259 h 593045"/>
              <a:gd name="connsiteX12" fmla="*/ 267057 w 635565"/>
              <a:gd name="connsiteY12" fmla="*/ 593045 h 593045"/>
              <a:gd name="connsiteX13" fmla="*/ 634073 w 635565"/>
              <a:gd name="connsiteY13" fmla="*/ 440868 h 593045"/>
              <a:gd name="connsiteX14" fmla="*/ 595283 w 635565"/>
              <a:gd name="connsiteY14" fmla="*/ 426694 h 593045"/>
              <a:gd name="connsiteX15" fmla="*/ 595283 w 635565"/>
              <a:gd name="connsiteY15" fmla="*/ 344638 h 593045"/>
              <a:gd name="connsiteX16" fmla="*/ 634073 w 635565"/>
              <a:gd name="connsiteY16" fmla="*/ 328226 h 593045"/>
              <a:gd name="connsiteX17" fmla="*/ 574396 w 635565"/>
              <a:gd name="connsiteY17" fmla="*/ 305847 h 593045"/>
              <a:gd name="connsiteX18" fmla="*/ 574396 w 635565"/>
              <a:gd name="connsiteY18" fmla="*/ 234234 h 593045"/>
              <a:gd name="connsiteX19" fmla="*/ 635565 w 635565"/>
              <a:gd name="connsiteY19" fmla="*/ 208871 h 593045"/>
              <a:gd name="connsiteX20" fmla="*/ 62661 w 635565"/>
              <a:gd name="connsiteY20" fmla="*/ 164113 h 593045"/>
              <a:gd name="connsiteX21" fmla="*/ 270041 w 635565"/>
              <a:gd name="connsiteY21" fmla="*/ 245424 h 593045"/>
              <a:gd name="connsiteX22" fmla="*/ 567682 w 635565"/>
              <a:gd name="connsiteY22" fmla="*/ 125323 h 593045"/>
              <a:gd name="connsiteX23" fmla="*/ 567682 w 635565"/>
              <a:gd name="connsiteY23" fmla="*/ 189476 h 593045"/>
              <a:gd name="connsiteX24" fmla="*/ 270041 w 635565"/>
              <a:gd name="connsiteY24" fmla="*/ 313307 h 593045"/>
              <a:gd name="connsiteX25" fmla="*/ 62661 w 635565"/>
              <a:gd name="connsiteY25" fmla="*/ 231250 h 593045"/>
              <a:gd name="connsiteX26" fmla="*/ 62661 w 635565"/>
              <a:gd name="connsiteY26" fmla="*/ 164113 h 593045"/>
              <a:gd name="connsiteX27" fmla="*/ 566190 w 635565"/>
              <a:gd name="connsiteY27" fmla="*/ 421472 h 593045"/>
              <a:gd name="connsiteX28" fmla="*/ 268549 w 635565"/>
              <a:gd name="connsiteY28" fmla="*/ 544557 h 593045"/>
              <a:gd name="connsiteX29" fmla="*/ 60423 w 635565"/>
              <a:gd name="connsiteY29" fmla="*/ 462501 h 593045"/>
              <a:gd name="connsiteX30" fmla="*/ 60423 w 635565"/>
              <a:gd name="connsiteY30" fmla="*/ 404315 h 593045"/>
              <a:gd name="connsiteX31" fmla="*/ 246170 w 635565"/>
              <a:gd name="connsiteY31" fmla="*/ 480404 h 593045"/>
              <a:gd name="connsiteX32" fmla="*/ 566936 w 635565"/>
              <a:gd name="connsiteY32" fmla="*/ 353589 h 593045"/>
              <a:gd name="connsiteX33" fmla="*/ 566190 w 635565"/>
              <a:gd name="connsiteY33" fmla="*/ 421472 h 593045"/>
              <a:gd name="connsiteX34" fmla="*/ 545303 w 635565"/>
              <a:gd name="connsiteY34" fmla="*/ 309577 h 593045"/>
              <a:gd name="connsiteX35" fmla="*/ 247662 w 635565"/>
              <a:gd name="connsiteY35" fmla="*/ 432662 h 593045"/>
              <a:gd name="connsiteX36" fmla="*/ 40282 w 635565"/>
              <a:gd name="connsiteY36" fmla="*/ 350605 h 593045"/>
              <a:gd name="connsiteX37" fmla="*/ 40282 w 635565"/>
              <a:gd name="connsiteY37" fmla="*/ 283468 h 593045"/>
              <a:gd name="connsiteX38" fmla="*/ 253629 w 635565"/>
              <a:gd name="connsiteY38" fmla="*/ 368509 h 593045"/>
              <a:gd name="connsiteX39" fmla="*/ 546049 w 635565"/>
              <a:gd name="connsiteY39" fmla="*/ 246170 h 593045"/>
              <a:gd name="connsiteX40" fmla="*/ 546049 w 635565"/>
              <a:gd name="connsiteY40" fmla="*/ 309577 h 59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5565" h="593045">
                <a:moveTo>
                  <a:pt x="635565" y="208871"/>
                </a:moveTo>
                <a:lnTo>
                  <a:pt x="596775" y="194698"/>
                </a:lnTo>
                <a:lnTo>
                  <a:pt x="596775" y="113387"/>
                </a:lnTo>
                <a:lnTo>
                  <a:pt x="635565" y="96976"/>
                </a:lnTo>
                <a:lnTo>
                  <a:pt x="372984" y="0"/>
                </a:lnTo>
                <a:lnTo>
                  <a:pt x="53710" y="111895"/>
                </a:lnTo>
                <a:cubicBezTo>
                  <a:pt x="23125" y="126815"/>
                  <a:pt x="22379" y="167843"/>
                  <a:pt x="22379" y="201412"/>
                </a:cubicBezTo>
                <a:cubicBezTo>
                  <a:pt x="22379" y="212601"/>
                  <a:pt x="23871" y="223791"/>
                  <a:pt x="26109" y="234234"/>
                </a:cubicBezTo>
                <a:cubicBezTo>
                  <a:pt x="746" y="250646"/>
                  <a:pt x="0" y="288690"/>
                  <a:pt x="0" y="320767"/>
                </a:cubicBezTo>
                <a:cubicBezTo>
                  <a:pt x="0" y="346875"/>
                  <a:pt x="5968" y="370746"/>
                  <a:pt x="22379" y="385666"/>
                </a:cubicBezTo>
                <a:cubicBezTo>
                  <a:pt x="18649" y="398347"/>
                  <a:pt x="20887" y="414013"/>
                  <a:pt x="20887" y="432662"/>
                </a:cubicBezTo>
                <a:cubicBezTo>
                  <a:pt x="20887" y="466231"/>
                  <a:pt x="29839" y="496815"/>
                  <a:pt x="59677" y="507259"/>
                </a:cubicBezTo>
                <a:lnTo>
                  <a:pt x="267057" y="593045"/>
                </a:lnTo>
                <a:lnTo>
                  <a:pt x="634073" y="440868"/>
                </a:lnTo>
                <a:lnTo>
                  <a:pt x="595283" y="426694"/>
                </a:lnTo>
                <a:lnTo>
                  <a:pt x="595283" y="344638"/>
                </a:lnTo>
                <a:lnTo>
                  <a:pt x="634073" y="328226"/>
                </a:lnTo>
                <a:lnTo>
                  <a:pt x="574396" y="305847"/>
                </a:lnTo>
                <a:lnTo>
                  <a:pt x="574396" y="234234"/>
                </a:lnTo>
                <a:lnTo>
                  <a:pt x="635565" y="208871"/>
                </a:lnTo>
                <a:close/>
                <a:moveTo>
                  <a:pt x="62661" y="164113"/>
                </a:moveTo>
                <a:lnTo>
                  <a:pt x="270041" y="245424"/>
                </a:lnTo>
                <a:lnTo>
                  <a:pt x="567682" y="125323"/>
                </a:lnTo>
                <a:lnTo>
                  <a:pt x="567682" y="189476"/>
                </a:lnTo>
                <a:lnTo>
                  <a:pt x="270041" y="313307"/>
                </a:lnTo>
                <a:lnTo>
                  <a:pt x="62661" y="231250"/>
                </a:lnTo>
                <a:lnTo>
                  <a:pt x="62661" y="164113"/>
                </a:lnTo>
                <a:close/>
                <a:moveTo>
                  <a:pt x="566190" y="421472"/>
                </a:moveTo>
                <a:lnTo>
                  <a:pt x="268549" y="544557"/>
                </a:lnTo>
                <a:lnTo>
                  <a:pt x="60423" y="462501"/>
                </a:lnTo>
                <a:lnTo>
                  <a:pt x="60423" y="404315"/>
                </a:lnTo>
                <a:lnTo>
                  <a:pt x="246170" y="480404"/>
                </a:lnTo>
                <a:lnTo>
                  <a:pt x="566936" y="353589"/>
                </a:lnTo>
                <a:lnTo>
                  <a:pt x="566190" y="421472"/>
                </a:lnTo>
                <a:close/>
                <a:moveTo>
                  <a:pt x="545303" y="309577"/>
                </a:moveTo>
                <a:lnTo>
                  <a:pt x="247662" y="432662"/>
                </a:lnTo>
                <a:lnTo>
                  <a:pt x="40282" y="350605"/>
                </a:lnTo>
                <a:lnTo>
                  <a:pt x="40282" y="283468"/>
                </a:lnTo>
                <a:lnTo>
                  <a:pt x="253629" y="368509"/>
                </a:lnTo>
                <a:lnTo>
                  <a:pt x="546049" y="246170"/>
                </a:lnTo>
                <a:lnTo>
                  <a:pt x="546049" y="309577"/>
                </a:lnTo>
                <a:close/>
              </a:path>
            </a:pathLst>
          </a:custGeom>
          <a:solidFill>
            <a:schemeClr val="bg1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11281EA-C15C-D279-90C4-C82F06DE6E79}"/>
              </a:ext>
            </a:extLst>
          </p:cNvPr>
          <p:cNvGrpSpPr/>
          <p:nvPr/>
        </p:nvGrpSpPr>
        <p:grpSpPr>
          <a:xfrm>
            <a:off x="6717590" y="3839902"/>
            <a:ext cx="557323" cy="557323"/>
            <a:chOff x="6695967" y="3725347"/>
            <a:chExt cx="752475" cy="752475"/>
          </a:xfrm>
          <a:solidFill>
            <a:schemeClr val="bg1"/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7684F30-55D0-B885-8290-14AAE54E1B36}"/>
                </a:ext>
              </a:extLst>
            </p:cNvPr>
            <p:cNvSpPr/>
            <p:nvPr/>
          </p:nvSpPr>
          <p:spPr>
            <a:xfrm>
              <a:off x="6961715" y="3725347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6E282BB-0F29-FB0E-31AB-E4AC87C97BCA}"/>
                </a:ext>
              </a:extLst>
            </p:cNvPr>
            <p:cNvSpPr/>
            <p:nvPr/>
          </p:nvSpPr>
          <p:spPr>
            <a:xfrm>
              <a:off x="6695967" y="3753922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1738C14-CE85-E18F-0FC3-9979C73E0ECE}"/>
                </a:ext>
              </a:extLst>
            </p:cNvPr>
            <p:cNvSpPr/>
            <p:nvPr/>
          </p:nvSpPr>
          <p:spPr>
            <a:xfrm>
              <a:off x="6829317" y="3887272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16DEFF6-17E4-0D1E-78B9-479B9002F036}"/>
              </a:ext>
            </a:extLst>
          </p:cNvPr>
          <p:cNvGrpSpPr/>
          <p:nvPr/>
        </p:nvGrpSpPr>
        <p:grpSpPr>
          <a:xfrm>
            <a:off x="8947422" y="2944035"/>
            <a:ext cx="595312" cy="762000"/>
            <a:chOff x="8910061" y="2940970"/>
            <a:chExt cx="595312" cy="762000"/>
          </a:xfrm>
          <a:solidFill>
            <a:srgbClr val="407BFF"/>
          </a:soli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E5986D2-3E55-4EDC-9A5D-7D459B900A16}"/>
                </a:ext>
              </a:extLst>
            </p:cNvPr>
            <p:cNvSpPr/>
            <p:nvPr/>
          </p:nvSpPr>
          <p:spPr>
            <a:xfrm>
              <a:off x="8910061" y="3226720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9190440-0A6A-ADBE-DB97-06F3D280D066}"/>
                </a:ext>
              </a:extLst>
            </p:cNvPr>
            <p:cNvSpPr/>
            <p:nvPr/>
          </p:nvSpPr>
          <p:spPr>
            <a:xfrm>
              <a:off x="9101513" y="2940970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1E4B9BD-1F3A-3A00-D688-C6F81182CB26}"/>
                </a:ext>
              </a:extLst>
            </p:cNvPr>
            <p:cNvSpPr/>
            <p:nvPr/>
          </p:nvSpPr>
          <p:spPr>
            <a:xfrm>
              <a:off x="9205336" y="2996215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8B2E1D1-29D1-C20D-C02B-DA5FA9BA09B4}"/>
                </a:ext>
              </a:extLst>
            </p:cNvPr>
            <p:cNvSpPr/>
            <p:nvPr/>
          </p:nvSpPr>
          <p:spPr>
            <a:xfrm>
              <a:off x="9006264" y="2995262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97" descr="日程表 纯色填充">
            <a:extLst>
              <a:ext uri="{FF2B5EF4-FFF2-40B4-BE49-F238E27FC236}">
                <a16:creationId xmlns:a16="http://schemas.microsoft.com/office/drawing/2014/main" id="{DD1A800C-BBFD-BD2A-66BC-3027DC11FE4C}"/>
              </a:ext>
            </a:extLst>
          </p:cNvPr>
          <p:cNvGrpSpPr/>
          <p:nvPr/>
        </p:nvGrpSpPr>
        <p:grpSpPr>
          <a:xfrm>
            <a:off x="4551353" y="2697557"/>
            <a:ext cx="647700" cy="647700"/>
            <a:chOff x="4551353" y="2697557"/>
            <a:chExt cx="647700" cy="647700"/>
          </a:xfrm>
          <a:solidFill>
            <a:srgbClr val="407BFF"/>
          </a:soli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5BBBE85-7474-35EA-34F7-BF50357444DD}"/>
                </a:ext>
              </a:extLst>
            </p:cNvPr>
            <p:cNvSpPr/>
            <p:nvPr/>
          </p:nvSpPr>
          <p:spPr>
            <a:xfrm>
              <a:off x="4665653" y="2697557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AD5E807-BB30-B948-FA98-01F277C2BDA8}"/>
                </a:ext>
              </a:extLst>
            </p:cNvPr>
            <p:cNvSpPr/>
            <p:nvPr/>
          </p:nvSpPr>
          <p:spPr>
            <a:xfrm>
              <a:off x="4551353" y="2926157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3F54AFF-E387-6098-7F53-0427795BA8FE}"/>
                </a:ext>
              </a:extLst>
            </p:cNvPr>
            <p:cNvSpPr/>
            <p:nvPr/>
          </p:nvSpPr>
          <p:spPr>
            <a:xfrm>
              <a:off x="5027603" y="2697557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541271B-7F6F-09B7-88E4-078170A11EA8}"/>
                </a:ext>
              </a:extLst>
            </p:cNvPr>
            <p:cNvSpPr/>
            <p:nvPr/>
          </p:nvSpPr>
          <p:spPr>
            <a:xfrm>
              <a:off x="4551353" y="2754707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73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31C7A28-4B0A-A677-C851-01953544EEC5}"/>
              </a:ext>
            </a:extLst>
          </p:cNvPr>
          <p:cNvGrpSpPr/>
          <p:nvPr/>
        </p:nvGrpSpPr>
        <p:grpSpPr>
          <a:xfrm>
            <a:off x="4834188" y="1601872"/>
            <a:ext cx="2621526" cy="4392528"/>
            <a:chOff x="4560981" y="1144097"/>
            <a:chExt cx="3167940" cy="5308078"/>
          </a:xfrm>
        </p:grpSpPr>
        <p:sp>
          <p:nvSpPr>
            <p:cNvPr id="70" name="Freeform 553">
              <a:extLst>
                <a:ext uri="{FF2B5EF4-FFF2-40B4-BE49-F238E27FC236}">
                  <a16:creationId xmlns:a16="http://schemas.microsoft.com/office/drawing/2014/main" id="{0F9A519F-BB5A-C02E-2C3B-AD6E98D72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139" y="5177734"/>
              <a:ext cx="1329627" cy="1274441"/>
            </a:xfrm>
            <a:custGeom>
              <a:avLst/>
              <a:gdLst>
                <a:gd name="T0" fmla="*/ 1782 w 1816"/>
                <a:gd name="T1" fmla="*/ 0 h 1814"/>
                <a:gd name="T2" fmla="*/ 1760 w 1816"/>
                <a:gd name="T3" fmla="*/ 26 h 1814"/>
                <a:gd name="T4" fmla="*/ 1754 w 1816"/>
                <a:gd name="T5" fmla="*/ 114 h 1814"/>
                <a:gd name="T6" fmla="*/ 1744 w 1816"/>
                <a:gd name="T7" fmla="*/ 134 h 1814"/>
                <a:gd name="T8" fmla="*/ 1798 w 1816"/>
                <a:gd name="T9" fmla="*/ 196 h 1814"/>
                <a:gd name="T10" fmla="*/ 1790 w 1816"/>
                <a:gd name="T11" fmla="*/ 288 h 1814"/>
                <a:gd name="T12" fmla="*/ 1733 w 1816"/>
                <a:gd name="T13" fmla="*/ 343 h 1814"/>
                <a:gd name="T14" fmla="*/ 1729 w 1816"/>
                <a:gd name="T15" fmla="*/ 397 h 1814"/>
                <a:gd name="T16" fmla="*/ 1795 w 1816"/>
                <a:gd name="T17" fmla="*/ 457 h 1814"/>
                <a:gd name="T18" fmla="*/ 1780 w 1816"/>
                <a:gd name="T19" fmla="*/ 541 h 1814"/>
                <a:gd name="T20" fmla="*/ 1734 w 1816"/>
                <a:gd name="T21" fmla="*/ 587 h 1814"/>
                <a:gd name="T22" fmla="*/ 1734 w 1816"/>
                <a:gd name="T23" fmla="*/ 659 h 1814"/>
                <a:gd name="T24" fmla="*/ 1796 w 1816"/>
                <a:gd name="T25" fmla="*/ 736 h 1814"/>
                <a:gd name="T26" fmla="*/ 1765 w 1816"/>
                <a:gd name="T27" fmla="*/ 803 h 1814"/>
                <a:gd name="T28" fmla="*/ 1724 w 1816"/>
                <a:gd name="T29" fmla="*/ 844 h 1814"/>
                <a:gd name="T30" fmla="*/ 1734 w 1816"/>
                <a:gd name="T31" fmla="*/ 891 h 1814"/>
                <a:gd name="T32" fmla="*/ 1790 w 1816"/>
                <a:gd name="T33" fmla="*/ 957 h 1814"/>
                <a:gd name="T34" fmla="*/ 1775 w 1816"/>
                <a:gd name="T35" fmla="*/ 1035 h 1814"/>
                <a:gd name="T36" fmla="*/ 1724 w 1816"/>
                <a:gd name="T37" fmla="*/ 1081 h 1814"/>
                <a:gd name="T38" fmla="*/ 1724 w 1816"/>
                <a:gd name="T39" fmla="*/ 1143 h 1814"/>
                <a:gd name="T40" fmla="*/ 1765 w 1816"/>
                <a:gd name="T41" fmla="*/ 1194 h 1814"/>
                <a:gd name="T42" fmla="*/ 1698 w 1816"/>
                <a:gd name="T43" fmla="*/ 1328 h 1814"/>
                <a:gd name="T44" fmla="*/ 1312 w 1816"/>
                <a:gd name="T45" fmla="*/ 1667 h 1814"/>
                <a:gd name="T46" fmla="*/ 499 w 1816"/>
                <a:gd name="T47" fmla="*/ 1667 h 1814"/>
                <a:gd name="T48" fmla="*/ 103 w 1816"/>
                <a:gd name="T49" fmla="*/ 1328 h 1814"/>
                <a:gd name="T50" fmla="*/ 95 w 1816"/>
                <a:gd name="T51" fmla="*/ 1265 h 1814"/>
                <a:gd name="T52" fmla="*/ 72 w 1816"/>
                <a:gd name="T53" fmla="*/ 1173 h 1814"/>
                <a:gd name="T54" fmla="*/ 15 w 1816"/>
                <a:gd name="T55" fmla="*/ 1112 h 1814"/>
                <a:gd name="T56" fmla="*/ 41 w 1816"/>
                <a:gd name="T57" fmla="*/ 1040 h 1814"/>
                <a:gd name="T58" fmla="*/ 67 w 1816"/>
                <a:gd name="T59" fmla="*/ 983 h 1814"/>
                <a:gd name="T60" fmla="*/ 31 w 1816"/>
                <a:gd name="T61" fmla="*/ 891 h 1814"/>
                <a:gd name="T62" fmla="*/ 26 w 1816"/>
                <a:gd name="T63" fmla="*/ 798 h 1814"/>
                <a:gd name="T64" fmla="*/ 62 w 1816"/>
                <a:gd name="T65" fmla="*/ 752 h 1814"/>
                <a:gd name="T66" fmla="*/ 62 w 1816"/>
                <a:gd name="T67" fmla="*/ 700 h 1814"/>
                <a:gd name="T68" fmla="*/ 15 w 1816"/>
                <a:gd name="T69" fmla="*/ 623 h 1814"/>
                <a:gd name="T70" fmla="*/ 41 w 1816"/>
                <a:gd name="T71" fmla="*/ 541 h 1814"/>
                <a:gd name="T72" fmla="*/ 72 w 1816"/>
                <a:gd name="T73" fmla="*/ 499 h 1814"/>
                <a:gd name="T74" fmla="*/ 67 w 1816"/>
                <a:gd name="T75" fmla="*/ 448 h 1814"/>
                <a:gd name="T76" fmla="*/ 15 w 1816"/>
                <a:gd name="T77" fmla="*/ 366 h 1814"/>
                <a:gd name="T78" fmla="*/ 15 w 1816"/>
                <a:gd name="T79" fmla="*/ 129 h 1814"/>
                <a:gd name="T80" fmla="*/ 15 w 1816"/>
                <a:gd name="T81" fmla="*/ 88 h 1814"/>
                <a:gd name="T82" fmla="*/ 10 w 1816"/>
                <a:gd name="T83" fmla="*/ 11 h 1814"/>
                <a:gd name="T84" fmla="*/ 0 w 1816"/>
                <a:gd name="T85" fmla="*/ 0 h 1814"/>
                <a:gd name="T86" fmla="*/ 1782 w 1816"/>
                <a:gd name="T87" fmla="*/ 0 h 1814"/>
                <a:gd name="T88" fmla="*/ 510 w 1816"/>
                <a:gd name="T89" fmla="*/ 1705 h 1814"/>
                <a:gd name="T90" fmla="*/ 1285 w 1816"/>
                <a:gd name="T91" fmla="*/ 1702 h 1814"/>
                <a:gd name="T92" fmla="*/ 1214 w 1816"/>
                <a:gd name="T93" fmla="*/ 1778 h 1814"/>
                <a:gd name="T94" fmla="*/ 1122 w 1816"/>
                <a:gd name="T95" fmla="*/ 1814 h 1814"/>
                <a:gd name="T96" fmla="*/ 669 w 1816"/>
                <a:gd name="T97" fmla="*/ 1814 h 1814"/>
                <a:gd name="T98" fmla="*/ 576 w 1816"/>
                <a:gd name="T99" fmla="*/ 1783 h 1814"/>
                <a:gd name="T100" fmla="*/ 510 w 1816"/>
                <a:gd name="T101" fmla="*/ 1705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6" h="1814">
                  <a:moveTo>
                    <a:pt x="1782" y="0"/>
                  </a:moveTo>
                  <a:lnTo>
                    <a:pt x="1760" y="26"/>
                  </a:lnTo>
                  <a:lnTo>
                    <a:pt x="1754" y="114"/>
                  </a:lnTo>
                  <a:lnTo>
                    <a:pt x="1744" y="134"/>
                  </a:lnTo>
                  <a:cubicBezTo>
                    <a:pt x="1744" y="134"/>
                    <a:pt x="1783" y="165"/>
                    <a:pt x="1798" y="196"/>
                  </a:cubicBezTo>
                  <a:cubicBezTo>
                    <a:pt x="1814" y="226"/>
                    <a:pt x="1816" y="268"/>
                    <a:pt x="1790" y="288"/>
                  </a:cubicBezTo>
                  <a:cubicBezTo>
                    <a:pt x="1765" y="309"/>
                    <a:pt x="1739" y="323"/>
                    <a:pt x="1733" y="343"/>
                  </a:cubicBezTo>
                  <a:cubicBezTo>
                    <a:pt x="1725" y="367"/>
                    <a:pt x="1729" y="397"/>
                    <a:pt x="1729" y="397"/>
                  </a:cubicBezTo>
                  <a:cubicBezTo>
                    <a:pt x="1729" y="397"/>
                    <a:pt x="1785" y="421"/>
                    <a:pt x="1795" y="457"/>
                  </a:cubicBezTo>
                  <a:cubicBezTo>
                    <a:pt x="1805" y="493"/>
                    <a:pt x="1801" y="525"/>
                    <a:pt x="1780" y="541"/>
                  </a:cubicBezTo>
                  <a:cubicBezTo>
                    <a:pt x="1760" y="556"/>
                    <a:pt x="1734" y="587"/>
                    <a:pt x="1734" y="587"/>
                  </a:cubicBezTo>
                  <a:lnTo>
                    <a:pt x="1734" y="659"/>
                  </a:lnTo>
                  <a:cubicBezTo>
                    <a:pt x="1734" y="659"/>
                    <a:pt x="1796" y="700"/>
                    <a:pt x="1796" y="736"/>
                  </a:cubicBezTo>
                  <a:cubicBezTo>
                    <a:pt x="1796" y="772"/>
                    <a:pt x="1765" y="803"/>
                    <a:pt x="1765" y="803"/>
                  </a:cubicBezTo>
                  <a:lnTo>
                    <a:pt x="1724" y="844"/>
                  </a:lnTo>
                  <a:lnTo>
                    <a:pt x="1734" y="891"/>
                  </a:lnTo>
                  <a:cubicBezTo>
                    <a:pt x="1734" y="891"/>
                    <a:pt x="1780" y="921"/>
                    <a:pt x="1790" y="957"/>
                  </a:cubicBezTo>
                  <a:cubicBezTo>
                    <a:pt x="1801" y="993"/>
                    <a:pt x="1790" y="1019"/>
                    <a:pt x="1775" y="1035"/>
                  </a:cubicBezTo>
                  <a:cubicBezTo>
                    <a:pt x="1760" y="1050"/>
                    <a:pt x="1724" y="1081"/>
                    <a:pt x="1724" y="1081"/>
                  </a:cubicBezTo>
                  <a:lnTo>
                    <a:pt x="1724" y="1143"/>
                  </a:lnTo>
                  <a:cubicBezTo>
                    <a:pt x="1724" y="1143"/>
                    <a:pt x="1760" y="1168"/>
                    <a:pt x="1765" y="1194"/>
                  </a:cubicBezTo>
                  <a:cubicBezTo>
                    <a:pt x="1770" y="1220"/>
                    <a:pt x="1724" y="1307"/>
                    <a:pt x="1698" y="1328"/>
                  </a:cubicBezTo>
                  <a:cubicBezTo>
                    <a:pt x="1672" y="1348"/>
                    <a:pt x="1312" y="1667"/>
                    <a:pt x="1312" y="1667"/>
                  </a:cubicBezTo>
                  <a:lnTo>
                    <a:pt x="499" y="1667"/>
                  </a:lnTo>
                  <a:lnTo>
                    <a:pt x="103" y="1328"/>
                  </a:lnTo>
                  <a:cubicBezTo>
                    <a:pt x="103" y="1328"/>
                    <a:pt x="99" y="1291"/>
                    <a:pt x="95" y="1265"/>
                  </a:cubicBezTo>
                  <a:cubicBezTo>
                    <a:pt x="92" y="1238"/>
                    <a:pt x="92" y="1189"/>
                    <a:pt x="72" y="1173"/>
                  </a:cubicBezTo>
                  <a:cubicBezTo>
                    <a:pt x="51" y="1158"/>
                    <a:pt x="15" y="1148"/>
                    <a:pt x="15" y="1112"/>
                  </a:cubicBezTo>
                  <a:cubicBezTo>
                    <a:pt x="15" y="1076"/>
                    <a:pt x="26" y="1045"/>
                    <a:pt x="41" y="1040"/>
                  </a:cubicBezTo>
                  <a:cubicBezTo>
                    <a:pt x="56" y="1035"/>
                    <a:pt x="72" y="1009"/>
                    <a:pt x="67" y="983"/>
                  </a:cubicBezTo>
                  <a:cubicBezTo>
                    <a:pt x="62" y="957"/>
                    <a:pt x="46" y="921"/>
                    <a:pt x="31" y="891"/>
                  </a:cubicBezTo>
                  <a:cubicBezTo>
                    <a:pt x="15" y="860"/>
                    <a:pt x="10" y="824"/>
                    <a:pt x="26" y="798"/>
                  </a:cubicBezTo>
                  <a:cubicBezTo>
                    <a:pt x="41" y="772"/>
                    <a:pt x="62" y="752"/>
                    <a:pt x="62" y="752"/>
                  </a:cubicBezTo>
                  <a:lnTo>
                    <a:pt x="62" y="700"/>
                  </a:lnTo>
                  <a:cubicBezTo>
                    <a:pt x="62" y="700"/>
                    <a:pt x="15" y="669"/>
                    <a:pt x="15" y="623"/>
                  </a:cubicBezTo>
                  <a:cubicBezTo>
                    <a:pt x="15" y="577"/>
                    <a:pt x="26" y="551"/>
                    <a:pt x="41" y="541"/>
                  </a:cubicBezTo>
                  <a:cubicBezTo>
                    <a:pt x="56" y="530"/>
                    <a:pt x="72" y="499"/>
                    <a:pt x="72" y="499"/>
                  </a:cubicBezTo>
                  <a:cubicBezTo>
                    <a:pt x="72" y="499"/>
                    <a:pt x="77" y="469"/>
                    <a:pt x="67" y="448"/>
                  </a:cubicBezTo>
                  <a:cubicBezTo>
                    <a:pt x="56" y="427"/>
                    <a:pt x="26" y="397"/>
                    <a:pt x="15" y="366"/>
                  </a:cubicBezTo>
                  <a:lnTo>
                    <a:pt x="15" y="129"/>
                  </a:lnTo>
                  <a:lnTo>
                    <a:pt x="15" y="88"/>
                  </a:lnTo>
                  <a:cubicBezTo>
                    <a:pt x="15" y="62"/>
                    <a:pt x="10" y="11"/>
                    <a:pt x="10" y="11"/>
                  </a:cubicBezTo>
                  <a:lnTo>
                    <a:pt x="0" y="0"/>
                  </a:lnTo>
                  <a:lnTo>
                    <a:pt x="1782" y="0"/>
                  </a:lnTo>
                  <a:close/>
                  <a:moveTo>
                    <a:pt x="510" y="1705"/>
                  </a:moveTo>
                  <a:lnTo>
                    <a:pt x="1285" y="1702"/>
                  </a:lnTo>
                  <a:cubicBezTo>
                    <a:pt x="1285" y="1702"/>
                    <a:pt x="1240" y="1758"/>
                    <a:pt x="1214" y="1778"/>
                  </a:cubicBezTo>
                  <a:cubicBezTo>
                    <a:pt x="1189" y="1799"/>
                    <a:pt x="1147" y="1814"/>
                    <a:pt x="1122" y="1814"/>
                  </a:cubicBezTo>
                  <a:lnTo>
                    <a:pt x="669" y="1814"/>
                  </a:lnTo>
                  <a:cubicBezTo>
                    <a:pt x="669" y="1814"/>
                    <a:pt x="602" y="1814"/>
                    <a:pt x="576" y="1783"/>
                  </a:cubicBezTo>
                  <a:cubicBezTo>
                    <a:pt x="550" y="1752"/>
                    <a:pt x="510" y="1705"/>
                    <a:pt x="510" y="170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08" tIns="60954" rIns="121908" bIns="609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A7DC45EB-CA14-124B-D339-C0BB962BE305}"/>
                </a:ext>
              </a:extLst>
            </p:cNvPr>
            <p:cNvGrpSpPr/>
            <p:nvPr/>
          </p:nvGrpSpPr>
          <p:grpSpPr>
            <a:xfrm>
              <a:off x="4673465" y="1144097"/>
              <a:ext cx="2942976" cy="962091"/>
              <a:chOff x="3074194" y="1156295"/>
              <a:chExt cx="2782887" cy="909637"/>
            </a:xfrm>
          </p:grpSpPr>
          <p:sp>
            <p:nvSpPr>
              <p:cNvPr id="72" name="Freeform 559">
                <a:extLst>
                  <a:ext uri="{FF2B5EF4-FFF2-40B4-BE49-F238E27FC236}">
                    <a16:creationId xmlns:a16="http://schemas.microsoft.com/office/drawing/2014/main" id="{29CCEFCD-8817-C3CC-C66F-A73BD7A18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4194" y="1156295"/>
                <a:ext cx="2782887" cy="909637"/>
              </a:xfrm>
              <a:custGeom>
                <a:avLst/>
                <a:gdLst>
                  <a:gd name="T0" fmla="*/ 3583 w 4019"/>
                  <a:gd name="T1" fmla="*/ 657 h 1314"/>
                  <a:gd name="T2" fmla="*/ 3459 w 4019"/>
                  <a:gd name="T3" fmla="*/ 540 h 1314"/>
                  <a:gd name="T4" fmla="*/ 3459 w 4019"/>
                  <a:gd name="T5" fmla="*/ 657 h 1314"/>
                  <a:gd name="T6" fmla="*/ 3459 w 4019"/>
                  <a:gd name="T7" fmla="*/ 657 h 1314"/>
                  <a:gd name="T8" fmla="*/ 3459 w 4019"/>
                  <a:gd name="T9" fmla="*/ 540 h 1314"/>
                  <a:gd name="T10" fmla="*/ 2737 w 4019"/>
                  <a:gd name="T11" fmla="*/ 121 h 1314"/>
                  <a:gd name="T12" fmla="*/ 2737 w 4019"/>
                  <a:gd name="T13" fmla="*/ 121 h 1314"/>
                  <a:gd name="T14" fmla="*/ 2050 w 4019"/>
                  <a:gd name="T15" fmla="*/ 0 h 1314"/>
                  <a:gd name="T16" fmla="*/ 2014 w 4019"/>
                  <a:gd name="T17" fmla="*/ 0 h 1314"/>
                  <a:gd name="T18" fmla="*/ 2014 w 4019"/>
                  <a:gd name="T19" fmla="*/ 657 h 1314"/>
                  <a:gd name="T20" fmla="*/ 2014 w 4019"/>
                  <a:gd name="T21" fmla="*/ 657 h 1314"/>
                  <a:gd name="T22" fmla="*/ 2014 w 4019"/>
                  <a:gd name="T23" fmla="*/ 0 h 1314"/>
                  <a:gd name="T24" fmla="*/ 1970 w 4019"/>
                  <a:gd name="T25" fmla="*/ 0 h 1314"/>
                  <a:gd name="T26" fmla="*/ 1291 w 4019"/>
                  <a:gd name="T27" fmla="*/ 119 h 1314"/>
                  <a:gd name="T28" fmla="*/ 568 w 4019"/>
                  <a:gd name="T29" fmla="*/ 533 h 1314"/>
                  <a:gd name="T30" fmla="*/ 568 w 4019"/>
                  <a:gd name="T31" fmla="*/ 657 h 1314"/>
                  <a:gd name="T32" fmla="*/ 568 w 4019"/>
                  <a:gd name="T33" fmla="*/ 657 h 1314"/>
                  <a:gd name="T34" fmla="*/ 568 w 4019"/>
                  <a:gd name="T35" fmla="*/ 533 h 1314"/>
                  <a:gd name="T36" fmla="*/ 437 w 4019"/>
                  <a:gd name="T37" fmla="*/ 657 h 1314"/>
                  <a:gd name="T38" fmla="*/ 437 w 4019"/>
                  <a:gd name="T39" fmla="*/ 657 h 1314"/>
                  <a:gd name="T40" fmla="*/ 0 w 4019"/>
                  <a:gd name="T41" fmla="*/ 1314 h 1314"/>
                  <a:gd name="T42" fmla="*/ 568 w 4019"/>
                  <a:gd name="T43" fmla="*/ 1314 h 1314"/>
                  <a:gd name="T44" fmla="*/ 1291 w 4019"/>
                  <a:gd name="T45" fmla="*/ 1314 h 1314"/>
                  <a:gd name="T46" fmla="*/ 2014 w 4019"/>
                  <a:gd name="T47" fmla="*/ 1314 h 1314"/>
                  <a:gd name="T48" fmla="*/ 2737 w 4019"/>
                  <a:gd name="T49" fmla="*/ 1314 h 1314"/>
                  <a:gd name="T50" fmla="*/ 3459 w 4019"/>
                  <a:gd name="T51" fmla="*/ 1314 h 1314"/>
                  <a:gd name="T52" fmla="*/ 4019 w 4019"/>
                  <a:gd name="T53" fmla="*/ 1314 h 1314"/>
                  <a:gd name="T54" fmla="*/ 3583 w 4019"/>
                  <a:gd name="T55" fmla="*/ 65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19" h="1314">
                    <a:moveTo>
                      <a:pt x="3583" y="657"/>
                    </a:moveTo>
                    <a:cubicBezTo>
                      <a:pt x="3543" y="616"/>
                      <a:pt x="3502" y="577"/>
                      <a:pt x="3459" y="540"/>
                    </a:cubicBezTo>
                    <a:lnTo>
                      <a:pt x="3459" y="657"/>
                    </a:lnTo>
                    <a:lnTo>
                      <a:pt x="3459" y="540"/>
                    </a:lnTo>
                    <a:cubicBezTo>
                      <a:pt x="3251" y="358"/>
                      <a:pt x="3006" y="215"/>
                      <a:pt x="2737" y="121"/>
                    </a:cubicBezTo>
                    <a:cubicBezTo>
                      <a:pt x="2521" y="46"/>
                      <a:pt x="2290" y="4"/>
                      <a:pt x="2050" y="0"/>
                    </a:cubicBezTo>
                    <a:lnTo>
                      <a:pt x="2014" y="0"/>
                    </a:lnTo>
                    <a:lnTo>
                      <a:pt x="2014" y="657"/>
                    </a:lnTo>
                    <a:lnTo>
                      <a:pt x="2014" y="0"/>
                    </a:lnTo>
                    <a:lnTo>
                      <a:pt x="1970" y="0"/>
                    </a:lnTo>
                    <a:cubicBezTo>
                      <a:pt x="1733" y="4"/>
                      <a:pt x="1505" y="45"/>
                      <a:pt x="1291" y="119"/>
                    </a:cubicBezTo>
                    <a:cubicBezTo>
                      <a:pt x="1023" y="211"/>
                      <a:pt x="777" y="353"/>
                      <a:pt x="568" y="533"/>
                    </a:cubicBezTo>
                    <a:lnTo>
                      <a:pt x="568" y="657"/>
                    </a:lnTo>
                    <a:lnTo>
                      <a:pt x="568" y="533"/>
                    </a:lnTo>
                    <a:cubicBezTo>
                      <a:pt x="523" y="572"/>
                      <a:pt x="479" y="614"/>
                      <a:pt x="437" y="657"/>
                    </a:cubicBezTo>
                    <a:cubicBezTo>
                      <a:pt x="252" y="846"/>
                      <a:pt x="103" y="1069"/>
                      <a:pt x="0" y="1314"/>
                    </a:cubicBezTo>
                    <a:lnTo>
                      <a:pt x="568" y="1314"/>
                    </a:lnTo>
                    <a:lnTo>
                      <a:pt x="1291" y="1314"/>
                    </a:lnTo>
                    <a:lnTo>
                      <a:pt x="2014" y="1314"/>
                    </a:lnTo>
                    <a:lnTo>
                      <a:pt x="2737" y="1314"/>
                    </a:lnTo>
                    <a:lnTo>
                      <a:pt x="3459" y="1314"/>
                    </a:lnTo>
                    <a:lnTo>
                      <a:pt x="4019" y="1314"/>
                    </a:lnTo>
                    <a:cubicBezTo>
                      <a:pt x="3917" y="1069"/>
                      <a:pt x="3768" y="846"/>
                      <a:pt x="3583" y="6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73" name="组合 52">
                <a:extLst>
                  <a:ext uri="{FF2B5EF4-FFF2-40B4-BE49-F238E27FC236}">
                    <a16:creationId xmlns:a16="http://schemas.microsoft.com/office/drawing/2014/main" id="{982A3ACE-459E-ED6B-6A62-26FBBD51B46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2594" y="1402357"/>
                <a:ext cx="371475" cy="50006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E8E91C65-852C-FA1D-7D8B-7DE4DAF21555}"/>
                </a:ext>
              </a:extLst>
            </p:cNvPr>
            <p:cNvGrpSpPr/>
            <p:nvPr/>
          </p:nvGrpSpPr>
          <p:grpSpPr>
            <a:xfrm>
              <a:off x="4560981" y="2152925"/>
              <a:ext cx="3167940" cy="960412"/>
              <a:chOff x="2967831" y="2129432"/>
              <a:chExt cx="2995613" cy="908050"/>
            </a:xfrm>
          </p:grpSpPr>
          <p:sp>
            <p:nvSpPr>
              <p:cNvPr id="75" name="Freeform 560">
                <a:extLst>
                  <a:ext uri="{FF2B5EF4-FFF2-40B4-BE49-F238E27FC236}">
                    <a16:creationId xmlns:a16="http://schemas.microsoft.com/office/drawing/2014/main" id="{34AB12B9-5CED-843C-8BBE-1E0919905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67831" y="2129432"/>
                <a:ext cx="2995613" cy="908050"/>
              </a:xfrm>
              <a:custGeom>
                <a:avLst/>
                <a:gdLst>
                  <a:gd name="T0" fmla="*/ 4327 w 4328"/>
                  <a:gd name="T1" fmla="*/ 657 h 1314"/>
                  <a:gd name="T2" fmla="*/ 3613 w 4328"/>
                  <a:gd name="T3" fmla="*/ 657 h 1314"/>
                  <a:gd name="T4" fmla="*/ 3613 w 4328"/>
                  <a:gd name="T5" fmla="*/ 657 h 1314"/>
                  <a:gd name="T6" fmla="*/ 2891 w 4328"/>
                  <a:gd name="T7" fmla="*/ 657 h 1314"/>
                  <a:gd name="T8" fmla="*/ 2168 w 4328"/>
                  <a:gd name="T9" fmla="*/ 657 h 1314"/>
                  <a:gd name="T10" fmla="*/ 1445 w 4328"/>
                  <a:gd name="T11" fmla="*/ 657 h 1314"/>
                  <a:gd name="T12" fmla="*/ 722 w 4328"/>
                  <a:gd name="T13" fmla="*/ 657 h 1314"/>
                  <a:gd name="T14" fmla="*/ 1 w 4328"/>
                  <a:gd name="T15" fmla="*/ 657 h 1314"/>
                  <a:gd name="T16" fmla="*/ 130 w 4328"/>
                  <a:gd name="T17" fmla="*/ 0 h 1314"/>
                  <a:gd name="T18" fmla="*/ 722 w 4328"/>
                  <a:gd name="T19" fmla="*/ 0 h 1314"/>
                  <a:gd name="T20" fmla="*/ 1445 w 4328"/>
                  <a:gd name="T21" fmla="*/ 0 h 1314"/>
                  <a:gd name="T22" fmla="*/ 2168 w 4328"/>
                  <a:gd name="T23" fmla="*/ 0 h 1314"/>
                  <a:gd name="T24" fmla="*/ 2891 w 4328"/>
                  <a:gd name="T25" fmla="*/ 0 h 1314"/>
                  <a:gd name="T26" fmla="*/ 3613 w 4328"/>
                  <a:gd name="T27" fmla="*/ 0 h 1314"/>
                  <a:gd name="T28" fmla="*/ 4197 w 4328"/>
                  <a:gd name="T29" fmla="*/ 0 h 1314"/>
                  <a:gd name="T30" fmla="*/ 4327 w 4328"/>
                  <a:gd name="T31" fmla="*/ 657 h 1314"/>
                  <a:gd name="T32" fmla="*/ 1 w 4328"/>
                  <a:gd name="T33" fmla="*/ 657 h 1314"/>
                  <a:gd name="T34" fmla="*/ 0 w 4328"/>
                  <a:gd name="T35" fmla="*/ 712 h 1314"/>
                  <a:gd name="T36" fmla="*/ 91 w 4328"/>
                  <a:gd name="T37" fmla="*/ 1314 h 1314"/>
                  <a:gd name="T38" fmla="*/ 722 w 4328"/>
                  <a:gd name="T39" fmla="*/ 1314 h 1314"/>
                  <a:gd name="T40" fmla="*/ 1445 w 4328"/>
                  <a:gd name="T41" fmla="*/ 1314 h 1314"/>
                  <a:gd name="T42" fmla="*/ 2168 w 4328"/>
                  <a:gd name="T43" fmla="*/ 1314 h 1314"/>
                  <a:gd name="T44" fmla="*/ 2891 w 4328"/>
                  <a:gd name="T45" fmla="*/ 1314 h 1314"/>
                  <a:gd name="T46" fmla="*/ 3613 w 4328"/>
                  <a:gd name="T47" fmla="*/ 1314 h 1314"/>
                  <a:gd name="T48" fmla="*/ 3613 w 4328"/>
                  <a:gd name="T49" fmla="*/ 1314 h 1314"/>
                  <a:gd name="T50" fmla="*/ 4237 w 4328"/>
                  <a:gd name="T51" fmla="*/ 1314 h 1314"/>
                  <a:gd name="T52" fmla="*/ 4328 w 4328"/>
                  <a:gd name="T53" fmla="*/ 712 h 1314"/>
                  <a:gd name="T54" fmla="*/ 4327 w 4328"/>
                  <a:gd name="T55" fmla="*/ 657 h 1314"/>
                  <a:gd name="T56" fmla="*/ 4327 w 4328"/>
                  <a:gd name="T57" fmla="*/ 65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28" h="1314">
                    <a:moveTo>
                      <a:pt x="4327" y="657"/>
                    </a:moveTo>
                    <a:lnTo>
                      <a:pt x="3613" y="657"/>
                    </a:lnTo>
                    <a:lnTo>
                      <a:pt x="2891" y="657"/>
                    </a:lnTo>
                    <a:lnTo>
                      <a:pt x="2168" y="657"/>
                    </a:lnTo>
                    <a:lnTo>
                      <a:pt x="1445" y="657"/>
                    </a:lnTo>
                    <a:lnTo>
                      <a:pt x="722" y="657"/>
                    </a:lnTo>
                    <a:lnTo>
                      <a:pt x="1" y="657"/>
                    </a:lnTo>
                    <a:cubicBezTo>
                      <a:pt x="7" y="427"/>
                      <a:pt x="52" y="206"/>
                      <a:pt x="130" y="0"/>
                    </a:cubicBezTo>
                    <a:lnTo>
                      <a:pt x="722" y="0"/>
                    </a:lnTo>
                    <a:lnTo>
                      <a:pt x="1445" y="0"/>
                    </a:lnTo>
                    <a:lnTo>
                      <a:pt x="2168" y="0"/>
                    </a:lnTo>
                    <a:lnTo>
                      <a:pt x="2891" y="0"/>
                    </a:lnTo>
                    <a:lnTo>
                      <a:pt x="3613" y="0"/>
                    </a:lnTo>
                    <a:lnTo>
                      <a:pt x="4197" y="0"/>
                    </a:lnTo>
                    <a:cubicBezTo>
                      <a:pt x="4276" y="206"/>
                      <a:pt x="4320" y="427"/>
                      <a:pt x="4327" y="657"/>
                    </a:cubicBezTo>
                    <a:close/>
                    <a:moveTo>
                      <a:pt x="1" y="657"/>
                    </a:moveTo>
                    <a:cubicBezTo>
                      <a:pt x="1" y="675"/>
                      <a:pt x="0" y="693"/>
                      <a:pt x="0" y="712"/>
                    </a:cubicBezTo>
                    <a:cubicBezTo>
                      <a:pt x="0" y="921"/>
                      <a:pt x="32" y="1123"/>
                      <a:pt x="91" y="1314"/>
                    </a:cubicBezTo>
                    <a:lnTo>
                      <a:pt x="722" y="1314"/>
                    </a:lnTo>
                    <a:lnTo>
                      <a:pt x="1445" y="1314"/>
                    </a:lnTo>
                    <a:lnTo>
                      <a:pt x="2168" y="1314"/>
                    </a:lnTo>
                    <a:lnTo>
                      <a:pt x="2891" y="1314"/>
                    </a:lnTo>
                    <a:lnTo>
                      <a:pt x="3613" y="1314"/>
                    </a:lnTo>
                    <a:lnTo>
                      <a:pt x="4237" y="1314"/>
                    </a:lnTo>
                    <a:cubicBezTo>
                      <a:pt x="4296" y="1123"/>
                      <a:pt x="4328" y="921"/>
                      <a:pt x="4328" y="712"/>
                    </a:cubicBezTo>
                    <a:cubicBezTo>
                      <a:pt x="4328" y="693"/>
                      <a:pt x="4327" y="675"/>
                      <a:pt x="4327" y="657"/>
                    </a:cubicBezTo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" name="Freeform 536">
                <a:extLst>
                  <a:ext uri="{FF2B5EF4-FFF2-40B4-BE49-F238E27FC236}">
                    <a16:creationId xmlns:a16="http://schemas.microsoft.com/office/drawing/2014/main" id="{D51AF3ED-8569-01B8-0C95-6F3DCF7EB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4331" y="2404070"/>
                <a:ext cx="582613" cy="358775"/>
              </a:xfrm>
              <a:custGeom>
                <a:avLst/>
                <a:gdLst>
                  <a:gd name="T0" fmla="*/ 535 w 684"/>
                  <a:gd name="T1" fmla="*/ 120 h 418"/>
                  <a:gd name="T2" fmla="*/ 528 w 684"/>
                  <a:gd name="T3" fmla="*/ 121 h 418"/>
                  <a:gd name="T4" fmla="*/ 367 w 684"/>
                  <a:gd name="T5" fmla="*/ 0 h 418"/>
                  <a:gd name="T6" fmla="*/ 208 w 684"/>
                  <a:gd name="T7" fmla="*/ 114 h 418"/>
                  <a:gd name="T8" fmla="*/ 167 w 684"/>
                  <a:gd name="T9" fmla="*/ 101 h 418"/>
                  <a:gd name="T10" fmla="*/ 96 w 684"/>
                  <a:gd name="T11" fmla="*/ 171 h 418"/>
                  <a:gd name="T12" fmla="*/ 0 w 684"/>
                  <a:gd name="T13" fmla="*/ 293 h 418"/>
                  <a:gd name="T14" fmla="*/ 125 w 684"/>
                  <a:gd name="T15" fmla="*/ 418 h 418"/>
                  <a:gd name="T16" fmla="*/ 128 w 684"/>
                  <a:gd name="T17" fmla="*/ 418 h 418"/>
                  <a:gd name="T18" fmla="*/ 131 w 684"/>
                  <a:gd name="T19" fmla="*/ 418 h 418"/>
                  <a:gd name="T20" fmla="*/ 535 w 684"/>
                  <a:gd name="T21" fmla="*/ 418 h 418"/>
                  <a:gd name="T22" fmla="*/ 684 w 684"/>
                  <a:gd name="T23" fmla="*/ 269 h 418"/>
                  <a:gd name="T24" fmla="*/ 535 w 684"/>
                  <a:gd name="T25" fmla="*/ 12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4" h="418">
                    <a:moveTo>
                      <a:pt x="535" y="120"/>
                    </a:moveTo>
                    <a:cubicBezTo>
                      <a:pt x="533" y="120"/>
                      <a:pt x="531" y="121"/>
                      <a:pt x="528" y="121"/>
                    </a:cubicBezTo>
                    <a:cubicBezTo>
                      <a:pt x="508" y="51"/>
                      <a:pt x="443" y="0"/>
                      <a:pt x="367" y="0"/>
                    </a:cubicBezTo>
                    <a:cubicBezTo>
                      <a:pt x="293" y="0"/>
                      <a:pt x="230" y="48"/>
                      <a:pt x="208" y="114"/>
                    </a:cubicBezTo>
                    <a:cubicBezTo>
                      <a:pt x="196" y="106"/>
                      <a:pt x="182" y="101"/>
                      <a:pt x="167" y="101"/>
                    </a:cubicBezTo>
                    <a:cubicBezTo>
                      <a:pt x="128" y="101"/>
                      <a:pt x="96" y="132"/>
                      <a:pt x="96" y="171"/>
                    </a:cubicBezTo>
                    <a:cubicBezTo>
                      <a:pt x="41" y="185"/>
                      <a:pt x="0" y="234"/>
                      <a:pt x="0" y="293"/>
                    </a:cubicBezTo>
                    <a:cubicBezTo>
                      <a:pt x="0" y="362"/>
                      <a:pt x="56" y="418"/>
                      <a:pt x="125" y="418"/>
                    </a:cubicBezTo>
                    <a:cubicBezTo>
                      <a:pt x="126" y="418"/>
                      <a:pt x="126" y="418"/>
                      <a:pt x="128" y="418"/>
                    </a:cubicBezTo>
                    <a:cubicBezTo>
                      <a:pt x="129" y="418"/>
                      <a:pt x="130" y="418"/>
                      <a:pt x="131" y="418"/>
                    </a:cubicBezTo>
                    <a:lnTo>
                      <a:pt x="535" y="418"/>
                    </a:lnTo>
                    <a:cubicBezTo>
                      <a:pt x="618" y="418"/>
                      <a:pt x="684" y="351"/>
                      <a:pt x="684" y="269"/>
                    </a:cubicBezTo>
                    <a:cubicBezTo>
                      <a:pt x="684" y="187"/>
                      <a:pt x="618" y="120"/>
                      <a:pt x="535" y="12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50451610-2537-C18B-513B-8034F58693F8}"/>
                </a:ext>
              </a:extLst>
            </p:cNvPr>
            <p:cNvGrpSpPr/>
            <p:nvPr/>
          </p:nvGrpSpPr>
          <p:grpSpPr>
            <a:xfrm>
              <a:off x="4641567" y="3160074"/>
              <a:ext cx="3006773" cy="962091"/>
              <a:chOff x="3044031" y="3100982"/>
              <a:chExt cx="2843213" cy="909638"/>
            </a:xfrm>
          </p:grpSpPr>
          <p:sp>
            <p:nvSpPr>
              <p:cNvPr id="78" name="Freeform 561">
                <a:extLst>
                  <a:ext uri="{FF2B5EF4-FFF2-40B4-BE49-F238E27FC236}">
                    <a16:creationId xmlns:a16="http://schemas.microsoft.com/office/drawing/2014/main" id="{A5A31622-06C5-76AD-CF3F-C152A9027D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44031" y="3100982"/>
                <a:ext cx="2843213" cy="909638"/>
              </a:xfrm>
              <a:custGeom>
                <a:avLst/>
                <a:gdLst>
                  <a:gd name="T0" fmla="*/ 3503 w 4108"/>
                  <a:gd name="T1" fmla="*/ 657 h 1314"/>
                  <a:gd name="T2" fmla="*/ 3503 w 4108"/>
                  <a:gd name="T3" fmla="*/ 657 h 1314"/>
                  <a:gd name="T4" fmla="*/ 3503 w 4108"/>
                  <a:gd name="T5" fmla="*/ 1267 h 1314"/>
                  <a:gd name="T6" fmla="*/ 3800 w 4108"/>
                  <a:gd name="T7" fmla="*/ 657 h 1314"/>
                  <a:gd name="T8" fmla="*/ 3800 w 4108"/>
                  <a:gd name="T9" fmla="*/ 657 h 1314"/>
                  <a:gd name="T10" fmla="*/ 3948 w 4108"/>
                  <a:gd name="T11" fmla="*/ 352 h 1314"/>
                  <a:gd name="T12" fmla="*/ 4066 w 4108"/>
                  <a:gd name="T13" fmla="*/ 112 h 1314"/>
                  <a:gd name="T14" fmla="*/ 4108 w 4108"/>
                  <a:gd name="T15" fmla="*/ 0 h 1314"/>
                  <a:gd name="T16" fmla="*/ 3503 w 4108"/>
                  <a:gd name="T17" fmla="*/ 0 h 1314"/>
                  <a:gd name="T18" fmla="*/ 3503 w 4108"/>
                  <a:gd name="T19" fmla="*/ 0 h 1314"/>
                  <a:gd name="T20" fmla="*/ 2781 w 4108"/>
                  <a:gd name="T21" fmla="*/ 0 h 1314"/>
                  <a:gd name="T22" fmla="*/ 2058 w 4108"/>
                  <a:gd name="T23" fmla="*/ 0 h 1314"/>
                  <a:gd name="T24" fmla="*/ 1335 w 4108"/>
                  <a:gd name="T25" fmla="*/ 0 h 1314"/>
                  <a:gd name="T26" fmla="*/ 612 w 4108"/>
                  <a:gd name="T27" fmla="*/ 0 h 1314"/>
                  <a:gd name="T28" fmla="*/ 612 w 4108"/>
                  <a:gd name="T29" fmla="*/ 657 h 1314"/>
                  <a:gd name="T30" fmla="*/ 1335 w 4108"/>
                  <a:gd name="T31" fmla="*/ 657 h 1314"/>
                  <a:gd name="T32" fmla="*/ 1335 w 4108"/>
                  <a:gd name="T33" fmla="*/ 1314 h 1314"/>
                  <a:gd name="T34" fmla="*/ 2058 w 4108"/>
                  <a:gd name="T35" fmla="*/ 1314 h 1314"/>
                  <a:gd name="T36" fmla="*/ 2781 w 4108"/>
                  <a:gd name="T37" fmla="*/ 1314 h 1314"/>
                  <a:gd name="T38" fmla="*/ 2781 w 4108"/>
                  <a:gd name="T39" fmla="*/ 1314 h 1314"/>
                  <a:gd name="T40" fmla="*/ 3481 w 4108"/>
                  <a:gd name="T41" fmla="*/ 1314 h 1314"/>
                  <a:gd name="T42" fmla="*/ 3503 w 4108"/>
                  <a:gd name="T43" fmla="*/ 1267 h 1314"/>
                  <a:gd name="T44" fmla="*/ 3503 w 4108"/>
                  <a:gd name="T45" fmla="*/ 657 h 1314"/>
                  <a:gd name="T46" fmla="*/ 2781 w 4108"/>
                  <a:gd name="T47" fmla="*/ 657 h 1314"/>
                  <a:gd name="T48" fmla="*/ 3503 w 4108"/>
                  <a:gd name="T49" fmla="*/ 657 h 1314"/>
                  <a:gd name="T50" fmla="*/ 3503 w 4108"/>
                  <a:gd name="T51" fmla="*/ 657 h 1314"/>
                  <a:gd name="T52" fmla="*/ 2781 w 4108"/>
                  <a:gd name="T53" fmla="*/ 657 h 1314"/>
                  <a:gd name="T54" fmla="*/ 612 w 4108"/>
                  <a:gd name="T55" fmla="*/ 657 h 1314"/>
                  <a:gd name="T56" fmla="*/ 612 w 4108"/>
                  <a:gd name="T57" fmla="*/ 657 h 1314"/>
                  <a:gd name="T58" fmla="*/ 612 w 4108"/>
                  <a:gd name="T59" fmla="*/ 657 h 1314"/>
                  <a:gd name="T60" fmla="*/ 612 w 4108"/>
                  <a:gd name="T61" fmla="*/ 0 h 1314"/>
                  <a:gd name="T62" fmla="*/ 0 w 4108"/>
                  <a:gd name="T63" fmla="*/ 0 h 1314"/>
                  <a:gd name="T64" fmla="*/ 42 w 4108"/>
                  <a:gd name="T65" fmla="*/ 112 h 1314"/>
                  <a:gd name="T66" fmla="*/ 160 w 4108"/>
                  <a:gd name="T67" fmla="*/ 352 h 1314"/>
                  <a:gd name="T68" fmla="*/ 308 w 4108"/>
                  <a:gd name="T69" fmla="*/ 657 h 1314"/>
                  <a:gd name="T70" fmla="*/ 308 w 4108"/>
                  <a:gd name="T71" fmla="*/ 657 h 1314"/>
                  <a:gd name="T72" fmla="*/ 612 w 4108"/>
                  <a:gd name="T73" fmla="*/ 1283 h 1314"/>
                  <a:gd name="T74" fmla="*/ 612 w 4108"/>
                  <a:gd name="T75" fmla="*/ 1283 h 1314"/>
                  <a:gd name="T76" fmla="*/ 612 w 4108"/>
                  <a:gd name="T77" fmla="*/ 1283 h 1314"/>
                  <a:gd name="T78" fmla="*/ 627 w 4108"/>
                  <a:gd name="T79" fmla="*/ 1314 h 1314"/>
                  <a:gd name="T80" fmla="*/ 1335 w 4108"/>
                  <a:gd name="T81" fmla="*/ 1314 h 1314"/>
                  <a:gd name="T82" fmla="*/ 1335 w 4108"/>
                  <a:gd name="T83" fmla="*/ 657 h 1314"/>
                  <a:gd name="T84" fmla="*/ 612 w 4108"/>
                  <a:gd name="T85" fmla="*/ 657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08" h="1314">
                    <a:moveTo>
                      <a:pt x="3503" y="657"/>
                    </a:moveTo>
                    <a:lnTo>
                      <a:pt x="3503" y="657"/>
                    </a:lnTo>
                    <a:lnTo>
                      <a:pt x="3503" y="1267"/>
                    </a:lnTo>
                    <a:cubicBezTo>
                      <a:pt x="3597" y="1073"/>
                      <a:pt x="3704" y="853"/>
                      <a:pt x="3800" y="657"/>
                    </a:cubicBezTo>
                    <a:cubicBezTo>
                      <a:pt x="3855" y="544"/>
                      <a:pt x="3906" y="439"/>
                      <a:pt x="3948" y="352"/>
                    </a:cubicBezTo>
                    <a:cubicBezTo>
                      <a:pt x="3993" y="275"/>
                      <a:pt x="4032" y="195"/>
                      <a:pt x="4066" y="112"/>
                    </a:cubicBezTo>
                    <a:cubicBezTo>
                      <a:pt x="4081" y="76"/>
                      <a:pt x="4095" y="38"/>
                      <a:pt x="4108" y="0"/>
                    </a:cubicBezTo>
                    <a:lnTo>
                      <a:pt x="3503" y="0"/>
                    </a:lnTo>
                    <a:lnTo>
                      <a:pt x="2781" y="0"/>
                    </a:lnTo>
                    <a:lnTo>
                      <a:pt x="2058" y="0"/>
                    </a:lnTo>
                    <a:lnTo>
                      <a:pt x="1335" y="0"/>
                    </a:lnTo>
                    <a:lnTo>
                      <a:pt x="612" y="0"/>
                    </a:lnTo>
                    <a:lnTo>
                      <a:pt x="612" y="657"/>
                    </a:lnTo>
                    <a:lnTo>
                      <a:pt x="1335" y="657"/>
                    </a:lnTo>
                    <a:lnTo>
                      <a:pt x="1335" y="1314"/>
                    </a:lnTo>
                    <a:lnTo>
                      <a:pt x="2058" y="1314"/>
                    </a:lnTo>
                    <a:lnTo>
                      <a:pt x="2781" y="1314"/>
                    </a:lnTo>
                    <a:lnTo>
                      <a:pt x="3481" y="1314"/>
                    </a:lnTo>
                    <a:cubicBezTo>
                      <a:pt x="3488" y="1298"/>
                      <a:pt x="3496" y="1283"/>
                      <a:pt x="3503" y="1267"/>
                    </a:cubicBezTo>
                    <a:lnTo>
                      <a:pt x="3503" y="657"/>
                    </a:lnTo>
                    <a:close/>
                    <a:moveTo>
                      <a:pt x="2781" y="657"/>
                    </a:moveTo>
                    <a:lnTo>
                      <a:pt x="3503" y="657"/>
                    </a:lnTo>
                    <a:lnTo>
                      <a:pt x="2781" y="657"/>
                    </a:lnTo>
                    <a:close/>
                    <a:moveTo>
                      <a:pt x="612" y="657"/>
                    </a:moveTo>
                    <a:lnTo>
                      <a:pt x="612" y="657"/>
                    </a:lnTo>
                    <a:lnTo>
                      <a:pt x="612" y="0"/>
                    </a:lnTo>
                    <a:lnTo>
                      <a:pt x="0" y="0"/>
                    </a:lnTo>
                    <a:cubicBezTo>
                      <a:pt x="13" y="38"/>
                      <a:pt x="27" y="76"/>
                      <a:pt x="42" y="112"/>
                    </a:cubicBezTo>
                    <a:cubicBezTo>
                      <a:pt x="76" y="195"/>
                      <a:pt x="115" y="275"/>
                      <a:pt x="160" y="352"/>
                    </a:cubicBezTo>
                    <a:cubicBezTo>
                      <a:pt x="202" y="439"/>
                      <a:pt x="253" y="544"/>
                      <a:pt x="308" y="657"/>
                    </a:cubicBezTo>
                    <a:cubicBezTo>
                      <a:pt x="407" y="859"/>
                      <a:pt x="517" y="1085"/>
                      <a:pt x="612" y="1283"/>
                    </a:cubicBezTo>
                    <a:lnTo>
                      <a:pt x="627" y="1314"/>
                    </a:lnTo>
                    <a:lnTo>
                      <a:pt x="1335" y="1314"/>
                    </a:lnTo>
                    <a:lnTo>
                      <a:pt x="1335" y="657"/>
                    </a:lnTo>
                    <a:lnTo>
                      <a:pt x="612" y="6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pic>
            <p:nvPicPr>
              <p:cNvPr id="79" name="组合 61">
                <a:extLst>
                  <a:ext uri="{FF2B5EF4-FFF2-40B4-BE49-F238E27FC236}">
                    <a16:creationId xmlns:a16="http://schemas.microsoft.com/office/drawing/2014/main" id="{A9660B2A-84E2-5124-120D-4478A0D610F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6406" y="3327995"/>
                <a:ext cx="403225" cy="439737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3C09D7B5-C922-6821-3AFE-3133ADFAD7F9}"/>
                </a:ext>
              </a:extLst>
            </p:cNvPr>
            <p:cNvGrpSpPr/>
            <p:nvPr/>
          </p:nvGrpSpPr>
          <p:grpSpPr>
            <a:xfrm>
              <a:off x="5121711" y="4158742"/>
              <a:ext cx="2046484" cy="962091"/>
              <a:chOff x="3498056" y="4072532"/>
              <a:chExt cx="1935163" cy="909638"/>
            </a:xfrm>
            <a:solidFill>
              <a:srgbClr val="C00000"/>
            </a:solidFill>
          </p:grpSpPr>
          <p:sp>
            <p:nvSpPr>
              <p:cNvPr id="81" name="Freeform 562">
                <a:extLst>
                  <a:ext uri="{FF2B5EF4-FFF2-40B4-BE49-F238E27FC236}">
                    <a16:creationId xmlns:a16="http://schemas.microsoft.com/office/drawing/2014/main" id="{665CC246-1803-4FE0-61CB-74C9FB133C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8056" y="4072532"/>
                <a:ext cx="1935163" cy="909638"/>
              </a:xfrm>
              <a:custGeom>
                <a:avLst/>
                <a:gdLst>
                  <a:gd name="T0" fmla="*/ 2125 w 2796"/>
                  <a:gd name="T1" fmla="*/ 657 h 1314"/>
                  <a:gd name="T2" fmla="*/ 2620 w 2796"/>
                  <a:gd name="T3" fmla="*/ 657 h 1314"/>
                  <a:gd name="T4" fmla="*/ 2622 w 2796"/>
                  <a:gd name="T5" fmla="*/ 572 h 1314"/>
                  <a:gd name="T6" fmla="*/ 2736 w 2796"/>
                  <a:gd name="T7" fmla="*/ 126 h 1314"/>
                  <a:gd name="T8" fmla="*/ 2796 w 2796"/>
                  <a:gd name="T9" fmla="*/ 0 h 1314"/>
                  <a:gd name="T10" fmla="*/ 2125 w 2796"/>
                  <a:gd name="T11" fmla="*/ 0 h 1314"/>
                  <a:gd name="T12" fmla="*/ 2125 w 2796"/>
                  <a:gd name="T13" fmla="*/ 0 h 1314"/>
                  <a:gd name="T14" fmla="*/ 1402 w 2796"/>
                  <a:gd name="T15" fmla="*/ 0 h 1314"/>
                  <a:gd name="T16" fmla="*/ 679 w 2796"/>
                  <a:gd name="T17" fmla="*/ 0 h 1314"/>
                  <a:gd name="T18" fmla="*/ 679 w 2796"/>
                  <a:gd name="T19" fmla="*/ 657 h 1314"/>
                  <a:gd name="T20" fmla="*/ 679 w 2796"/>
                  <a:gd name="T21" fmla="*/ 657 h 1314"/>
                  <a:gd name="T22" fmla="*/ 176 w 2796"/>
                  <a:gd name="T23" fmla="*/ 657 h 1314"/>
                  <a:gd name="T24" fmla="*/ 236 w 2796"/>
                  <a:gd name="T25" fmla="*/ 997 h 1314"/>
                  <a:gd name="T26" fmla="*/ 569 w 2796"/>
                  <a:gd name="T27" fmla="*/ 1314 h 1314"/>
                  <a:gd name="T28" fmla="*/ 679 w 2796"/>
                  <a:gd name="T29" fmla="*/ 1314 h 1314"/>
                  <a:gd name="T30" fmla="*/ 1398 w 2796"/>
                  <a:gd name="T31" fmla="*/ 1314 h 1314"/>
                  <a:gd name="T32" fmla="*/ 1402 w 2796"/>
                  <a:gd name="T33" fmla="*/ 1314 h 1314"/>
                  <a:gd name="T34" fmla="*/ 1402 w 2796"/>
                  <a:gd name="T35" fmla="*/ 657 h 1314"/>
                  <a:gd name="T36" fmla="*/ 1402 w 2796"/>
                  <a:gd name="T37" fmla="*/ 657 h 1314"/>
                  <a:gd name="T38" fmla="*/ 1402 w 2796"/>
                  <a:gd name="T39" fmla="*/ 1314 h 1314"/>
                  <a:gd name="T40" fmla="*/ 2125 w 2796"/>
                  <a:gd name="T41" fmla="*/ 1314 h 1314"/>
                  <a:gd name="T42" fmla="*/ 2226 w 2796"/>
                  <a:gd name="T43" fmla="*/ 1314 h 1314"/>
                  <a:gd name="T44" fmla="*/ 2559 w 2796"/>
                  <a:gd name="T45" fmla="*/ 997 h 1314"/>
                  <a:gd name="T46" fmla="*/ 2620 w 2796"/>
                  <a:gd name="T47" fmla="*/ 657 h 1314"/>
                  <a:gd name="T48" fmla="*/ 2125 w 2796"/>
                  <a:gd name="T49" fmla="*/ 657 h 1314"/>
                  <a:gd name="T50" fmla="*/ 174 w 2796"/>
                  <a:gd name="T51" fmla="*/ 572 h 1314"/>
                  <a:gd name="T52" fmla="*/ 176 w 2796"/>
                  <a:gd name="T53" fmla="*/ 657 h 1314"/>
                  <a:gd name="T54" fmla="*/ 679 w 2796"/>
                  <a:gd name="T55" fmla="*/ 657 h 1314"/>
                  <a:gd name="T56" fmla="*/ 679 w 2796"/>
                  <a:gd name="T57" fmla="*/ 0 h 1314"/>
                  <a:gd name="T58" fmla="*/ 0 w 2796"/>
                  <a:gd name="T59" fmla="*/ 0 h 1314"/>
                  <a:gd name="T60" fmla="*/ 60 w 2796"/>
                  <a:gd name="T61" fmla="*/ 126 h 1314"/>
                  <a:gd name="T62" fmla="*/ 174 w 2796"/>
                  <a:gd name="T63" fmla="*/ 572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6" h="1314">
                    <a:moveTo>
                      <a:pt x="2125" y="657"/>
                    </a:moveTo>
                    <a:lnTo>
                      <a:pt x="2620" y="657"/>
                    </a:lnTo>
                    <a:cubicBezTo>
                      <a:pt x="2621" y="626"/>
                      <a:pt x="2622" y="598"/>
                      <a:pt x="2622" y="572"/>
                    </a:cubicBezTo>
                    <a:cubicBezTo>
                      <a:pt x="2622" y="447"/>
                      <a:pt x="2736" y="126"/>
                      <a:pt x="2736" y="126"/>
                    </a:cubicBezTo>
                    <a:cubicBezTo>
                      <a:pt x="2755" y="87"/>
                      <a:pt x="2775" y="44"/>
                      <a:pt x="2796" y="0"/>
                    </a:cubicBezTo>
                    <a:lnTo>
                      <a:pt x="2125" y="0"/>
                    </a:lnTo>
                    <a:lnTo>
                      <a:pt x="1402" y="0"/>
                    </a:lnTo>
                    <a:lnTo>
                      <a:pt x="679" y="0"/>
                    </a:lnTo>
                    <a:lnTo>
                      <a:pt x="679" y="657"/>
                    </a:lnTo>
                    <a:lnTo>
                      <a:pt x="176" y="657"/>
                    </a:lnTo>
                    <a:cubicBezTo>
                      <a:pt x="180" y="774"/>
                      <a:pt x="195" y="915"/>
                      <a:pt x="236" y="997"/>
                    </a:cubicBezTo>
                    <a:cubicBezTo>
                      <a:pt x="265" y="1055"/>
                      <a:pt x="360" y="1203"/>
                      <a:pt x="569" y="1314"/>
                    </a:cubicBezTo>
                    <a:lnTo>
                      <a:pt x="679" y="1314"/>
                    </a:lnTo>
                    <a:lnTo>
                      <a:pt x="1398" y="1314"/>
                    </a:lnTo>
                    <a:lnTo>
                      <a:pt x="1402" y="1314"/>
                    </a:lnTo>
                    <a:lnTo>
                      <a:pt x="1402" y="657"/>
                    </a:lnTo>
                    <a:lnTo>
                      <a:pt x="1402" y="1314"/>
                    </a:lnTo>
                    <a:lnTo>
                      <a:pt x="2125" y="1314"/>
                    </a:lnTo>
                    <a:lnTo>
                      <a:pt x="2226" y="1314"/>
                    </a:lnTo>
                    <a:cubicBezTo>
                      <a:pt x="2436" y="1203"/>
                      <a:pt x="2531" y="1055"/>
                      <a:pt x="2559" y="997"/>
                    </a:cubicBezTo>
                    <a:cubicBezTo>
                      <a:pt x="2600" y="915"/>
                      <a:pt x="2616" y="774"/>
                      <a:pt x="2620" y="657"/>
                    </a:cubicBezTo>
                    <a:lnTo>
                      <a:pt x="2125" y="657"/>
                    </a:lnTo>
                    <a:close/>
                    <a:moveTo>
                      <a:pt x="174" y="572"/>
                    </a:moveTo>
                    <a:cubicBezTo>
                      <a:pt x="174" y="598"/>
                      <a:pt x="175" y="626"/>
                      <a:pt x="176" y="657"/>
                    </a:cubicBezTo>
                    <a:lnTo>
                      <a:pt x="679" y="657"/>
                    </a:lnTo>
                    <a:lnTo>
                      <a:pt x="679" y="0"/>
                    </a:lnTo>
                    <a:lnTo>
                      <a:pt x="0" y="0"/>
                    </a:lnTo>
                    <a:cubicBezTo>
                      <a:pt x="21" y="44"/>
                      <a:pt x="41" y="87"/>
                      <a:pt x="60" y="126"/>
                    </a:cubicBezTo>
                    <a:cubicBezTo>
                      <a:pt x="60" y="126"/>
                      <a:pt x="174" y="447"/>
                      <a:pt x="174" y="572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82" name="组合 64">
                <a:extLst>
                  <a:ext uri="{FF2B5EF4-FFF2-40B4-BE49-F238E27FC236}">
                    <a16:creationId xmlns:a16="http://schemas.microsoft.com/office/drawing/2014/main" id="{D6F0A1B4-E57F-4123-D1A8-65A874F5F7B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0056" y="4347170"/>
                <a:ext cx="377825" cy="37147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88294BD-511B-FD47-70A9-ABB8F9590A8A}"/>
              </a:ext>
            </a:extLst>
          </p:cNvPr>
          <p:cNvGrpSpPr/>
          <p:nvPr/>
        </p:nvGrpSpPr>
        <p:grpSpPr>
          <a:xfrm>
            <a:off x="1654567" y="2639596"/>
            <a:ext cx="2874682" cy="854622"/>
            <a:chOff x="-94764" y="1868434"/>
            <a:chExt cx="2874682" cy="85462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3FEBD24-C7EA-A084-AEE4-0976BAEB1C5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8231B2DE-D732-E63A-F853-B6C8073E775A}"/>
                </a:ext>
              </a:extLst>
            </p:cNvPr>
            <p:cNvSpPr txBox="1"/>
            <p:nvPr/>
          </p:nvSpPr>
          <p:spPr>
            <a:xfrm>
              <a:off x="544351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CEAD948-21A1-3D17-6D3F-503F81C5A521}"/>
              </a:ext>
            </a:extLst>
          </p:cNvPr>
          <p:cNvGrpSpPr/>
          <p:nvPr/>
        </p:nvGrpSpPr>
        <p:grpSpPr>
          <a:xfrm>
            <a:off x="7623815" y="1685047"/>
            <a:ext cx="2859096" cy="854622"/>
            <a:chOff x="-94764" y="1868434"/>
            <a:chExt cx="2859096" cy="854622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CCAD2D6-BF26-2FBA-CE3E-AC347CD6C7B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4C8B2C92-FD05-BAAD-B282-210380EB1204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60F3390D-1151-1F8F-74DC-BACC47176960}"/>
              </a:ext>
            </a:extLst>
          </p:cNvPr>
          <p:cNvCxnSpPr/>
          <p:nvPr/>
        </p:nvCxnSpPr>
        <p:spPr>
          <a:xfrm>
            <a:off x="6695097" y="2036070"/>
            <a:ext cx="22584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62942C2-7106-9619-BFCF-4CCA6CE19BCA}"/>
              </a:ext>
            </a:extLst>
          </p:cNvPr>
          <p:cNvGrpSpPr/>
          <p:nvPr/>
        </p:nvGrpSpPr>
        <p:grpSpPr>
          <a:xfrm>
            <a:off x="7389031" y="3263473"/>
            <a:ext cx="2859096" cy="854622"/>
            <a:chOff x="-94764" y="1868434"/>
            <a:chExt cx="2859096" cy="854622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2F5A6E9-96ED-D4F7-8F20-3432F595D18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18A6511-0A4F-4539-E075-A61AC4E17D01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0A44951F-D1EC-5361-9E1C-FEACF4086545}"/>
              </a:ext>
            </a:extLst>
          </p:cNvPr>
          <p:cNvCxnSpPr>
            <a:cxnSpLocks/>
          </p:cNvCxnSpPr>
          <p:nvPr/>
        </p:nvCxnSpPr>
        <p:spPr>
          <a:xfrm>
            <a:off x="6832600" y="3614496"/>
            <a:ext cx="18861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E868014-1E22-11DE-85FF-BAD4BA8841B6}"/>
              </a:ext>
            </a:extLst>
          </p:cNvPr>
          <p:cNvCxnSpPr>
            <a:cxnSpLocks/>
          </p:cNvCxnSpPr>
          <p:nvPr/>
        </p:nvCxnSpPr>
        <p:spPr>
          <a:xfrm flipH="1">
            <a:off x="2336800" y="2984962"/>
            <a:ext cx="287388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B117D25-85DC-A19E-01DB-D19C614831BC}"/>
              </a:ext>
            </a:extLst>
          </p:cNvPr>
          <p:cNvGrpSpPr/>
          <p:nvPr/>
        </p:nvGrpSpPr>
        <p:grpSpPr>
          <a:xfrm>
            <a:off x="2075105" y="4162490"/>
            <a:ext cx="2874682" cy="854622"/>
            <a:chOff x="-94764" y="1868434"/>
            <a:chExt cx="2874682" cy="854622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37EC63D7-6833-59B4-BB9D-7779F4DD63A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A775C8E5-18CE-51F4-273B-F9C55932BF4E}"/>
                </a:ext>
              </a:extLst>
            </p:cNvPr>
            <p:cNvSpPr txBox="1"/>
            <p:nvPr/>
          </p:nvSpPr>
          <p:spPr>
            <a:xfrm>
              <a:off x="544351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8D88D67B-3822-B9BE-9920-C22AC28A18F4}"/>
              </a:ext>
            </a:extLst>
          </p:cNvPr>
          <p:cNvCxnSpPr>
            <a:cxnSpLocks/>
          </p:cNvCxnSpPr>
          <p:nvPr/>
        </p:nvCxnSpPr>
        <p:spPr>
          <a:xfrm flipH="1">
            <a:off x="2757338" y="4507856"/>
            <a:ext cx="287388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8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C1EF0BF-542A-E65C-DF9E-8F1526249107}"/>
              </a:ext>
            </a:extLst>
          </p:cNvPr>
          <p:cNvSpPr/>
          <p:nvPr/>
        </p:nvSpPr>
        <p:spPr>
          <a:xfrm flipV="1">
            <a:off x="795" y="3429000"/>
            <a:ext cx="12190413" cy="697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780" tIns="57890" rIns="115780" bIns="578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FF70A54-F500-3BFA-FD7E-B6FB4EEE47B4}"/>
              </a:ext>
            </a:extLst>
          </p:cNvPr>
          <p:cNvSpPr/>
          <p:nvPr/>
        </p:nvSpPr>
        <p:spPr>
          <a:xfrm>
            <a:off x="2582456" y="3039267"/>
            <a:ext cx="778860" cy="779470"/>
          </a:xfrm>
          <a:prstGeom prst="ellipse">
            <a:avLst/>
          </a:prstGeom>
          <a:solidFill>
            <a:srgbClr val="407B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22FD518-A9CE-B7CD-70B9-BC4B7EF33888}"/>
              </a:ext>
            </a:extLst>
          </p:cNvPr>
          <p:cNvSpPr/>
          <p:nvPr/>
        </p:nvSpPr>
        <p:spPr>
          <a:xfrm>
            <a:off x="4241999" y="3039267"/>
            <a:ext cx="778860" cy="779470"/>
          </a:xfrm>
          <a:prstGeom prst="ellipse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0BFBB6E-497A-06C6-F16A-A6F8EEE12D6C}"/>
              </a:ext>
            </a:extLst>
          </p:cNvPr>
          <p:cNvSpPr/>
          <p:nvPr/>
        </p:nvSpPr>
        <p:spPr>
          <a:xfrm>
            <a:off x="5899757" y="3039267"/>
            <a:ext cx="778860" cy="779470"/>
          </a:xfrm>
          <a:prstGeom prst="ellipse">
            <a:avLst/>
          </a:prstGeom>
          <a:solidFill>
            <a:srgbClr val="407B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B8C5A1C-D571-1DDB-4C77-A02CEB662DBB}"/>
              </a:ext>
            </a:extLst>
          </p:cNvPr>
          <p:cNvSpPr/>
          <p:nvPr/>
        </p:nvSpPr>
        <p:spPr>
          <a:xfrm>
            <a:off x="7557515" y="3039267"/>
            <a:ext cx="780647" cy="779470"/>
          </a:xfrm>
          <a:prstGeom prst="ellipse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CE762BA-1092-3120-6B9B-651114086E08}"/>
              </a:ext>
            </a:extLst>
          </p:cNvPr>
          <p:cNvSpPr/>
          <p:nvPr/>
        </p:nvSpPr>
        <p:spPr>
          <a:xfrm>
            <a:off x="9217059" y="3039267"/>
            <a:ext cx="778860" cy="779470"/>
          </a:xfrm>
          <a:prstGeom prst="ellipse">
            <a:avLst/>
          </a:prstGeom>
          <a:solidFill>
            <a:srgbClr val="407B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05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任意多边形 12">
            <a:extLst>
              <a:ext uri="{FF2B5EF4-FFF2-40B4-BE49-F238E27FC236}">
                <a16:creationId xmlns:a16="http://schemas.microsoft.com/office/drawing/2014/main" id="{4379ED2A-DB70-1A8F-7649-5722C47BF780}"/>
              </a:ext>
            </a:extLst>
          </p:cNvPr>
          <p:cNvSpPr/>
          <p:nvPr/>
        </p:nvSpPr>
        <p:spPr>
          <a:xfrm flipH="1" flipV="1">
            <a:off x="3297007" y="3747226"/>
            <a:ext cx="376925" cy="1634026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 14">
            <a:extLst>
              <a:ext uri="{FF2B5EF4-FFF2-40B4-BE49-F238E27FC236}">
                <a16:creationId xmlns:a16="http://schemas.microsoft.com/office/drawing/2014/main" id="{44DCFDA8-21BB-F56B-2592-19DE65AC20EB}"/>
              </a:ext>
            </a:extLst>
          </p:cNvPr>
          <p:cNvSpPr/>
          <p:nvPr/>
        </p:nvSpPr>
        <p:spPr>
          <a:xfrm flipH="1" flipV="1">
            <a:off x="6562505" y="3747226"/>
            <a:ext cx="375139" cy="1634026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15">
            <a:extLst>
              <a:ext uri="{FF2B5EF4-FFF2-40B4-BE49-F238E27FC236}">
                <a16:creationId xmlns:a16="http://schemas.microsoft.com/office/drawing/2014/main" id="{D554B119-7716-CF32-6900-3B0E2815152A}"/>
              </a:ext>
            </a:extLst>
          </p:cNvPr>
          <p:cNvSpPr/>
          <p:nvPr/>
        </p:nvSpPr>
        <p:spPr>
          <a:xfrm flipH="1" flipV="1">
            <a:off x="9954833" y="3747226"/>
            <a:ext cx="376926" cy="1634026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>
            <a:extLst>
              <a:ext uri="{FF2B5EF4-FFF2-40B4-BE49-F238E27FC236}">
                <a16:creationId xmlns:a16="http://schemas.microsoft.com/office/drawing/2014/main" id="{35D57FA4-6B73-91F6-EDF3-9CF07452464E}"/>
              </a:ext>
            </a:extLst>
          </p:cNvPr>
          <p:cNvSpPr/>
          <p:nvPr/>
        </p:nvSpPr>
        <p:spPr>
          <a:xfrm>
            <a:off x="4102663" y="1362334"/>
            <a:ext cx="375139" cy="1634026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7">
            <a:extLst>
              <a:ext uri="{FF2B5EF4-FFF2-40B4-BE49-F238E27FC236}">
                <a16:creationId xmlns:a16="http://schemas.microsoft.com/office/drawing/2014/main" id="{5B11EA6F-4024-E374-FD6A-AB9A5B76E406}"/>
              </a:ext>
            </a:extLst>
          </p:cNvPr>
          <p:cNvSpPr/>
          <p:nvPr/>
        </p:nvSpPr>
        <p:spPr>
          <a:xfrm>
            <a:off x="7369947" y="1362334"/>
            <a:ext cx="375139" cy="1634026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1DF6D2-8EAB-2EE1-DFB3-363224FED470}"/>
              </a:ext>
            </a:extLst>
          </p:cNvPr>
          <p:cNvGrpSpPr/>
          <p:nvPr/>
        </p:nvGrpSpPr>
        <p:grpSpPr>
          <a:xfrm>
            <a:off x="738706" y="4564239"/>
            <a:ext cx="2874682" cy="791122"/>
            <a:chOff x="-94764" y="1931934"/>
            <a:chExt cx="2874682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B8ED315-0749-33F9-72D2-0056D8C14D2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817F2C0-6296-F7E6-0B8A-FD40317FBA77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423A751-84F6-1B66-1935-DB41B336D7CF}"/>
              </a:ext>
            </a:extLst>
          </p:cNvPr>
          <p:cNvGrpSpPr/>
          <p:nvPr/>
        </p:nvGrpSpPr>
        <p:grpSpPr>
          <a:xfrm>
            <a:off x="4241999" y="1405968"/>
            <a:ext cx="2859096" cy="791122"/>
            <a:chOff x="-94764" y="1931934"/>
            <a:chExt cx="2859096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7D54610-8B1A-9C6B-5500-966743937F1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984428-D0F0-D15E-5ECE-941D4119B49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D1A6FFB-E14C-9BFD-51C7-A0A41F791447}"/>
              </a:ext>
            </a:extLst>
          </p:cNvPr>
          <p:cNvGrpSpPr/>
          <p:nvPr/>
        </p:nvGrpSpPr>
        <p:grpSpPr>
          <a:xfrm>
            <a:off x="7557515" y="1405968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29D053D-2549-837D-56F7-FD43883B527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6AB3061-A6A0-9DEF-A67D-67C08345C1F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F8E576A-8FAC-1A30-9C14-F390287276BF}"/>
              </a:ext>
            </a:extLst>
          </p:cNvPr>
          <p:cNvGrpSpPr/>
          <p:nvPr/>
        </p:nvGrpSpPr>
        <p:grpSpPr>
          <a:xfrm>
            <a:off x="3875392" y="4564239"/>
            <a:ext cx="2874682" cy="791122"/>
            <a:chOff x="-94764" y="1931934"/>
            <a:chExt cx="2874682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656FA1D-C359-0860-AED5-76E4E3237CC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F6BD5E8-589A-2725-F90D-5BB133F869D4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08A6945-7EF8-8FBD-E46C-C60B62C6BA0B}"/>
              </a:ext>
            </a:extLst>
          </p:cNvPr>
          <p:cNvGrpSpPr/>
          <p:nvPr/>
        </p:nvGrpSpPr>
        <p:grpSpPr>
          <a:xfrm>
            <a:off x="7287363" y="4564239"/>
            <a:ext cx="2874682" cy="791122"/>
            <a:chOff x="-94764" y="1931934"/>
            <a:chExt cx="2874682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933EB24-BBF7-87B4-2211-99BCD36150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A9E8DB-F30C-E0C0-7112-2176458EA14D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46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4EEF71A-A0B2-4C31-A8B5-AEA98367F935}"/>
              </a:ext>
            </a:extLst>
          </p:cNvPr>
          <p:cNvSpPr/>
          <p:nvPr/>
        </p:nvSpPr>
        <p:spPr>
          <a:xfrm>
            <a:off x="1701390" y="2845303"/>
            <a:ext cx="4394640" cy="331307"/>
          </a:xfrm>
          <a:prstGeom prst="roundRect">
            <a:avLst/>
          </a:prstGeom>
          <a:solidFill>
            <a:srgbClr val="407BFF">
              <a:alpha val="43000"/>
            </a:srgb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文本框 253">
            <a:extLst>
              <a:ext uri="{FF2B5EF4-FFF2-40B4-BE49-F238E27FC236}">
                <a16:creationId xmlns:a16="http://schemas.microsoft.com/office/drawing/2014/main" id="{BF918EE5-7D7D-9645-45AE-372B62A9AF09}"/>
              </a:ext>
            </a:extLst>
          </p:cNvPr>
          <p:cNvSpPr txBox="1"/>
          <p:nvPr/>
        </p:nvSpPr>
        <p:spPr>
          <a:xfrm>
            <a:off x="1577950" y="1908166"/>
            <a:ext cx="3579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solidFill>
                  <a:srgbClr val="407B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谢谢您的观看</a:t>
            </a:r>
            <a:endParaRPr lang="zh-CN" altLang="en-US" sz="4800" dirty="0">
              <a:solidFill>
                <a:srgbClr val="407B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1059075" y="1577524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6243200" y="2520269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677620" y="4333821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2151C5-06F4-D6B7-9BAB-B3946BFBE080}"/>
              </a:ext>
            </a:extLst>
          </p:cNvPr>
          <p:cNvSpPr txBox="1"/>
          <p:nvPr/>
        </p:nvSpPr>
        <p:spPr>
          <a:xfrm>
            <a:off x="1599181" y="3428999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A00A10C-34CC-A117-4BBC-1705D16A11F9}"/>
              </a:ext>
            </a:extLst>
          </p:cNvPr>
          <p:cNvGrpSpPr/>
          <p:nvPr/>
        </p:nvGrpSpPr>
        <p:grpSpPr>
          <a:xfrm>
            <a:off x="1599181" y="4451856"/>
            <a:ext cx="4396231" cy="342544"/>
            <a:chOff x="4289813" y="5868701"/>
            <a:chExt cx="2373225" cy="34254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3A13F69-AD27-1045-238E-5BC5F15D10C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6605729-7533-355A-86F3-F187B85B2D21}"/>
                </a:ext>
              </a:extLst>
            </p:cNvPr>
            <p:cNvSpPr txBox="1"/>
            <p:nvPr/>
          </p:nvSpPr>
          <p:spPr>
            <a:xfrm>
              <a:off x="5564426" y="5872691"/>
              <a:ext cx="1098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2023.06.20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8D1C026-4C70-4EFD-5CFE-B91E92CCD310}"/>
              </a:ext>
            </a:extLst>
          </p:cNvPr>
          <p:cNvSpPr txBox="1"/>
          <p:nvPr/>
        </p:nvSpPr>
        <p:spPr>
          <a:xfrm>
            <a:off x="2417923" y="2882108"/>
            <a:ext cx="30315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100" b="1" dirty="0">
                <a:solidFill>
                  <a:schemeClr val="bg1"/>
                </a:solidFill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</a:rPr>
              <a:t>工作计划  </a:t>
            </a:r>
            <a:r>
              <a:rPr lang="en-US" altLang="zh-CN" sz="1100" b="1" dirty="0">
                <a:solidFill>
                  <a:schemeClr val="bg1"/>
                </a:solidFill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</a:rPr>
              <a:t>总结汇报  </a:t>
            </a:r>
            <a:r>
              <a:rPr lang="en-US" altLang="zh-CN" sz="1100" b="1" dirty="0">
                <a:solidFill>
                  <a:schemeClr val="bg1"/>
                </a:solidFill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84E0B6D-DB89-5F8C-E3D7-348F55E25736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55702E0-3C2A-9DCE-F5DF-1CFB593C1B47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9B983AAD-0CB4-A023-DAA7-4C2F51B61185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9300671-026D-0F41-FB53-D500F297BDFE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C8D15E5-0D1C-22D0-7C59-036A86D72AB9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06C990D-90F0-4289-F35E-076727594F2E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6E447EF-2C69-60F8-B9C8-50D0D6DA340D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7EA418AC-1A2C-FD9C-A129-FEA422710D02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23F08A1-E12D-175D-CA9B-D2881EB70C2A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67564AD1-4CA1-D6A6-2C5B-C5732473C3B5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4085CC3-A5CF-DAFF-558C-A1DBD2351D89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DBB26DE-12DE-E052-0B68-EAA14069B693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42D1529-B8DC-B618-CE43-B6770B972CEC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BC2EEAB-A295-ACF1-DA1B-5CF16DF7956D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6175F436-05E4-9D83-8E5D-87C48CBE76BD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9D54838-B302-446D-5A4D-0100F1D8C8BC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559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3984499" y="1886654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771892" y="2783766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1288583" y="5031842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BDB024-B74B-9C99-8E9B-26B685BF94C9}"/>
              </a:ext>
            </a:extLst>
          </p:cNvPr>
          <p:cNvGrpSpPr/>
          <p:nvPr/>
        </p:nvGrpSpPr>
        <p:grpSpPr>
          <a:xfrm>
            <a:off x="1199809" y="2344507"/>
            <a:ext cx="2784690" cy="603103"/>
            <a:chOff x="1199809" y="2152796"/>
            <a:chExt cx="2784690" cy="60310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9FACE9D-B88C-FAB4-76EE-9E25C3AA0EAA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4EEF71A-A0B2-4C31-A8B5-AEA98367F935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8D1C026-4C70-4EFD-5CFE-B91E92CCD310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0BB30B-F91A-5B74-9309-19329CABF6BF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A59C040-FA21-9685-2FB5-2FB47E437F8A}"/>
              </a:ext>
            </a:extLst>
          </p:cNvPr>
          <p:cNvSpPr txBox="1"/>
          <p:nvPr/>
        </p:nvSpPr>
        <p:spPr>
          <a:xfrm>
            <a:off x="1198932" y="3194165"/>
            <a:ext cx="517411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76758F-CA28-0C1D-5DD2-0997EFD4B577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62C1FF6-1D24-B3FD-B003-6216D6F7E2A4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67F9C87-3EDA-E23C-6738-F7C4DAFC7E2C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4CDBE33-5BFF-0F00-0323-0C7F0C61B74B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5828273-13AD-E48D-48B9-73AD4F923003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F2EF0FE-7B55-8A20-60C0-89083D174EA2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3B556E9-6AD6-F10F-6767-3D17E112CB32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322F07A-7556-8D5C-4322-A241F04A2684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69A8B8DC-2E90-28B6-D5B3-9A287E33FFDC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5AAA777-0BE8-7CEE-6895-3BE131D597C4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FF1C844-1D5A-E4A4-5777-099968B9772B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0B1A8B4-0F1F-ECAA-6123-5FEC3D390815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08AECE0-F520-2283-304A-646C2DEF05D2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E167ADF-FF7C-904D-0C56-74DDA09B7D8D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4E91C17-672A-5E3A-A49B-936438FBB94B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9BD323D-768A-39C3-00EC-A5B98D6E8FF3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683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84CA28D5-B9B0-9455-768D-3A789C2178EA}"/>
              </a:ext>
            </a:extLst>
          </p:cNvPr>
          <p:cNvSpPr/>
          <p:nvPr/>
        </p:nvSpPr>
        <p:spPr>
          <a:xfrm rot="1742296">
            <a:off x="2632100" y="1492425"/>
            <a:ext cx="4693545" cy="4615982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2" name="椭圆 41" descr="D:\51PPT模板网\51pptmoban.com\图片001.jpg">
            <a:extLst>
              <a:ext uri="{FF2B5EF4-FFF2-40B4-BE49-F238E27FC236}">
                <a16:creationId xmlns:a16="http://schemas.microsoft.com/office/drawing/2014/main" id="{7955381C-F95C-EF8A-5640-88E20B28DB93}"/>
              </a:ext>
            </a:extLst>
          </p:cNvPr>
          <p:cNvSpPr/>
          <p:nvPr/>
        </p:nvSpPr>
        <p:spPr>
          <a:xfrm>
            <a:off x="2221240" y="1824933"/>
            <a:ext cx="3950966" cy="3950966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20DAD7F-8AF2-49F7-07D0-46545E37153B}"/>
              </a:ext>
            </a:extLst>
          </p:cNvPr>
          <p:cNvSpPr/>
          <p:nvPr/>
        </p:nvSpPr>
        <p:spPr>
          <a:xfrm>
            <a:off x="6930488" y="3421840"/>
            <a:ext cx="712143" cy="712143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0" kern="0" dirty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92325EB-862D-EC59-F473-9674DACA9562}"/>
              </a:ext>
            </a:extLst>
          </p:cNvPr>
          <p:cNvSpPr/>
          <p:nvPr/>
        </p:nvSpPr>
        <p:spPr>
          <a:xfrm>
            <a:off x="1199456" y="2808591"/>
            <a:ext cx="1983652" cy="1983653"/>
          </a:xfrm>
          <a:prstGeom prst="ellipse">
            <a:avLst/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latin typeface="+mn-ea"/>
              </a:rPr>
              <a:t>添加标题</a:t>
            </a:r>
            <a:endParaRPr lang="en-US" sz="2000" kern="0" dirty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C9226A0-B6CE-C6A8-FAFD-15856A07038C}"/>
              </a:ext>
            </a:extLst>
          </p:cNvPr>
          <p:cNvSpPr/>
          <p:nvPr/>
        </p:nvSpPr>
        <p:spPr>
          <a:xfrm>
            <a:off x="6044977" y="1643961"/>
            <a:ext cx="712143" cy="712143"/>
          </a:xfrm>
          <a:prstGeom prst="ellipse">
            <a:avLst/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0" kern="0" dirty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73D10F9-64F9-6E00-BE5F-386CF0133854}"/>
              </a:ext>
            </a:extLst>
          </p:cNvPr>
          <p:cNvSpPr/>
          <p:nvPr/>
        </p:nvSpPr>
        <p:spPr>
          <a:xfrm>
            <a:off x="6143238" y="5224059"/>
            <a:ext cx="712143" cy="712143"/>
          </a:xfrm>
          <a:prstGeom prst="ellipse">
            <a:avLst/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0" kern="0" dirty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9" name="Freeform 552">
            <a:extLst>
              <a:ext uri="{FF2B5EF4-FFF2-40B4-BE49-F238E27FC236}">
                <a16:creationId xmlns:a16="http://schemas.microsoft.com/office/drawing/2014/main" id="{80D91E41-E298-BE38-ED3A-BFFD936CDB92}"/>
              </a:ext>
            </a:extLst>
          </p:cNvPr>
          <p:cNvSpPr>
            <a:spLocks noEditPoints="1"/>
          </p:cNvSpPr>
          <p:nvPr/>
        </p:nvSpPr>
        <p:spPr bwMode="auto">
          <a:xfrm>
            <a:off x="6225698" y="1824625"/>
            <a:ext cx="350700" cy="350813"/>
          </a:xfrm>
          <a:custGeom>
            <a:avLst/>
            <a:gdLst>
              <a:gd name="T0" fmla="*/ 11334 w 12796"/>
              <a:gd name="T1" fmla="*/ 6400 h 12800"/>
              <a:gd name="T2" fmla="*/ 12796 w 12796"/>
              <a:gd name="T3" fmla="*/ 4490 h 12800"/>
              <a:gd name="T4" fmla="*/ 9400 w 12796"/>
              <a:gd name="T5" fmla="*/ 2592 h 12800"/>
              <a:gd name="T6" fmla="*/ 7922 w 12796"/>
              <a:gd name="T7" fmla="*/ 0 h 12800"/>
              <a:gd name="T8" fmla="*/ 4511 w 12796"/>
              <a:gd name="T9" fmla="*/ 1965 h 12800"/>
              <a:gd name="T10" fmla="*/ 1451 w 12796"/>
              <a:gd name="T11" fmla="*/ 1933 h 12800"/>
              <a:gd name="T12" fmla="*/ 1510 w 12796"/>
              <a:gd name="T13" fmla="*/ 5773 h 12800"/>
              <a:gd name="T14" fmla="*/ 1510 w 12796"/>
              <a:gd name="T15" fmla="*/ 7027 h 12800"/>
              <a:gd name="T16" fmla="*/ 1598 w 12796"/>
              <a:gd name="T17" fmla="*/ 10835 h 12800"/>
              <a:gd name="T18" fmla="*/ 4510 w 12796"/>
              <a:gd name="T19" fmla="*/ 10835 h 12800"/>
              <a:gd name="T20" fmla="*/ 7922 w 12796"/>
              <a:gd name="T21" fmla="*/ 12800 h 12800"/>
              <a:gd name="T22" fmla="*/ 9400 w 12796"/>
              <a:gd name="T23" fmla="*/ 10208 h 12800"/>
              <a:gd name="T24" fmla="*/ 12779 w 12796"/>
              <a:gd name="T25" fmla="*/ 8214 h 12800"/>
              <a:gd name="T26" fmla="*/ 9985 w 12796"/>
              <a:gd name="T27" fmla="*/ 5933 h 12800"/>
              <a:gd name="T28" fmla="*/ 9986 w 12796"/>
              <a:gd name="T29" fmla="*/ 6867 h 12800"/>
              <a:gd name="T30" fmla="*/ 10479 w 12796"/>
              <a:gd name="T31" fmla="*/ 8038 h 12800"/>
              <a:gd name="T32" fmla="*/ 10728 w 12796"/>
              <a:gd name="T33" fmla="*/ 9350 h 12800"/>
              <a:gd name="T34" fmla="*/ 9209 w 12796"/>
              <a:gd name="T35" fmla="*/ 8755 h 12800"/>
              <a:gd name="T36" fmla="*/ 7794 w 12796"/>
              <a:gd name="T37" fmla="*/ 9658 h 12800"/>
              <a:gd name="T38" fmla="*/ 6992 w 12796"/>
              <a:gd name="T39" fmla="*/ 10656 h 12800"/>
              <a:gd name="T40" fmla="*/ 5939 w 12796"/>
              <a:gd name="T41" fmla="*/ 11520 h 12800"/>
              <a:gd name="T42" fmla="*/ 5708 w 12796"/>
              <a:gd name="T43" fmla="*/ 9933 h 12800"/>
              <a:gd name="T44" fmla="*/ 4202 w 12796"/>
              <a:gd name="T45" fmla="*/ 9203 h 12800"/>
              <a:gd name="T46" fmla="*/ 2906 w 12796"/>
              <a:gd name="T47" fmla="*/ 9030 h 12800"/>
              <a:gd name="T48" fmla="*/ 1609 w 12796"/>
              <a:gd name="T49" fmla="*/ 8582 h 12800"/>
              <a:gd name="T50" fmla="*/ 2906 w 12796"/>
              <a:gd name="T51" fmla="*/ 7597 h 12800"/>
              <a:gd name="T52" fmla="*/ 2780 w 12796"/>
              <a:gd name="T53" fmla="*/ 6400 h 12800"/>
              <a:gd name="T54" fmla="*/ 2906 w 12796"/>
              <a:gd name="T55" fmla="*/ 5210 h 12800"/>
              <a:gd name="T56" fmla="*/ 1609 w 12796"/>
              <a:gd name="T57" fmla="*/ 4224 h 12800"/>
              <a:gd name="T58" fmla="*/ 2906 w 12796"/>
              <a:gd name="T59" fmla="*/ 3776 h 12800"/>
              <a:gd name="T60" fmla="*/ 4182 w 12796"/>
              <a:gd name="T61" fmla="*/ 3610 h 12800"/>
              <a:gd name="T62" fmla="*/ 5702 w 12796"/>
              <a:gd name="T63" fmla="*/ 2867 h 12800"/>
              <a:gd name="T64" fmla="*/ 5939 w 12796"/>
              <a:gd name="T65" fmla="*/ 1280 h 12800"/>
              <a:gd name="T66" fmla="*/ 6980 w 12796"/>
              <a:gd name="T67" fmla="*/ 2144 h 12800"/>
              <a:gd name="T68" fmla="*/ 7782 w 12796"/>
              <a:gd name="T69" fmla="*/ 3142 h 12800"/>
              <a:gd name="T70" fmla="*/ 9190 w 12796"/>
              <a:gd name="T71" fmla="*/ 4045 h 12800"/>
              <a:gd name="T72" fmla="*/ 10723 w 12796"/>
              <a:gd name="T73" fmla="*/ 3443 h 12800"/>
              <a:gd name="T74" fmla="*/ 10480 w 12796"/>
              <a:gd name="T75" fmla="*/ 4762 h 12800"/>
              <a:gd name="T76" fmla="*/ 9986 w 12796"/>
              <a:gd name="T77" fmla="*/ 5933 h 12800"/>
              <a:gd name="T78" fmla="*/ 6398 w 12796"/>
              <a:gd name="T79" fmla="*/ 4000 h 12800"/>
              <a:gd name="T80" fmla="*/ 6398 w 12796"/>
              <a:gd name="T81" fmla="*/ 8800 h 12800"/>
              <a:gd name="T82" fmla="*/ 6398 w 12796"/>
              <a:gd name="T83" fmla="*/ 4000 h 12800"/>
              <a:gd name="T84" fmla="*/ 5198 w 12796"/>
              <a:gd name="T85" fmla="*/ 6400 h 12800"/>
              <a:gd name="T86" fmla="*/ 7598 w 12796"/>
              <a:gd name="T87" fmla="*/ 6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96" h="12800">
                <a:moveTo>
                  <a:pt x="11288" y="7027"/>
                </a:moveTo>
                <a:cubicBezTo>
                  <a:pt x="11319" y="6754"/>
                  <a:pt x="11334" y="6545"/>
                  <a:pt x="11334" y="6400"/>
                </a:cubicBezTo>
                <a:cubicBezTo>
                  <a:pt x="11334" y="6182"/>
                  <a:pt x="11314" y="5978"/>
                  <a:pt x="11288" y="5773"/>
                </a:cubicBezTo>
                <a:lnTo>
                  <a:pt x="12796" y="4490"/>
                </a:lnTo>
                <a:lnTo>
                  <a:pt x="11376" y="1933"/>
                </a:lnTo>
                <a:lnTo>
                  <a:pt x="9400" y="2592"/>
                </a:lnTo>
                <a:cubicBezTo>
                  <a:pt x="9058" y="2335"/>
                  <a:pt x="8684" y="2124"/>
                  <a:pt x="8288" y="1965"/>
                </a:cubicBezTo>
                <a:lnTo>
                  <a:pt x="7922" y="0"/>
                </a:lnTo>
                <a:lnTo>
                  <a:pt x="4952" y="0"/>
                </a:lnTo>
                <a:lnTo>
                  <a:pt x="4511" y="1965"/>
                </a:lnTo>
                <a:cubicBezTo>
                  <a:pt x="4110" y="2125"/>
                  <a:pt x="3741" y="2342"/>
                  <a:pt x="3399" y="2592"/>
                </a:cubicBezTo>
                <a:lnTo>
                  <a:pt x="1451" y="1933"/>
                </a:lnTo>
                <a:lnTo>
                  <a:pt x="0" y="4490"/>
                </a:lnTo>
                <a:lnTo>
                  <a:pt x="1510" y="5773"/>
                </a:lnTo>
                <a:cubicBezTo>
                  <a:pt x="1484" y="5978"/>
                  <a:pt x="1464" y="6189"/>
                  <a:pt x="1464" y="6400"/>
                </a:cubicBezTo>
                <a:cubicBezTo>
                  <a:pt x="1464" y="6611"/>
                  <a:pt x="1484" y="6822"/>
                  <a:pt x="1510" y="7027"/>
                </a:cubicBezTo>
                <a:lnTo>
                  <a:pt x="155" y="8214"/>
                </a:lnTo>
                <a:lnTo>
                  <a:pt x="1598" y="10835"/>
                </a:lnTo>
                <a:lnTo>
                  <a:pt x="3398" y="10208"/>
                </a:lnTo>
                <a:cubicBezTo>
                  <a:pt x="3740" y="10464"/>
                  <a:pt x="4109" y="10675"/>
                  <a:pt x="4510" y="10835"/>
                </a:cubicBezTo>
                <a:lnTo>
                  <a:pt x="4932" y="12800"/>
                </a:lnTo>
                <a:lnTo>
                  <a:pt x="7922" y="12800"/>
                </a:lnTo>
                <a:lnTo>
                  <a:pt x="8288" y="10835"/>
                </a:lnTo>
                <a:cubicBezTo>
                  <a:pt x="8689" y="10675"/>
                  <a:pt x="9057" y="10458"/>
                  <a:pt x="9400" y="10208"/>
                </a:cubicBezTo>
                <a:lnTo>
                  <a:pt x="11215" y="10835"/>
                </a:lnTo>
                <a:lnTo>
                  <a:pt x="12779" y="8214"/>
                </a:lnTo>
                <a:lnTo>
                  <a:pt x="11288" y="7027"/>
                </a:lnTo>
                <a:close/>
                <a:moveTo>
                  <a:pt x="9985" y="5933"/>
                </a:moveTo>
                <a:cubicBezTo>
                  <a:pt x="10012" y="6131"/>
                  <a:pt x="10018" y="6266"/>
                  <a:pt x="10018" y="6400"/>
                </a:cubicBezTo>
                <a:cubicBezTo>
                  <a:pt x="10018" y="6534"/>
                  <a:pt x="10005" y="6675"/>
                  <a:pt x="9986" y="6867"/>
                </a:cubicBezTo>
                <a:lnTo>
                  <a:pt x="9893" y="7590"/>
                </a:lnTo>
                <a:lnTo>
                  <a:pt x="10479" y="8038"/>
                </a:lnTo>
                <a:lnTo>
                  <a:pt x="11189" y="8576"/>
                </a:lnTo>
                <a:lnTo>
                  <a:pt x="10728" y="9350"/>
                </a:lnTo>
                <a:lnTo>
                  <a:pt x="9893" y="9024"/>
                </a:lnTo>
                <a:lnTo>
                  <a:pt x="9209" y="8755"/>
                </a:lnTo>
                <a:lnTo>
                  <a:pt x="8617" y="9190"/>
                </a:lnTo>
                <a:cubicBezTo>
                  <a:pt x="8363" y="9379"/>
                  <a:pt x="8086" y="9536"/>
                  <a:pt x="7794" y="9658"/>
                </a:cubicBezTo>
                <a:lnTo>
                  <a:pt x="7097" y="9933"/>
                </a:lnTo>
                <a:lnTo>
                  <a:pt x="6992" y="10656"/>
                </a:lnTo>
                <a:lnTo>
                  <a:pt x="6860" y="11520"/>
                </a:lnTo>
                <a:lnTo>
                  <a:pt x="5939" y="11520"/>
                </a:lnTo>
                <a:lnTo>
                  <a:pt x="5814" y="10656"/>
                </a:lnTo>
                <a:lnTo>
                  <a:pt x="5708" y="9933"/>
                </a:lnTo>
                <a:lnTo>
                  <a:pt x="5011" y="9658"/>
                </a:lnTo>
                <a:cubicBezTo>
                  <a:pt x="4723" y="9540"/>
                  <a:pt x="4452" y="9387"/>
                  <a:pt x="4202" y="9203"/>
                </a:cubicBezTo>
                <a:lnTo>
                  <a:pt x="3603" y="8755"/>
                </a:lnTo>
                <a:lnTo>
                  <a:pt x="2906" y="9030"/>
                </a:lnTo>
                <a:lnTo>
                  <a:pt x="2070" y="9357"/>
                </a:lnTo>
                <a:lnTo>
                  <a:pt x="1609" y="8582"/>
                </a:lnTo>
                <a:lnTo>
                  <a:pt x="2320" y="8045"/>
                </a:lnTo>
                <a:lnTo>
                  <a:pt x="2906" y="7597"/>
                </a:lnTo>
                <a:lnTo>
                  <a:pt x="2814" y="6874"/>
                </a:lnTo>
                <a:cubicBezTo>
                  <a:pt x="2795" y="6716"/>
                  <a:pt x="2784" y="6558"/>
                  <a:pt x="2780" y="6400"/>
                </a:cubicBezTo>
                <a:cubicBezTo>
                  <a:pt x="2780" y="6272"/>
                  <a:pt x="2794" y="6125"/>
                  <a:pt x="2814" y="5933"/>
                </a:cubicBezTo>
                <a:lnTo>
                  <a:pt x="2906" y="5210"/>
                </a:lnTo>
                <a:lnTo>
                  <a:pt x="2320" y="4762"/>
                </a:lnTo>
                <a:lnTo>
                  <a:pt x="1609" y="4224"/>
                </a:lnTo>
                <a:lnTo>
                  <a:pt x="2070" y="3450"/>
                </a:lnTo>
                <a:lnTo>
                  <a:pt x="2906" y="3776"/>
                </a:lnTo>
                <a:lnTo>
                  <a:pt x="3590" y="4045"/>
                </a:lnTo>
                <a:lnTo>
                  <a:pt x="4182" y="3610"/>
                </a:lnTo>
                <a:cubicBezTo>
                  <a:pt x="4436" y="3421"/>
                  <a:pt x="4712" y="3264"/>
                  <a:pt x="5004" y="3142"/>
                </a:cubicBezTo>
                <a:lnTo>
                  <a:pt x="5702" y="2867"/>
                </a:lnTo>
                <a:lnTo>
                  <a:pt x="5808" y="2144"/>
                </a:lnTo>
                <a:lnTo>
                  <a:pt x="5939" y="1280"/>
                </a:lnTo>
                <a:lnTo>
                  <a:pt x="6854" y="1280"/>
                </a:lnTo>
                <a:lnTo>
                  <a:pt x="6980" y="2144"/>
                </a:lnTo>
                <a:lnTo>
                  <a:pt x="7084" y="2867"/>
                </a:lnTo>
                <a:lnTo>
                  <a:pt x="7782" y="3142"/>
                </a:lnTo>
                <a:cubicBezTo>
                  <a:pt x="8070" y="3260"/>
                  <a:pt x="8342" y="3412"/>
                  <a:pt x="8592" y="3597"/>
                </a:cubicBezTo>
                <a:lnTo>
                  <a:pt x="9190" y="4045"/>
                </a:lnTo>
                <a:lnTo>
                  <a:pt x="9888" y="3770"/>
                </a:lnTo>
                <a:lnTo>
                  <a:pt x="10723" y="3443"/>
                </a:lnTo>
                <a:lnTo>
                  <a:pt x="11184" y="4218"/>
                </a:lnTo>
                <a:lnTo>
                  <a:pt x="10480" y="4762"/>
                </a:lnTo>
                <a:lnTo>
                  <a:pt x="9894" y="5210"/>
                </a:lnTo>
                <a:lnTo>
                  <a:pt x="9986" y="5933"/>
                </a:lnTo>
                <a:lnTo>
                  <a:pt x="9985" y="5933"/>
                </a:lnTo>
                <a:close/>
                <a:moveTo>
                  <a:pt x="6398" y="4000"/>
                </a:moveTo>
                <a:cubicBezTo>
                  <a:pt x="5073" y="4000"/>
                  <a:pt x="3998" y="5075"/>
                  <a:pt x="3998" y="6400"/>
                </a:cubicBezTo>
                <a:cubicBezTo>
                  <a:pt x="3998" y="7725"/>
                  <a:pt x="5073" y="8800"/>
                  <a:pt x="6398" y="8800"/>
                </a:cubicBezTo>
                <a:cubicBezTo>
                  <a:pt x="7723" y="8800"/>
                  <a:pt x="8798" y="7725"/>
                  <a:pt x="8798" y="6400"/>
                </a:cubicBezTo>
                <a:cubicBezTo>
                  <a:pt x="8798" y="5075"/>
                  <a:pt x="7723" y="4000"/>
                  <a:pt x="6398" y="4000"/>
                </a:cubicBezTo>
                <a:close/>
                <a:moveTo>
                  <a:pt x="6398" y="7600"/>
                </a:moveTo>
                <a:cubicBezTo>
                  <a:pt x="5738" y="7600"/>
                  <a:pt x="5198" y="7060"/>
                  <a:pt x="5198" y="6400"/>
                </a:cubicBezTo>
                <a:cubicBezTo>
                  <a:pt x="5198" y="5740"/>
                  <a:pt x="5738" y="5200"/>
                  <a:pt x="6398" y="5200"/>
                </a:cubicBezTo>
                <a:cubicBezTo>
                  <a:pt x="7058" y="5200"/>
                  <a:pt x="7598" y="5740"/>
                  <a:pt x="7598" y="6400"/>
                </a:cubicBezTo>
                <a:cubicBezTo>
                  <a:pt x="7598" y="7060"/>
                  <a:pt x="7058" y="7600"/>
                  <a:pt x="6398" y="7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Freeform 558">
            <a:extLst>
              <a:ext uri="{FF2B5EF4-FFF2-40B4-BE49-F238E27FC236}">
                <a16:creationId xmlns:a16="http://schemas.microsoft.com/office/drawing/2014/main" id="{9890D984-3BC8-B6B0-2E1E-8575D4298FE2}"/>
              </a:ext>
            </a:extLst>
          </p:cNvPr>
          <p:cNvSpPr>
            <a:spLocks noEditPoints="1"/>
          </p:cNvSpPr>
          <p:nvPr/>
        </p:nvSpPr>
        <p:spPr bwMode="auto">
          <a:xfrm>
            <a:off x="7102342" y="3639741"/>
            <a:ext cx="368434" cy="276340"/>
          </a:xfrm>
          <a:custGeom>
            <a:avLst/>
            <a:gdLst>
              <a:gd name="T0" fmla="*/ 6934 w 12800"/>
              <a:gd name="T1" fmla="*/ 4654 h 9600"/>
              <a:gd name="T2" fmla="*/ 6934 w 12800"/>
              <a:gd name="T3" fmla="*/ 7854 h 9600"/>
              <a:gd name="T4" fmla="*/ 5866 w 12800"/>
              <a:gd name="T5" fmla="*/ 7854 h 9600"/>
              <a:gd name="T6" fmla="*/ 5866 w 12800"/>
              <a:gd name="T7" fmla="*/ 4654 h 9600"/>
              <a:gd name="T8" fmla="*/ 4266 w 12800"/>
              <a:gd name="T9" fmla="*/ 4654 h 9600"/>
              <a:gd name="T10" fmla="*/ 6400 w 12800"/>
              <a:gd name="T11" fmla="*/ 2328 h 9600"/>
              <a:gd name="T12" fmla="*/ 8534 w 12800"/>
              <a:gd name="T13" fmla="*/ 4656 h 9600"/>
              <a:gd name="T14" fmla="*/ 6934 w 12800"/>
              <a:gd name="T15" fmla="*/ 4656 h 9600"/>
              <a:gd name="T16" fmla="*/ 6934 w 12800"/>
              <a:gd name="T17" fmla="*/ 4654 h 9600"/>
              <a:gd name="T18" fmla="*/ 12800 w 12800"/>
              <a:gd name="T19" fmla="*/ 6402 h 9600"/>
              <a:gd name="T20" fmla="*/ 9846 w 12800"/>
              <a:gd name="T21" fmla="*/ 9600 h 9600"/>
              <a:gd name="T22" fmla="*/ 3446 w 12800"/>
              <a:gd name="T23" fmla="*/ 9600 h 9600"/>
              <a:gd name="T24" fmla="*/ 0 w 12800"/>
              <a:gd name="T25" fmla="*/ 5869 h 9600"/>
              <a:gd name="T26" fmla="*/ 2830 w 12800"/>
              <a:gd name="T27" fmla="*/ 2187 h 9600"/>
              <a:gd name="T28" fmla="*/ 6400 w 12800"/>
              <a:gd name="T29" fmla="*/ 0 h 9600"/>
              <a:gd name="T30" fmla="*/ 10442 w 12800"/>
              <a:gd name="T31" fmla="*/ 3264 h 9600"/>
              <a:gd name="T32" fmla="*/ 12800 w 12800"/>
              <a:gd name="T33" fmla="*/ 6402 h 9600"/>
              <a:gd name="T34" fmla="*/ 9560 w 12800"/>
              <a:gd name="T35" fmla="*/ 3836 h 9600"/>
              <a:gd name="T36" fmla="*/ 6400 w 12800"/>
              <a:gd name="T37" fmla="*/ 1052 h 9600"/>
              <a:gd name="T38" fmla="*/ 3592 w 12800"/>
              <a:gd name="T39" fmla="*/ 2895 h 9600"/>
              <a:gd name="T40" fmla="*/ 3476 w 12800"/>
              <a:gd name="T41" fmla="*/ 3148 h 9600"/>
              <a:gd name="T42" fmla="*/ 3214 w 12800"/>
              <a:gd name="T43" fmla="*/ 3185 h 9600"/>
              <a:gd name="T44" fmla="*/ 985 w 12800"/>
              <a:gd name="T45" fmla="*/ 5869 h 9600"/>
              <a:gd name="T46" fmla="*/ 3446 w 12800"/>
              <a:gd name="T47" fmla="*/ 8549 h 9600"/>
              <a:gd name="T48" fmla="*/ 9846 w 12800"/>
              <a:gd name="T49" fmla="*/ 8549 h 9600"/>
              <a:gd name="T50" fmla="*/ 11815 w 12800"/>
              <a:gd name="T51" fmla="*/ 6402 h 9600"/>
              <a:gd name="T52" fmla="*/ 10003 w 12800"/>
              <a:gd name="T53" fmla="*/ 4255 h 9600"/>
              <a:gd name="T54" fmla="*/ 9634 w 12800"/>
              <a:gd name="T55" fmla="*/ 4223 h 9600"/>
              <a:gd name="T56" fmla="*/ 9561 w 12800"/>
              <a:gd name="T57" fmla="*/ 3836 h 9600"/>
              <a:gd name="T58" fmla="*/ 9560 w 12800"/>
              <a:gd name="T59" fmla="*/ 3836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00" h="9600">
                <a:moveTo>
                  <a:pt x="6934" y="4654"/>
                </a:moveTo>
                <a:lnTo>
                  <a:pt x="6934" y="7854"/>
                </a:lnTo>
                <a:lnTo>
                  <a:pt x="5866" y="7854"/>
                </a:lnTo>
                <a:lnTo>
                  <a:pt x="5866" y="4654"/>
                </a:lnTo>
                <a:lnTo>
                  <a:pt x="4266" y="4654"/>
                </a:lnTo>
                <a:lnTo>
                  <a:pt x="6400" y="2328"/>
                </a:lnTo>
                <a:lnTo>
                  <a:pt x="8534" y="4656"/>
                </a:lnTo>
                <a:lnTo>
                  <a:pt x="6934" y="4656"/>
                </a:lnTo>
                <a:lnTo>
                  <a:pt x="6934" y="4654"/>
                </a:lnTo>
                <a:close/>
                <a:moveTo>
                  <a:pt x="12800" y="6402"/>
                </a:moveTo>
                <a:cubicBezTo>
                  <a:pt x="12800" y="8186"/>
                  <a:pt x="11498" y="9600"/>
                  <a:pt x="9846" y="9600"/>
                </a:cubicBezTo>
                <a:lnTo>
                  <a:pt x="3446" y="9600"/>
                </a:lnTo>
                <a:cubicBezTo>
                  <a:pt x="1549" y="9600"/>
                  <a:pt x="0" y="7920"/>
                  <a:pt x="0" y="5869"/>
                </a:cubicBezTo>
                <a:cubicBezTo>
                  <a:pt x="0" y="4050"/>
                  <a:pt x="1183" y="2544"/>
                  <a:pt x="2830" y="2187"/>
                </a:cubicBezTo>
                <a:cubicBezTo>
                  <a:pt x="3552" y="843"/>
                  <a:pt x="4898" y="0"/>
                  <a:pt x="6400" y="0"/>
                </a:cubicBezTo>
                <a:cubicBezTo>
                  <a:pt x="8304" y="0"/>
                  <a:pt x="9926" y="1355"/>
                  <a:pt x="10442" y="3264"/>
                </a:cubicBezTo>
                <a:cubicBezTo>
                  <a:pt x="11774" y="3568"/>
                  <a:pt x="12800" y="4888"/>
                  <a:pt x="12800" y="6402"/>
                </a:cubicBezTo>
                <a:close/>
                <a:moveTo>
                  <a:pt x="9560" y="3836"/>
                </a:moveTo>
                <a:cubicBezTo>
                  <a:pt x="9254" y="2223"/>
                  <a:pt x="7949" y="1052"/>
                  <a:pt x="6400" y="1052"/>
                </a:cubicBezTo>
                <a:cubicBezTo>
                  <a:pt x="5184" y="1052"/>
                  <a:pt x="4112" y="1769"/>
                  <a:pt x="3592" y="2895"/>
                </a:cubicBezTo>
                <a:lnTo>
                  <a:pt x="3476" y="3148"/>
                </a:lnTo>
                <a:lnTo>
                  <a:pt x="3214" y="3185"/>
                </a:lnTo>
                <a:cubicBezTo>
                  <a:pt x="1922" y="3365"/>
                  <a:pt x="985" y="4489"/>
                  <a:pt x="985" y="5869"/>
                </a:cubicBezTo>
                <a:cubicBezTo>
                  <a:pt x="985" y="7343"/>
                  <a:pt x="2095" y="8549"/>
                  <a:pt x="3446" y="8549"/>
                </a:cubicBezTo>
                <a:lnTo>
                  <a:pt x="9846" y="8549"/>
                </a:lnTo>
                <a:cubicBezTo>
                  <a:pt x="10950" y="8549"/>
                  <a:pt x="11815" y="7610"/>
                  <a:pt x="11815" y="6402"/>
                </a:cubicBezTo>
                <a:cubicBezTo>
                  <a:pt x="11815" y="5302"/>
                  <a:pt x="10991" y="4341"/>
                  <a:pt x="10003" y="4255"/>
                </a:cubicBezTo>
                <a:lnTo>
                  <a:pt x="9634" y="4223"/>
                </a:lnTo>
                <a:lnTo>
                  <a:pt x="9561" y="3836"/>
                </a:lnTo>
                <a:lnTo>
                  <a:pt x="9560" y="3836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Freeform 566">
            <a:extLst>
              <a:ext uri="{FF2B5EF4-FFF2-40B4-BE49-F238E27FC236}">
                <a16:creationId xmlns:a16="http://schemas.microsoft.com/office/drawing/2014/main" id="{5CE47196-F10B-FF93-A7C3-522C35943353}"/>
              </a:ext>
            </a:extLst>
          </p:cNvPr>
          <p:cNvSpPr>
            <a:spLocks noEditPoints="1"/>
          </p:cNvSpPr>
          <p:nvPr/>
        </p:nvSpPr>
        <p:spPr bwMode="auto">
          <a:xfrm>
            <a:off x="6340641" y="5421462"/>
            <a:ext cx="317334" cy="317334"/>
          </a:xfrm>
          <a:custGeom>
            <a:avLst/>
            <a:gdLst>
              <a:gd name="T0" fmla="*/ 11616 w 12800"/>
              <a:gd name="T1" fmla="*/ 1282 h 12800"/>
              <a:gd name="T2" fmla="*/ 12800 w 12800"/>
              <a:gd name="T3" fmla="*/ 1282 h 12800"/>
              <a:gd name="T4" fmla="*/ 12800 w 12800"/>
              <a:gd name="T5" fmla="*/ 12800 h 12800"/>
              <a:gd name="T6" fmla="*/ 0 w 12800"/>
              <a:gd name="T7" fmla="*/ 12800 h 12800"/>
              <a:gd name="T8" fmla="*/ 0 w 12800"/>
              <a:gd name="T9" fmla="*/ 1282 h 12800"/>
              <a:gd name="T10" fmla="*/ 1184 w 12800"/>
              <a:gd name="T11" fmla="*/ 1282 h 12800"/>
              <a:gd name="T12" fmla="*/ 1245 w 12800"/>
              <a:gd name="T13" fmla="*/ 1280 h 12800"/>
              <a:gd name="T14" fmla="*/ 2666 w 12800"/>
              <a:gd name="T15" fmla="*/ 1280 h 12800"/>
              <a:gd name="T16" fmla="*/ 2666 w 12800"/>
              <a:gd name="T17" fmla="*/ 0 h 12800"/>
              <a:gd name="T18" fmla="*/ 3912 w 12800"/>
              <a:gd name="T19" fmla="*/ 0 h 12800"/>
              <a:gd name="T20" fmla="*/ 3912 w 12800"/>
              <a:gd name="T21" fmla="*/ 1280 h 12800"/>
              <a:gd name="T22" fmla="*/ 8890 w 12800"/>
              <a:gd name="T23" fmla="*/ 1280 h 12800"/>
              <a:gd name="T24" fmla="*/ 8890 w 12800"/>
              <a:gd name="T25" fmla="*/ 0 h 12800"/>
              <a:gd name="T26" fmla="*/ 10134 w 12800"/>
              <a:gd name="T27" fmla="*/ 0 h 12800"/>
              <a:gd name="T28" fmla="*/ 10134 w 12800"/>
              <a:gd name="T29" fmla="*/ 1280 h 12800"/>
              <a:gd name="T30" fmla="*/ 11556 w 12800"/>
              <a:gd name="T31" fmla="*/ 1280 h 12800"/>
              <a:gd name="T32" fmla="*/ 11617 w 12800"/>
              <a:gd name="T33" fmla="*/ 1282 h 12800"/>
              <a:gd name="T34" fmla="*/ 11616 w 12800"/>
              <a:gd name="T35" fmla="*/ 1282 h 12800"/>
              <a:gd name="T36" fmla="*/ 11555 w 12800"/>
              <a:gd name="T37" fmla="*/ 11520 h 12800"/>
              <a:gd name="T38" fmla="*/ 11555 w 12800"/>
              <a:gd name="T39" fmla="*/ 5120 h 12800"/>
              <a:gd name="T40" fmla="*/ 1245 w 12800"/>
              <a:gd name="T41" fmla="*/ 5120 h 12800"/>
              <a:gd name="T42" fmla="*/ 1245 w 12800"/>
              <a:gd name="T43" fmla="*/ 11520 h 12800"/>
              <a:gd name="T44" fmla="*/ 11555 w 12800"/>
              <a:gd name="T45" fmla="*/ 11520 h 12800"/>
              <a:gd name="T46" fmla="*/ 11555 w 12800"/>
              <a:gd name="T47" fmla="*/ 3840 h 12800"/>
              <a:gd name="T48" fmla="*/ 11555 w 12800"/>
              <a:gd name="T49" fmla="*/ 2560 h 12800"/>
              <a:gd name="T50" fmla="*/ 1245 w 12800"/>
              <a:gd name="T51" fmla="*/ 2560 h 12800"/>
              <a:gd name="T52" fmla="*/ 1245 w 12800"/>
              <a:gd name="T53" fmla="*/ 3840 h 12800"/>
              <a:gd name="T54" fmla="*/ 11555 w 12800"/>
              <a:gd name="T55" fmla="*/ 3840 h 12800"/>
              <a:gd name="T56" fmla="*/ 2400 w 12800"/>
              <a:gd name="T57" fmla="*/ 6400 h 12800"/>
              <a:gd name="T58" fmla="*/ 4000 w 12800"/>
              <a:gd name="T59" fmla="*/ 6400 h 12800"/>
              <a:gd name="T60" fmla="*/ 4000 w 12800"/>
              <a:gd name="T61" fmla="*/ 8000 h 12800"/>
              <a:gd name="T62" fmla="*/ 2400 w 12800"/>
              <a:gd name="T63" fmla="*/ 8000 h 12800"/>
              <a:gd name="T64" fmla="*/ 2400 w 12800"/>
              <a:gd name="T65" fmla="*/ 6400 h 12800"/>
              <a:gd name="T66" fmla="*/ 5600 w 12800"/>
              <a:gd name="T67" fmla="*/ 6400 h 12800"/>
              <a:gd name="T68" fmla="*/ 7200 w 12800"/>
              <a:gd name="T69" fmla="*/ 6400 h 12800"/>
              <a:gd name="T70" fmla="*/ 7200 w 12800"/>
              <a:gd name="T71" fmla="*/ 8000 h 12800"/>
              <a:gd name="T72" fmla="*/ 5600 w 12800"/>
              <a:gd name="T73" fmla="*/ 8000 h 12800"/>
              <a:gd name="T74" fmla="*/ 5600 w 12800"/>
              <a:gd name="T75" fmla="*/ 6400 h 12800"/>
              <a:gd name="T76" fmla="*/ 8800 w 12800"/>
              <a:gd name="T77" fmla="*/ 6400 h 12800"/>
              <a:gd name="T78" fmla="*/ 10400 w 12800"/>
              <a:gd name="T79" fmla="*/ 6400 h 12800"/>
              <a:gd name="T80" fmla="*/ 10400 w 12800"/>
              <a:gd name="T81" fmla="*/ 8000 h 12800"/>
              <a:gd name="T82" fmla="*/ 8800 w 12800"/>
              <a:gd name="T83" fmla="*/ 8000 h 12800"/>
              <a:gd name="T84" fmla="*/ 8800 w 12800"/>
              <a:gd name="T85" fmla="*/ 6400 h 12800"/>
              <a:gd name="T86" fmla="*/ 2400 w 12800"/>
              <a:gd name="T87" fmla="*/ 8800 h 12800"/>
              <a:gd name="T88" fmla="*/ 4000 w 12800"/>
              <a:gd name="T89" fmla="*/ 8800 h 12800"/>
              <a:gd name="T90" fmla="*/ 4000 w 12800"/>
              <a:gd name="T91" fmla="*/ 10400 h 12800"/>
              <a:gd name="T92" fmla="*/ 2400 w 12800"/>
              <a:gd name="T93" fmla="*/ 10400 h 12800"/>
              <a:gd name="T94" fmla="*/ 2400 w 12800"/>
              <a:gd name="T95" fmla="*/ 8800 h 12800"/>
              <a:gd name="T96" fmla="*/ 5600 w 12800"/>
              <a:gd name="T97" fmla="*/ 8800 h 12800"/>
              <a:gd name="T98" fmla="*/ 7200 w 12800"/>
              <a:gd name="T99" fmla="*/ 8800 h 12800"/>
              <a:gd name="T100" fmla="*/ 7200 w 12800"/>
              <a:gd name="T101" fmla="*/ 10400 h 12800"/>
              <a:gd name="T102" fmla="*/ 5600 w 12800"/>
              <a:gd name="T103" fmla="*/ 10400 h 12800"/>
              <a:gd name="T104" fmla="*/ 5600 w 12800"/>
              <a:gd name="T105" fmla="*/ 8800 h 12800"/>
              <a:gd name="T106" fmla="*/ 8800 w 12800"/>
              <a:gd name="T107" fmla="*/ 8800 h 12800"/>
              <a:gd name="T108" fmla="*/ 10400 w 12800"/>
              <a:gd name="T109" fmla="*/ 8800 h 12800"/>
              <a:gd name="T110" fmla="*/ 10400 w 12800"/>
              <a:gd name="T111" fmla="*/ 10400 h 12800"/>
              <a:gd name="T112" fmla="*/ 8800 w 12800"/>
              <a:gd name="T113" fmla="*/ 10400 h 12800"/>
              <a:gd name="T114" fmla="*/ 8800 w 12800"/>
              <a:gd name="T115" fmla="*/ 88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00" h="12800">
                <a:moveTo>
                  <a:pt x="11616" y="1282"/>
                </a:moveTo>
                <a:lnTo>
                  <a:pt x="12800" y="1282"/>
                </a:lnTo>
                <a:lnTo>
                  <a:pt x="12800" y="12800"/>
                </a:lnTo>
                <a:lnTo>
                  <a:pt x="0" y="12800"/>
                </a:lnTo>
                <a:lnTo>
                  <a:pt x="0" y="1282"/>
                </a:lnTo>
                <a:lnTo>
                  <a:pt x="1184" y="1282"/>
                </a:lnTo>
                <a:lnTo>
                  <a:pt x="1245" y="1280"/>
                </a:lnTo>
                <a:lnTo>
                  <a:pt x="2666" y="1280"/>
                </a:lnTo>
                <a:lnTo>
                  <a:pt x="2666" y="0"/>
                </a:lnTo>
                <a:lnTo>
                  <a:pt x="3912" y="0"/>
                </a:lnTo>
                <a:lnTo>
                  <a:pt x="3912" y="1280"/>
                </a:lnTo>
                <a:lnTo>
                  <a:pt x="8890" y="1280"/>
                </a:lnTo>
                <a:lnTo>
                  <a:pt x="8890" y="0"/>
                </a:lnTo>
                <a:lnTo>
                  <a:pt x="10134" y="0"/>
                </a:lnTo>
                <a:lnTo>
                  <a:pt x="10134" y="1280"/>
                </a:lnTo>
                <a:lnTo>
                  <a:pt x="11556" y="1280"/>
                </a:lnTo>
                <a:cubicBezTo>
                  <a:pt x="11577" y="1280"/>
                  <a:pt x="11596" y="1280"/>
                  <a:pt x="11617" y="1282"/>
                </a:cubicBezTo>
                <a:lnTo>
                  <a:pt x="11616" y="1282"/>
                </a:lnTo>
                <a:close/>
                <a:moveTo>
                  <a:pt x="11555" y="11520"/>
                </a:moveTo>
                <a:lnTo>
                  <a:pt x="11555" y="5120"/>
                </a:lnTo>
                <a:lnTo>
                  <a:pt x="1245" y="5120"/>
                </a:lnTo>
                <a:lnTo>
                  <a:pt x="1245" y="11520"/>
                </a:lnTo>
                <a:lnTo>
                  <a:pt x="11555" y="11520"/>
                </a:lnTo>
                <a:close/>
                <a:moveTo>
                  <a:pt x="11555" y="3840"/>
                </a:moveTo>
                <a:lnTo>
                  <a:pt x="11555" y="2560"/>
                </a:lnTo>
                <a:lnTo>
                  <a:pt x="1245" y="2560"/>
                </a:lnTo>
                <a:lnTo>
                  <a:pt x="1245" y="3840"/>
                </a:lnTo>
                <a:lnTo>
                  <a:pt x="11555" y="3840"/>
                </a:lnTo>
                <a:close/>
                <a:moveTo>
                  <a:pt x="2400" y="6400"/>
                </a:moveTo>
                <a:lnTo>
                  <a:pt x="4000" y="6400"/>
                </a:lnTo>
                <a:lnTo>
                  <a:pt x="4000" y="8000"/>
                </a:lnTo>
                <a:lnTo>
                  <a:pt x="2400" y="8000"/>
                </a:lnTo>
                <a:lnTo>
                  <a:pt x="2400" y="6400"/>
                </a:lnTo>
                <a:close/>
                <a:moveTo>
                  <a:pt x="5600" y="6400"/>
                </a:moveTo>
                <a:lnTo>
                  <a:pt x="7200" y="6400"/>
                </a:lnTo>
                <a:lnTo>
                  <a:pt x="7200" y="8000"/>
                </a:lnTo>
                <a:lnTo>
                  <a:pt x="5600" y="8000"/>
                </a:lnTo>
                <a:lnTo>
                  <a:pt x="5600" y="6400"/>
                </a:lnTo>
                <a:close/>
                <a:moveTo>
                  <a:pt x="8800" y="6400"/>
                </a:moveTo>
                <a:lnTo>
                  <a:pt x="10400" y="6400"/>
                </a:lnTo>
                <a:lnTo>
                  <a:pt x="10400" y="8000"/>
                </a:lnTo>
                <a:lnTo>
                  <a:pt x="8800" y="8000"/>
                </a:lnTo>
                <a:lnTo>
                  <a:pt x="8800" y="6400"/>
                </a:lnTo>
                <a:close/>
                <a:moveTo>
                  <a:pt x="2400" y="8800"/>
                </a:moveTo>
                <a:lnTo>
                  <a:pt x="4000" y="8800"/>
                </a:lnTo>
                <a:lnTo>
                  <a:pt x="4000" y="10400"/>
                </a:lnTo>
                <a:lnTo>
                  <a:pt x="2400" y="10400"/>
                </a:lnTo>
                <a:lnTo>
                  <a:pt x="2400" y="8800"/>
                </a:lnTo>
                <a:close/>
                <a:moveTo>
                  <a:pt x="5600" y="8800"/>
                </a:moveTo>
                <a:lnTo>
                  <a:pt x="7200" y="8800"/>
                </a:lnTo>
                <a:lnTo>
                  <a:pt x="7200" y="10400"/>
                </a:lnTo>
                <a:lnTo>
                  <a:pt x="5600" y="10400"/>
                </a:lnTo>
                <a:lnTo>
                  <a:pt x="5600" y="8800"/>
                </a:lnTo>
                <a:close/>
                <a:moveTo>
                  <a:pt x="8800" y="8800"/>
                </a:moveTo>
                <a:lnTo>
                  <a:pt x="10400" y="8800"/>
                </a:lnTo>
                <a:lnTo>
                  <a:pt x="10400" y="10400"/>
                </a:lnTo>
                <a:lnTo>
                  <a:pt x="8800" y="10400"/>
                </a:lnTo>
                <a:lnTo>
                  <a:pt x="8800" y="8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F473BE2E-6E6C-14E9-977F-FB7269939323}"/>
              </a:ext>
            </a:extLst>
          </p:cNvPr>
          <p:cNvSpPr/>
          <p:nvPr/>
        </p:nvSpPr>
        <p:spPr>
          <a:xfrm>
            <a:off x="3183108" y="3615136"/>
            <a:ext cx="370560" cy="370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CFA5CD6-0BFE-EB53-4BA6-6837B8DDE201}"/>
              </a:ext>
            </a:extLst>
          </p:cNvPr>
          <p:cNvGrpSpPr/>
          <p:nvPr/>
        </p:nvGrpSpPr>
        <p:grpSpPr>
          <a:xfrm>
            <a:off x="6880781" y="1564982"/>
            <a:ext cx="2859096" cy="791122"/>
            <a:chOff x="-94764" y="1931934"/>
            <a:chExt cx="2859096" cy="7911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069504B-9D73-1F40-E38D-942CDC6D50D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147078A-E5E3-2268-0811-FE2BD202722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C99913-ECEA-A487-9356-5556FDE35BB7}"/>
              </a:ext>
            </a:extLst>
          </p:cNvPr>
          <p:cNvGrpSpPr/>
          <p:nvPr/>
        </p:nvGrpSpPr>
        <p:grpSpPr>
          <a:xfrm>
            <a:off x="7004315" y="5224059"/>
            <a:ext cx="2859096" cy="791122"/>
            <a:chOff x="-94764" y="1931934"/>
            <a:chExt cx="2859096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466C3A-D07E-A359-ACF1-AFD4CA585E5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28B0EF5-02D5-5B75-B251-79F85CF39F7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40DE26D-7536-99BC-BFD9-09FD438CCD50}"/>
              </a:ext>
            </a:extLst>
          </p:cNvPr>
          <p:cNvGrpSpPr/>
          <p:nvPr/>
        </p:nvGrpSpPr>
        <p:grpSpPr>
          <a:xfrm>
            <a:off x="7761141" y="3342861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468E38E-376F-9A0F-4F21-6AB7409C965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7CAE514-A5CA-78A5-DB8E-CB7DC2B887B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4614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이등변 삼각형 8">
            <a:extLst>
              <a:ext uri="{FF2B5EF4-FFF2-40B4-BE49-F238E27FC236}">
                <a16:creationId xmlns:a16="http://schemas.microsoft.com/office/drawing/2014/main" id="{48B33C92-F2E1-6733-C38E-74B0B8352E99}"/>
              </a:ext>
            </a:extLst>
          </p:cNvPr>
          <p:cNvSpPr/>
          <p:nvPr/>
        </p:nvSpPr>
        <p:spPr>
          <a:xfrm>
            <a:off x="4825745" y="1360210"/>
            <a:ext cx="2540509" cy="2190095"/>
          </a:xfrm>
          <a:prstGeom prst="triangle">
            <a:avLst/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ko-KR" altLang="en-US" sz="2000" kern="0">
              <a:solidFill>
                <a:sysClr val="window" lastClr="FFFFFF"/>
              </a:solidFill>
              <a:latin typeface="+mn-ea"/>
              <a:sym typeface="+mn-lt"/>
            </a:endParaRPr>
          </a:p>
        </p:txBody>
      </p:sp>
      <p:sp>
        <p:nvSpPr>
          <p:cNvPr id="4" name="이등변 삼각형 10">
            <a:extLst>
              <a:ext uri="{FF2B5EF4-FFF2-40B4-BE49-F238E27FC236}">
                <a16:creationId xmlns:a16="http://schemas.microsoft.com/office/drawing/2014/main" id="{4319BD8D-E9A7-4D01-4535-1CEBCA5F276C}"/>
              </a:ext>
            </a:extLst>
          </p:cNvPr>
          <p:cNvSpPr/>
          <p:nvPr/>
        </p:nvSpPr>
        <p:spPr>
          <a:xfrm flipH="1">
            <a:off x="3563313" y="3550305"/>
            <a:ext cx="2540509" cy="2190095"/>
          </a:xfrm>
          <a:prstGeom prst="triangle">
            <a:avLst/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ko-KR" altLang="en-US" sz="2000" kern="0">
              <a:solidFill>
                <a:sysClr val="window" lastClr="FFFFFF"/>
              </a:solidFill>
              <a:latin typeface="+mn-ea"/>
              <a:sym typeface="+mn-lt"/>
            </a:endParaRPr>
          </a:p>
        </p:txBody>
      </p:sp>
      <p:sp>
        <p:nvSpPr>
          <p:cNvPr id="5" name="이등변 삼각형 11">
            <a:extLst>
              <a:ext uri="{FF2B5EF4-FFF2-40B4-BE49-F238E27FC236}">
                <a16:creationId xmlns:a16="http://schemas.microsoft.com/office/drawing/2014/main" id="{A4162C35-F539-760D-D7DC-4E70DFF46F36}"/>
              </a:ext>
            </a:extLst>
          </p:cNvPr>
          <p:cNvSpPr/>
          <p:nvPr/>
        </p:nvSpPr>
        <p:spPr>
          <a:xfrm flipH="1">
            <a:off x="6091204" y="3550305"/>
            <a:ext cx="2540509" cy="2190095"/>
          </a:xfrm>
          <a:prstGeom prst="triangle">
            <a:avLst/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ko-KR" altLang="en-US" sz="2000" kern="0">
              <a:solidFill>
                <a:sysClr val="window" lastClr="FFFFFF"/>
              </a:solidFill>
              <a:latin typeface="+mn-ea"/>
              <a:sym typeface="+mn-lt"/>
            </a:endParaRPr>
          </a:p>
        </p:txBody>
      </p:sp>
      <p:cxnSp>
        <p:nvCxnSpPr>
          <p:cNvPr id="6" name="직선 연결선 19">
            <a:extLst>
              <a:ext uri="{FF2B5EF4-FFF2-40B4-BE49-F238E27FC236}">
                <a16:creationId xmlns:a16="http://schemas.microsoft.com/office/drawing/2014/main" id="{6A90304B-4DD0-417B-9C05-ED3097CC442F}"/>
              </a:ext>
            </a:extLst>
          </p:cNvPr>
          <p:cNvCxnSpPr/>
          <p:nvPr/>
        </p:nvCxnSpPr>
        <p:spPr>
          <a:xfrm flipV="1">
            <a:off x="7381766" y="1888490"/>
            <a:ext cx="960120" cy="1661795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20">
            <a:extLst>
              <a:ext uri="{FF2B5EF4-FFF2-40B4-BE49-F238E27FC236}">
                <a16:creationId xmlns:a16="http://schemas.microsoft.com/office/drawing/2014/main" id="{DEB80304-93B5-3B91-FD91-2BD554B02FDD}"/>
              </a:ext>
            </a:extLst>
          </p:cNvPr>
          <p:cNvCxnSpPr/>
          <p:nvPr/>
        </p:nvCxnSpPr>
        <p:spPr>
          <a:xfrm>
            <a:off x="8336806" y="1888490"/>
            <a:ext cx="277304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22">
            <a:extLst>
              <a:ext uri="{FF2B5EF4-FFF2-40B4-BE49-F238E27FC236}">
                <a16:creationId xmlns:a16="http://schemas.microsoft.com/office/drawing/2014/main" id="{379F74FD-D039-6584-18E2-EA2D60CB1CF2}"/>
              </a:ext>
            </a:extLst>
          </p:cNvPr>
          <p:cNvCxnSpPr/>
          <p:nvPr/>
        </p:nvCxnSpPr>
        <p:spPr>
          <a:xfrm flipV="1">
            <a:off x="7958346" y="4166870"/>
            <a:ext cx="320675" cy="555625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23">
            <a:extLst>
              <a:ext uri="{FF2B5EF4-FFF2-40B4-BE49-F238E27FC236}">
                <a16:creationId xmlns:a16="http://schemas.microsoft.com/office/drawing/2014/main" id="{DC80B777-7464-FB92-3612-8D9AB7369048}"/>
              </a:ext>
            </a:extLst>
          </p:cNvPr>
          <p:cNvCxnSpPr/>
          <p:nvPr/>
        </p:nvCxnSpPr>
        <p:spPr>
          <a:xfrm>
            <a:off x="8279021" y="4166870"/>
            <a:ext cx="280225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5">
            <a:extLst>
              <a:ext uri="{FF2B5EF4-FFF2-40B4-BE49-F238E27FC236}">
                <a16:creationId xmlns:a16="http://schemas.microsoft.com/office/drawing/2014/main" id="{C13C3F08-4B58-2D55-00A6-72D08C13E59D}"/>
              </a:ext>
            </a:extLst>
          </p:cNvPr>
          <p:cNvCxnSpPr/>
          <p:nvPr/>
        </p:nvCxnSpPr>
        <p:spPr>
          <a:xfrm flipH="1" flipV="1">
            <a:off x="4984641" y="1888490"/>
            <a:ext cx="415290" cy="71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26">
            <a:extLst>
              <a:ext uri="{FF2B5EF4-FFF2-40B4-BE49-F238E27FC236}">
                <a16:creationId xmlns:a16="http://schemas.microsoft.com/office/drawing/2014/main" id="{F49B1996-4372-351B-E382-C201305F29FB}"/>
              </a:ext>
            </a:extLst>
          </p:cNvPr>
          <p:cNvCxnSpPr/>
          <p:nvPr/>
        </p:nvCxnSpPr>
        <p:spPr>
          <a:xfrm flipH="1">
            <a:off x="1176546" y="1888490"/>
            <a:ext cx="381889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28">
            <a:extLst>
              <a:ext uri="{FF2B5EF4-FFF2-40B4-BE49-F238E27FC236}">
                <a16:creationId xmlns:a16="http://schemas.microsoft.com/office/drawing/2014/main" id="{342AA6DA-7CA3-5CE7-AD42-6F050543C00A}"/>
              </a:ext>
            </a:extLst>
          </p:cNvPr>
          <p:cNvCxnSpPr/>
          <p:nvPr/>
        </p:nvCxnSpPr>
        <p:spPr>
          <a:xfrm flipH="1" flipV="1">
            <a:off x="4026426" y="4166870"/>
            <a:ext cx="320675" cy="555625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29">
            <a:extLst>
              <a:ext uri="{FF2B5EF4-FFF2-40B4-BE49-F238E27FC236}">
                <a16:creationId xmlns:a16="http://schemas.microsoft.com/office/drawing/2014/main" id="{71438DDD-4D55-7536-F6AB-273C5AD8A65D}"/>
              </a:ext>
            </a:extLst>
          </p:cNvPr>
          <p:cNvCxnSpPr/>
          <p:nvPr/>
        </p:nvCxnSpPr>
        <p:spPr>
          <a:xfrm flipH="1">
            <a:off x="1224171" y="4166870"/>
            <a:ext cx="280225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7">
            <a:extLst>
              <a:ext uri="{FF2B5EF4-FFF2-40B4-BE49-F238E27FC236}">
                <a16:creationId xmlns:a16="http://schemas.microsoft.com/office/drawing/2014/main" id="{81E061FE-8B76-516C-71D7-AF5FF7615615}"/>
              </a:ext>
            </a:extLst>
          </p:cNvPr>
          <p:cNvSpPr>
            <a:spLocks noEditPoints="1"/>
          </p:cNvSpPr>
          <p:nvPr/>
        </p:nvSpPr>
        <p:spPr bwMode="auto">
          <a:xfrm>
            <a:off x="7065803" y="4517949"/>
            <a:ext cx="694207" cy="694207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AAEC44C8-84D5-BBFB-1F5C-7C53BE724A3B}"/>
              </a:ext>
            </a:extLst>
          </p:cNvPr>
          <p:cNvSpPr>
            <a:spLocks noEditPoints="1"/>
          </p:cNvSpPr>
          <p:nvPr/>
        </p:nvSpPr>
        <p:spPr bwMode="auto">
          <a:xfrm>
            <a:off x="5744194" y="4033962"/>
            <a:ext cx="694207" cy="694207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id="{AB15106F-DE1C-497F-7A4B-BF3D04ED00FA}"/>
              </a:ext>
            </a:extLst>
          </p:cNvPr>
          <p:cNvSpPr>
            <a:spLocks noEditPoints="1"/>
          </p:cNvSpPr>
          <p:nvPr/>
        </p:nvSpPr>
        <p:spPr bwMode="auto">
          <a:xfrm>
            <a:off x="5748896" y="2312833"/>
            <a:ext cx="694207" cy="694207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Freeform 65">
            <a:extLst>
              <a:ext uri="{FF2B5EF4-FFF2-40B4-BE49-F238E27FC236}">
                <a16:creationId xmlns:a16="http://schemas.microsoft.com/office/drawing/2014/main" id="{5AE981E6-436F-F3A8-F7DD-1B93505B8D58}"/>
              </a:ext>
            </a:extLst>
          </p:cNvPr>
          <p:cNvSpPr>
            <a:spLocks noEditPoints="1"/>
          </p:cNvSpPr>
          <p:nvPr/>
        </p:nvSpPr>
        <p:spPr bwMode="auto">
          <a:xfrm>
            <a:off x="4491167" y="4517950"/>
            <a:ext cx="694207" cy="694207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802D4A6-0B08-D422-3B93-32A4D5E2E728}"/>
              </a:ext>
            </a:extLst>
          </p:cNvPr>
          <p:cNvGrpSpPr/>
          <p:nvPr/>
        </p:nvGrpSpPr>
        <p:grpSpPr>
          <a:xfrm>
            <a:off x="8336806" y="1562165"/>
            <a:ext cx="2859096" cy="829222"/>
            <a:chOff x="-94764" y="1893834"/>
            <a:chExt cx="2859096" cy="8292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59DB5DA-3116-1D19-52D8-2364CC2D249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6B8FE63-99AC-3829-7DB1-1362253DE3EB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6C851D2-BBA1-558B-6D70-350B84728B1C}"/>
              </a:ext>
            </a:extLst>
          </p:cNvPr>
          <p:cNvGrpSpPr/>
          <p:nvPr/>
        </p:nvGrpSpPr>
        <p:grpSpPr>
          <a:xfrm>
            <a:off x="8336806" y="3834852"/>
            <a:ext cx="2859096" cy="829222"/>
            <a:chOff x="-94764" y="1893834"/>
            <a:chExt cx="2859096" cy="8292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7C95FE-10A8-FD6D-5BFA-74E50903ABD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1C8BF8A-674C-82AE-CE2B-604B19CE4FE4}"/>
                </a:ext>
              </a:extLst>
            </p:cNvPr>
            <p:cNvSpPr txBox="1"/>
            <p:nvPr/>
          </p:nvSpPr>
          <p:spPr>
            <a:xfrm>
              <a:off x="-94764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2B33DF2-E62F-747B-5CE9-BD140F7D7C9D}"/>
              </a:ext>
            </a:extLst>
          </p:cNvPr>
          <p:cNvGrpSpPr/>
          <p:nvPr/>
        </p:nvGrpSpPr>
        <p:grpSpPr>
          <a:xfrm>
            <a:off x="1632071" y="1561866"/>
            <a:ext cx="2859096" cy="829222"/>
            <a:chOff x="-94764" y="1893834"/>
            <a:chExt cx="2859096" cy="8292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DB4D1B2-2088-2394-BE8E-9B6EDE29E04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ABD4307-2AFD-52C4-69DD-58F18B02A850}"/>
                </a:ext>
              </a:extLst>
            </p:cNvPr>
            <p:cNvSpPr txBox="1"/>
            <p:nvPr/>
          </p:nvSpPr>
          <p:spPr>
            <a:xfrm>
              <a:off x="52622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3B855F6-38A4-6CF8-F845-EB1D7D8DBDA0}"/>
              </a:ext>
            </a:extLst>
          </p:cNvPr>
          <p:cNvGrpSpPr/>
          <p:nvPr/>
        </p:nvGrpSpPr>
        <p:grpSpPr>
          <a:xfrm>
            <a:off x="1123168" y="3847478"/>
            <a:ext cx="2859096" cy="829222"/>
            <a:chOff x="-94764" y="1893834"/>
            <a:chExt cx="2859096" cy="8292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D8AA09E-6AC2-7723-25C6-901B3E83D52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E3D80E3-1468-E3FD-7F43-7E7B50B8FE3D}"/>
                </a:ext>
              </a:extLst>
            </p:cNvPr>
            <p:cNvSpPr txBox="1"/>
            <p:nvPr/>
          </p:nvSpPr>
          <p:spPr>
            <a:xfrm>
              <a:off x="52622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886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Arc 34">
            <a:extLst>
              <a:ext uri="{FF2B5EF4-FFF2-40B4-BE49-F238E27FC236}">
                <a16:creationId xmlns:a16="http://schemas.microsoft.com/office/drawing/2014/main" id="{62763DC2-E513-DEE3-74DA-6AC56FC89071}"/>
              </a:ext>
            </a:extLst>
          </p:cNvPr>
          <p:cNvSpPr/>
          <p:nvPr/>
        </p:nvSpPr>
        <p:spPr>
          <a:xfrm>
            <a:off x="4389179" y="1925991"/>
            <a:ext cx="3427860" cy="3427859"/>
          </a:xfrm>
          <a:prstGeom prst="arc">
            <a:avLst>
              <a:gd name="adj1" fmla="val 17049655"/>
              <a:gd name="adj2" fmla="val 14528199"/>
            </a:avLst>
          </a:prstGeom>
          <a:ln w="12700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" name="Rounded Rectangle 35">
            <a:extLst>
              <a:ext uri="{FF2B5EF4-FFF2-40B4-BE49-F238E27FC236}">
                <a16:creationId xmlns:a16="http://schemas.microsoft.com/office/drawing/2014/main" id="{F8897103-5320-09EE-317C-0C51FE54E4E6}"/>
              </a:ext>
            </a:extLst>
          </p:cNvPr>
          <p:cNvSpPr/>
          <p:nvPr/>
        </p:nvSpPr>
        <p:spPr>
          <a:xfrm>
            <a:off x="5412070" y="1828432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1600" kern="0">
                <a:solidFill>
                  <a:schemeClr val="bg1"/>
                </a:solidFill>
                <a:latin typeface="+mn-ea"/>
                <a:sym typeface="+mn-lt"/>
              </a:rPr>
              <a:t>标题</a:t>
            </a:r>
            <a:endParaRPr lang="en-US" sz="1600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4" name="Rounded Rectangle 36">
            <a:extLst>
              <a:ext uri="{FF2B5EF4-FFF2-40B4-BE49-F238E27FC236}">
                <a16:creationId xmlns:a16="http://schemas.microsoft.com/office/drawing/2014/main" id="{82E0D232-782C-F23A-F5A3-5CDF0CB723F2}"/>
              </a:ext>
            </a:extLst>
          </p:cNvPr>
          <p:cNvSpPr/>
          <p:nvPr/>
        </p:nvSpPr>
        <p:spPr>
          <a:xfrm>
            <a:off x="6969078" y="26522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lt"/>
              </a:rPr>
              <a:t>标题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5" name="Rounded Rectangle 37">
            <a:extLst>
              <a:ext uri="{FF2B5EF4-FFF2-40B4-BE49-F238E27FC236}">
                <a16:creationId xmlns:a16="http://schemas.microsoft.com/office/drawing/2014/main" id="{287DFC70-D794-92C9-B454-2008403E488B}"/>
              </a:ext>
            </a:extLst>
          </p:cNvPr>
          <p:cNvSpPr/>
          <p:nvPr/>
        </p:nvSpPr>
        <p:spPr>
          <a:xfrm>
            <a:off x="6969078" y="4260876"/>
            <a:ext cx="1181524" cy="403219"/>
          </a:xfrm>
          <a:prstGeom prst="roundRect">
            <a:avLst>
              <a:gd name="adj" fmla="val 12991"/>
            </a:avLst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1600" kern="0">
                <a:solidFill>
                  <a:sysClr val="window" lastClr="FFFFFF"/>
                </a:solidFill>
                <a:latin typeface="+mn-ea"/>
                <a:sym typeface="+mn-lt"/>
              </a:rPr>
              <a:t>标题</a:t>
            </a:r>
            <a:endParaRPr lang="en-US" altLang="zh-CN" sz="1600" kern="0" dirty="0">
              <a:solidFill>
                <a:sysClr val="window" lastClr="FFFFFF"/>
              </a:solidFill>
              <a:latin typeface="+mn-ea"/>
              <a:sym typeface="+mn-lt"/>
            </a:endParaRPr>
          </a:p>
        </p:txBody>
      </p:sp>
      <p:sp>
        <p:nvSpPr>
          <p:cNvPr id="6" name="Rounded Rectangle 38">
            <a:extLst>
              <a:ext uri="{FF2B5EF4-FFF2-40B4-BE49-F238E27FC236}">
                <a16:creationId xmlns:a16="http://schemas.microsoft.com/office/drawing/2014/main" id="{EEFD00CC-D101-9D72-3878-297EC30C9357}"/>
              </a:ext>
            </a:extLst>
          </p:cNvPr>
          <p:cNvSpPr/>
          <p:nvPr/>
        </p:nvSpPr>
        <p:spPr>
          <a:xfrm>
            <a:off x="3842952" y="2652259"/>
            <a:ext cx="1181524" cy="403219"/>
          </a:xfrm>
          <a:prstGeom prst="roundRect">
            <a:avLst>
              <a:gd name="adj" fmla="val 12991"/>
            </a:avLst>
          </a:prstGeom>
          <a:solidFill>
            <a:srgbClr val="407B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1600" kern="0">
                <a:solidFill>
                  <a:sysClr val="window" lastClr="FFFFFF"/>
                </a:solidFill>
                <a:latin typeface="+mn-ea"/>
                <a:sym typeface="+mn-lt"/>
              </a:rPr>
              <a:t>标题</a:t>
            </a:r>
            <a:endParaRPr lang="en-US" altLang="zh-CN" sz="1600" kern="0" dirty="0">
              <a:solidFill>
                <a:sysClr val="window" lastClr="FFFFFF"/>
              </a:solidFill>
              <a:latin typeface="+mn-ea"/>
              <a:sym typeface="+mn-lt"/>
            </a:endParaRPr>
          </a:p>
        </p:txBody>
      </p:sp>
      <p:sp>
        <p:nvSpPr>
          <p:cNvPr id="7" name="Rounded Rectangle 39">
            <a:extLst>
              <a:ext uri="{FF2B5EF4-FFF2-40B4-BE49-F238E27FC236}">
                <a16:creationId xmlns:a16="http://schemas.microsoft.com/office/drawing/2014/main" id="{FC993982-3228-FE0D-4B5C-447A5E56368F}"/>
              </a:ext>
            </a:extLst>
          </p:cNvPr>
          <p:cNvSpPr/>
          <p:nvPr/>
        </p:nvSpPr>
        <p:spPr>
          <a:xfrm>
            <a:off x="3842952" y="42608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lt"/>
              </a:rPr>
              <a:t>标题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8" name="Rounded Rectangle 40">
            <a:extLst>
              <a:ext uri="{FF2B5EF4-FFF2-40B4-BE49-F238E27FC236}">
                <a16:creationId xmlns:a16="http://schemas.microsoft.com/office/drawing/2014/main" id="{830D9EB4-2161-12FF-256D-CA7D7DC4D35B}"/>
              </a:ext>
            </a:extLst>
          </p:cNvPr>
          <p:cNvSpPr/>
          <p:nvPr/>
        </p:nvSpPr>
        <p:spPr>
          <a:xfrm>
            <a:off x="5412070" y="507113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1600" kern="0">
                <a:solidFill>
                  <a:schemeClr val="bg1"/>
                </a:solidFill>
                <a:latin typeface="+mn-ea"/>
                <a:sym typeface="+mn-lt"/>
              </a:rPr>
              <a:t>标题</a:t>
            </a:r>
            <a:endParaRPr lang="en-US" altLang="zh-CN" sz="1600" kern="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76164A5-084E-5841-1228-070ED0736B36}"/>
              </a:ext>
            </a:extLst>
          </p:cNvPr>
          <p:cNvGrpSpPr/>
          <p:nvPr/>
        </p:nvGrpSpPr>
        <p:grpSpPr>
          <a:xfrm>
            <a:off x="8332093" y="2458307"/>
            <a:ext cx="2859096" cy="791122"/>
            <a:chOff x="-94764" y="1931934"/>
            <a:chExt cx="2859096" cy="7911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C3056F9-BDBE-2855-501A-B568D55B240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B1787F7-17A2-854C-69BD-9930F5E752B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2733625-05EB-C0CF-86D6-9A0F3F654652}"/>
              </a:ext>
            </a:extLst>
          </p:cNvPr>
          <p:cNvGrpSpPr/>
          <p:nvPr/>
        </p:nvGrpSpPr>
        <p:grpSpPr>
          <a:xfrm>
            <a:off x="830035" y="2458307"/>
            <a:ext cx="2874682" cy="791122"/>
            <a:chOff x="-94764" y="1931934"/>
            <a:chExt cx="2874682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7109B66-EC3A-696A-9B5D-0F098BE6DA4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4698B81-28D3-FDDC-04EA-968CAF98C1D5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C09A835-C165-356E-55F8-C080CAC6E813}"/>
              </a:ext>
            </a:extLst>
          </p:cNvPr>
          <p:cNvGrpSpPr/>
          <p:nvPr/>
        </p:nvGrpSpPr>
        <p:grpSpPr>
          <a:xfrm>
            <a:off x="8332093" y="4159509"/>
            <a:ext cx="2859096" cy="791122"/>
            <a:chOff x="-94764" y="1931934"/>
            <a:chExt cx="2859096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C3B6E95-5C04-B8F7-049D-F0DBC17176C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D56F7D0-9F5D-AC1D-2790-95022DE3637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B69A743-3AC7-B224-FCDD-BABEC8618998}"/>
              </a:ext>
            </a:extLst>
          </p:cNvPr>
          <p:cNvGrpSpPr/>
          <p:nvPr/>
        </p:nvGrpSpPr>
        <p:grpSpPr>
          <a:xfrm>
            <a:off x="830035" y="4159509"/>
            <a:ext cx="2874682" cy="791122"/>
            <a:chOff x="-94764" y="1931934"/>
            <a:chExt cx="2874682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0017229-044C-FB5F-BB9F-21FD2B48034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D7852C-A0C6-049D-B779-9824B7D89665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05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588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Line 11">
            <a:extLst>
              <a:ext uri="{FF2B5EF4-FFF2-40B4-BE49-F238E27FC236}">
                <a16:creationId xmlns:a16="http://schemas.microsoft.com/office/drawing/2014/main" id="{61EA69EF-1EA1-018A-47E5-D33D61A4B1E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57366" y="2422016"/>
            <a:ext cx="1473427" cy="754575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7C1352FD-A2EF-4E14-482D-B4191890BD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79632" y="3937535"/>
            <a:ext cx="1251160" cy="768260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4" name="Line 13">
            <a:extLst>
              <a:ext uri="{FF2B5EF4-FFF2-40B4-BE49-F238E27FC236}">
                <a16:creationId xmlns:a16="http://schemas.microsoft.com/office/drawing/2014/main" id="{7A303F9E-47BC-806A-D38B-5326B0E066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51810" y="3574143"/>
            <a:ext cx="1978982" cy="0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80808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67974E-3A80-988E-3331-43FE9F99E8DB}"/>
              </a:ext>
            </a:extLst>
          </p:cNvPr>
          <p:cNvGrpSpPr/>
          <p:nvPr/>
        </p:nvGrpSpPr>
        <p:grpSpPr>
          <a:xfrm>
            <a:off x="5293796" y="1426439"/>
            <a:ext cx="885744" cy="887656"/>
            <a:chOff x="3255801" y="1266632"/>
            <a:chExt cx="664395" cy="665742"/>
          </a:xfrm>
        </p:grpSpPr>
        <p:sp>
          <p:nvSpPr>
            <p:cNvPr id="9" name="椭圆 80">
              <a:extLst>
                <a:ext uri="{FF2B5EF4-FFF2-40B4-BE49-F238E27FC236}">
                  <a16:creationId xmlns:a16="http://schemas.microsoft.com/office/drawing/2014/main" id="{85053A91-AFC5-EB7C-82DE-AD6966C1CFAE}"/>
                </a:ext>
              </a:extLst>
            </p:cNvPr>
            <p:cNvSpPr/>
            <p:nvPr/>
          </p:nvSpPr>
          <p:spPr bwMode="auto">
            <a:xfrm>
              <a:off x="3255801" y="1266632"/>
              <a:ext cx="664395" cy="665742"/>
            </a:xfrm>
            <a:prstGeom prst="ellipse">
              <a:avLst/>
            </a:prstGeom>
            <a:solidFill>
              <a:srgbClr val="407B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600" kern="0" dirty="0">
                <a:solidFill>
                  <a:sysClr val="window" lastClr="FFFFFF"/>
                </a:solidFill>
                <a:latin typeface="+mn-ea"/>
                <a:sym typeface="+mn-lt"/>
              </a:endParaRPr>
            </a:p>
          </p:txBody>
        </p:sp>
        <p:sp>
          <p:nvSpPr>
            <p:cNvPr id="10" name="TextBox 32">
              <a:extLst>
                <a:ext uri="{FF2B5EF4-FFF2-40B4-BE49-F238E27FC236}">
                  <a16:creationId xmlns:a16="http://schemas.microsoft.com/office/drawing/2014/main" id="{3F39FFC3-D0CC-9441-5E77-BD529068A11E}"/>
                </a:ext>
              </a:extLst>
            </p:cNvPr>
            <p:cNvSpPr txBox="1"/>
            <p:nvPr/>
          </p:nvSpPr>
          <p:spPr>
            <a:xfrm>
              <a:off x="3337102" y="1512368"/>
              <a:ext cx="52043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643C50-485C-D1E6-F415-4F57F741183E}"/>
              </a:ext>
            </a:extLst>
          </p:cNvPr>
          <p:cNvGrpSpPr/>
          <p:nvPr/>
        </p:nvGrpSpPr>
        <p:grpSpPr>
          <a:xfrm>
            <a:off x="4614486" y="3209535"/>
            <a:ext cx="920357" cy="922344"/>
            <a:chOff x="2746251" y="2603954"/>
            <a:chExt cx="690358" cy="691758"/>
          </a:xfrm>
        </p:grpSpPr>
        <p:sp>
          <p:nvSpPr>
            <p:cNvPr id="12" name="椭圆 80">
              <a:extLst>
                <a:ext uri="{FF2B5EF4-FFF2-40B4-BE49-F238E27FC236}">
                  <a16:creationId xmlns:a16="http://schemas.microsoft.com/office/drawing/2014/main" id="{39D3B916-5C99-4009-D89F-90EC423EF1AF}"/>
                </a:ext>
              </a:extLst>
            </p:cNvPr>
            <p:cNvSpPr/>
            <p:nvPr/>
          </p:nvSpPr>
          <p:spPr bwMode="auto">
            <a:xfrm>
              <a:off x="2746251" y="2603954"/>
              <a:ext cx="690358" cy="69175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id="{FB92693B-A27B-1BEC-6E21-F5B9CB91C3CC}"/>
                </a:ext>
              </a:extLst>
            </p:cNvPr>
            <p:cNvSpPr txBox="1"/>
            <p:nvPr/>
          </p:nvSpPr>
          <p:spPr>
            <a:xfrm>
              <a:off x="2856597" y="2857500"/>
              <a:ext cx="4696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0C94097-608A-D4DC-865B-C4F3032D1D3D}"/>
              </a:ext>
            </a:extLst>
          </p:cNvPr>
          <p:cNvGrpSpPr/>
          <p:nvPr/>
        </p:nvGrpSpPr>
        <p:grpSpPr>
          <a:xfrm>
            <a:off x="5490768" y="4856452"/>
            <a:ext cx="885744" cy="887656"/>
            <a:chOff x="3403549" y="3839142"/>
            <a:chExt cx="664395" cy="665742"/>
          </a:xfrm>
        </p:grpSpPr>
        <p:sp>
          <p:nvSpPr>
            <p:cNvPr id="15" name="椭圆 80">
              <a:extLst>
                <a:ext uri="{FF2B5EF4-FFF2-40B4-BE49-F238E27FC236}">
                  <a16:creationId xmlns:a16="http://schemas.microsoft.com/office/drawing/2014/main" id="{EF3203CA-4E52-69EB-78E7-9CB5BC924016}"/>
                </a:ext>
              </a:extLst>
            </p:cNvPr>
            <p:cNvSpPr/>
            <p:nvPr/>
          </p:nvSpPr>
          <p:spPr bwMode="auto">
            <a:xfrm>
              <a:off x="3403549" y="3839142"/>
              <a:ext cx="664395" cy="665742"/>
            </a:xfrm>
            <a:prstGeom prst="ellipse">
              <a:avLst/>
            </a:prstGeom>
            <a:solidFill>
              <a:srgbClr val="407B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600" kern="0" dirty="0">
                <a:solidFill>
                  <a:sysClr val="window" lastClr="FFFFFF"/>
                </a:solidFill>
                <a:latin typeface="+mn-ea"/>
                <a:sym typeface="+mn-lt"/>
              </a:endParaRPr>
            </a:p>
          </p:txBody>
        </p:sp>
        <p:sp>
          <p:nvSpPr>
            <p:cNvPr id="16" name="TextBox 57">
              <a:extLst>
                <a:ext uri="{FF2B5EF4-FFF2-40B4-BE49-F238E27FC236}">
                  <a16:creationId xmlns:a16="http://schemas.microsoft.com/office/drawing/2014/main" id="{9DAC8F07-4F0A-D124-212B-0924C91F6C1E}"/>
                </a:ext>
              </a:extLst>
            </p:cNvPr>
            <p:cNvSpPr txBox="1"/>
            <p:nvPr/>
          </p:nvSpPr>
          <p:spPr>
            <a:xfrm>
              <a:off x="3497310" y="4105814"/>
              <a:ext cx="47929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4C6676B1-47DB-C9D1-E8D7-4996BF91AE2A}"/>
              </a:ext>
            </a:extLst>
          </p:cNvPr>
          <p:cNvSpPr/>
          <p:nvPr/>
        </p:nvSpPr>
        <p:spPr>
          <a:xfrm>
            <a:off x="8260162" y="2958724"/>
            <a:ext cx="1230836" cy="123083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latin typeface="+mn-ea"/>
              </a:rPr>
              <a:t>添加标题</a:t>
            </a:r>
            <a:endParaRPr lang="en-US" sz="2000" kern="0" dirty="0">
              <a:solidFill>
                <a:sysClr val="window" lastClr="FFFFFF"/>
              </a:solidFill>
              <a:latin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2C28F5C-917B-DAB1-B79F-254271EEE608}"/>
              </a:ext>
            </a:extLst>
          </p:cNvPr>
          <p:cNvGrpSpPr/>
          <p:nvPr/>
        </p:nvGrpSpPr>
        <p:grpSpPr>
          <a:xfrm>
            <a:off x="2215568" y="1472012"/>
            <a:ext cx="2859096" cy="829222"/>
            <a:chOff x="-94764" y="1893834"/>
            <a:chExt cx="2859096" cy="8292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51BDF8F-BC64-FA2A-5744-2C40100BA86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727D251-F2FF-A0D7-D4C7-BFEDB2D747E5}"/>
                </a:ext>
              </a:extLst>
            </p:cNvPr>
            <p:cNvSpPr txBox="1"/>
            <p:nvPr/>
          </p:nvSpPr>
          <p:spPr>
            <a:xfrm>
              <a:off x="52622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0E342A9-E7BF-A93E-46F9-688C855AA80F}"/>
              </a:ext>
            </a:extLst>
          </p:cNvPr>
          <p:cNvGrpSpPr/>
          <p:nvPr/>
        </p:nvGrpSpPr>
        <p:grpSpPr>
          <a:xfrm>
            <a:off x="1630055" y="3209535"/>
            <a:ext cx="2859096" cy="829222"/>
            <a:chOff x="-94764" y="1893834"/>
            <a:chExt cx="2859096" cy="8292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E4704DB-45C5-CA38-6968-91A05004865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699325-ED02-0225-FFFF-34693D962041}"/>
                </a:ext>
              </a:extLst>
            </p:cNvPr>
            <p:cNvSpPr txBox="1"/>
            <p:nvPr/>
          </p:nvSpPr>
          <p:spPr>
            <a:xfrm>
              <a:off x="52622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7E968D6-D145-FE0B-81F3-DD10B0B7385D}"/>
              </a:ext>
            </a:extLst>
          </p:cNvPr>
          <p:cNvGrpSpPr/>
          <p:nvPr/>
        </p:nvGrpSpPr>
        <p:grpSpPr>
          <a:xfrm>
            <a:off x="2434700" y="4920514"/>
            <a:ext cx="2859096" cy="829222"/>
            <a:chOff x="-94764" y="1893834"/>
            <a:chExt cx="2859096" cy="8292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2B0DAD7-17E9-5ACB-BF3E-9E731F6761B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2511911-B3D0-45F9-C2DA-852D14643F5E}"/>
                </a:ext>
              </a:extLst>
            </p:cNvPr>
            <p:cNvSpPr txBox="1"/>
            <p:nvPr/>
          </p:nvSpPr>
          <p:spPr>
            <a:xfrm>
              <a:off x="526225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629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E97788-7750-0CF3-D2B3-4FEB039D68A9}"/>
              </a:ext>
            </a:extLst>
          </p:cNvPr>
          <p:cNvGrpSpPr/>
          <p:nvPr/>
        </p:nvGrpSpPr>
        <p:grpSpPr>
          <a:xfrm>
            <a:off x="3311126" y="2919720"/>
            <a:ext cx="8143247" cy="2669845"/>
            <a:chOff x="3107593" y="2409663"/>
            <a:chExt cx="8143247" cy="2669845"/>
          </a:xfrm>
        </p:grpSpPr>
        <p:sp>
          <p:nvSpPr>
            <p:cNvPr id="281" name="弧形 280">
              <a:extLst>
                <a:ext uri="{FF2B5EF4-FFF2-40B4-BE49-F238E27FC236}">
                  <a16:creationId xmlns:a16="http://schemas.microsoft.com/office/drawing/2014/main" id="{AAEC0954-1DCD-6788-5D98-6E0DDA3AC78E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10415604"/>
              </a:avLst>
            </a:prstGeom>
            <a:ln w="355600" cap="rnd">
              <a:gradFill flip="none" rotWithShape="1">
                <a:gsLst>
                  <a:gs pos="0">
                    <a:srgbClr val="407BFF"/>
                  </a:gs>
                  <a:gs pos="80000">
                    <a:srgbClr val="407BFF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9103A472-0305-C6A6-2E6B-763E0AA01EFC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10125669"/>
              </a:avLst>
            </a:prstGeom>
            <a:ln w="1143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1EE731-7811-A819-5AE9-145392AD0818}"/>
              </a:ext>
            </a:extLst>
          </p:cNvPr>
          <p:cNvGrpSpPr/>
          <p:nvPr/>
        </p:nvGrpSpPr>
        <p:grpSpPr>
          <a:xfrm rot="10800000">
            <a:off x="7067408" y="-159835"/>
            <a:ext cx="8143247" cy="2669845"/>
            <a:chOff x="3107593" y="2409663"/>
            <a:chExt cx="8143247" cy="266984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EE0B50E-A2C8-5E6C-73C2-033DD4572A3B}"/>
                </a:ext>
              </a:extLst>
            </p:cNvPr>
            <p:cNvSpPr/>
            <p:nvPr/>
          </p:nvSpPr>
          <p:spPr>
            <a:xfrm rot="20430335">
              <a:off x="3107593" y="2409663"/>
              <a:ext cx="8143246" cy="2038674"/>
            </a:xfrm>
            <a:prstGeom prst="arc">
              <a:avLst>
                <a:gd name="adj1" fmla="val 20094172"/>
                <a:gd name="adj2" fmla="val 9316301"/>
              </a:avLst>
            </a:prstGeom>
            <a:ln w="203200" cap="rnd">
              <a:gradFill flip="none" rotWithShape="1">
                <a:gsLst>
                  <a:gs pos="0">
                    <a:srgbClr val="407BFF"/>
                  </a:gs>
                  <a:gs pos="67000">
                    <a:srgbClr val="407BFF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1DA1F1BB-D1AE-E749-51DB-5DD70F8F2D0F}"/>
                </a:ext>
              </a:extLst>
            </p:cNvPr>
            <p:cNvSpPr/>
            <p:nvPr/>
          </p:nvSpPr>
          <p:spPr>
            <a:xfrm rot="20430335">
              <a:off x="3107594" y="3040834"/>
              <a:ext cx="8143246" cy="2038674"/>
            </a:xfrm>
            <a:prstGeom prst="arc">
              <a:avLst>
                <a:gd name="adj1" fmla="val 20865212"/>
                <a:gd name="adj2" fmla="val 7500127"/>
              </a:avLst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缺角矩形 282">
            <a:extLst>
              <a:ext uri="{FF2B5EF4-FFF2-40B4-BE49-F238E27FC236}">
                <a16:creationId xmlns:a16="http://schemas.microsoft.com/office/drawing/2014/main" id="{DC8B8664-00DC-CECE-B890-6E508DC045D9}"/>
              </a:ext>
            </a:extLst>
          </p:cNvPr>
          <p:cNvSpPr/>
          <p:nvPr/>
        </p:nvSpPr>
        <p:spPr>
          <a:xfrm>
            <a:off x="3984499" y="1886654"/>
            <a:ext cx="661284" cy="661284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4" name="缺角矩形 283">
            <a:extLst>
              <a:ext uri="{FF2B5EF4-FFF2-40B4-BE49-F238E27FC236}">
                <a16:creationId xmlns:a16="http://schemas.microsoft.com/office/drawing/2014/main" id="{89252796-CC8C-0DB5-C4DC-F2C607085329}"/>
              </a:ext>
            </a:extLst>
          </p:cNvPr>
          <p:cNvSpPr/>
          <p:nvPr/>
        </p:nvSpPr>
        <p:spPr>
          <a:xfrm>
            <a:off x="771892" y="2783766"/>
            <a:ext cx="410399" cy="410399"/>
          </a:xfrm>
          <a:prstGeom prst="plaque">
            <a:avLst>
              <a:gd name="adj" fmla="val 50000"/>
            </a:avLst>
          </a:prstGeom>
          <a:solidFill>
            <a:srgbClr val="407BF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C381798-CDF3-AADC-28F2-41AD0732CF1F}"/>
              </a:ext>
            </a:extLst>
          </p:cNvPr>
          <p:cNvSpPr/>
          <p:nvPr/>
        </p:nvSpPr>
        <p:spPr>
          <a:xfrm>
            <a:off x="1288583" y="5031842"/>
            <a:ext cx="472813" cy="472813"/>
          </a:xfrm>
          <a:prstGeom prst="ellipse">
            <a:avLst/>
          </a:prstGeom>
          <a:solidFill>
            <a:srgbClr val="407BFF">
              <a:alpha val="18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3F34ED-0A7A-6CDB-29E8-A9874A940AD6}"/>
              </a:ext>
            </a:extLst>
          </p:cNvPr>
          <p:cNvSpPr/>
          <p:nvPr/>
        </p:nvSpPr>
        <p:spPr>
          <a:xfrm>
            <a:off x="8415816" y="6230442"/>
            <a:ext cx="3732922" cy="1016155"/>
          </a:xfrm>
          <a:custGeom>
            <a:avLst/>
            <a:gdLst>
              <a:gd name="connsiteX0" fmla="*/ 1866461 w 3732922"/>
              <a:gd name="connsiteY0" fmla="*/ 0 h 1016155"/>
              <a:gd name="connsiteX1" fmla="*/ 3711596 w 3732922"/>
              <a:gd name="connsiteY1" fmla="*/ 981051 h 1016155"/>
              <a:gd name="connsiteX2" fmla="*/ 3732922 w 3732922"/>
              <a:gd name="connsiteY2" fmla="*/ 1016155 h 1016155"/>
              <a:gd name="connsiteX3" fmla="*/ 0 w 3732922"/>
              <a:gd name="connsiteY3" fmla="*/ 1016155 h 1016155"/>
              <a:gd name="connsiteX4" fmla="*/ 21326 w 3732922"/>
              <a:gd name="connsiteY4" fmla="*/ 981051 h 1016155"/>
              <a:gd name="connsiteX5" fmla="*/ 1866461 w 3732922"/>
              <a:gd name="connsiteY5" fmla="*/ 0 h 1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2922" h="1016155">
                <a:moveTo>
                  <a:pt x="1866461" y="0"/>
                </a:moveTo>
                <a:cubicBezTo>
                  <a:pt x="2634536" y="0"/>
                  <a:pt x="3311719" y="389155"/>
                  <a:pt x="3711596" y="981051"/>
                </a:cubicBezTo>
                <a:lnTo>
                  <a:pt x="3732922" y="1016155"/>
                </a:lnTo>
                <a:lnTo>
                  <a:pt x="0" y="1016155"/>
                </a:lnTo>
                <a:lnTo>
                  <a:pt x="21326" y="981051"/>
                </a:lnTo>
                <a:cubicBezTo>
                  <a:pt x="421203" y="389155"/>
                  <a:pt x="1098386" y="0"/>
                  <a:pt x="1866461" y="0"/>
                </a:cubicBezTo>
                <a:close/>
              </a:path>
            </a:pathLst>
          </a:custGeom>
          <a:solidFill>
            <a:srgbClr val="407BFF">
              <a:alpha val="59000"/>
            </a:srgbClr>
          </a:solidFill>
          <a:ln w="1651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57755C-0C6F-8A63-127D-5DBB8DAC9842}"/>
              </a:ext>
            </a:extLst>
          </p:cNvPr>
          <p:cNvSpPr/>
          <p:nvPr/>
        </p:nvSpPr>
        <p:spPr>
          <a:xfrm>
            <a:off x="108138" y="-517489"/>
            <a:ext cx="3500248" cy="943288"/>
          </a:xfrm>
          <a:custGeom>
            <a:avLst/>
            <a:gdLst>
              <a:gd name="connsiteX0" fmla="*/ 0 w 3500248"/>
              <a:gd name="connsiteY0" fmla="*/ 0 h 943288"/>
              <a:gd name="connsiteX1" fmla="*/ 3500248 w 3500248"/>
              <a:gd name="connsiteY1" fmla="*/ 0 h 943288"/>
              <a:gd name="connsiteX2" fmla="*/ 3488803 w 3500248"/>
              <a:gd name="connsiteY2" fmla="*/ 18840 h 943288"/>
              <a:gd name="connsiteX3" fmla="*/ 1750124 w 3500248"/>
              <a:gd name="connsiteY3" fmla="*/ 943288 h 943288"/>
              <a:gd name="connsiteX4" fmla="*/ 11445 w 3500248"/>
              <a:gd name="connsiteY4" fmla="*/ 18840 h 94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248" h="943288">
                <a:moveTo>
                  <a:pt x="0" y="0"/>
                </a:moveTo>
                <a:lnTo>
                  <a:pt x="3500248" y="0"/>
                </a:lnTo>
                <a:lnTo>
                  <a:pt x="3488803" y="18840"/>
                </a:lnTo>
                <a:cubicBezTo>
                  <a:pt x="3111997" y="576586"/>
                  <a:pt x="2473885" y="943288"/>
                  <a:pt x="1750124" y="943288"/>
                </a:cubicBezTo>
                <a:cubicBezTo>
                  <a:pt x="1026364" y="943288"/>
                  <a:pt x="388251" y="576586"/>
                  <a:pt x="11445" y="18840"/>
                </a:cubicBezTo>
                <a:close/>
              </a:path>
            </a:pathLst>
          </a:custGeom>
          <a:solidFill>
            <a:srgbClr val="407BFF">
              <a:alpha val="21000"/>
            </a:srgbClr>
          </a:solidFill>
          <a:ln w="101600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62AC8E6-B523-DBB6-228F-0098F5EAE982}"/>
              </a:ext>
            </a:extLst>
          </p:cNvPr>
          <p:cNvSpPr/>
          <p:nvPr/>
        </p:nvSpPr>
        <p:spPr>
          <a:xfrm rot="12371174">
            <a:off x="5171055" y="-253838"/>
            <a:ext cx="444450" cy="541498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C1D23B3F-A47B-97C1-F0A2-7B7CB4FAF096}"/>
              </a:ext>
            </a:extLst>
          </p:cNvPr>
          <p:cNvSpPr/>
          <p:nvPr/>
        </p:nvSpPr>
        <p:spPr>
          <a:xfrm rot="12371174">
            <a:off x="363383" y="6373529"/>
            <a:ext cx="1019391" cy="124198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321BAF3-9E2F-D276-3BC8-87115C3356A8}"/>
              </a:ext>
            </a:extLst>
          </p:cNvPr>
          <p:cNvSpPr/>
          <p:nvPr/>
        </p:nvSpPr>
        <p:spPr>
          <a:xfrm rot="9446924">
            <a:off x="12015387" y="4741665"/>
            <a:ext cx="830251" cy="1011541"/>
          </a:xfrm>
          <a:prstGeom prst="triangle">
            <a:avLst/>
          </a:prstGeom>
          <a:solidFill>
            <a:srgbClr val="407BFF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2BDB024-B74B-9C99-8E9B-26B685BF94C9}"/>
              </a:ext>
            </a:extLst>
          </p:cNvPr>
          <p:cNvGrpSpPr/>
          <p:nvPr/>
        </p:nvGrpSpPr>
        <p:grpSpPr>
          <a:xfrm>
            <a:off x="1199809" y="2344507"/>
            <a:ext cx="2784690" cy="603103"/>
            <a:chOff x="1199809" y="2152796"/>
            <a:chExt cx="2784690" cy="60310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9FACE9D-B88C-FAB4-76EE-9E25C3AA0EAA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4EEF71A-A0B2-4C31-A8B5-AEA98367F935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8D1C026-4C70-4EFD-5CFE-B91E92CCD310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0BB30B-F91A-5B74-9309-19329CABF6BF}"/>
                </a:ext>
              </a:extLst>
            </p:cNvPr>
            <p:cNvSpPr txBox="1"/>
            <p:nvPr/>
          </p:nvSpPr>
          <p:spPr>
            <a:xfrm>
              <a:off x="1411518" y="2152796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A59C040-FA21-9685-2FB5-2FB47E437F8A}"/>
              </a:ext>
            </a:extLst>
          </p:cNvPr>
          <p:cNvSpPr txBox="1"/>
          <p:nvPr/>
        </p:nvSpPr>
        <p:spPr>
          <a:xfrm>
            <a:off x="1198932" y="3194165"/>
            <a:ext cx="517411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76758F-CA28-0C1D-5DD2-0997EFD4B577}"/>
              </a:ext>
            </a:extLst>
          </p:cNvPr>
          <p:cNvGrpSpPr/>
          <p:nvPr/>
        </p:nvGrpSpPr>
        <p:grpSpPr>
          <a:xfrm>
            <a:off x="1004715" y="6221808"/>
            <a:ext cx="636147" cy="341488"/>
            <a:chOff x="1002872" y="5749287"/>
            <a:chExt cx="1293589" cy="69440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62C1FF6-1D24-B3FD-B003-6216D6F7E2A4}"/>
                </a:ext>
              </a:extLst>
            </p:cNvPr>
            <p:cNvGrpSpPr/>
            <p:nvPr/>
          </p:nvGrpSpPr>
          <p:grpSpPr>
            <a:xfrm>
              <a:off x="1002872" y="6252981"/>
              <a:ext cx="1293589" cy="190714"/>
              <a:chOff x="1002872" y="6252981"/>
              <a:chExt cx="1293589" cy="190714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67F9C87-3EDA-E23C-6738-F7C4DAFC7E2C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4CDBE33-5BFF-0F00-0323-0C7F0C61B74B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5828273-13AD-E48D-48B9-73AD4F923003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F2EF0FE-7B55-8A20-60C0-89083D174EA2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3B556E9-6AD6-F10F-6767-3D17E112CB32}"/>
                </a:ext>
              </a:extLst>
            </p:cNvPr>
            <p:cNvGrpSpPr/>
            <p:nvPr/>
          </p:nvGrpSpPr>
          <p:grpSpPr>
            <a:xfrm>
              <a:off x="1002872" y="6001134"/>
              <a:ext cx="1293589" cy="190714"/>
              <a:chOff x="1002872" y="6252981"/>
              <a:chExt cx="1293589" cy="190714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322F07A-7556-8D5C-4322-A241F04A2684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69A8B8DC-2E90-28B6-D5B3-9A287E33FFDC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5AAA777-0BE8-7CEE-6895-3BE131D597C4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FF1C844-1D5A-E4A4-5777-099968B9772B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0B1A8B4-0F1F-ECAA-6123-5FEC3D390815}"/>
                </a:ext>
              </a:extLst>
            </p:cNvPr>
            <p:cNvGrpSpPr/>
            <p:nvPr/>
          </p:nvGrpSpPr>
          <p:grpSpPr>
            <a:xfrm>
              <a:off x="1002872" y="5749287"/>
              <a:ext cx="1293589" cy="190714"/>
              <a:chOff x="1002872" y="6252981"/>
              <a:chExt cx="1293589" cy="19071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08AECE0-F520-2283-304A-646C2DEF05D2}"/>
                  </a:ext>
                </a:extLst>
              </p:cNvPr>
              <p:cNvSpPr/>
              <p:nvPr/>
            </p:nvSpPr>
            <p:spPr>
              <a:xfrm>
                <a:off x="100287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E167ADF-FF7C-904D-0C56-74DDA09B7D8D}"/>
                  </a:ext>
                </a:extLst>
              </p:cNvPr>
              <p:cNvSpPr/>
              <p:nvPr/>
            </p:nvSpPr>
            <p:spPr>
              <a:xfrm>
                <a:off x="137049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4E91C17-672A-5E3A-A49B-936438FBB94B}"/>
                  </a:ext>
                </a:extLst>
              </p:cNvPr>
              <p:cNvSpPr/>
              <p:nvPr/>
            </p:nvSpPr>
            <p:spPr>
              <a:xfrm>
                <a:off x="1738122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9BD323D-768A-39C3-00EC-A5B98D6E8FF3}"/>
                  </a:ext>
                </a:extLst>
              </p:cNvPr>
              <p:cNvSpPr/>
              <p:nvPr/>
            </p:nvSpPr>
            <p:spPr>
              <a:xfrm>
                <a:off x="2105747" y="6252981"/>
                <a:ext cx="190714" cy="19071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752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ACDC56-C4A7-9174-930A-7CADDCBAB77E}"/>
              </a:ext>
            </a:extLst>
          </p:cNvPr>
          <p:cNvGrpSpPr/>
          <p:nvPr/>
        </p:nvGrpSpPr>
        <p:grpSpPr>
          <a:xfrm>
            <a:off x="687566" y="242937"/>
            <a:ext cx="2784690" cy="603103"/>
            <a:chOff x="1199809" y="2152796"/>
            <a:chExt cx="2784690" cy="60310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3B55967-3404-969D-FC30-27FCFFEA9804}"/>
                </a:ext>
              </a:extLst>
            </p:cNvPr>
            <p:cNvSpPr/>
            <p:nvPr/>
          </p:nvSpPr>
          <p:spPr>
            <a:xfrm>
              <a:off x="1288583" y="2250712"/>
              <a:ext cx="2695916" cy="505187"/>
            </a:xfrm>
            <a:prstGeom prst="roundRect">
              <a:avLst>
                <a:gd name="adj" fmla="val 5000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E115E0-F17C-4814-8BBC-BF1BBD4A8019}"/>
                </a:ext>
              </a:extLst>
            </p:cNvPr>
            <p:cNvSpPr/>
            <p:nvPr/>
          </p:nvSpPr>
          <p:spPr>
            <a:xfrm>
              <a:off x="1199809" y="2161813"/>
              <a:ext cx="2695916" cy="505187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 w="127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B32A51-929E-383B-72BF-D764986B6AA7}"/>
                </a:ext>
              </a:extLst>
            </p:cNvPr>
            <p:cNvSpPr txBox="1"/>
            <p:nvPr/>
          </p:nvSpPr>
          <p:spPr>
            <a:xfrm>
              <a:off x="2211850" y="2245129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DEE6EB-BC28-C8C2-60E2-D95BDE595D8B}"/>
                </a:ext>
              </a:extLst>
            </p:cNvPr>
            <p:cNvSpPr txBox="1"/>
            <p:nvPr/>
          </p:nvSpPr>
          <p:spPr>
            <a:xfrm>
              <a:off x="1411518" y="2152796"/>
              <a:ext cx="7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CE37E1F-337B-65AF-9A78-9051C811FCF9}"/>
              </a:ext>
            </a:extLst>
          </p:cNvPr>
          <p:cNvGrpSpPr/>
          <p:nvPr/>
        </p:nvGrpSpPr>
        <p:grpSpPr>
          <a:xfrm>
            <a:off x="4774771" y="2736441"/>
            <a:ext cx="1572890" cy="1732653"/>
            <a:chOff x="3482643" y="1962326"/>
            <a:chExt cx="1428696" cy="1573607"/>
          </a:xfrm>
        </p:grpSpPr>
        <p:sp>
          <p:nvSpPr>
            <p:cNvPr id="4" name="Freeform 47">
              <a:extLst>
                <a:ext uri="{FF2B5EF4-FFF2-40B4-BE49-F238E27FC236}">
                  <a16:creationId xmlns:a16="http://schemas.microsoft.com/office/drawing/2014/main" id="{6D761320-8DF9-5C29-EF0D-4A1F05B87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587" y="1962326"/>
              <a:ext cx="651078" cy="1068461"/>
            </a:xfrm>
            <a:custGeom>
              <a:avLst/>
              <a:gdLst>
                <a:gd name="T0" fmla="*/ 61 w 77"/>
                <a:gd name="T1" fmla="*/ 123 h 127"/>
                <a:gd name="T2" fmla="*/ 36 w 77"/>
                <a:gd name="T3" fmla="*/ 111 h 127"/>
                <a:gd name="T4" fmla="*/ 4 w 77"/>
                <a:gd name="T5" fmla="*/ 29 h 127"/>
                <a:gd name="T6" fmla="*/ 15 w 77"/>
                <a:gd name="T7" fmla="*/ 4 h 127"/>
                <a:gd name="T8" fmla="*/ 15 w 77"/>
                <a:gd name="T9" fmla="*/ 4 h 127"/>
                <a:gd name="T10" fmla="*/ 41 w 77"/>
                <a:gd name="T11" fmla="*/ 15 h 127"/>
                <a:gd name="T12" fmla="*/ 73 w 77"/>
                <a:gd name="T13" fmla="*/ 97 h 127"/>
                <a:gd name="T14" fmla="*/ 61 w 77"/>
                <a:gd name="T15" fmla="*/ 1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27">
                  <a:moveTo>
                    <a:pt x="61" y="123"/>
                  </a:moveTo>
                  <a:cubicBezTo>
                    <a:pt x="51" y="127"/>
                    <a:pt x="40" y="122"/>
                    <a:pt x="36" y="11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19"/>
                    <a:pt x="5" y="8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26" y="0"/>
                    <a:pt x="37" y="5"/>
                    <a:pt x="41" y="15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7" y="107"/>
                    <a:pt x="72" y="119"/>
                    <a:pt x="61" y="123"/>
                  </a:cubicBezTo>
                  <a:close/>
                </a:path>
              </a:pathLst>
            </a:custGeom>
            <a:solidFill>
              <a:srgbClr val="407B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ysClr val="window" lastClr="FFFFFF"/>
                </a:solidFill>
                <a:latin typeface="+mn-ea"/>
                <a:sym typeface="+mn-lt"/>
              </a:endParaRPr>
            </a:p>
          </p:txBody>
        </p:sp>
        <p:sp>
          <p:nvSpPr>
            <p:cNvPr id="3" name="Freeform 38">
              <a:extLst>
                <a:ext uri="{FF2B5EF4-FFF2-40B4-BE49-F238E27FC236}">
                  <a16:creationId xmlns:a16="http://schemas.microsoft.com/office/drawing/2014/main" id="{DE5168A3-D842-9986-3D6B-5F8D0943F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643" y="2114380"/>
              <a:ext cx="1428696" cy="1421553"/>
            </a:xfrm>
            <a:custGeom>
              <a:avLst/>
              <a:gdLst>
                <a:gd name="T0" fmla="*/ 162 w 169"/>
                <a:gd name="T1" fmla="*/ 97 h 169"/>
                <a:gd name="T2" fmla="*/ 72 w 169"/>
                <a:gd name="T3" fmla="*/ 163 h 169"/>
                <a:gd name="T4" fmla="*/ 6 w 169"/>
                <a:gd name="T5" fmla="*/ 72 h 169"/>
                <a:gd name="T6" fmla="*/ 97 w 169"/>
                <a:gd name="T7" fmla="*/ 7 h 169"/>
                <a:gd name="T8" fmla="*/ 162 w 169"/>
                <a:gd name="T9" fmla="*/ 9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162" y="97"/>
                  </a:moveTo>
                  <a:cubicBezTo>
                    <a:pt x="155" y="140"/>
                    <a:pt x="115" y="169"/>
                    <a:pt x="72" y="163"/>
                  </a:cubicBezTo>
                  <a:cubicBezTo>
                    <a:pt x="29" y="156"/>
                    <a:pt x="0" y="115"/>
                    <a:pt x="6" y="72"/>
                  </a:cubicBezTo>
                  <a:cubicBezTo>
                    <a:pt x="13" y="29"/>
                    <a:pt x="54" y="0"/>
                    <a:pt x="97" y="7"/>
                  </a:cubicBezTo>
                  <a:cubicBezTo>
                    <a:pt x="140" y="14"/>
                    <a:pt x="169" y="54"/>
                    <a:pt x="162" y="9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686D53C-63F5-22BD-8453-2A4FF6FCCD9F}"/>
              </a:ext>
            </a:extLst>
          </p:cNvPr>
          <p:cNvGrpSpPr/>
          <p:nvPr/>
        </p:nvGrpSpPr>
        <p:grpSpPr>
          <a:xfrm>
            <a:off x="5789284" y="3737603"/>
            <a:ext cx="1330217" cy="1480958"/>
            <a:chOff x="4404151" y="2871589"/>
            <a:chExt cx="1208269" cy="1345016"/>
          </a:xfrm>
        </p:grpSpPr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7426E0A1-AD04-0119-D897-040ABF34E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772" y="2871589"/>
              <a:ext cx="735779" cy="1033764"/>
            </a:xfrm>
            <a:custGeom>
              <a:avLst/>
              <a:gdLst>
                <a:gd name="T0" fmla="*/ 74 w 87"/>
                <a:gd name="T1" fmla="*/ 5 h 123"/>
                <a:gd name="T2" fmla="*/ 82 w 87"/>
                <a:gd name="T3" fmla="*/ 32 h 123"/>
                <a:gd name="T4" fmla="*/ 40 w 87"/>
                <a:gd name="T5" fmla="*/ 110 h 123"/>
                <a:gd name="T6" fmla="*/ 13 w 87"/>
                <a:gd name="T7" fmla="*/ 117 h 123"/>
                <a:gd name="T8" fmla="*/ 13 w 87"/>
                <a:gd name="T9" fmla="*/ 117 h 123"/>
                <a:gd name="T10" fmla="*/ 5 w 87"/>
                <a:gd name="T11" fmla="*/ 91 h 123"/>
                <a:gd name="T12" fmla="*/ 47 w 87"/>
                <a:gd name="T13" fmla="*/ 13 h 123"/>
                <a:gd name="T14" fmla="*/ 74 w 87"/>
                <a:gd name="T15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23">
                  <a:moveTo>
                    <a:pt x="74" y="5"/>
                  </a:moveTo>
                  <a:cubicBezTo>
                    <a:pt x="84" y="11"/>
                    <a:pt x="87" y="23"/>
                    <a:pt x="82" y="32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34" y="119"/>
                    <a:pt x="22" y="123"/>
                    <a:pt x="13" y="117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3" y="112"/>
                    <a:pt x="0" y="100"/>
                    <a:pt x="5" y="91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53" y="4"/>
                    <a:pt x="65" y="0"/>
                    <a:pt x="7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35">
              <a:extLst>
                <a:ext uri="{FF2B5EF4-FFF2-40B4-BE49-F238E27FC236}">
                  <a16:creationId xmlns:a16="http://schemas.microsoft.com/office/drawing/2014/main" id="{504DEB19-8963-68EF-07CB-67A9FBFB2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4151" y="3014459"/>
              <a:ext cx="1208269" cy="1202146"/>
            </a:xfrm>
            <a:custGeom>
              <a:avLst/>
              <a:gdLst>
                <a:gd name="T0" fmla="*/ 137 w 143"/>
                <a:gd name="T1" fmla="*/ 82 h 143"/>
                <a:gd name="T2" fmla="*/ 61 w 143"/>
                <a:gd name="T3" fmla="*/ 138 h 143"/>
                <a:gd name="T4" fmla="*/ 6 w 143"/>
                <a:gd name="T5" fmla="*/ 61 h 143"/>
                <a:gd name="T6" fmla="*/ 82 w 143"/>
                <a:gd name="T7" fmla="*/ 6 h 143"/>
                <a:gd name="T8" fmla="*/ 137 w 143"/>
                <a:gd name="T9" fmla="*/ 8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3">
                  <a:moveTo>
                    <a:pt x="137" y="82"/>
                  </a:moveTo>
                  <a:cubicBezTo>
                    <a:pt x="132" y="119"/>
                    <a:pt x="98" y="143"/>
                    <a:pt x="61" y="138"/>
                  </a:cubicBezTo>
                  <a:cubicBezTo>
                    <a:pt x="25" y="132"/>
                    <a:pt x="0" y="98"/>
                    <a:pt x="6" y="61"/>
                  </a:cubicBezTo>
                  <a:cubicBezTo>
                    <a:pt x="12" y="25"/>
                    <a:pt x="46" y="0"/>
                    <a:pt x="82" y="6"/>
                  </a:cubicBezTo>
                  <a:cubicBezTo>
                    <a:pt x="118" y="12"/>
                    <a:pt x="143" y="46"/>
                    <a:pt x="137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1CD24E0-E13E-958A-53A7-07966012EF33}"/>
              </a:ext>
            </a:extLst>
          </p:cNvPr>
          <p:cNvGrpSpPr/>
          <p:nvPr/>
        </p:nvGrpSpPr>
        <p:grpSpPr>
          <a:xfrm>
            <a:off x="5007333" y="4570220"/>
            <a:ext cx="1229102" cy="1361852"/>
            <a:chOff x="3693885" y="3627777"/>
            <a:chExt cx="1116424" cy="1236844"/>
          </a:xfrm>
        </p:grpSpPr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8FE30D39-C74A-FD3A-EBBA-CA4185C38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3885" y="3746156"/>
              <a:ext cx="1116424" cy="1118465"/>
            </a:xfrm>
            <a:custGeom>
              <a:avLst/>
              <a:gdLst>
                <a:gd name="T0" fmla="*/ 127 w 132"/>
                <a:gd name="T1" fmla="*/ 76 h 133"/>
                <a:gd name="T2" fmla="*/ 57 w 132"/>
                <a:gd name="T3" fmla="*/ 127 h 133"/>
                <a:gd name="T4" fmla="*/ 6 w 132"/>
                <a:gd name="T5" fmla="*/ 57 h 133"/>
                <a:gd name="T6" fmla="*/ 76 w 132"/>
                <a:gd name="T7" fmla="*/ 6 h 133"/>
                <a:gd name="T8" fmla="*/ 127 w 132"/>
                <a:gd name="T9" fmla="*/ 7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3">
                  <a:moveTo>
                    <a:pt x="127" y="76"/>
                  </a:moveTo>
                  <a:cubicBezTo>
                    <a:pt x="122" y="110"/>
                    <a:pt x="90" y="133"/>
                    <a:pt x="57" y="127"/>
                  </a:cubicBezTo>
                  <a:cubicBezTo>
                    <a:pt x="23" y="122"/>
                    <a:pt x="0" y="90"/>
                    <a:pt x="6" y="57"/>
                  </a:cubicBezTo>
                  <a:cubicBezTo>
                    <a:pt x="11" y="23"/>
                    <a:pt x="42" y="0"/>
                    <a:pt x="76" y="6"/>
                  </a:cubicBezTo>
                  <a:cubicBezTo>
                    <a:pt x="110" y="11"/>
                    <a:pt x="132" y="43"/>
                    <a:pt x="127" y="7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id="{6FCE314C-6ACE-0B03-8E6F-A65D7F80D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447" y="3627777"/>
              <a:ext cx="600052" cy="800070"/>
            </a:xfrm>
            <a:custGeom>
              <a:avLst/>
              <a:gdLst>
                <a:gd name="T0" fmla="*/ 58 w 71"/>
                <a:gd name="T1" fmla="*/ 90 h 95"/>
                <a:gd name="T2" fmla="*/ 31 w 71"/>
                <a:gd name="T3" fmla="*/ 81 h 95"/>
                <a:gd name="T4" fmla="*/ 5 w 71"/>
                <a:gd name="T5" fmla="*/ 32 h 95"/>
                <a:gd name="T6" fmla="*/ 13 w 71"/>
                <a:gd name="T7" fmla="*/ 5 h 95"/>
                <a:gd name="T8" fmla="*/ 13 w 71"/>
                <a:gd name="T9" fmla="*/ 5 h 95"/>
                <a:gd name="T10" fmla="*/ 40 w 71"/>
                <a:gd name="T11" fmla="*/ 13 h 95"/>
                <a:gd name="T12" fmla="*/ 66 w 71"/>
                <a:gd name="T13" fmla="*/ 63 h 95"/>
                <a:gd name="T14" fmla="*/ 58 w 71"/>
                <a:gd name="T15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95">
                  <a:moveTo>
                    <a:pt x="58" y="90"/>
                  </a:moveTo>
                  <a:cubicBezTo>
                    <a:pt x="48" y="95"/>
                    <a:pt x="36" y="91"/>
                    <a:pt x="31" y="8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22"/>
                    <a:pt x="4" y="10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3" y="0"/>
                    <a:pt x="35" y="4"/>
                    <a:pt x="40" y="1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1" y="73"/>
                    <a:pt x="67" y="85"/>
                    <a:pt x="58" y="9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307">
            <a:extLst>
              <a:ext uri="{FF2B5EF4-FFF2-40B4-BE49-F238E27FC236}">
                <a16:creationId xmlns:a16="http://schemas.microsoft.com/office/drawing/2014/main" id="{C96443EE-9283-E569-1EB0-56FD9F29D1B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20655" y="3366711"/>
            <a:ext cx="439118" cy="64159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9" name="Freeform 266">
            <a:extLst>
              <a:ext uri="{FF2B5EF4-FFF2-40B4-BE49-F238E27FC236}">
                <a16:creationId xmlns:a16="http://schemas.microsoft.com/office/drawing/2014/main" id="{8719BFA2-CACD-03C6-6C39-D9EBC02D281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48127" y="4205470"/>
            <a:ext cx="612532" cy="67119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0D8B485-2C21-4795-D37A-3BF0440548CC}"/>
              </a:ext>
            </a:extLst>
          </p:cNvPr>
          <p:cNvGrpSpPr/>
          <p:nvPr/>
        </p:nvGrpSpPr>
        <p:grpSpPr>
          <a:xfrm>
            <a:off x="5017446" y="1264474"/>
            <a:ext cx="1478517" cy="1425898"/>
            <a:chOff x="3703070" y="625475"/>
            <a:chExt cx="1342974" cy="1295011"/>
          </a:xfrm>
        </p:grpSpPr>
        <p:sp>
          <p:nvSpPr>
            <p:cNvPr id="22" name="Freeform 44">
              <a:extLst>
                <a:ext uri="{FF2B5EF4-FFF2-40B4-BE49-F238E27FC236}">
                  <a16:creationId xmlns:a16="http://schemas.microsoft.com/office/drawing/2014/main" id="{EE6B73E3-ADEB-44F0-F222-10A8F1B8F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070" y="692828"/>
              <a:ext cx="1030702" cy="739861"/>
            </a:xfrm>
            <a:custGeom>
              <a:avLst/>
              <a:gdLst>
                <a:gd name="T0" fmla="*/ 117 w 122"/>
                <a:gd name="T1" fmla="*/ 76 h 88"/>
                <a:gd name="T2" fmla="*/ 90 w 122"/>
                <a:gd name="T3" fmla="*/ 83 h 88"/>
                <a:gd name="T4" fmla="*/ 13 w 122"/>
                <a:gd name="T5" fmla="*/ 40 h 88"/>
                <a:gd name="T6" fmla="*/ 5 w 122"/>
                <a:gd name="T7" fmla="*/ 13 h 88"/>
                <a:gd name="T8" fmla="*/ 5 w 122"/>
                <a:gd name="T9" fmla="*/ 13 h 88"/>
                <a:gd name="T10" fmla="*/ 32 w 122"/>
                <a:gd name="T11" fmla="*/ 6 h 88"/>
                <a:gd name="T12" fmla="*/ 109 w 122"/>
                <a:gd name="T13" fmla="*/ 49 h 88"/>
                <a:gd name="T14" fmla="*/ 117 w 122"/>
                <a:gd name="T1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88">
                  <a:moveTo>
                    <a:pt x="117" y="76"/>
                  </a:moveTo>
                  <a:cubicBezTo>
                    <a:pt x="112" y="85"/>
                    <a:pt x="100" y="88"/>
                    <a:pt x="90" y="8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4" y="35"/>
                    <a:pt x="0" y="2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1" y="4"/>
                    <a:pt x="23" y="0"/>
                    <a:pt x="32" y="6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19" y="54"/>
                    <a:pt x="122" y="66"/>
                    <a:pt x="117" y="76"/>
                  </a:cubicBezTo>
                  <a:close/>
                </a:path>
              </a:pathLst>
            </a:custGeom>
            <a:solidFill>
              <a:srgbClr val="407B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ysClr val="window" lastClr="FFFFFF"/>
                </a:solidFill>
                <a:latin typeface="+mn-ea"/>
                <a:sym typeface="+mn-lt"/>
              </a:endParaRPr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A32C5236-615C-7EA4-0C3A-7E965A143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09" y="625475"/>
              <a:ext cx="1301135" cy="1295011"/>
            </a:xfrm>
            <a:custGeom>
              <a:avLst/>
              <a:gdLst>
                <a:gd name="T0" fmla="*/ 147 w 154"/>
                <a:gd name="T1" fmla="*/ 88 h 154"/>
                <a:gd name="T2" fmla="*/ 66 w 154"/>
                <a:gd name="T3" fmla="*/ 148 h 154"/>
                <a:gd name="T4" fmla="*/ 6 w 154"/>
                <a:gd name="T5" fmla="*/ 66 h 154"/>
                <a:gd name="T6" fmla="*/ 88 w 154"/>
                <a:gd name="T7" fmla="*/ 7 h 154"/>
                <a:gd name="T8" fmla="*/ 147 w 154"/>
                <a:gd name="T9" fmla="*/ 8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4">
                  <a:moveTo>
                    <a:pt x="147" y="88"/>
                  </a:moveTo>
                  <a:cubicBezTo>
                    <a:pt x="141" y="127"/>
                    <a:pt x="105" y="154"/>
                    <a:pt x="66" y="148"/>
                  </a:cubicBezTo>
                  <a:cubicBezTo>
                    <a:pt x="27" y="142"/>
                    <a:pt x="0" y="105"/>
                    <a:pt x="6" y="66"/>
                  </a:cubicBezTo>
                  <a:cubicBezTo>
                    <a:pt x="12" y="27"/>
                    <a:pt x="49" y="0"/>
                    <a:pt x="88" y="7"/>
                  </a:cubicBezTo>
                  <a:cubicBezTo>
                    <a:pt x="127" y="13"/>
                    <a:pt x="154" y="49"/>
                    <a:pt x="147" y="88"/>
                  </a:cubicBezTo>
                  <a:close/>
                </a:path>
              </a:pathLst>
            </a:custGeom>
            <a:solidFill>
              <a:srgbClr val="407B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000" kern="0">
                <a:solidFill>
                  <a:sysClr val="window" lastClr="FFFFFF"/>
                </a:solidFill>
                <a:latin typeface="+mn-ea"/>
                <a:sym typeface="+mn-lt"/>
              </a:endParaRPr>
            </a:p>
          </p:txBody>
        </p:sp>
        <p:sp>
          <p:nvSpPr>
            <p:cNvPr id="24" name="文本框 112">
              <a:extLst>
                <a:ext uri="{FF2B5EF4-FFF2-40B4-BE49-F238E27FC236}">
                  <a16:creationId xmlns:a16="http://schemas.microsoft.com/office/drawing/2014/main" id="{37A39481-C2F9-2ECC-C791-4550D0C0437D}"/>
                </a:ext>
              </a:extLst>
            </p:cNvPr>
            <p:cNvSpPr txBox="1"/>
            <p:nvPr/>
          </p:nvSpPr>
          <p:spPr>
            <a:xfrm>
              <a:off x="3733075" y="729078"/>
              <a:ext cx="332561" cy="28651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83FAB79-AE55-24A2-4268-A1A786ACCF75}"/>
              </a:ext>
            </a:extLst>
          </p:cNvPr>
          <p:cNvGrpSpPr/>
          <p:nvPr/>
        </p:nvGrpSpPr>
        <p:grpSpPr>
          <a:xfrm>
            <a:off x="5919610" y="2033044"/>
            <a:ext cx="1497618" cy="1602309"/>
            <a:chOff x="4522529" y="1323495"/>
            <a:chExt cx="1360324" cy="1455229"/>
          </a:xfrm>
        </p:grpSpPr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BA2CD7EF-BCD9-D55C-F4ED-9EF887987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529" y="1424524"/>
              <a:ext cx="1360324" cy="1354200"/>
            </a:xfrm>
            <a:custGeom>
              <a:avLst/>
              <a:gdLst>
                <a:gd name="T0" fmla="*/ 155 w 161"/>
                <a:gd name="T1" fmla="*/ 92 h 161"/>
                <a:gd name="T2" fmla="*/ 69 w 161"/>
                <a:gd name="T3" fmla="*/ 155 h 161"/>
                <a:gd name="T4" fmla="*/ 7 w 161"/>
                <a:gd name="T5" fmla="*/ 69 h 161"/>
                <a:gd name="T6" fmla="*/ 92 w 161"/>
                <a:gd name="T7" fmla="*/ 7 h 161"/>
                <a:gd name="T8" fmla="*/ 155 w 161"/>
                <a:gd name="T9" fmla="*/ 9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5" y="92"/>
                  </a:moveTo>
                  <a:cubicBezTo>
                    <a:pt x="148" y="133"/>
                    <a:pt x="110" y="161"/>
                    <a:pt x="69" y="155"/>
                  </a:cubicBezTo>
                  <a:cubicBezTo>
                    <a:pt x="28" y="148"/>
                    <a:pt x="0" y="110"/>
                    <a:pt x="7" y="69"/>
                  </a:cubicBezTo>
                  <a:cubicBezTo>
                    <a:pt x="13" y="28"/>
                    <a:pt x="52" y="0"/>
                    <a:pt x="92" y="7"/>
                  </a:cubicBezTo>
                  <a:cubicBezTo>
                    <a:pt x="133" y="13"/>
                    <a:pt x="161" y="52"/>
                    <a:pt x="155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45">
              <a:extLst>
                <a:ext uri="{FF2B5EF4-FFF2-40B4-BE49-F238E27FC236}">
                  <a16:creationId xmlns:a16="http://schemas.microsoft.com/office/drawing/2014/main" id="{955C109F-48D3-0F1C-3BA6-51D76D173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826" y="1323495"/>
              <a:ext cx="794968" cy="1001109"/>
            </a:xfrm>
            <a:custGeom>
              <a:avLst/>
              <a:gdLst>
                <a:gd name="T0" fmla="*/ 82 w 94"/>
                <a:gd name="T1" fmla="*/ 6 h 119"/>
                <a:gd name="T2" fmla="*/ 88 w 94"/>
                <a:gd name="T3" fmla="*/ 33 h 119"/>
                <a:gd name="T4" fmla="*/ 39 w 94"/>
                <a:gd name="T5" fmla="*/ 107 h 119"/>
                <a:gd name="T6" fmla="*/ 12 w 94"/>
                <a:gd name="T7" fmla="*/ 113 h 119"/>
                <a:gd name="T8" fmla="*/ 12 w 94"/>
                <a:gd name="T9" fmla="*/ 113 h 119"/>
                <a:gd name="T10" fmla="*/ 6 w 94"/>
                <a:gd name="T11" fmla="*/ 85 h 119"/>
                <a:gd name="T12" fmla="*/ 55 w 94"/>
                <a:gd name="T13" fmla="*/ 12 h 119"/>
                <a:gd name="T14" fmla="*/ 82 w 94"/>
                <a:gd name="T15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19">
                  <a:moveTo>
                    <a:pt x="82" y="6"/>
                  </a:moveTo>
                  <a:cubicBezTo>
                    <a:pt x="91" y="12"/>
                    <a:pt x="94" y="24"/>
                    <a:pt x="88" y="33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3" y="116"/>
                    <a:pt x="21" y="119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3" y="107"/>
                    <a:pt x="0" y="94"/>
                    <a:pt x="6" y="8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61" y="2"/>
                    <a:pt x="73" y="0"/>
                    <a:pt x="8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Freeform 910">
            <a:extLst>
              <a:ext uri="{FF2B5EF4-FFF2-40B4-BE49-F238E27FC236}">
                <a16:creationId xmlns:a16="http://schemas.microsoft.com/office/drawing/2014/main" id="{04B7BEB2-B3FC-8481-2167-E8794283C478}"/>
              </a:ext>
            </a:extLst>
          </p:cNvPr>
          <p:cNvSpPr>
            <a:spLocks/>
          </p:cNvSpPr>
          <p:nvPr/>
        </p:nvSpPr>
        <p:spPr bwMode="auto">
          <a:xfrm>
            <a:off x="6313030" y="2511273"/>
            <a:ext cx="754117" cy="761029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63">
            <a:extLst>
              <a:ext uri="{FF2B5EF4-FFF2-40B4-BE49-F238E27FC236}">
                <a16:creationId xmlns:a16="http://schemas.microsoft.com/office/drawing/2014/main" id="{3314B7BC-EE85-63BC-AA5F-807E2FA8617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57364" y="1615515"/>
            <a:ext cx="611680" cy="694847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05DE8B0-F500-D26B-6F39-DEF3D806947B}"/>
              </a:ext>
            </a:extLst>
          </p:cNvPr>
          <p:cNvGrpSpPr>
            <a:grpSpLocks noChangeAspect="1"/>
          </p:cNvGrpSpPr>
          <p:nvPr/>
        </p:nvGrpSpPr>
        <p:grpSpPr>
          <a:xfrm>
            <a:off x="5383440" y="5079078"/>
            <a:ext cx="476888" cy="408356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33" name="Freeform 3767">
              <a:extLst>
                <a:ext uri="{FF2B5EF4-FFF2-40B4-BE49-F238E27FC236}">
                  <a16:creationId xmlns:a16="http://schemas.microsoft.com/office/drawing/2014/main" id="{21953311-D79B-7CCB-CF4E-49AE70925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768">
              <a:extLst>
                <a:ext uri="{FF2B5EF4-FFF2-40B4-BE49-F238E27FC236}">
                  <a16:creationId xmlns:a16="http://schemas.microsoft.com/office/drawing/2014/main" id="{00EAD82E-C90D-8AC7-A305-F5EDCA342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94E3A69-513D-0F38-D34F-BECB3BDE6422}"/>
              </a:ext>
            </a:extLst>
          </p:cNvPr>
          <p:cNvGrpSpPr/>
          <p:nvPr/>
        </p:nvGrpSpPr>
        <p:grpSpPr>
          <a:xfrm>
            <a:off x="7578620" y="2481180"/>
            <a:ext cx="2859096" cy="791122"/>
            <a:chOff x="-94764" y="1931934"/>
            <a:chExt cx="2859096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9FE88AA-EA2A-A1EE-5621-1E70C63C7A5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5869A07-DB60-9EA4-7B1E-9F2082D346A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09DC9D7-66DD-C71D-C82A-F5B661208F09}"/>
              </a:ext>
            </a:extLst>
          </p:cNvPr>
          <p:cNvGrpSpPr/>
          <p:nvPr/>
        </p:nvGrpSpPr>
        <p:grpSpPr>
          <a:xfrm>
            <a:off x="2034915" y="1520335"/>
            <a:ext cx="2874682" cy="791122"/>
            <a:chOff x="-94764" y="1931934"/>
            <a:chExt cx="2874682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69F67EA-49B0-C8EF-C574-8B79E0556D4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48055A3-ED33-1545-E710-5DE1F456A599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DE6E08A-4555-A296-0C5D-EB0F66DAAED5}"/>
              </a:ext>
            </a:extLst>
          </p:cNvPr>
          <p:cNvGrpSpPr/>
          <p:nvPr/>
        </p:nvGrpSpPr>
        <p:grpSpPr>
          <a:xfrm>
            <a:off x="7266855" y="4160135"/>
            <a:ext cx="2859096" cy="791122"/>
            <a:chOff x="-94764" y="1931934"/>
            <a:chExt cx="2859096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851268A-6023-8858-128B-AC49C6F629D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CC715AF-FE48-4FF9-1316-7E8092B059A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01CEBD4-D692-DE4C-72BE-88D5D669F4A8}"/>
              </a:ext>
            </a:extLst>
          </p:cNvPr>
          <p:cNvGrpSpPr/>
          <p:nvPr/>
        </p:nvGrpSpPr>
        <p:grpSpPr>
          <a:xfrm>
            <a:off x="1843800" y="3244421"/>
            <a:ext cx="2874682" cy="791122"/>
            <a:chOff x="-94764" y="1931934"/>
            <a:chExt cx="2874682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875BE91-960F-C65A-AC89-B4F214EED88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9C4775A-A739-3344-42E9-45C76A3CAAF3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0E86FCE-BD5C-9056-1D24-CBF01030F73E}"/>
              </a:ext>
            </a:extLst>
          </p:cNvPr>
          <p:cNvGrpSpPr/>
          <p:nvPr/>
        </p:nvGrpSpPr>
        <p:grpSpPr>
          <a:xfrm>
            <a:off x="2058974" y="4917876"/>
            <a:ext cx="2874682" cy="791122"/>
            <a:chOff x="-94764" y="1931934"/>
            <a:chExt cx="2874682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6D06CB6-AD3D-D2B4-D4F0-628EB672441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F24CB80-7820-DE82-1B86-EC8BFA6F4964}"/>
                </a:ext>
              </a:extLst>
            </p:cNvPr>
            <p:cNvSpPr txBox="1"/>
            <p:nvPr/>
          </p:nvSpPr>
          <p:spPr>
            <a:xfrm>
              <a:off x="54435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645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54;#400356;#400352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3qugvkh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07BFF"/>
        </a:solidFill>
        <a:ln w="9525" cap="flat">
          <a:noFill/>
          <a:prstDash val="solid"/>
          <a:miter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l">
          <a:defRPr>
            <a:solidFill>
              <a:schemeClr val="tx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2303</Words>
  <Application>Microsoft Office PowerPoint</Application>
  <PresentationFormat>宽屏</PresentationFormat>
  <Paragraphs>269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优设标题黑</vt:lpstr>
      <vt:lpstr>Arial</vt:lpstr>
      <vt:lpstr>Calibri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小清新几何风工作汇报商务通用ppt模板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137</cp:revision>
  <dcterms:created xsi:type="dcterms:W3CDTF">2023-06-19T08:03:45Z</dcterms:created>
  <dcterms:modified xsi:type="dcterms:W3CDTF">2023-06-19T15:50:04Z</dcterms:modified>
</cp:coreProperties>
</file>