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1" r:id="rId2"/>
  </p:sldMasterIdLst>
  <p:notesMasterIdLst>
    <p:notesMasterId r:id="rId27"/>
  </p:notesMasterIdLst>
  <p:sldIdLst>
    <p:sldId id="276" r:id="rId3"/>
    <p:sldId id="277" r:id="rId4"/>
    <p:sldId id="278" r:id="rId5"/>
    <p:sldId id="279" r:id="rId6"/>
    <p:sldId id="280" r:id="rId7"/>
    <p:sldId id="281" r:id="rId8"/>
    <p:sldId id="282" r:id="rId9"/>
    <p:sldId id="286" r:id="rId10"/>
    <p:sldId id="284" r:id="rId11"/>
    <p:sldId id="285" r:id="rId12"/>
    <p:sldId id="283" r:id="rId13"/>
    <p:sldId id="287" r:id="rId14"/>
    <p:sldId id="289" r:id="rId15"/>
    <p:sldId id="288" r:id="rId16"/>
    <p:sldId id="291" r:id="rId17"/>
    <p:sldId id="290" r:id="rId18"/>
    <p:sldId id="292" r:id="rId19"/>
    <p:sldId id="294" r:id="rId20"/>
    <p:sldId id="293" r:id="rId21"/>
    <p:sldId id="297" r:id="rId22"/>
    <p:sldId id="296" r:id="rId23"/>
    <p:sldId id="295" r:id="rId24"/>
    <p:sldId id="298" r:id="rId25"/>
    <p:sldId id="342" r:id="rId2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710" userDrawn="1">
          <p15:clr>
            <a:srgbClr val="A4A3A4"/>
          </p15:clr>
        </p15:guide>
        <p15:guide id="4" pos="697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4E1E3"/>
    <a:srgbClr val="B8D8D8"/>
    <a:srgbClr val="5B778D"/>
    <a:srgbClr val="D3DAE0"/>
    <a:srgbClr val="46764D"/>
    <a:srgbClr val="87B3CB"/>
    <a:srgbClr val="85C9B0"/>
    <a:srgbClr val="A3BBA5"/>
    <a:srgbClr val="EFF4F6"/>
    <a:srgbClr val="AECDE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5380" autoAdjust="0"/>
  </p:normalViewPr>
  <p:slideViewPr>
    <p:cSldViewPr snapToGrid="0" showGuides="1">
      <p:cViewPr varScale="1">
        <p:scale>
          <a:sx n="85" d="100"/>
          <a:sy n="85" d="100"/>
        </p:scale>
        <p:origin x="90" y="192"/>
      </p:cViewPr>
      <p:guideLst>
        <p:guide orient="horz" pos="2160"/>
        <p:guide pos="3840"/>
        <p:guide pos="710"/>
        <p:guide pos="6970"/>
      </p:guideLst>
    </p:cSldViewPr>
  </p:slideViewPr>
  <p:notesTextViewPr>
    <p:cViewPr>
      <p:scale>
        <a:sx n="20" d="100"/>
        <a:sy n="2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146C08-C103-4E9A-8B00-F7F431F6EDC0}" type="datetimeFigureOut">
              <a:rPr lang="zh-CN" altLang="en-US" smtClean="0"/>
              <a:t>2023/6/20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A840D93-C0D2-4BE8-A4E7-1F9FADD86F5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34444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A840D93-C0D2-4BE8-A4E7-1F9FADD86F5C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485970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A840D93-C0D2-4BE8-A4E7-1F9FADD86F5C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603406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pPr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65975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www.51pptmoban.com/" TargetMode="Externa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EFF4F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5AAED25-7B89-7B05-FC86-694AB0FA91F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C94F641-E832-2DF9-651E-DF784676F8F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673FB7E5-D6B9-C700-E10A-0387657BB7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89C770-F92C-46B5-AA29-78E662609D14}" type="datetimeFigureOut">
              <a:rPr lang="zh-CN" altLang="en-US" smtClean="0"/>
              <a:t>2023/6/20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1C59775-F9F1-9460-7DD4-4E903E4004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00551F90-D18B-DD4E-FDD9-9965285D6C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218096-C5D5-4552-98E0-96E6E0E576E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098987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文本框 16">
            <a:extLst>
              <a:ext uri="{FF2B5EF4-FFF2-40B4-BE49-F238E27FC236}">
                <a16:creationId xmlns:a16="http://schemas.microsoft.com/office/drawing/2014/main" id="{03E52796-B629-FEEE-9BF9-A69FD1C548BC}"/>
              </a:ext>
            </a:extLst>
          </p:cNvPr>
          <p:cNvSpPr txBox="1"/>
          <p:nvPr userDrawn="1"/>
        </p:nvSpPr>
        <p:spPr>
          <a:xfrm>
            <a:off x="57150" y="6598364"/>
            <a:ext cx="781050" cy="1231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00" dirty="0"/>
              <a:t>51PPT模板网，幻灯片演示模板及素材免费下载！</a:t>
            </a:r>
          </a:p>
          <a:p>
            <a:r>
              <a:rPr lang="zh-CN" altLang="en-US" sz="100" dirty="0"/>
              <a:t>51PPT模板网 唯一访问网址：www.51pptmoban.com</a:t>
            </a:r>
          </a:p>
        </p:txBody>
      </p:sp>
      <p:sp>
        <p:nvSpPr>
          <p:cNvPr id="2" name="日期占位符 1">
            <a:extLst>
              <a:ext uri="{FF2B5EF4-FFF2-40B4-BE49-F238E27FC236}">
                <a16:creationId xmlns:a16="http://schemas.microsoft.com/office/drawing/2014/main" id="{2B54C395-64A1-5174-BEEE-633F49C7DA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89C770-F92C-46B5-AA29-78E662609D14}" type="datetimeFigureOut">
              <a:rPr lang="zh-CN" altLang="en-US" smtClean="0"/>
              <a:t>2023/6/20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490206BB-D8F0-2739-8D60-7A17273BD6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7F544B3A-E4F5-65CF-B26B-DE8DBC1BE2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218096-C5D5-4552-98E0-96E6E0E576E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85C2ADF0-FE36-65AC-F2F3-B273289FCA97}"/>
              </a:ext>
            </a:extLst>
          </p:cNvPr>
          <p:cNvSpPr/>
          <p:nvPr userDrawn="1"/>
        </p:nvSpPr>
        <p:spPr>
          <a:xfrm rot="1968575">
            <a:off x="40728" y="-658879"/>
            <a:ext cx="1940286" cy="1762645"/>
          </a:xfrm>
          <a:custGeom>
            <a:avLst/>
            <a:gdLst>
              <a:gd name="connsiteX0" fmla="*/ 0 w 1940286"/>
              <a:gd name="connsiteY0" fmla="*/ 1242104 h 1762645"/>
              <a:gd name="connsiteX1" fmla="*/ 1926660 w 1940286"/>
              <a:gd name="connsiteY1" fmla="*/ 0 h 1762645"/>
              <a:gd name="connsiteX2" fmla="*/ 1933949 w 1940286"/>
              <a:gd name="connsiteY2" fmla="*/ 53766 h 1762645"/>
              <a:gd name="connsiteX3" fmla="*/ 1940286 w 1940286"/>
              <a:gd name="connsiteY3" fmla="*/ 191841 h 1762645"/>
              <a:gd name="connsiteX4" fmla="*/ 459398 w 1940286"/>
              <a:gd name="connsiteY4" fmla="*/ 1747413 h 1762645"/>
              <a:gd name="connsiteX5" fmla="*/ 335589 w 1940286"/>
              <a:gd name="connsiteY5" fmla="*/ 1762645 h 17626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940286" h="1762645">
                <a:moveTo>
                  <a:pt x="0" y="1242104"/>
                </a:moveTo>
                <a:lnTo>
                  <a:pt x="1926660" y="0"/>
                </a:lnTo>
                <a:lnTo>
                  <a:pt x="1933949" y="53766"/>
                </a:lnTo>
                <a:cubicBezTo>
                  <a:pt x="1938285" y="102459"/>
                  <a:pt x="1940286" y="149151"/>
                  <a:pt x="1940286" y="191841"/>
                </a:cubicBezTo>
                <a:cubicBezTo>
                  <a:pt x="1940286" y="1012287"/>
                  <a:pt x="1405616" y="1598230"/>
                  <a:pt x="459398" y="1747413"/>
                </a:cubicBezTo>
                <a:lnTo>
                  <a:pt x="335589" y="1762645"/>
                </a:lnTo>
                <a:close/>
              </a:path>
            </a:pathLst>
          </a:custGeom>
          <a:solidFill>
            <a:srgbClr val="A3BBA5">
              <a:alpha val="1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id="{1F540B1A-B53C-8222-4744-5A8373BB36C6}"/>
              </a:ext>
            </a:extLst>
          </p:cNvPr>
          <p:cNvSpPr/>
          <p:nvPr userDrawn="1"/>
        </p:nvSpPr>
        <p:spPr>
          <a:xfrm>
            <a:off x="7058383" y="0"/>
            <a:ext cx="5133617" cy="1546044"/>
          </a:xfrm>
          <a:custGeom>
            <a:avLst/>
            <a:gdLst>
              <a:gd name="connsiteX0" fmla="*/ 0 w 5133617"/>
              <a:gd name="connsiteY0" fmla="*/ 0 h 1546044"/>
              <a:gd name="connsiteX1" fmla="*/ 5133617 w 5133617"/>
              <a:gd name="connsiteY1" fmla="*/ 0 h 1546044"/>
              <a:gd name="connsiteX2" fmla="*/ 5133617 w 5133617"/>
              <a:gd name="connsiteY2" fmla="*/ 1546044 h 1546044"/>
              <a:gd name="connsiteX3" fmla="*/ 4823035 w 5133617"/>
              <a:gd name="connsiteY3" fmla="*/ 1361532 h 1546044"/>
              <a:gd name="connsiteX4" fmla="*/ 2695218 w 5133617"/>
              <a:gd name="connsiteY4" fmla="*/ 315313 h 1546044"/>
              <a:gd name="connsiteX5" fmla="*/ 634189 w 5133617"/>
              <a:gd name="connsiteY5" fmla="*/ 271770 h 1546044"/>
              <a:gd name="connsiteX6" fmla="*/ 20668 w 5133617"/>
              <a:gd name="connsiteY6" fmla="*/ 11239 h 15460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133617" h="1546044">
                <a:moveTo>
                  <a:pt x="0" y="0"/>
                </a:moveTo>
                <a:lnTo>
                  <a:pt x="5133617" y="0"/>
                </a:lnTo>
                <a:lnTo>
                  <a:pt x="5133617" y="1546044"/>
                </a:lnTo>
                <a:lnTo>
                  <a:pt x="4823035" y="1361532"/>
                </a:lnTo>
                <a:cubicBezTo>
                  <a:pt x="4054571" y="909718"/>
                  <a:pt x="3315703" y="509442"/>
                  <a:pt x="2695218" y="315313"/>
                </a:cubicBezTo>
                <a:cubicBezTo>
                  <a:pt x="1867904" y="56475"/>
                  <a:pt x="1350227" y="499160"/>
                  <a:pt x="634189" y="271770"/>
                </a:cubicBezTo>
                <a:cubicBezTo>
                  <a:pt x="432804" y="207817"/>
                  <a:pt x="227974" y="118605"/>
                  <a:pt x="20668" y="11239"/>
                </a:cubicBezTo>
                <a:close/>
              </a:path>
            </a:pathLst>
          </a:custGeom>
          <a:solidFill>
            <a:srgbClr val="D4E1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ADCF00B5-B889-1795-083E-C901FA05F1EF}"/>
              </a:ext>
            </a:extLst>
          </p:cNvPr>
          <p:cNvSpPr/>
          <p:nvPr userDrawn="1"/>
        </p:nvSpPr>
        <p:spPr>
          <a:xfrm>
            <a:off x="5350164" y="0"/>
            <a:ext cx="6841837" cy="828688"/>
          </a:xfrm>
          <a:custGeom>
            <a:avLst/>
            <a:gdLst>
              <a:gd name="connsiteX0" fmla="*/ 3698498 w 6841837"/>
              <a:gd name="connsiteY0" fmla="*/ 0 h 828688"/>
              <a:gd name="connsiteX1" fmla="*/ 6841837 w 6841837"/>
              <a:gd name="connsiteY1" fmla="*/ 0 h 828688"/>
              <a:gd name="connsiteX2" fmla="*/ 6841837 w 6841837"/>
              <a:gd name="connsiteY2" fmla="*/ 828688 h 828688"/>
              <a:gd name="connsiteX3" fmla="*/ 6777430 w 6841837"/>
              <a:gd name="connsiteY3" fmla="*/ 819548 h 828688"/>
              <a:gd name="connsiteX4" fmla="*/ 5201723 w 6841837"/>
              <a:gd name="connsiteY4" fmla="*/ 533798 h 828688"/>
              <a:gd name="connsiteX5" fmla="*/ 3841349 w 6841837"/>
              <a:gd name="connsiteY5" fmla="*/ 33736 h 828688"/>
              <a:gd name="connsiteX6" fmla="*/ 0 w 6841837"/>
              <a:gd name="connsiteY6" fmla="*/ 0 h 828688"/>
              <a:gd name="connsiteX7" fmla="*/ 2493388 w 6841837"/>
              <a:gd name="connsiteY7" fmla="*/ 0 h 828688"/>
              <a:gd name="connsiteX8" fmla="*/ 2308065 w 6841837"/>
              <a:gd name="connsiteY8" fmla="*/ 28903 h 828688"/>
              <a:gd name="connsiteX9" fmla="*/ 571667 w 6841837"/>
              <a:gd name="connsiteY9" fmla="*/ 185456 h 828688"/>
              <a:gd name="connsiteX10" fmla="*/ 72867 w 6841837"/>
              <a:gd name="connsiteY10" fmla="*/ 33837 h 8286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6841837" h="828688">
                <a:moveTo>
                  <a:pt x="3698498" y="0"/>
                </a:moveTo>
                <a:lnTo>
                  <a:pt x="6841837" y="0"/>
                </a:lnTo>
                <a:lnTo>
                  <a:pt x="6841837" y="828688"/>
                </a:lnTo>
                <a:lnTo>
                  <a:pt x="6777430" y="819548"/>
                </a:lnTo>
                <a:cubicBezTo>
                  <a:pt x="6235866" y="740627"/>
                  <a:pt x="5702466" y="653541"/>
                  <a:pt x="5201723" y="533798"/>
                </a:cubicBezTo>
                <a:cubicBezTo>
                  <a:pt x="4700980" y="414055"/>
                  <a:pt x="4324062" y="171848"/>
                  <a:pt x="3841349" y="33736"/>
                </a:cubicBezTo>
                <a:close/>
                <a:moveTo>
                  <a:pt x="0" y="0"/>
                </a:moveTo>
                <a:lnTo>
                  <a:pt x="2493388" y="0"/>
                </a:lnTo>
                <a:lnTo>
                  <a:pt x="2308065" y="28903"/>
                </a:lnTo>
                <a:cubicBezTo>
                  <a:pt x="1697847" y="133296"/>
                  <a:pt x="1046405" y="274659"/>
                  <a:pt x="571667" y="185456"/>
                </a:cubicBezTo>
                <a:cubicBezTo>
                  <a:pt x="393640" y="152005"/>
                  <a:pt x="228370" y="100017"/>
                  <a:pt x="72867" y="33837"/>
                </a:cubicBezTo>
                <a:close/>
              </a:path>
            </a:pathLst>
          </a:custGeom>
          <a:solidFill>
            <a:srgbClr val="B8D8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id="{20520B5E-954D-200F-2506-93DFFF5D2440}"/>
              </a:ext>
            </a:extLst>
          </p:cNvPr>
          <p:cNvSpPr/>
          <p:nvPr userDrawn="1"/>
        </p:nvSpPr>
        <p:spPr>
          <a:xfrm flipH="1">
            <a:off x="1" y="5192624"/>
            <a:ext cx="9489435" cy="1665376"/>
          </a:xfrm>
          <a:custGeom>
            <a:avLst/>
            <a:gdLst>
              <a:gd name="connsiteX0" fmla="*/ 952910 w 9489435"/>
              <a:gd name="connsiteY0" fmla="*/ 1470846 h 1665376"/>
              <a:gd name="connsiteX1" fmla="*/ 577665 w 9489435"/>
              <a:gd name="connsiteY1" fmla="*/ 1499842 h 1665376"/>
              <a:gd name="connsiteX2" fmla="*/ 152310 w 9489435"/>
              <a:gd name="connsiteY2" fmla="*/ 1608635 h 1665376"/>
              <a:gd name="connsiteX3" fmla="*/ 0 w 9489435"/>
              <a:gd name="connsiteY3" fmla="*/ 1665376 h 1665376"/>
              <a:gd name="connsiteX4" fmla="*/ 2295977 w 9489435"/>
              <a:gd name="connsiteY4" fmla="*/ 1665376 h 1665376"/>
              <a:gd name="connsiteX5" fmla="*/ 2234108 w 9489435"/>
              <a:gd name="connsiteY5" fmla="*/ 1654317 h 1665376"/>
              <a:gd name="connsiteX6" fmla="*/ 952910 w 9489435"/>
              <a:gd name="connsiteY6" fmla="*/ 1470846 h 1665376"/>
              <a:gd name="connsiteX7" fmla="*/ 9089547 w 9489435"/>
              <a:gd name="connsiteY7" fmla="*/ 938 h 1665376"/>
              <a:gd name="connsiteX8" fmla="*/ 8270235 w 9489435"/>
              <a:gd name="connsiteY8" fmla="*/ 93783 h 1665376"/>
              <a:gd name="connsiteX9" fmla="*/ 4637540 w 9489435"/>
              <a:gd name="connsiteY9" fmla="*/ 1634063 h 1665376"/>
              <a:gd name="connsiteX10" fmla="*/ 4529534 w 9489435"/>
              <a:gd name="connsiteY10" fmla="*/ 1665376 h 1665376"/>
              <a:gd name="connsiteX11" fmla="*/ 9489435 w 9489435"/>
              <a:gd name="connsiteY11" fmla="*/ 1665376 h 1665376"/>
              <a:gd name="connsiteX12" fmla="*/ 9489435 w 9489435"/>
              <a:gd name="connsiteY12" fmla="*/ 49003 h 1665376"/>
              <a:gd name="connsiteX13" fmla="*/ 9471746 w 9489435"/>
              <a:gd name="connsiteY13" fmla="*/ 44352 h 1665376"/>
              <a:gd name="connsiteX14" fmla="*/ 9089547 w 9489435"/>
              <a:gd name="connsiteY14" fmla="*/ 938 h 16653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9489435" h="1665376">
                <a:moveTo>
                  <a:pt x="952910" y="1470846"/>
                </a:moveTo>
                <a:cubicBezTo>
                  <a:pt x="822745" y="1469577"/>
                  <a:pt x="697408" y="1478102"/>
                  <a:pt x="577665" y="1499842"/>
                </a:cubicBezTo>
                <a:cubicBezTo>
                  <a:pt x="427987" y="1527018"/>
                  <a:pt x="286635" y="1563782"/>
                  <a:pt x="152310" y="1608635"/>
                </a:cubicBezTo>
                <a:lnTo>
                  <a:pt x="0" y="1665376"/>
                </a:lnTo>
                <a:lnTo>
                  <a:pt x="2295977" y="1665376"/>
                </a:lnTo>
                <a:lnTo>
                  <a:pt x="2234108" y="1654317"/>
                </a:lnTo>
                <a:cubicBezTo>
                  <a:pt x="1777362" y="1566610"/>
                  <a:pt x="1343407" y="1474655"/>
                  <a:pt x="952910" y="1470846"/>
                </a:cubicBezTo>
                <a:close/>
                <a:moveTo>
                  <a:pt x="9089547" y="938"/>
                </a:moveTo>
                <a:cubicBezTo>
                  <a:pt x="8857681" y="-5481"/>
                  <a:pt x="8590003" y="20551"/>
                  <a:pt x="8270235" y="93783"/>
                </a:cubicBezTo>
                <a:cubicBezTo>
                  <a:pt x="7374885" y="298833"/>
                  <a:pt x="5860940" y="1243987"/>
                  <a:pt x="4637540" y="1634063"/>
                </a:cubicBezTo>
                <a:lnTo>
                  <a:pt x="4529534" y="1665376"/>
                </a:lnTo>
                <a:lnTo>
                  <a:pt x="9489435" y="1665376"/>
                </a:lnTo>
                <a:lnTo>
                  <a:pt x="9489435" y="49003"/>
                </a:lnTo>
                <a:lnTo>
                  <a:pt x="9471746" y="44352"/>
                </a:lnTo>
                <a:cubicBezTo>
                  <a:pt x="9354894" y="20323"/>
                  <a:pt x="9228667" y="4789"/>
                  <a:pt x="9089547" y="938"/>
                </a:cubicBezTo>
                <a:close/>
              </a:path>
            </a:pathLst>
          </a:custGeom>
          <a:solidFill>
            <a:srgbClr val="B8D8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" name="任意多边形: 形状 8">
            <a:extLst>
              <a:ext uri="{FF2B5EF4-FFF2-40B4-BE49-F238E27FC236}">
                <a16:creationId xmlns:a16="http://schemas.microsoft.com/office/drawing/2014/main" id="{A97927E9-416D-EF89-3BF3-74D1796849C0}"/>
              </a:ext>
            </a:extLst>
          </p:cNvPr>
          <p:cNvSpPr/>
          <p:nvPr userDrawn="1"/>
        </p:nvSpPr>
        <p:spPr>
          <a:xfrm>
            <a:off x="-1352550" y="-1176401"/>
            <a:ext cx="11182350" cy="2686050"/>
          </a:xfrm>
          <a:custGeom>
            <a:avLst/>
            <a:gdLst>
              <a:gd name="connsiteX0" fmla="*/ 0 w 11182350"/>
              <a:gd name="connsiteY0" fmla="*/ 2686050 h 2686050"/>
              <a:gd name="connsiteX1" fmla="*/ 3409950 w 11182350"/>
              <a:gd name="connsiteY1" fmla="*/ 857250 h 2686050"/>
              <a:gd name="connsiteX2" fmla="*/ 7334250 w 11182350"/>
              <a:gd name="connsiteY2" fmla="*/ 1600200 h 2686050"/>
              <a:gd name="connsiteX3" fmla="*/ 11182350 w 11182350"/>
              <a:gd name="connsiteY3" fmla="*/ 0 h 2686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182350" h="2686050">
                <a:moveTo>
                  <a:pt x="0" y="2686050"/>
                </a:moveTo>
                <a:cubicBezTo>
                  <a:pt x="1093787" y="1862137"/>
                  <a:pt x="2187575" y="1038225"/>
                  <a:pt x="3409950" y="857250"/>
                </a:cubicBezTo>
                <a:cubicBezTo>
                  <a:pt x="4632325" y="676275"/>
                  <a:pt x="6038850" y="1743075"/>
                  <a:pt x="7334250" y="1600200"/>
                </a:cubicBezTo>
                <a:cubicBezTo>
                  <a:pt x="8629650" y="1457325"/>
                  <a:pt x="9906000" y="728662"/>
                  <a:pt x="11182350" y="0"/>
                </a:cubicBezTo>
              </a:path>
            </a:pathLst>
          </a:custGeom>
          <a:noFill/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id="{43A5A97C-6112-46C9-21EE-809E0E1BB35D}"/>
              </a:ext>
            </a:extLst>
          </p:cNvPr>
          <p:cNvSpPr/>
          <p:nvPr userDrawn="1"/>
        </p:nvSpPr>
        <p:spPr>
          <a:xfrm rot="623001">
            <a:off x="11059633" y="4926054"/>
            <a:ext cx="1298639" cy="1931050"/>
          </a:xfrm>
          <a:custGeom>
            <a:avLst/>
            <a:gdLst>
              <a:gd name="connsiteX0" fmla="*/ 963494 w 1298639"/>
              <a:gd name="connsiteY0" fmla="*/ 0 h 1931050"/>
              <a:gd name="connsiteX1" fmla="*/ 1298639 w 1298639"/>
              <a:gd name="connsiteY1" fmla="*/ 1829059 h 1931050"/>
              <a:gd name="connsiteX2" fmla="*/ 742023 w 1298639"/>
              <a:gd name="connsiteY2" fmla="*/ 1931050 h 1931050"/>
              <a:gd name="connsiteX3" fmla="*/ 573488 w 1298639"/>
              <a:gd name="connsiteY3" fmla="*/ 1833756 h 1931050"/>
              <a:gd name="connsiteX4" fmla="*/ 0 w 1298639"/>
              <a:gd name="connsiteY4" fmla="*/ 1080854 h 1931050"/>
              <a:gd name="connsiteX5" fmla="*/ 127804 w 1298639"/>
              <a:gd name="connsiteY5" fmla="*/ 644125 h 1931050"/>
              <a:gd name="connsiteX6" fmla="*/ 856080 w 1298639"/>
              <a:gd name="connsiteY6" fmla="*/ 39156 h 1931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98639" h="1931050">
                <a:moveTo>
                  <a:pt x="963494" y="0"/>
                </a:moveTo>
                <a:lnTo>
                  <a:pt x="1298639" y="1829059"/>
                </a:lnTo>
                <a:lnTo>
                  <a:pt x="742023" y="1931050"/>
                </a:lnTo>
                <a:lnTo>
                  <a:pt x="573488" y="1833756"/>
                </a:lnTo>
                <a:cubicBezTo>
                  <a:pt x="238545" y="1629798"/>
                  <a:pt x="-1" y="1408402"/>
                  <a:pt x="0" y="1080854"/>
                </a:cubicBezTo>
                <a:cubicBezTo>
                  <a:pt x="0" y="940670"/>
                  <a:pt x="52284" y="773527"/>
                  <a:pt x="127804" y="644125"/>
                </a:cubicBezTo>
                <a:cubicBezTo>
                  <a:pt x="299361" y="350950"/>
                  <a:pt x="566651" y="159660"/>
                  <a:pt x="856080" y="39156"/>
                </a:cubicBezTo>
                <a:close/>
              </a:path>
            </a:pathLst>
          </a:custGeom>
          <a:solidFill>
            <a:srgbClr val="A3BBA5">
              <a:alpha val="1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id="{88C939DA-BB31-2B41-740B-D9BD94800D14}"/>
              </a:ext>
            </a:extLst>
          </p:cNvPr>
          <p:cNvSpPr/>
          <p:nvPr userDrawn="1"/>
        </p:nvSpPr>
        <p:spPr>
          <a:xfrm rot="623001">
            <a:off x="11489142" y="5315563"/>
            <a:ext cx="993701" cy="1562990"/>
          </a:xfrm>
          <a:custGeom>
            <a:avLst/>
            <a:gdLst>
              <a:gd name="connsiteX0" fmla="*/ 710793 w 993701"/>
              <a:gd name="connsiteY0" fmla="*/ 0 h 1562990"/>
              <a:gd name="connsiteX1" fmla="*/ 993701 w 993701"/>
              <a:gd name="connsiteY1" fmla="*/ 1543972 h 1562990"/>
              <a:gd name="connsiteX2" fmla="*/ 889910 w 993701"/>
              <a:gd name="connsiteY2" fmla="*/ 1562990 h 1562990"/>
              <a:gd name="connsiteX3" fmla="*/ 651196 w 993701"/>
              <a:gd name="connsiteY3" fmla="*/ 1429429 h 1562990"/>
              <a:gd name="connsiteX4" fmla="*/ 0 w 993701"/>
              <a:gd name="connsiteY4" fmla="*/ 764979 h 1562990"/>
              <a:gd name="connsiteX5" fmla="*/ 88983 w 993701"/>
              <a:gd name="connsiteY5" fmla="*/ 460909 h 1562990"/>
              <a:gd name="connsiteX6" fmla="*/ 636534 w 993701"/>
              <a:gd name="connsiteY6" fmla="*/ 23573 h 15629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93701" h="1562990">
                <a:moveTo>
                  <a:pt x="710793" y="0"/>
                </a:moveTo>
                <a:lnTo>
                  <a:pt x="993701" y="1543972"/>
                </a:lnTo>
                <a:lnTo>
                  <a:pt x="889910" y="1562990"/>
                </a:lnTo>
                <a:lnTo>
                  <a:pt x="651196" y="1429429"/>
                </a:lnTo>
                <a:cubicBezTo>
                  <a:pt x="295264" y="1241731"/>
                  <a:pt x="0" y="1069050"/>
                  <a:pt x="0" y="764979"/>
                </a:cubicBezTo>
                <a:cubicBezTo>
                  <a:pt x="0" y="667377"/>
                  <a:pt x="36402" y="551005"/>
                  <a:pt x="88983" y="460909"/>
                </a:cubicBezTo>
                <a:cubicBezTo>
                  <a:pt x="216391" y="243180"/>
                  <a:pt x="419637" y="106161"/>
                  <a:pt x="636534" y="23573"/>
                </a:cubicBezTo>
                <a:close/>
              </a:path>
            </a:pathLst>
          </a:custGeom>
          <a:noFill/>
          <a:ln w="127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id="{3DB0FDCD-9F65-CE21-006C-80603E682143}"/>
              </a:ext>
            </a:extLst>
          </p:cNvPr>
          <p:cNvSpPr/>
          <p:nvPr userDrawn="1"/>
        </p:nvSpPr>
        <p:spPr>
          <a:xfrm>
            <a:off x="-624114" y="5802694"/>
            <a:ext cx="7823200" cy="2359327"/>
          </a:xfrm>
          <a:custGeom>
            <a:avLst/>
            <a:gdLst>
              <a:gd name="connsiteX0" fmla="*/ 0 w 7823200"/>
              <a:gd name="connsiteY0" fmla="*/ 980470 h 2359327"/>
              <a:gd name="connsiteX1" fmla="*/ 3889828 w 7823200"/>
              <a:gd name="connsiteY1" fmla="*/ 51556 h 2359327"/>
              <a:gd name="connsiteX2" fmla="*/ 7823200 w 7823200"/>
              <a:gd name="connsiteY2" fmla="*/ 2359327 h 23593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823200" h="2359327">
                <a:moveTo>
                  <a:pt x="0" y="980470"/>
                </a:moveTo>
                <a:cubicBezTo>
                  <a:pt x="1292980" y="401108"/>
                  <a:pt x="2585961" y="-178254"/>
                  <a:pt x="3889828" y="51556"/>
                </a:cubicBezTo>
                <a:cubicBezTo>
                  <a:pt x="5193695" y="281366"/>
                  <a:pt x="6508447" y="1320346"/>
                  <a:pt x="7823200" y="2359327"/>
                </a:cubicBezTo>
              </a:path>
            </a:pathLst>
          </a:custGeom>
          <a:noFill/>
          <a:ln>
            <a:solidFill>
              <a:schemeClr val="tx1">
                <a:lumMod val="65000"/>
                <a:lumOff val="3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3" name="任意多边形: 形状 12">
            <a:extLst>
              <a:ext uri="{FF2B5EF4-FFF2-40B4-BE49-F238E27FC236}">
                <a16:creationId xmlns:a16="http://schemas.microsoft.com/office/drawing/2014/main" id="{80B42457-37E5-5E87-647B-37FEBDFA9061}"/>
              </a:ext>
            </a:extLst>
          </p:cNvPr>
          <p:cNvSpPr/>
          <p:nvPr userDrawn="1"/>
        </p:nvSpPr>
        <p:spPr>
          <a:xfrm rot="7395911">
            <a:off x="296920" y="565054"/>
            <a:ext cx="878671" cy="641166"/>
          </a:xfrm>
          <a:custGeom>
            <a:avLst/>
            <a:gdLst>
              <a:gd name="connsiteX0" fmla="*/ 803412 w 1757341"/>
              <a:gd name="connsiteY0" fmla="*/ 35186 h 1282331"/>
              <a:gd name="connsiteX1" fmla="*/ 1157226 w 1757341"/>
              <a:gd name="connsiteY1" fmla="*/ 228709 h 1282331"/>
              <a:gd name="connsiteX2" fmla="*/ 1579458 w 1757341"/>
              <a:gd name="connsiteY2" fmla="*/ 447643 h 1282331"/>
              <a:gd name="connsiteX3" fmla="*/ 1679151 w 1757341"/>
              <a:gd name="connsiteY3" fmla="*/ 580568 h 1282331"/>
              <a:gd name="connsiteX4" fmla="*/ 1757342 w 1757341"/>
              <a:gd name="connsiteY4" fmla="*/ 840553 h 1282331"/>
              <a:gd name="connsiteX5" fmla="*/ 1686970 w 1757341"/>
              <a:gd name="connsiteY5" fmla="*/ 1082945 h 1282331"/>
              <a:gd name="connsiteX6" fmla="*/ 1296015 w 1757341"/>
              <a:gd name="connsiteY6" fmla="*/ 1282332 h 1282331"/>
              <a:gd name="connsiteX7" fmla="*/ 951975 w 1757341"/>
              <a:gd name="connsiteY7" fmla="*/ 1239327 h 1282331"/>
              <a:gd name="connsiteX8" fmla="*/ 559065 w 1757341"/>
              <a:gd name="connsiteY8" fmla="*/ 1268649 h 1282331"/>
              <a:gd name="connsiteX9" fmla="*/ 35186 w 1757341"/>
              <a:gd name="connsiteY9" fmla="*/ 993025 h 1282331"/>
              <a:gd name="connsiteX10" fmla="*/ 13683 w 1757341"/>
              <a:gd name="connsiteY10" fmla="*/ 922654 h 1282331"/>
              <a:gd name="connsiteX11" fmla="*/ 0 w 1757341"/>
              <a:gd name="connsiteY11" fmla="*/ 826870 h 1282331"/>
              <a:gd name="connsiteX12" fmla="*/ 0 w 1757341"/>
              <a:gd name="connsiteY12" fmla="*/ 656804 h 1282331"/>
              <a:gd name="connsiteX13" fmla="*/ 5864 w 1757341"/>
              <a:gd name="connsiteY13" fmla="*/ 574704 h 1282331"/>
              <a:gd name="connsiteX14" fmla="*/ 615754 w 1757341"/>
              <a:gd name="connsiteY14" fmla="*/ 0 h 1282331"/>
              <a:gd name="connsiteX15" fmla="*/ 803412 w 1757341"/>
              <a:gd name="connsiteY15" fmla="*/ 35186 h 12823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757341" h="1282331">
                <a:moveTo>
                  <a:pt x="803412" y="35186"/>
                </a:moveTo>
                <a:cubicBezTo>
                  <a:pt x="916789" y="76236"/>
                  <a:pt x="1041895" y="177885"/>
                  <a:pt x="1157226" y="228709"/>
                </a:cubicBezTo>
                <a:cubicBezTo>
                  <a:pt x="1296015" y="293216"/>
                  <a:pt x="1444578" y="324493"/>
                  <a:pt x="1579458" y="447643"/>
                </a:cubicBezTo>
                <a:cubicBezTo>
                  <a:pt x="1622463" y="484784"/>
                  <a:pt x="1647875" y="535608"/>
                  <a:pt x="1679151" y="580568"/>
                </a:cubicBezTo>
                <a:cubicBezTo>
                  <a:pt x="1733885" y="658759"/>
                  <a:pt x="1757342" y="758453"/>
                  <a:pt x="1757342" y="840553"/>
                </a:cubicBezTo>
                <a:cubicBezTo>
                  <a:pt x="1757342" y="916789"/>
                  <a:pt x="1733885" y="1014528"/>
                  <a:pt x="1686970" y="1082945"/>
                </a:cubicBezTo>
                <a:cubicBezTo>
                  <a:pt x="1587277" y="1225644"/>
                  <a:pt x="1417211" y="1282332"/>
                  <a:pt x="1296015" y="1282332"/>
                </a:cubicBezTo>
                <a:cubicBezTo>
                  <a:pt x="1170910" y="1282332"/>
                  <a:pt x="1071216" y="1239327"/>
                  <a:pt x="951975" y="1239327"/>
                </a:cubicBezTo>
                <a:lnTo>
                  <a:pt x="559065" y="1268649"/>
                </a:lnTo>
                <a:cubicBezTo>
                  <a:pt x="387045" y="1260830"/>
                  <a:pt x="142699" y="1233463"/>
                  <a:pt x="35186" y="993025"/>
                </a:cubicBezTo>
                <a:cubicBezTo>
                  <a:pt x="25412" y="969568"/>
                  <a:pt x="19548" y="946111"/>
                  <a:pt x="13683" y="922654"/>
                </a:cubicBezTo>
                <a:cubicBezTo>
                  <a:pt x="5864" y="891377"/>
                  <a:pt x="0" y="830779"/>
                  <a:pt x="0" y="826870"/>
                </a:cubicBezTo>
                <a:lnTo>
                  <a:pt x="0" y="656804"/>
                </a:lnTo>
                <a:lnTo>
                  <a:pt x="5864" y="574704"/>
                </a:lnTo>
                <a:cubicBezTo>
                  <a:pt x="41050" y="222844"/>
                  <a:pt x="375317" y="0"/>
                  <a:pt x="615754" y="0"/>
                </a:cubicBezTo>
                <a:cubicBezTo>
                  <a:pt x="680261" y="0"/>
                  <a:pt x="734995" y="9774"/>
                  <a:pt x="803412" y="35186"/>
                </a:cubicBezTo>
                <a:close/>
              </a:path>
            </a:pathLst>
          </a:custGeom>
          <a:solidFill>
            <a:srgbClr val="B8D8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4" name="任意多边形: 形状 13">
            <a:extLst>
              <a:ext uri="{FF2B5EF4-FFF2-40B4-BE49-F238E27FC236}">
                <a16:creationId xmlns:a16="http://schemas.microsoft.com/office/drawing/2014/main" id="{EC568590-AE5E-250B-706F-26EFDAA30422}"/>
              </a:ext>
            </a:extLst>
          </p:cNvPr>
          <p:cNvSpPr/>
          <p:nvPr userDrawn="1"/>
        </p:nvSpPr>
        <p:spPr>
          <a:xfrm rot="12351195">
            <a:off x="680808" y="5784808"/>
            <a:ext cx="2472892" cy="1697304"/>
          </a:xfrm>
          <a:custGeom>
            <a:avLst/>
            <a:gdLst>
              <a:gd name="connsiteX0" fmla="*/ 2428996 w 2472892"/>
              <a:gd name="connsiteY0" fmla="*/ 193876 h 1697304"/>
              <a:gd name="connsiteX1" fmla="*/ 2434743 w 2472892"/>
              <a:gd name="connsiteY1" fmla="*/ 162479 h 1697304"/>
              <a:gd name="connsiteX2" fmla="*/ 2396027 w 2472892"/>
              <a:gd name="connsiteY2" fmla="*/ 81575 h 1697304"/>
              <a:gd name="connsiteX3" fmla="*/ 2367740 w 2472892"/>
              <a:gd name="connsiteY3" fmla="*/ 50953 h 1697304"/>
              <a:gd name="connsiteX4" fmla="*/ 2472892 w 2472892"/>
              <a:gd name="connsiteY4" fmla="*/ 0 h 1697304"/>
              <a:gd name="connsiteX5" fmla="*/ 2467389 w 2472892"/>
              <a:gd name="connsiteY5" fmla="*/ 39339 h 1697304"/>
              <a:gd name="connsiteX6" fmla="*/ 2432971 w 2472892"/>
              <a:gd name="connsiteY6" fmla="*/ 181312 h 1697304"/>
              <a:gd name="connsiteX7" fmla="*/ 99412 w 2472892"/>
              <a:gd name="connsiteY7" fmla="*/ 1697304 h 1697304"/>
              <a:gd name="connsiteX8" fmla="*/ 116521 w 2472892"/>
              <a:gd name="connsiteY8" fmla="*/ 1511869 h 1697304"/>
              <a:gd name="connsiteX9" fmla="*/ 7811 w 2472892"/>
              <a:gd name="connsiteY9" fmla="*/ 1213390 h 1697304"/>
              <a:gd name="connsiteX10" fmla="*/ 0 w 2472892"/>
              <a:gd name="connsiteY10" fmla="*/ 1198279 h 1697304"/>
              <a:gd name="connsiteX11" fmla="*/ 827872 w 2472892"/>
              <a:gd name="connsiteY11" fmla="*/ 797121 h 1697304"/>
              <a:gd name="connsiteX12" fmla="*/ 797303 w 2472892"/>
              <a:gd name="connsiteY12" fmla="*/ 854647 h 1697304"/>
              <a:gd name="connsiteX13" fmla="*/ 752393 w 2472892"/>
              <a:gd name="connsiteY13" fmla="*/ 1086797 h 1697304"/>
              <a:gd name="connsiteX14" fmla="*/ 481506 w 2472892"/>
              <a:gd name="connsiteY14" fmla="*/ 1460517 h 1697304"/>
              <a:gd name="connsiteX15" fmla="*/ 99412 w 2472892"/>
              <a:gd name="connsiteY15" fmla="*/ 1697304 h 1697304"/>
              <a:gd name="connsiteX16" fmla="*/ 1034981 w 2472892"/>
              <a:gd name="connsiteY16" fmla="*/ 1336826 h 1697304"/>
              <a:gd name="connsiteX17" fmla="*/ 661147 w 2472892"/>
              <a:gd name="connsiteY17" fmla="*/ 1454812 h 1697304"/>
              <a:gd name="connsiteX18" fmla="*/ 855046 w 2472892"/>
              <a:gd name="connsiteY18" fmla="*/ 1166676 h 1697304"/>
              <a:gd name="connsiteX19" fmla="*/ 887924 w 2472892"/>
              <a:gd name="connsiteY19" fmla="*/ 773921 h 1697304"/>
              <a:gd name="connsiteX20" fmla="*/ 888078 w 2472892"/>
              <a:gd name="connsiteY20" fmla="*/ 767947 h 1697304"/>
              <a:gd name="connsiteX21" fmla="*/ 1291813 w 2472892"/>
              <a:gd name="connsiteY21" fmla="*/ 572311 h 1697304"/>
              <a:gd name="connsiteX22" fmla="*/ 1299513 w 2472892"/>
              <a:gd name="connsiteY22" fmla="*/ 652096 h 1697304"/>
              <a:gd name="connsiteX23" fmla="*/ 1268504 w 2472892"/>
              <a:gd name="connsiteY23" fmla="*/ 1141001 h 1697304"/>
              <a:gd name="connsiteX24" fmla="*/ 1034981 w 2472892"/>
              <a:gd name="connsiteY24" fmla="*/ 1336826 h 1697304"/>
              <a:gd name="connsiteX25" fmla="*/ 1924335 w 2472892"/>
              <a:gd name="connsiteY25" fmla="*/ 966978 h 1697304"/>
              <a:gd name="connsiteX26" fmla="*/ 1929081 w 2472892"/>
              <a:gd name="connsiteY26" fmla="*/ 948369 h 1697304"/>
              <a:gd name="connsiteX27" fmla="*/ 1935739 w 2472892"/>
              <a:gd name="connsiteY27" fmla="*/ 935596 h 1697304"/>
              <a:gd name="connsiteX28" fmla="*/ 1920001 w 2472892"/>
              <a:gd name="connsiteY28" fmla="*/ 684008 h 1697304"/>
              <a:gd name="connsiteX29" fmla="*/ 1918636 w 2472892"/>
              <a:gd name="connsiteY29" fmla="*/ 679230 h 1697304"/>
              <a:gd name="connsiteX30" fmla="*/ 1936811 w 2472892"/>
              <a:gd name="connsiteY30" fmla="*/ 609048 h 1697304"/>
              <a:gd name="connsiteX31" fmla="*/ 1888693 w 2472892"/>
              <a:gd name="connsiteY31" fmla="*/ 332936 h 1697304"/>
              <a:gd name="connsiteX32" fmla="*/ 1870005 w 2472892"/>
              <a:gd name="connsiteY32" fmla="*/ 292138 h 1697304"/>
              <a:gd name="connsiteX33" fmla="*/ 2351080 w 2472892"/>
              <a:gd name="connsiteY33" fmla="*/ 59026 h 1697304"/>
              <a:gd name="connsiteX34" fmla="*/ 2356969 w 2472892"/>
              <a:gd name="connsiteY34" fmla="*/ 64663 h 1697304"/>
              <a:gd name="connsiteX35" fmla="*/ 2426188 w 2472892"/>
              <a:gd name="connsiteY35" fmla="*/ 202418 h 1697304"/>
              <a:gd name="connsiteX36" fmla="*/ 2428022 w 2472892"/>
              <a:gd name="connsiteY36" fmla="*/ 196955 h 1697304"/>
              <a:gd name="connsiteX37" fmla="*/ 2428996 w 2472892"/>
              <a:gd name="connsiteY37" fmla="*/ 193876 h 1697304"/>
              <a:gd name="connsiteX38" fmla="*/ 2427230 w 2472892"/>
              <a:gd name="connsiteY38" fmla="*/ 203522 h 1697304"/>
              <a:gd name="connsiteX39" fmla="*/ 2240845 w 2472892"/>
              <a:gd name="connsiteY39" fmla="*/ 507671 h 1697304"/>
              <a:gd name="connsiteX40" fmla="*/ 1924335 w 2472892"/>
              <a:gd name="connsiteY40" fmla="*/ 966978 h 1697304"/>
              <a:gd name="connsiteX41" fmla="*/ 1436739 w 2472892"/>
              <a:gd name="connsiteY41" fmla="*/ 1372080 h 1697304"/>
              <a:gd name="connsiteX42" fmla="*/ 1465253 w 2472892"/>
              <a:gd name="connsiteY42" fmla="*/ 827190 h 1697304"/>
              <a:gd name="connsiteX43" fmla="*/ 1412724 w 2472892"/>
              <a:gd name="connsiteY43" fmla="*/ 598740 h 1697304"/>
              <a:gd name="connsiteX44" fmla="*/ 1384764 w 2472892"/>
              <a:gd name="connsiteY44" fmla="*/ 527270 h 1697304"/>
              <a:gd name="connsiteX45" fmla="*/ 1784605 w 2472892"/>
              <a:gd name="connsiteY45" fmla="*/ 333520 h 1697304"/>
              <a:gd name="connsiteX46" fmla="*/ 1814642 w 2472892"/>
              <a:gd name="connsiteY46" fmla="*/ 391197 h 1697304"/>
              <a:gd name="connsiteX47" fmla="*/ 1891542 w 2472892"/>
              <a:gd name="connsiteY47" fmla="*/ 584342 h 1697304"/>
              <a:gd name="connsiteX48" fmla="*/ 1918636 w 2472892"/>
              <a:gd name="connsiteY48" fmla="*/ 679230 h 1697304"/>
              <a:gd name="connsiteX49" fmla="*/ 1915782 w 2472892"/>
              <a:gd name="connsiteY49" fmla="*/ 690254 h 1697304"/>
              <a:gd name="connsiteX50" fmla="*/ 1931336 w 2472892"/>
              <a:gd name="connsiteY50" fmla="*/ 939525 h 1697304"/>
              <a:gd name="connsiteX51" fmla="*/ 1929081 w 2472892"/>
              <a:gd name="connsiteY51" fmla="*/ 948369 h 1697304"/>
              <a:gd name="connsiteX52" fmla="*/ 1901199 w 2472892"/>
              <a:gd name="connsiteY52" fmla="*/ 1001858 h 1697304"/>
              <a:gd name="connsiteX53" fmla="*/ 1436739 w 2472892"/>
              <a:gd name="connsiteY53" fmla="*/ 1372080 h 16973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</a:cxnLst>
            <a:rect l="l" t="t" r="r" b="b"/>
            <a:pathLst>
              <a:path w="2472892" h="1697304">
                <a:moveTo>
                  <a:pt x="2428996" y="193876"/>
                </a:moveTo>
                <a:lnTo>
                  <a:pt x="2434743" y="162479"/>
                </a:lnTo>
                <a:cubicBezTo>
                  <a:pt x="2434031" y="139656"/>
                  <a:pt x="2419774" y="111485"/>
                  <a:pt x="2396027" y="81575"/>
                </a:cubicBezTo>
                <a:lnTo>
                  <a:pt x="2367740" y="50953"/>
                </a:lnTo>
                <a:lnTo>
                  <a:pt x="2472892" y="0"/>
                </a:lnTo>
                <a:lnTo>
                  <a:pt x="2467389" y="39339"/>
                </a:lnTo>
                <a:cubicBezTo>
                  <a:pt x="2455694" y="102859"/>
                  <a:pt x="2441281" y="154165"/>
                  <a:pt x="2432971" y="181312"/>
                </a:cubicBezTo>
                <a:close/>
                <a:moveTo>
                  <a:pt x="99412" y="1697304"/>
                </a:moveTo>
                <a:cubicBezTo>
                  <a:pt x="99412" y="1697304"/>
                  <a:pt x="99413" y="1643100"/>
                  <a:pt x="116521" y="1511869"/>
                </a:cubicBezTo>
                <a:cubicBezTo>
                  <a:pt x="125076" y="1446254"/>
                  <a:pt x="67335" y="1328574"/>
                  <a:pt x="7811" y="1213390"/>
                </a:cubicBezTo>
                <a:lnTo>
                  <a:pt x="0" y="1198279"/>
                </a:lnTo>
                <a:lnTo>
                  <a:pt x="827872" y="797121"/>
                </a:lnTo>
                <a:lnTo>
                  <a:pt x="797303" y="854647"/>
                </a:lnTo>
                <a:cubicBezTo>
                  <a:pt x="775205" y="910634"/>
                  <a:pt x="760948" y="982668"/>
                  <a:pt x="752393" y="1086797"/>
                </a:cubicBezTo>
                <a:cubicBezTo>
                  <a:pt x="735285" y="1295054"/>
                  <a:pt x="592712" y="1394903"/>
                  <a:pt x="481506" y="1460517"/>
                </a:cubicBezTo>
                <a:cubicBezTo>
                  <a:pt x="370299" y="1526133"/>
                  <a:pt x="99412" y="1697304"/>
                  <a:pt x="99412" y="1697304"/>
                </a:cubicBezTo>
                <a:close/>
                <a:moveTo>
                  <a:pt x="1034981" y="1336826"/>
                </a:moveTo>
                <a:cubicBezTo>
                  <a:pt x="861638" y="1418037"/>
                  <a:pt x="661147" y="1454812"/>
                  <a:pt x="661147" y="1454812"/>
                </a:cubicBezTo>
                <a:cubicBezTo>
                  <a:pt x="661147" y="1454812"/>
                  <a:pt x="826531" y="1272232"/>
                  <a:pt x="855046" y="1166676"/>
                </a:cubicBezTo>
                <a:cubicBezTo>
                  <a:pt x="876431" y="1087510"/>
                  <a:pt x="884984" y="875153"/>
                  <a:pt x="887924" y="773921"/>
                </a:cubicBezTo>
                <a:lnTo>
                  <a:pt x="888078" y="767947"/>
                </a:lnTo>
                <a:lnTo>
                  <a:pt x="1291813" y="572311"/>
                </a:lnTo>
                <a:lnTo>
                  <a:pt x="1299513" y="652096"/>
                </a:lnTo>
                <a:cubicBezTo>
                  <a:pt x="1313414" y="827902"/>
                  <a:pt x="1315553" y="1031167"/>
                  <a:pt x="1268504" y="1141001"/>
                </a:cubicBezTo>
                <a:cubicBezTo>
                  <a:pt x="1233217" y="1223376"/>
                  <a:pt x="1138986" y="1288100"/>
                  <a:pt x="1034981" y="1336826"/>
                </a:cubicBezTo>
                <a:close/>
                <a:moveTo>
                  <a:pt x="1924335" y="966978"/>
                </a:moveTo>
                <a:lnTo>
                  <a:pt x="1929081" y="948369"/>
                </a:lnTo>
                <a:lnTo>
                  <a:pt x="1935739" y="935596"/>
                </a:lnTo>
                <a:cubicBezTo>
                  <a:pt x="1952848" y="873547"/>
                  <a:pt x="1943892" y="782213"/>
                  <a:pt x="1920001" y="684008"/>
                </a:cubicBezTo>
                <a:lnTo>
                  <a:pt x="1918636" y="679230"/>
                </a:lnTo>
                <a:lnTo>
                  <a:pt x="1936811" y="609048"/>
                </a:lnTo>
                <a:cubicBezTo>
                  <a:pt x="1946435" y="522427"/>
                  <a:pt x="1923979" y="422265"/>
                  <a:pt x="1888693" y="332936"/>
                </a:cubicBezTo>
                <a:lnTo>
                  <a:pt x="1870005" y="292138"/>
                </a:lnTo>
                <a:lnTo>
                  <a:pt x="2351080" y="59026"/>
                </a:lnTo>
                <a:lnTo>
                  <a:pt x="2356969" y="64663"/>
                </a:lnTo>
                <a:cubicBezTo>
                  <a:pt x="2404001" y="113891"/>
                  <a:pt x="2437951" y="164975"/>
                  <a:pt x="2426188" y="202418"/>
                </a:cubicBezTo>
                <a:cubicBezTo>
                  <a:pt x="2426188" y="202418"/>
                  <a:pt x="2426845" y="200535"/>
                  <a:pt x="2428022" y="196955"/>
                </a:cubicBezTo>
                <a:lnTo>
                  <a:pt x="2428996" y="193876"/>
                </a:lnTo>
                <a:lnTo>
                  <a:pt x="2427230" y="203522"/>
                </a:lnTo>
                <a:cubicBezTo>
                  <a:pt x="2391481" y="313278"/>
                  <a:pt x="2240845" y="507671"/>
                  <a:pt x="2240845" y="507671"/>
                </a:cubicBezTo>
                <a:cubicBezTo>
                  <a:pt x="2161004" y="678842"/>
                  <a:pt x="1924335" y="966978"/>
                  <a:pt x="1924335" y="966978"/>
                </a:cubicBezTo>
                <a:close/>
                <a:moveTo>
                  <a:pt x="1436739" y="1372080"/>
                </a:moveTo>
                <a:cubicBezTo>
                  <a:pt x="1436739" y="1372080"/>
                  <a:pt x="1513727" y="1183793"/>
                  <a:pt x="1465253" y="827190"/>
                </a:cubicBezTo>
                <a:cubicBezTo>
                  <a:pt x="1453134" y="738039"/>
                  <a:pt x="1434243" y="662260"/>
                  <a:pt x="1412724" y="598740"/>
                </a:cubicBezTo>
                <a:lnTo>
                  <a:pt x="1384764" y="527270"/>
                </a:lnTo>
                <a:lnTo>
                  <a:pt x="1784605" y="333520"/>
                </a:lnTo>
                <a:lnTo>
                  <a:pt x="1814642" y="391197"/>
                </a:lnTo>
                <a:cubicBezTo>
                  <a:pt x="1843068" y="450883"/>
                  <a:pt x="1869800" y="517479"/>
                  <a:pt x="1891542" y="584342"/>
                </a:cubicBezTo>
                <a:lnTo>
                  <a:pt x="1918636" y="679230"/>
                </a:lnTo>
                <a:lnTo>
                  <a:pt x="1915782" y="690254"/>
                </a:lnTo>
                <a:cubicBezTo>
                  <a:pt x="1915782" y="690254"/>
                  <a:pt x="1941980" y="860621"/>
                  <a:pt x="1931336" y="939525"/>
                </a:cubicBezTo>
                <a:lnTo>
                  <a:pt x="1929081" y="948369"/>
                </a:lnTo>
                <a:lnTo>
                  <a:pt x="1901199" y="1001858"/>
                </a:lnTo>
                <a:cubicBezTo>
                  <a:pt x="1783855" y="1164581"/>
                  <a:pt x="1436739" y="1372080"/>
                  <a:pt x="1436739" y="1372080"/>
                </a:cubicBezTo>
                <a:close/>
              </a:path>
            </a:pathLst>
          </a:custGeom>
          <a:solidFill>
            <a:schemeClr val="bg1"/>
          </a:solidFill>
          <a:ln w="22378" cap="rnd">
            <a:noFill/>
            <a:prstDash val="solid"/>
            <a:round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15" name="任意多边形: 形状 14">
            <a:extLst>
              <a:ext uri="{FF2B5EF4-FFF2-40B4-BE49-F238E27FC236}">
                <a16:creationId xmlns:a16="http://schemas.microsoft.com/office/drawing/2014/main" id="{978621FF-BB88-3E85-1BF0-DC1F13111CFC}"/>
              </a:ext>
            </a:extLst>
          </p:cNvPr>
          <p:cNvSpPr/>
          <p:nvPr userDrawn="1"/>
        </p:nvSpPr>
        <p:spPr>
          <a:xfrm>
            <a:off x="10578844" y="1"/>
            <a:ext cx="1613156" cy="703007"/>
          </a:xfrm>
          <a:custGeom>
            <a:avLst/>
            <a:gdLst>
              <a:gd name="connsiteX0" fmla="*/ 1311065 w 1613156"/>
              <a:gd name="connsiteY0" fmla="*/ 0 h 703007"/>
              <a:gd name="connsiteX1" fmla="*/ 1613156 w 1613156"/>
              <a:gd name="connsiteY1" fmla="*/ 0 h 703007"/>
              <a:gd name="connsiteX2" fmla="*/ 1613156 w 1613156"/>
              <a:gd name="connsiteY2" fmla="*/ 47986 h 703007"/>
              <a:gd name="connsiteX3" fmla="*/ 1557286 w 1613156"/>
              <a:gd name="connsiteY3" fmla="*/ 86289 h 703007"/>
              <a:gd name="connsiteX4" fmla="*/ 1279130 w 1613156"/>
              <a:gd name="connsiteY4" fmla="*/ 181010 h 703007"/>
              <a:gd name="connsiteX5" fmla="*/ 1309606 w 1613156"/>
              <a:gd name="connsiteY5" fmla="*/ 59045 h 703007"/>
              <a:gd name="connsiteX6" fmla="*/ 439990 w 1613156"/>
              <a:gd name="connsiteY6" fmla="*/ 0 h 703007"/>
              <a:gd name="connsiteX7" fmla="*/ 1222463 w 1613156"/>
              <a:gd name="connsiteY7" fmla="*/ 0 h 703007"/>
              <a:gd name="connsiteX8" fmla="*/ 1221211 w 1613156"/>
              <a:gd name="connsiteY8" fmla="*/ 5338 h 703007"/>
              <a:gd name="connsiteX9" fmla="*/ 1011035 w 1613156"/>
              <a:gd name="connsiteY9" fmla="*/ 314320 h 703007"/>
              <a:gd name="connsiteX10" fmla="*/ 624142 w 1613156"/>
              <a:gd name="connsiteY10" fmla="*/ 463692 h 703007"/>
              <a:gd name="connsiteX11" fmla="*/ 742938 w 1613156"/>
              <a:gd name="connsiteY11" fmla="*/ 333594 h 703007"/>
              <a:gd name="connsiteX12" fmla="*/ 871368 w 1613156"/>
              <a:gd name="connsiteY12" fmla="*/ 123190 h 703007"/>
              <a:gd name="connsiteX13" fmla="*/ 697988 w 1613156"/>
              <a:gd name="connsiteY13" fmla="*/ 304684 h 703007"/>
              <a:gd name="connsiteX14" fmla="*/ 468422 w 1613156"/>
              <a:gd name="connsiteY14" fmla="*/ 535968 h 703007"/>
              <a:gd name="connsiteX15" fmla="*/ 181063 w 1613156"/>
              <a:gd name="connsiteY15" fmla="*/ 703007 h 703007"/>
              <a:gd name="connsiteX16" fmla="*/ 161799 w 1613156"/>
              <a:gd name="connsiteY16" fmla="*/ 481359 h 703007"/>
              <a:gd name="connsiteX17" fmla="*/ 126481 w 1613156"/>
              <a:gd name="connsiteY17" fmla="*/ 174586 h 703007"/>
              <a:gd name="connsiteX18" fmla="*/ 424648 w 1613156"/>
              <a:gd name="connsiteY18" fmla="*/ 4137 h 703007"/>
              <a:gd name="connsiteX19" fmla="*/ 0 w 1613156"/>
              <a:gd name="connsiteY19" fmla="*/ 0 h 703007"/>
              <a:gd name="connsiteX20" fmla="*/ 263821 w 1613156"/>
              <a:gd name="connsiteY20" fmla="*/ 0 h 703007"/>
              <a:gd name="connsiteX21" fmla="*/ 189090 w 1613156"/>
              <a:gd name="connsiteY21" fmla="*/ 29632 h 703007"/>
              <a:gd name="connsiteX22" fmla="*/ 6078 w 1613156"/>
              <a:gd name="connsiteY22" fmla="*/ 107128 h 703007"/>
              <a:gd name="connsiteX23" fmla="*/ 745 w 1613156"/>
              <a:gd name="connsiteY23" fmla="*/ 28443 h 7030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1613156" h="703007">
                <a:moveTo>
                  <a:pt x="1311065" y="0"/>
                </a:moveTo>
                <a:lnTo>
                  <a:pt x="1613156" y="0"/>
                </a:lnTo>
                <a:lnTo>
                  <a:pt x="1613156" y="47986"/>
                </a:lnTo>
                <a:lnTo>
                  <a:pt x="1557286" y="86289"/>
                </a:lnTo>
                <a:cubicBezTo>
                  <a:pt x="1473880" y="135988"/>
                  <a:pt x="1377859" y="171374"/>
                  <a:pt x="1279130" y="181010"/>
                </a:cubicBezTo>
                <a:cubicBezTo>
                  <a:pt x="1279130" y="181010"/>
                  <a:pt x="1301705" y="124093"/>
                  <a:pt x="1309606" y="59045"/>
                </a:cubicBezTo>
                <a:close/>
                <a:moveTo>
                  <a:pt x="439990" y="0"/>
                </a:moveTo>
                <a:lnTo>
                  <a:pt x="1222463" y="0"/>
                </a:lnTo>
                <a:lnTo>
                  <a:pt x="1221211" y="5338"/>
                </a:lnTo>
                <a:cubicBezTo>
                  <a:pt x="1194948" y="101105"/>
                  <a:pt x="1135049" y="231203"/>
                  <a:pt x="1011035" y="314320"/>
                </a:cubicBezTo>
                <a:cubicBezTo>
                  <a:pt x="845681" y="425145"/>
                  <a:pt x="696384" y="378567"/>
                  <a:pt x="624142" y="463692"/>
                </a:cubicBezTo>
                <a:cubicBezTo>
                  <a:pt x="624142" y="463692"/>
                  <a:pt x="654643" y="412296"/>
                  <a:pt x="742938" y="333594"/>
                </a:cubicBezTo>
                <a:cubicBezTo>
                  <a:pt x="831234" y="254893"/>
                  <a:pt x="871368" y="123190"/>
                  <a:pt x="871368" y="123190"/>
                </a:cubicBezTo>
                <a:cubicBezTo>
                  <a:pt x="871368" y="123190"/>
                  <a:pt x="773441" y="172979"/>
                  <a:pt x="697988" y="304684"/>
                </a:cubicBezTo>
                <a:cubicBezTo>
                  <a:pt x="622537" y="436388"/>
                  <a:pt x="600062" y="474935"/>
                  <a:pt x="468422" y="535968"/>
                </a:cubicBezTo>
                <a:cubicBezTo>
                  <a:pt x="336784" y="597002"/>
                  <a:pt x="299859" y="682129"/>
                  <a:pt x="181063" y="703007"/>
                </a:cubicBezTo>
                <a:cubicBezTo>
                  <a:pt x="181063" y="703007"/>
                  <a:pt x="238855" y="600215"/>
                  <a:pt x="161799" y="481359"/>
                </a:cubicBezTo>
                <a:cubicBezTo>
                  <a:pt x="84742" y="362505"/>
                  <a:pt x="26948" y="288622"/>
                  <a:pt x="126481" y="174586"/>
                </a:cubicBezTo>
                <a:cubicBezTo>
                  <a:pt x="188688" y="103314"/>
                  <a:pt x="277234" y="48981"/>
                  <a:pt x="424648" y="4137"/>
                </a:cubicBezTo>
                <a:close/>
                <a:moveTo>
                  <a:pt x="0" y="0"/>
                </a:moveTo>
                <a:lnTo>
                  <a:pt x="263821" y="0"/>
                </a:lnTo>
                <a:lnTo>
                  <a:pt x="189090" y="29632"/>
                </a:lnTo>
                <a:cubicBezTo>
                  <a:pt x="91564" y="69384"/>
                  <a:pt x="9289" y="104719"/>
                  <a:pt x="6078" y="107128"/>
                </a:cubicBezTo>
                <a:cubicBezTo>
                  <a:pt x="6078" y="107128"/>
                  <a:pt x="2692" y="74152"/>
                  <a:pt x="745" y="28443"/>
                </a:cubicBezTo>
                <a:close/>
              </a:path>
            </a:pathLst>
          </a:custGeom>
          <a:solidFill>
            <a:schemeClr val="bg1"/>
          </a:solidFill>
          <a:ln w="22378" cap="rnd">
            <a:noFill/>
            <a:prstDash val="solid"/>
            <a:round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002305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id="{78499137-8250-FE10-14F3-5AA89B251B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B6CE6A-11FC-41BC-97BB-88E9079FB170}" type="datetimeFigureOut">
              <a:rPr lang="zh-CN" altLang="en-US" smtClean="0"/>
              <a:t>2023/6/20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A4A9F1C8-A4DA-AEA6-0F49-B023661EC8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F6A01EDB-A745-A822-0AE0-5DB628F6AC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E38BC0-E41B-4500-9123-4831E0EE5619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B9AA116E-9770-8B0E-80FE-BD4145435322}"/>
              </a:ext>
            </a:extLst>
          </p:cNvPr>
          <p:cNvGrpSpPr/>
          <p:nvPr userDrawn="1"/>
        </p:nvGrpSpPr>
        <p:grpSpPr>
          <a:xfrm>
            <a:off x="2" y="3283495"/>
            <a:ext cx="12195175" cy="3571333"/>
            <a:chOff x="0" y="2463905"/>
            <a:chExt cx="9144000" cy="2679595"/>
          </a:xfrm>
        </p:grpSpPr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177DEA7D-A00A-3DCA-0766-FE9AB10A4BDB}"/>
                </a:ext>
              </a:extLst>
            </p:cNvPr>
            <p:cNvSpPr/>
            <p:nvPr userDrawn="1"/>
          </p:nvSpPr>
          <p:spPr>
            <a:xfrm>
              <a:off x="0" y="2875525"/>
              <a:ext cx="9144000" cy="2267975"/>
            </a:xfrm>
            <a:custGeom>
              <a:avLst/>
              <a:gdLst>
                <a:gd name="connsiteX0" fmla="*/ 7975600 w 12192000"/>
                <a:gd name="connsiteY0" fmla="*/ 1366 h 3023966"/>
                <a:gd name="connsiteX1" fmla="*/ 11319470 w 12192000"/>
                <a:gd name="connsiteY1" fmla="*/ 330723 h 3023966"/>
                <a:gd name="connsiteX2" fmla="*/ 12192000 w 12192000"/>
                <a:gd name="connsiteY2" fmla="*/ 498201 h 3023966"/>
                <a:gd name="connsiteX3" fmla="*/ 12192000 w 12192000"/>
                <a:gd name="connsiteY3" fmla="*/ 3023966 h 3023966"/>
                <a:gd name="connsiteX4" fmla="*/ 0 w 12192000"/>
                <a:gd name="connsiteY4" fmla="*/ 3023966 h 3023966"/>
                <a:gd name="connsiteX5" fmla="*/ 0 w 12192000"/>
                <a:gd name="connsiteY5" fmla="*/ 376472 h 3023966"/>
                <a:gd name="connsiteX6" fmla="*/ 345926 w 12192000"/>
                <a:gd name="connsiteY6" fmla="*/ 450479 h 3023966"/>
                <a:gd name="connsiteX7" fmla="*/ 2908300 w 12192000"/>
                <a:gd name="connsiteY7" fmla="*/ 674466 h 3023966"/>
                <a:gd name="connsiteX8" fmla="*/ 7975600 w 12192000"/>
                <a:gd name="connsiteY8" fmla="*/ 1366 h 30239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192000" h="3023966">
                  <a:moveTo>
                    <a:pt x="7975600" y="1366"/>
                  </a:moveTo>
                  <a:cubicBezTo>
                    <a:pt x="9159875" y="-16096"/>
                    <a:pt x="10251281" y="136105"/>
                    <a:pt x="11319470" y="330723"/>
                  </a:cubicBezTo>
                  <a:lnTo>
                    <a:pt x="12192000" y="498201"/>
                  </a:lnTo>
                  <a:lnTo>
                    <a:pt x="12192000" y="3023966"/>
                  </a:lnTo>
                  <a:lnTo>
                    <a:pt x="0" y="3023966"/>
                  </a:lnTo>
                  <a:lnTo>
                    <a:pt x="0" y="376472"/>
                  </a:lnTo>
                  <a:lnTo>
                    <a:pt x="345926" y="450479"/>
                  </a:lnTo>
                  <a:cubicBezTo>
                    <a:pt x="1074142" y="599258"/>
                    <a:pt x="1865313" y="710978"/>
                    <a:pt x="2908300" y="674466"/>
                  </a:cubicBezTo>
                  <a:cubicBezTo>
                    <a:pt x="4298950" y="625783"/>
                    <a:pt x="6396567" y="24649"/>
                    <a:pt x="7975600" y="1366"/>
                  </a:cubicBezTo>
                  <a:close/>
                </a:path>
              </a:pathLst>
            </a:custGeom>
            <a:solidFill>
              <a:srgbClr val="003399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703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pic>
          <p:nvPicPr>
            <p:cNvPr id="8" name="图片 7">
              <a:hlinkClick r:id="rId2"/>
              <a:extLst>
                <a:ext uri="{FF2B5EF4-FFF2-40B4-BE49-F238E27FC236}">
                  <a16:creationId xmlns:a16="http://schemas.microsoft.com/office/drawing/2014/main" id="{3663D343-9FBF-B59A-496D-FC9B343BB739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57201" y="2463905"/>
              <a:ext cx="2762879" cy="61926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05450805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www.51pptmoban.com/" TargetMode="External"/><Relationship Id="rId1" Type="http://schemas.openxmlformats.org/officeDocument/2006/relationships/theme" Target="../theme/theme2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6BFA59AB-7DAE-978C-2F88-0B29DAE5D7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D452DC1-98E1-B82B-68EF-3ED72FF2285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FC090CB-3FB9-51AC-7403-042A45CCE26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89C770-F92C-46B5-AA29-78E662609D14}" type="datetimeFigureOut">
              <a:rPr lang="zh-CN" altLang="en-US" smtClean="0"/>
              <a:t>2023/6/20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D778ED34-BC6D-A358-599E-E0A9C37D363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E43E9DBF-A765-8EC5-A39F-5970D2DAE60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218096-C5D5-4552-98E0-96E6E0E576E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87424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5" r:id="rId2"/>
    <p:sldLayoutId id="2147483660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6E31C17-0F69-84F3-48F2-E587DEBA563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310" y="6356466"/>
            <a:ext cx="2743557" cy="36504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60BC89-1D53-4F43-A2BD-398E102CB3F3}" type="datetimeFigureOut">
              <a:rPr lang="zh-CN" altLang="en-US" smtClean="0"/>
              <a:t>2023/6/20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09D77CC-2420-677D-508C-EA122D29460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9127" y="6356466"/>
            <a:ext cx="4113748" cy="36504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5CFB3A1-3AD6-78C5-E938-2215D8613F1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134" y="6356466"/>
            <a:ext cx="2743557" cy="36504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A6B5BE-E465-4A0E-BA1A-AFD2C353C10B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DBD8F199-5FBC-5373-F344-2B7036C1A94B}"/>
              </a:ext>
            </a:extLst>
          </p:cNvPr>
          <p:cNvGrpSpPr/>
          <p:nvPr userDrawn="1"/>
        </p:nvGrpSpPr>
        <p:grpSpPr>
          <a:xfrm>
            <a:off x="2" y="3283495"/>
            <a:ext cx="12195175" cy="3571333"/>
            <a:chOff x="0" y="2463905"/>
            <a:chExt cx="9144000" cy="2679595"/>
          </a:xfrm>
        </p:grpSpPr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59AD4A4F-8493-16EA-C275-D610AFA8E605}"/>
                </a:ext>
              </a:extLst>
            </p:cNvPr>
            <p:cNvSpPr/>
            <p:nvPr userDrawn="1"/>
          </p:nvSpPr>
          <p:spPr>
            <a:xfrm>
              <a:off x="0" y="2875525"/>
              <a:ext cx="9144000" cy="2267975"/>
            </a:xfrm>
            <a:custGeom>
              <a:avLst/>
              <a:gdLst>
                <a:gd name="connsiteX0" fmla="*/ 7975600 w 12192000"/>
                <a:gd name="connsiteY0" fmla="*/ 1366 h 3023966"/>
                <a:gd name="connsiteX1" fmla="*/ 11319470 w 12192000"/>
                <a:gd name="connsiteY1" fmla="*/ 330723 h 3023966"/>
                <a:gd name="connsiteX2" fmla="*/ 12192000 w 12192000"/>
                <a:gd name="connsiteY2" fmla="*/ 498201 h 3023966"/>
                <a:gd name="connsiteX3" fmla="*/ 12192000 w 12192000"/>
                <a:gd name="connsiteY3" fmla="*/ 3023966 h 3023966"/>
                <a:gd name="connsiteX4" fmla="*/ 0 w 12192000"/>
                <a:gd name="connsiteY4" fmla="*/ 3023966 h 3023966"/>
                <a:gd name="connsiteX5" fmla="*/ 0 w 12192000"/>
                <a:gd name="connsiteY5" fmla="*/ 376472 h 3023966"/>
                <a:gd name="connsiteX6" fmla="*/ 345926 w 12192000"/>
                <a:gd name="connsiteY6" fmla="*/ 450479 h 3023966"/>
                <a:gd name="connsiteX7" fmla="*/ 2908300 w 12192000"/>
                <a:gd name="connsiteY7" fmla="*/ 674466 h 3023966"/>
                <a:gd name="connsiteX8" fmla="*/ 7975600 w 12192000"/>
                <a:gd name="connsiteY8" fmla="*/ 1366 h 30239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192000" h="3023966">
                  <a:moveTo>
                    <a:pt x="7975600" y="1366"/>
                  </a:moveTo>
                  <a:cubicBezTo>
                    <a:pt x="9159875" y="-16096"/>
                    <a:pt x="10251281" y="136105"/>
                    <a:pt x="11319470" y="330723"/>
                  </a:cubicBezTo>
                  <a:lnTo>
                    <a:pt x="12192000" y="498201"/>
                  </a:lnTo>
                  <a:lnTo>
                    <a:pt x="12192000" y="3023966"/>
                  </a:lnTo>
                  <a:lnTo>
                    <a:pt x="0" y="3023966"/>
                  </a:lnTo>
                  <a:lnTo>
                    <a:pt x="0" y="376472"/>
                  </a:lnTo>
                  <a:lnTo>
                    <a:pt x="345926" y="450479"/>
                  </a:lnTo>
                  <a:cubicBezTo>
                    <a:pt x="1074142" y="599258"/>
                    <a:pt x="1865313" y="710978"/>
                    <a:pt x="2908300" y="674466"/>
                  </a:cubicBezTo>
                  <a:cubicBezTo>
                    <a:pt x="4298950" y="625783"/>
                    <a:pt x="6396567" y="24649"/>
                    <a:pt x="7975600" y="1366"/>
                  </a:cubicBezTo>
                  <a:close/>
                </a:path>
              </a:pathLst>
            </a:custGeom>
            <a:solidFill>
              <a:srgbClr val="003399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703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pic>
          <p:nvPicPr>
            <p:cNvPr id="9" name="图片 8">
              <a:hlinkClick r:id="rId2"/>
              <a:extLst>
                <a:ext uri="{FF2B5EF4-FFF2-40B4-BE49-F238E27FC236}">
                  <a16:creationId xmlns:a16="http://schemas.microsoft.com/office/drawing/2014/main" id="{8519D6F3-B5CF-0117-C49D-A4B5B1A167B1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57201" y="2463905"/>
              <a:ext cx="2762879" cy="619266"/>
            </a:xfrm>
            <a:prstGeom prst="rect">
              <a:avLst/>
            </a:prstGeom>
          </p:spPr>
        </p:pic>
      </p:grpSp>
      <p:pic>
        <p:nvPicPr>
          <p:cNvPr id="3" name="图片 2">
            <a:extLst>
              <a:ext uri="{FF2B5EF4-FFF2-40B4-BE49-F238E27FC236}">
                <a16:creationId xmlns:a16="http://schemas.microsoft.com/office/drawing/2014/main" id="{CF50F65C-DD05-308B-EA75-40E6306EF000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75683" y="4869351"/>
            <a:ext cx="9787132" cy="1353794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56C4FC36-DFE1-3019-D4AF-46868659994C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8310" y="1014973"/>
            <a:ext cx="10081789" cy="13853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5101717"/>
      </p:ext>
    </p:extLst>
  </p:cSld>
  <p:clrMap bg1="lt1" tx1="dk1" bg2="lt2" tx2="dk2" accent1="accent1" accent2="accent2" accent3="accent3" accent4="accent4" accent5="accent5" accent6="accent6" hlink="hlink" folHlink="folHlink"/>
  <p:txStyles>
    <p:titleStyle>
      <a:lvl1pPr algn="l" defTabSz="913889" rtl="0" eaLnBrk="1" latinLnBrk="0" hangingPunct="1">
        <a:lnSpc>
          <a:spcPct val="90000"/>
        </a:lnSpc>
        <a:spcBef>
          <a:spcPct val="0"/>
        </a:spcBef>
        <a:buNone/>
        <a:defRPr sz="439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473" indent="-228473" algn="l" defTabSz="91388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799" kern="1200">
          <a:solidFill>
            <a:schemeClr val="tx1"/>
          </a:solidFill>
          <a:latin typeface="+mn-lt"/>
          <a:ea typeface="+mn-ea"/>
          <a:cs typeface="+mn-cs"/>
        </a:defRPr>
      </a:lvl1pPr>
      <a:lvl2pPr marL="685418" indent="-228473" algn="l" defTabSz="91388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399" kern="1200">
          <a:solidFill>
            <a:schemeClr val="tx1"/>
          </a:solidFill>
          <a:latin typeface="+mn-lt"/>
          <a:ea typeface="+mn-ea"/>
          <a:cs typeface="+mn-cs"/>
        </a:defRPr>
      </a:lvl2pPr>
      <a:lvl3pPr marL="1142362" indent="-228473" algn="l" defTabSz="91388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99" kern="1200">
          <a:solidFill>
            <a:schemeClr val="tx1"/>
          </a:solidFill>
          <a:latin typeface="+mn-lt"/>
          <a:ea typeface="+mn-ea"/>
          <a:cs typeface="+mn-cs"/>
        </a:defRPr>
      </a:lvl3pPr>
      <a:lvl4pPr marL="1599307" indent="-228473" algn="l" defTabSz="91388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4pPr>
      <a:lvl5pPr marL="2056251" indent="-228473" algn="l" defTabSz="91388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5pPr>
      <a:lvl6pPr marL="2513196" indent="-228473" algn="l" defTabSz="91388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6pPr>
      <a:lvl7pPr marL="2970140" indent="-228473" algn="l" defTabSz="91388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7pPr>
      <a:lvl8pPr marL="3427085" indent="-228473" algn="l" defTabSz="91388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8pPr>
      <a:lvl9pPr marL="3884031" indent="-228473" algn="l" defTabSz="91388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3889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1pPr>
      <a:lvl2pPr marL="456945" algn="l" defTabSz="913889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2pPr>
      <a:lvl3pPr marL="913889" algn="l" defTabSz="913889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3pPr>
      <a:lvl4pPr marL="1370834" algn="l" defTabSz="913889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4pPr>
      <a:lvl5pPr marL="1827778" algn="l" defTabSz="913889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5pPr>
      <a:lvl6pPr marL="2284724" algn="l" defTabSz="913889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6pPr>
      <a:lvl7pPr marL="2741669" algn="l" defTabSz="913889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7pPr>
      <a:lvl8pPr marL="3198613" algn="l" defTabSz="913889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8pPr>
      <a:lvl9pPr marL="3655558" algn="l" defTabSz="913889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39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2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任意多边形: 形状 15">
            <a:extLst>
              <a:ext uri="{FF2B5EF4-FFF2-40B4-BE49-F238E27FC236}">
                <a16:creationId xmlns:a16="http://schemas.microsoft.com/office/drawing/2014/main" id="{A3876441-279C-ED10-BBF8-B098FD1DCC8A}"/>
              </a:ext>
            </a:extLst>
          </p:cNvPr>
          <p:cNvSpPr/>
          <p:nvPr/>
        </p:nvSpPr>
        <p:spPr>
          <a:xfrm rot="623001">
            <a:off x="9673096" y="3285368"/>
            <a:ext cx="2829973" cy="3492810"/>
          </a:xfrm>
          <a:custGeom>
            <a:avLst/>
            <a:gdLst>
              <a:gd name="connsiteX0" fmla="*/ 2000256 w 2829973"/>
              <a:gd name="connsiteY0" fmla="*/ 25863 h 3492810"/>
              <a:gd name="connsiteX1" fmla="*/ 2217281 w 2829973"/>
              <a:gd name="connsiteY1" fmla="*/ 0 h 3492810"/>
              <a:gd name="connsiteX2" fmla="*/ 2829973 w 2829973"/>
              <a:gd name="connsiteY2" fmla="*/ 3343764 h 3492810"/>
              <a:gd name="connsiteX3" fmla="*/ 2016550 w 2829973"/>
              <a:gd name="connsiteY3" fmla="*/ 3492810 h 3492810"/>
              <a:gd name="connsiteX4" fmla="*/ 1718420 w 2829973"/>
              <a:gd name="connsiteY4" fmla="*/ 3323082 h 3492810"/>
              <a:gd name="connsiteX5" fmla="*/ 1350721 w 2829973"/>
              <a:gd name="connsiteY5" fmla="*/ 3120998 h 3492810"/>
              <a:gd name="connsiteX6" fmla="*/ 0 w 2829973"/>
              <a:gd name="connsiteY6" fmla="*/ 1742788 h 3492810"/>
              <a:gd name="connsiteX7" fmla="*/ 184570 w 2829973"/>
              <a:gd name="connsiteY7" fmla="*/ 1112080 h 3492810"/>
              <a:gd name="connsiteX8" fmla="*/ 2000256 w 2829973"/>
              <a:gd name="connsiteY8" fmla="*/ 25863 h 34928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829973" h="3492810">
                <a:moveTo>
                  <a:pt x="2000256" y="25863"/>
                </a:moveTo>
                <a:lnTo>
                  <a:pt x="2217281" y="0"/>
                </a:lnTo>
                <a:lnTo>
                  <a:pt x="2829973" y="3343764"/>
                </a:lnTo>
                <a:lnTo>
                  <a:pt x="2016550" y="3492810"/>
                </a:lnTo>
                <a:lnTo>
                  <a:pt x="1718420" y="3323082"/>
                </a:lnTo>
                <a:cubicBezTo>
                  <a:pt x="1595068" y="3254342"/>
                  <a:pt x="1472370" y="3187183"/>
                  <a:pt x="1350721" y="3120998"/>
                </a:cubicBezTo>
                <a:cubicBezTo>
                  <a:pt x="612441" y="2731672"/>
                  <a:pt x="0" y="2373496"/>
                  <a:pt x="0" y="1742788"/>
                </a:cubicBezTo>
                <a:cubicBezTo>
                  <a:pt x="0" y="1540339"/>
                  <a:pt x="75506" y="1298958"/>
                  <a:pt x="184570" y="1112080"/>
                </a:cubicBezTo>
                <a:cubicBezTo>
                  <a:pt x="580978" y="434654"/>
                  <a:pt x="1331320" y="133901"/>
                  <a:pt x="2000256" y="25863"/>
                </a:cubicBezTo>
                <a:close/>
              </a:path>
            </a:pathLst>
          </a:custGeom>
          <a:solidFill>
            <a:srgbClr val="A3BBA5">
              <a:alpha val="1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3" name="任意多边形: 形状 12">
            <a:extLst>
              <a:ext uri="{FF2B5EF4-FFF2-40B4-BE49-F238E27FC236}">
                <a16:creationId xmlns:a16="http://schemas.microsoft.com/office/drawing/2014/main" id="{47363257-9076-8331-5204-5E5FD22BF467}"/>
              </a:ext>
            </a:extLst>
          </p:cNvPr>
          <p:cNvSpPr/>
          <p:nvPr/>
        </p:nvSpPr>
        <p:spPr>
          <a:xfrm rot="1968575">
            <a:off x="-11119" y="-1096111"/>
            <a:ext cx="3994569" cy="3402742"/>
          </a:xfrm>
          <a:custGeom>
            <a:avLst/>
            <a:gdLst>
              <a:gd name="connsiteX0" fmla="*/ 0 w 3994569"/>
              <a:gd name="connsiteY0" fmla="*/ 2268866 h 3402742"/>
              <a:gd name="connsiteX1" fmla="*/ 3519298 w 3994569"/>
              <a:gd name="connsiteY1" fmla="*/ 0 h 3402742"/>
              <a:gd name="connsiteX2" fmla="*/ 3637956 w 3994569"/>
              <a:gd name="connsiteY2" fmla="*/ 139638 h 3402742"/>
              <a:gd name="connsiteX3" fmla="*/ 3877169 w 3994569"/>
              <a:gd name="connsiteY3" fmla="*/ 519137 h 3402742"/>
              <a:gd name="connsiteX4" fmla="*/ 3994569 w 3994569"/>
              <a:gd name="connsiteY4" fmla="*/ 1095452 h 3402742"/>
              <a:gd name="connsiteX5" fmla="*/ 2318986 w 3994569"/>
              <a:gd name="connsiteY5" fmla="*/ 2674977 h 3402742"/>
              <a:gd name="connsiteX6" fmla="*/ 2020155 w 3994569"/>
              <a:gd name="connsiteY6" fmla="*/ 2706999 h 3402742"/>
              <a:gd name="connsiteX7" fmla="*/ 1518550 w 3994569"/>
              <a:gd name="connsiteY7" fmla="*/ 2824393 h 3402742"/>
              <a:gd name="connsiteX8" fmla="*/ 732789 w 3994569"/>
              <a:gd name="connsiteY8" fmla="*/ 3400709 h 3402742"/>
              <a:gd name="connsiteX9" fmla="*/ 731002 w 3994569"/>
              <a:gd name="connsiteY9" fmla="*/ 3402742 h 34027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94569" h="3402742">
                <a:moveTo>
                  <a:pt x="0" y="2268866"/>
                </a:moveTo>
                <a:lnTo>
                  <a:pt x="3519298" y="0"/>
                </a:lnTo>
                <a:lnTo>
                  <a:pt x="3637956" y="139638"/>
                </a:lnTo>
                <a:cubicBezTo>
                  <a:pt x="3728589" y="256660"/>
                  <a:pt x="3809132" y="383062"/>
                  <a:pt x="3877169" y="519137"/>
                </a:cubicBezTo>
                <a:cubicBezTo>
                  <a:pt x="3962548" y="689894"/>
                  <a:pt x="3994569" y="924694"/>
                  <a:pt x="3994569" y="1095452"/>
                </a:cubicBezTo>
                <a:cubicBezTo>
                  <a:pt x="3994569" y="1970594"/>
                  <a:pt x="3386233" y="2578925"/>
                  <a:pt x="2318986" y="2674977"/>
                </a:cubicBezTo>
                <a:cubicBezTo>
                  <a:pt x="2222934" y="2685651"/>
                  <a:pt x="2105539" y="2685651"/>
                  <a:pt x="2020155" y="2706999"/>
                </a:cubicBezTo>
                <a:cubicBezTo>
                  <a:pt x="1860071" y="2728340"/>
                  <a:pt x="1678640" y="2771030"/>
                  <a:pt x="1518550" y="2824393"/>
                </a:cubicBezTo>
                <a:cubicBezTo>
                  <a:pt x="1262411" y="2904438"/>
                  <a:pt x="982259" y="3133897"/>
                  <a:pt x="732789" y="3400709"/>
                </a:cubicBezTo>
                <a:lnTo>
                  <a:pt x="731002" y="3402742"/>
                </a:lnTo>
                <a:close/>
              </a:path>
            </a:pathLst>
          </a:custGeom>
          <a:solidFill>
            <a:srgbClr val="A3BBA5">
              <a:alpha val="1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7" name="任意多边形: 形状 16">
            <a:extLst>
              <a:ext uri="{FF2B5EF4-FFF2-40B4-BE49-F238E27FC236}">
                <a16:creationId xmlns:a16="http://schemas.microsoft.com/office/drawing/2014/main" id="{E6734353-D65A-44BB-E672-D9DEF1311215}"/>
              </a:ext>
            </a:extLst>
          </p:cNvPr>
          <p:cNvSpPr/>
          <p:nvPr/>
        </p:nvSpPr>
        <p:spPr>
          <a:xfrm>
            <a:off x="5905950" y="0"/>
            <a:ext cx="6286051" cy="2275760"/>
          </a:xfrm>
          <a:custGeom>
            <a:avLst/>
            <a:gdLst>
              <a:gd name="connsiteX0" fmla="*/ 0 w 6286051"/>
              <a:gd name="connsiteY0" fmla="*/ 0 h 2275760"/>
              <a:gd name="connsiteX1" fmla="*/ 6286051 w 6286051"/>
              <a:gd name="connsiteY1" fmla="*/ 0 h 2275760"/>
              <a:gd name="connsiteX2" fmla="*/ 6286051 w 6286051"/>
              <a:gd name="connsiteY2" fmla="*/ 2275760 h 2275760"/>
              <a:gd name="connsiteX3" fmla="*/ 5975468 w 6286051"/>
              <a:gd name="connsiteY3" fmla="*/ 2091248 h 2275760"/>
              <a:gd name="connsiteX4" fmla="*/ 3847651 w 6286051"/>
              <a:gd name="connsiteY4" fmla="*/ 1045029 h 2275760"/>
              <a:gd name="connsiteX5" fmla="*/ 1786622 w 6286051"/>
              <a:gd name="connsiteY5" fmla="*/ 1001486 h 2275760"/>
              <a:gd name="connsiteX6" fmla="*/ 120428 w 6286051"/>
              <a:gd name="connsiteY6" fmla="*/ 85726 h 22757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286051" h="2275760">
                <a:moveTo>
                  <a:pt x="0" y="0"/>
                </a:moveTo>
                <a:lnTo>
                  <a:pt x="6286051" y="0"/>
                </a:lnTo>
                <a:lnTo>
                  <a:pt x="6286051" y="2275760"/>
                </a:lnTo>
                <a:lnTo>
                  <a:pt x="5975468" y="2091248"/>
                </a:lnTo>
                <a:cubicBezTo>
                  <a:pt x="5207004" y="1639434"/>
                  <a:pt x="4468136" y="1239158"/>
                  <a:pt x="3847651" y="1045029"/>
                </a:cubicBezTo>
                <a:cubicBezTo>
                  <a:pt x="3020337" y="786191"/>
                  <a:pt x="2502660" y="1228876"/>
                  <a:pt x="1786622" y="1001486"/>
                </a:cubicBezTo>
                <a:cubicBezTo>
                  <a:pt x="1249594" y="830944"/>
                  <a:pt x="688072" y="480786"/>
                  <a:pt x="120428" y="85726"/>
                </a:cubicBezTo>
                <a:close/>
              </a:path>
            </a:pathLst>
          </a:custGeom>
          <a:solidFill>
            <a:srgbClr val="D4E1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5" name="任意多边形: 形状 14">
            <a:extLst>
              <a:ext uri="{FF2B5EF4-FFF2-40B4-BE49-F238E27FC236}">
                <a16:creationId xmlns:a16="http://schemas.microsoft.com/office/drawing/2014/main" id="{2DFFFE37-0A11-4D68-EFF8-4C2A2945377F}"/>
              </a:ext>
            </a:extLst>
          </p:cNvPr>
          <p:cNvSpPr/>
          <p:nvPr/>
        </p:nvSpPr>
        <p:spPr>
          <a:xfrm>
            <a:off x="4641680" y="0"/>
            <a:ext cx="7550320" cy="1281861"/>
          </a:xfrm>
          <a:custGeom>
            <a:avLst/>
            <a:gdLst>
              <a:gd name="connsiteX0" fmla="*/ 0 w 7550320"/>
              <a:gd name="connsiteY0" fmla="*/ 0 h 1281861"/>
              <a:gd name="connsiteX1" fmla="*/ 7550320 w 7550320"/>
              <a:gd name="connsiteY1" fmla="*/ 0 h 1281861"/>
              <a:gd name="connsiteX2" fmla="*/ 7550320 w 7550320"/>
              <a:gd name="connsiteY2" fmla="*/ 1281861 h 1281861"/>
              <a:gd name="connsiteX3" fmla="*/ 7485913 w 7550320"/>
              <a:gd name="connsiteY3" fmla="*/ 1272721 h 1281861"/>
              <a:gd name="connsiteX4" fmla="*/ 5910206 w 7550320"/>
              <a:gd name="connsiteY4" fmla="*/ 986971 h 1281861"/>
              <a:gd name="connsiteX5" fmla="*/ 4023349 w 7550320"/>
              <a:gd name="connsiteY5" fmla="*/ 391886 h 1281861"/>
              <a:gd name="connsiteX6" fmla="*/ 1280150 w 7550320"/>
              <a:gd name="connsiteY6" fmla="*/ 638629 h 1281861"/>
              <a:gd name="connsiteX7" fmla="*/ 71381 w 7550320"/>
              <a:gd name="connsiteY7" fmla="*/ 57951 h 12818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550320" h="1281861">
                <a:moveTo>
                  <a:pt x="0" y="0"/>
                </a:moveTo>
                <a:lnTo>
                  <a:pt x="7550320" y="0"/>
                </a:lnTo>
                <a:lnTo>
                  <a:pt x="7550320" y="1281861"/>
                </a:lnTo>
                <a:lnTo>
                  <a:pt x="7485913" y="1272721"/>
                </a:lnTo>
                <a:cubicBezTo>
                  <a:pt x="6944349" y="1193800"/>
                  <a:pt x="6410949" y="1106714"/>
                  <a:pt x="5910206" y="986971"/>
                </a:cubicBezTo>
                <a:cubicBezTo>
                  <a:pt x="5242549" y="827314"/>
                  <a:pt x="4795025" y="449943"/>
                  <a:pt x="4023349" y="391886"/>
                </a:cubicBezTo>
                <a:cubicBezTo>
                  <a:pt x="3251673" y="333829"/>
                  <a:pt x="2039730" y="781353"/>
                  <a:pt x="1280150" y="638629"/>
                </a:cubicBezTo>
                <a:cubicBezTo>
                  <a:pt x="805411" y="549427"/>
                  <a:pt x="421387" y="328405"/>
                  <a:pt x="71381" y="57951"/>
                </a:cubicBezTo>
                <a:close/>
              </a:path>
            </a:pathLst>
          </a:custGeom>
          <a:solidFill>
            <a:srgbClr val="B8D8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19" name="任意多边形: 形状 18">
            <a:extLst>
              <a:ext uri="{FF2B5EF4-FFF2-40B4-BE49-F238E27FC236}">
                <a16:creationId xmlns:a16="http://schemas.microsoft.com/office/drawing/2014/main" id="{AA03DE1F-59A1-D2BC-6F44-504E65D3802B}"/>
              </a:ext>
            </a:extLst>
          </p:cNvPr>
          <p:cNvSpPr/>
          <p:nvPr/>
        </p:nvSpPr>
        <p:spPr>
          <a:xfrm flipH="1">
            <a:off x="0" y="4506834"/>
            <a:ext cx="10589806" cy="2351166"/>
          </a:xfrm>
          <a:custGeom>
            <a:avLst/>
            <a:gdLst>
              <a:gd name="connsiteX0" fmla="*/ 10189919 w 10589807"/>
              <a:gd name="connsiteY0" fmla="*/ 1239 h 3106602"/>
              <a:gd name="connsiteX1" fmla="*/ 10572118 w 10589807"/>
              <a:gd name="connsiteY1" fmla="*/ 58602 h 3106602"/>
              <a:gd name="connsiteX2" fmla="*/ 10589807 w 10589807"/>
              <a:gd name="connsiteY2" fmla="*/ 64748 h 3106602"/>
              <a:gd name="connsiteX3" fmla="*/ 10589807 w 10589807"/>
              <a:gd name="connsiteY3" fmla="*/ 3106602 h 3106602"/>
              <a:gd name="connsiteX4" fmla="*/ 0 w 10589807"/>
              <a:gd name="connsiteY4" fmla="*/ 3106602 h 3106602"/>
              <a:gd name="connsiteX5" fmla="*/ 198330 w 10589807"/>
              <a:gd name="connsiteY5" fmla="*/ 2894026 h 3106602"/>
              <a:gd name="connsiteX6" fmla="*/ 1678036 w 10589807"/>
              <a:gd name="connsiteY6" fmla="*/ 1981745 h 3106602"/>
              <a:gd name="connsiteX7" fmla="*/ 5234036 w 10589807"/>
              <a:gd name="connsiteY7" fmla="*/ 2330088 h 3106602"/>
              <a:gd name="connsiteX8" fmla="*/ 9370607 w 10589807"/>
              <a:gd name="connsiteY8" fmla="*/ 123916 h 3106602"/>
              <a:gd name="connsiteX9" fmla="*/ 10189919 w 10589807"/>
              <a:gd name="connsiteY9" fmla="*/ 1239 h 31066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0589807" h="3106602">
                <a:moveTo>
                  <a:pt x="10189919" y="1239"/>
                </a:moveTo>
                <a:cubicBezTo>
                  <a:pt x="10329039" y="6328"/>
                  <a:pt x="10455266" y="26852"/>
                  <a:pt x="10572118" y="58602"/>
                </a:cubicBezTo>
                <a:lnTo>
                  <a:pt x="10589807" y="64748"/>
                </a:lnTo>
                <a:lnTo>
                  <a:pt x="10589807" y="3106602"/>
                </a:lnTo>
                <a:lnTo>
                  <a:pt x="0" y="3106602"/>
                </a:lnTo>
                <a:lnTo>
                  <a:pt x="198330" y="2894026"/>
                </a:lnTo>
                <a:cubicBezTo>
                  <a:pt x="613844" y="2471696"/>
                  <a:pt x="1079322" y="2125376"/>
                  <a:pt x="1678036" y="1981745"/>
                </a:cubicBezTo>
                <a:cubicBezTo>
                  <a:pt x="2635979" y="1751936"/>
                  <a:pt x="3951941" y="2639726"/>
                  <a:pt x="5234036" y="2330088"/>
                </a:cubicBezTo>
                <a:cubicBezTo>
                  <a:pt x="6516131" y="2020450"/>
                  <a:pt x="8347350" y="433554"/>
                  <a:pt x="9370607" y="123916"/>
                </a:cubicBezTo>
                <a:cubicBezTo>
                  <a:pt x="9690375" y="27154"/>
                  <a:pt x="9958053" y="-7242"/>
                  <a:pt x="10189919" y="1239"/>
                </a:cubicBezTo>
                <a:close/>
              </a:path>
            </a:pathLst>
          </a:custGeom>
          <a:solidFill>
            <a:srgbClr val="B8D8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D6B7AFF6-E234-57F0-6EDC-56F4B913001A}"/>
              </a:ext>
            </a:extLst>
          </p:cNvPr>
          <p:cNvSpPr/>
          <p:nvPr/>
        </p:nvSpPr>
        <p:spPr>
          <a:xfrm>
            <a:off x="-1352550" y="-323850"/>
            <a:ext cx="11182350" cy="2686050"/>
          </a:xfrm>
          <a:custGeom>
            <a:avLst/>
            <a:gdLst>
              <a:gd name="connsiteX0" fmla="*/ 0 w 11182350"/>
              <a:gd name="connsiteY0" fmla="*/ 2686050 h 2686050"/>
              <a:gd name="connsiteX1" fmla="*/ 3409950 w 11182350"/>
              <a:gd name="connsiteY1" fmla="*/ 857250 h 2686050"/>
              <a:gd name="connsiteX2" fmla="*/ 7334250 w 11182350"/>
              <a:gd name="connsiteY2" fmla="*/ 1600200 h 2686050"/>
              <a:gd name="connsiteX3" fmla="*/ 11182350 w 11182350"/>
              <a:gd name="connsiteY3" fmla="*/ 0 h 2686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182350" h="2686050">
                <a:moveTo>
                  <a:pt x="0" y="2686050"/>
                </a:moveTo>
                <a:cubicBezTo>
                  <a:pt x="1093787" y="1862137"/>
                  <a:pt x="2187575" y="1038225"/>
                  <a:pt x="3409950" y="857250"/>
                </a:cubicBezTo>
                <a:cubicBezTo>
                  <a:pt x="4632325" y="676275"/>
                  <a:pt x="6038850" y="1743075"/>
                  <a:pt x="7334250" y="1600200"/>
                </a:cubicBezTo>
                <a:cubicBezTo>
                  <a:pt x="8629650" y="1457325"/>
                  <a:pt x="9906000" y="728662"/>
                  <a:pt x="11182350" y="0"/>
                </a:cubicBezTo>
              </a:path>
            </a:pathLst>
          </a:custGeom>
          <a:noFill/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620AA51A-292A-B7B8-A71D-44BC879A623D}"/>
              </a:ext>
            </a:extLst>
          </p:cNvPr>
          <p:cNvSpPr/>
          <p:nvPr/>
        </p:nvSpPr>
        <p:spPr>
          <a:xfrm rot="623001">
            <a:off x="10231619" y="4156423"/>
            <a:ext cx="4924122" cy="4906284"/>
          </a:xfrm>
          <a:custGeom>
            <a:avLst/>
            <a:gdLst>
              <a:gd name="connsiteX0" fmla="*/ 862056 w 1647874"/>
              <a:gd name="connsiteY0" fmla="*/ 41050 h 1769070"/>
              <a:gd name="connsiteX1" fmla="*/ 1198277 w 1647874"/>
              <a:gd name="connsiteY1" fmla="*/ 244347 h 1769070"/>
              <a:gd name="connsiteX2" fmla="*/ 1647875 w 1647874"/>
              <a:gd name="connsiteY2" fmla="*/ 1249101 h 1769070"/>
              <a:gd name="connsiteX3" fmla="*/ 1634191 w 1647874"/>
              <a:gd name="connsiteY3" fmla="*/ 1397664 h 1769070"/>
              <a:gd name="connsiteX4" fmla="*/ 1288196 w 1647874"/>
              <a:gd name="connsiteY4" fmla="*/ 1769071 h 1769070"/>
              <a:gd name="connsiteX5" fmla="*/ 912880 w 1647874"/>
              <a:gd name="connsiteY5" fmla="*/ 1456307 h 1769070"/>
              <a:gd name="connsiteX6" fmla="*/ 899196 w 1647874"/>
              <a:gd name="connsiteY6" fmla="*/ 1387890 h 1769070"/>
              <a:gd name="connsiteX7" fmla="*/ 877694 w 1647874"/>
              <a:gd name="connsiteY7" fmla="*/ 1301880 h 1769070"/>
              <a:gd name="connsiteX8" fmla="*/ 807322 w 1647874"/>
              <a:gd name="connsiteY8" fmla="*/ 1161136 h 1769070"/>
              <a:gd name="connsiteX9" fmla="*/ 660714 w 1647874"/>
              <a:gd name="connsiteY9" fmla="*/ 1010618 h 1769070"/>
              <a:gd name="connsiteX10" fmla="*/ 314719 w 1647874"/>
              <a:gd name="connsiteY10" fmla="*/ 789729 h 1769070"/>
              <a:gd name="connsiteX11" fmla="*/ 0 w 1647874"/>
              <a:gd name="connsiteY11" fmla="*/ 443734 h 1769070"/>
              <a:gd name="connsiteX12" fmla="*/ 43005 w 1647874"/>
              <a:gd name="connsiteY12" fmla="*/ 285397 h 1769070"/>
              <a:gd name="connsiteX13" fmla="*/ 611844 w 1647874"/>
              <a:gd name="connsiteY13" fmla="*/ 0 h 1769070"/>
              <a:gd name="connsiteX14" fmla="*/ 862056 w 1647874"/>
              <a:gd name="connsiteY14" fmla="*/ 41050 h 17690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647874" h="1769070">
                <a:moveTo>
                  <a:pt x="862056" y="41050"/>
                </a:moveTo>
                <a:cubicBezTo>
                  <a:pt x="969568" y="76236"/>
                  <a:pt x="1088809" y="142699"/>
                  <a:pt x="1198277" y="244347"/>
                </a:cubicBezTo>
                <a:cubicBezTo>
                  <a:pt x="1468036" y="492603"/>
                  <a:pt x="1647875" y="957839"/>
                  <a:pt x="1647875" y="1249101"/>
                </a:cubicBezTo>
                <a:cubicBezTo>
                  <a:pt x="1647875" y="1299925"/>
                  <a:pt x="1638101" y="1348794"/>
                  <a:pt x="1634191" y="1397664"/>
                </a:cubicBezTo>
                <a:cubicBezTo>
                  <a:pt x="1610734" y="1624418"/>
                  <a:pt x="1479764" y="1769071"/>
                  <a:pt x="1288196" y="1769071"/>
                </a:cubicBezTo>
                <a:cubicBezTo>
                  <a:pt x="1086855" y="1769071"/>
                  <a:pt x="944156" y="1645920"/>
                  <a:pt x="912880" y="1456307"/>
                </a:cubicBezTo>
                <a:cubicBezTo>
                  <a:pt x="908970" y="1434805"/>
                  <a:pt x="903106" y="1409392"/>
                  <a:pt x="899196" y="1387890"/>
                </a:cubicBezTo>
                <a:cubicBezTo>
                  <a:pt x="895287" y="1360523"/>
                  <a:pt x="887468" y="1329247"/>
                  <a:pt x="877694" y="1301880"/>
                </a:cubicBezTo>
                <a:cubicBezTo>
                  <a:pt x="864010" y="1254965"/>
                  <a:pt x="840553" y="1208051"/>
                  <a:pt x="807322" y="1161136"/>
                </a:cubicBezTo>
                <a:cubicBezTo>
                  <a:pt x="772136" y="1110312"/>
                  <a:pt x="709583" y="1047759"/>
                  <a:pt x="660714" y="1010618"/>
                </a:cubicBezTo>
                <a:cubicBezTo>
                  <a:pt x="545382" y="926563"/>
                  <a:pt x="428096" y="856191"/>
                  <a:pt x="314719" y="789729"/>
                </a:cubicBezTo>
                <a:cubicBezTo>
                  <a:pt x="142699" y="691990"/>
                  <a:pt x="0" y="602071"/>
                  <a:pt x="0" y="443734"/>
                </a:cubicBezTo>
                <a:cubicBezTo>
                  <a:pt x="0" y="392910"/>
                  <a:pt x="17593" y="332312"/>
                  <a:pt x="43005" y="285397"/>
                </a:cubicBezTo>
                <a:cubicBezTo>
                  <a:pt x="166156" y="58643"/>
                  <a:pt x="435915" y="0"/>
                  <a:pt x="611844" y="0"/>
                </a:cubicBezTo>
                <a:cubicBezTo>
                  <a:pt x="693945" y="0"/>
                  <a:pt x="779955" y="15638"/>
                  <a:pt x="862056" y="41050"/>
                </a:cubicBezTo>
                <a:close/>
              </a:path>
            </a:pathLst>
          </a:custGeom>
          <a:noFill/>
          <a:ln w="127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id="{8BDB785D-1059-C517-634C-A7AD0E1A4DFC}"/>
              </a:ext>
            </a:extLst>
          </p:cNvPr>
          <p:cNvSpPr/>
          <p:nvPr/>
        </p:nvSpPr>
        <p:spPr>
          <a:xfrm>
            <a:off x="9260114" y="5169992"/>
            <a:ext cx="855548" cy="885420"/>
          </a:xfrm>
          <a:custGeom>
            <a:avLst/>
            <a:gdLst>
              <a:gd name="connsiteX0" fmla="*/ 957839 w 1399618"/>
              <a:gd name="connsiteY0" fmla="*/ 25412 h 1448487"/>
              <a:gd name="connsiteX1" fmla="*/ 1251056 w 1399618"/>
              <a:gd name="connsiteY1" fmla="*/ 207206 h 1448487"/>
              <a:gd name="connsiteX2" fmla="*/ 1268648 w 1399618"/>
              <a:gd name="connsiteY2" fmla="*/ 226754 h 1448487"/>
              <a:gd name="connsiteX3" fmla="*/ 1284287 w 1399618"/>
              <a:gd name="connsiteY3" fmla="*/ 248256 h 1448487"/>
              <a:gd name="connsiteX4" fmla="*/ 1342930 w 1399618"/>
              <a:gd name="connsiteY4" fmla="*/ 347950 h 1448487"/>
              <a:gd name="connsiteX5" fmla="*/ 1399618 w 1399618"/>
              <a:gd name="connsiteY5" fmla="*/ 574704 h 1448487"/>
              <a:gd name="connsiteX6" fmla="*/ 1399618 w 1399618"/>
              <a:gd name="connsiteY6" fmla="*/ 690035 h 1448487"/>
              <a:gd name="connsiteX7" fmla="*/ 1393754 w 1399618"/>
              <a:gd name="connsiteY7" fmla="*/ 758452 h 1448487"/>
              <a:gd name="connsiteX8" fmla="*/ 1354659 w 1399618"/>
              <a:gd name="connsiteY8" fmla="*/ 977387 h 1448487"/>
              <a:gd name="connsiteX9" fmla="*/ 1260829 w 1399618"/>
              <a:gd name="connsiteY9" fmla="*/ 1229553 h 1448487"/>
              <a:gd name="connsiteX10" fmla="*/ 1034076 w 1399618"/>
              <a:gd name="connsiteY10" fmla="*/ 1387890 h 1448487"/>
              <a:gd name="connsiteX11" fmla="*/ 938292 w 1399618"/>
              <a:gd name="connsiteY11" fmla="*/ 1415257 h 1448487"/>
              <a:gd name="connsiteX12" fmla="*/ 719357 w 1399618"/>
              <a:gd name="connsiteY12" fmla="*/ 1448488 h 1448487"/>
              <a:gd name="connsiteX13" fmla="*/ 615754 w 1399618"/>
              <a:gd name="connsiteY13" fmla="*/ 1448488 h 1448487"/>
              <a:gd name="connsiteX14" fmla="*/ 170065 w 1399618"/>
              <a:gd name="connsiteY14" fmla="*/ 1215870 h 1448487"/>
              <a:gd name="connsiteX15" fmla="*/ 99693 w 1399618"/>
              <a:gd name="connsiteY15" fmla="*/ 1108357 h 1448487"/>
              <a:gd name="connsiteX16" fmla="*/ 35186 w 1399618"/>
              <a:gd name="connsiteY16" fmla="*/ 926563 h 1448487"/>
              <a:gd name="connsiteX17" fmla="*/ 0 w 1399618"/>
              <a:gd name="connsiteY17" fmla="*/ 721312 h 1448487"/>
              <a:gd name="connsiteX18" fmla="*/ 0 w 1399618"/>
              <a:gd name="connsiteY18" fmla="*/ 641166 h 1448487"/>
              <a:gd name="connsiteX19" fmla="*/ 3910 w 1399618"/>
              <a:gd name="connsiteY19" fmla="*/ 605980 h 1448487"/>
              <a:gd name="connsiteX20" fmla="*/ 29322 w 1399618"/>
              <a:gd name="connsiteY20" fmla="*/ 490648 h 1448487"/>
              <a:gd name="connsiteX21" fmla="*/ 33231 w 1399618"/>
              <a:gd name="connsiteY21" fmla="*/ 480875 h 1448487"/>
              <a:gd name="connsiteX22" fmla="*/ 93829 w 1399618"/>
              <a:gd name="connsiteY22" fmla="*/ 347950 h 1448487"/>
              <a:gd name="connsiteX23" fmla="*/ 125106 w 1399618"/>
              <a:gd name="connsiteY23" fmla="*/ 301035 h 1448487"/>
              <a:gd name="connsiteX24" fmla="*/ 150518 w 1399618"/>
              <a:gd name="connsiteY24" fmla="*/ 269759 h 1448487"/>
              <a:gd name="connsiteX25" fmla="*/ 367498 w 1399618"/>
              <a:gd name="connsiteY25" fmla="*/ 91874 h 1448487"/>
              <a:gd name="connsiteX26" fmla="*/ 576658 w 1399618"/>
              <a:gd name="connsiteY26" fmla="*/ 17593 h 1448487"/>
              <a:gd name="connsiteX27" fmla="*/ 705674 w 1399618"/>
              <a:gd name="connsiteY27" fmla="*/ 0 h 1448487"/>
              <a:gd name="connsiteX28" fmla="*/ 815141 w 1399618"/>
              <a:gd name="connsiteY28" fmla="*/ 0 h 1448487"/>
              <a:gd name="connsiteX29" fmla="*/ 957839 w 1399618"/>
              <a:gd name="connsiteY29" fmla="*/ 25412 h 14484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1399618" h="1448487">
                <a:moveTo>
                  <a:pt x="957839" y="25412"/>
                </a:moveTo>
                <a:cubicBezTo>
                  <a:pt x="1051669" y="56688"/>
                  <a:pt x="1174819" y="97739"/>
                  <a:pt x="1251056" y="207206"/>
                </a:cubicBezTo>
                <a:cubicBezTo>
                  <a:pt x="1254965" y="213070"/>
                  <a:pt x="1264739" y="220889"/>
                  <a:pt x="1268648" y="226754"/>
                </a:cubicBezTo>
                <a:cubicBezTo>
                  <a:pt x="1274513" y="230663"/>
                  <a:pt x="1278422" y="240437"/>
                  <a:pt x="1284287" y="248256"/>
                </a:cubicBezTo>
                <a:cubicBezTo>
                  <a:pt x="1307744" y="275623"/>
                  <a:pt x="1331201" y="316673"/>
                  <a:pt x="1342930" y="347950"/>
                </a:cubicBezTo>
                <a:cubicBezTo>
                  <a:pt x="1362478" y="394864"/>
                  <a:pt x="1399618" y="510196"/>
                  <a:pt x="1399618" y="574704"/>
                </a:cubicBezTo>
                <a:lnTo>
                  <a:pt x="1399618" y="690035"/>
                </a:lnTo>
                <a:cubicBezTo>
                  <a:pt x="1397664" y="713493"/>
                  <a:pt x="1393754" y="752588"/>
                  <a:pt x="1393754" y="758452"/>
                </a:cubicBezTo>
                <a:cubicBezTo>
                  <a:pt x="1393754" y="762362"/>
                  <a:pt x="1370297" y="905061"/>
                  <a:pt x="1354659" y="977387"/>
                </a:cubicBezTo>
                <a:cubicBezTo>
                  <a:pt x="1337066" y="1061443"/>
                  <a:pt x="1319473" y="1145498"/>
                  <a:pt x="1260829" y="1229553"/>
                </a:cubicBezTo>
                <a:cubicBezTo>
                  <a:pt x="1208051" y="1303835"/>
                  <a:pt x="1112267" y="1362478"/>
                  <a:pt x="1034076" y="1387890"/>
                </a:cubicBezTo>
                <a:cubicBezTo>
                  <a:pt x="1002799" y="1397664"/>
                  <a:pt x="969568" y="1409392"/>
                  <a:pt x="938292" y="1415257"/>
                </a:cubicBezTo>
                <a:cubicBezTo>
                  <a:pt x="932427" y="1417211"/>
                  <a:pt x="770181" y="1448488"/>
                  <a:pt x="719357" y="1448488"/>
                </a:cubicBezTo>
                <a:lnTo>
                  <a:pt x="615754" y="1448488"/>
                </a:lnTo>
                <a:cubicBezTo>
                  <a:pt x="465236" y="1442623"/>
                  <a:pt x="279533" y="1364433"/>
                  <a:pt x="170065" y="1215870"/>
                </a:cubicBezTo>
                <a:cubicBezTo>
                  <a:pt x="146608" y="1184593"/>
                  <a:pt x="119241" y="1141588"/>
                  <a:pt x="99693" y="1108357"/>
                </a:cubicBezTo>
                <a:cubicBezTo>
                  <a:pt x="93829" y="1098583"/>
                  <a:pt x="35186" y="951975"/>
                  <a:pt x="35186" y="926563"/>
                </a:cubicBezTo>
                <a:cubicBezTo>
                  <a:pt x="35186" y="924608"/>
                  <a:pt x="0" y="789729"/>
                  <a:pt x="0" y="721312"/>
                </a:cubicBezTo>
                <a:lnTo>
                  <a:pt x="0" y="641166"/>
                </a:lnTo>
                <a:cubicBezTo>
                  <a:pt x="1955" y="629437"/>
                  <a:pt x="1955" y="617709"/>
                  <a:pt x="3910" y="605980"/>
                </a:cubicBezTo>
                <a:cubicBezTo>
                  <a:pt x="9774" y="568839"/>
                  <a:pt x="29322" y="494558"/>
                  <a:pt x="29322" y="490648"/>
                </a:cubicBezTo>
                <a:cubicBezTo>
                  <a:pt x="29322" y="484784"/>
                  <a:pt x="33231" y="482829"/>
                  <a:pt x="33231" y="480875"/>
                </a:cubicBezTo>
                <a:cubicBezTo>
                  <a:pt x="46915" y="437870"/>
                  <a:pt x="68417" y="390955"/>
                  <a:pt x="93829" y="347950"/>
                </a:cubicBezTo>
                <a:cubicBezTo>
                  <a:pt x="101648" y="334266"/>
                  <a:pt x="125106" y="304945"/>
                  <a:pt x="125106" y="301035"/>
                </a:cubicBezTo>
                <a:cubicBezTo>
                  <a:pt x="125106" y="295171"/>
                  <a:pt x="142699" y="279533"/>
                  <a:pt x="150518" y="269759"/>
                </a:cubicBezTo>
                <a:cubicBezTo>
                  <a:pt x="207206" y="199387"/>
                  <a:pt x="289307" y="132925"/>
                  <a:pt x="367498" y="91874"/>
                </a:cubicBezTo>
                <a:cubicBezTo>
                  <a:pt x="433960" y="56688"/>
                  <a:pt x="506287" y="31276"/>
                  <a:pt x="576658" y="17593"/>
                </a:cubicBezTo>
                <a:cubicBezTo>
                  <a:pt x="617709" y="9774"/>
                  <a:pt x="699809" y="0"/>
                  <a:pt x="705674" y="0"/>
                </a:cubicBezTo>
                <a:lnTo>
                  <a:pt x="815141" y="0"/>
                </a:lnTo>
                <a:cubicBezTo>
                  <a:pt x="836643" y="0"/>
                  <a:pt x="951975" y="23457"/>
                  <a:pt x="957839" y="25412"/>
                </a:cubicBezTo>
                <a:close/>
              </a:path>
            </a:pathLst>
          </a:custGeom>
          <a:solidFill>
            <a:srgbClr val="D4E1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832258AE-5706-3A8C-2A49-1061051BBD85}"/>
              </a:ext>
            </a:extLst>
          </p:cNvPr>
          <p:cNvSpPr txBox="1"/>
          <p:nvPr/>
        </p:nvSpPr>
        <p:spPr>
          <a:xfrm>
            <a:off x="3230472" y="1877535"/>
            <a:ext cx="573105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5400" dirty="0">
                <a:solidFill>
                  <a:schemeClr val="tx1">
                    <a:lumMod val="65000"/>
                    <a:lumOff val="35000"/>
                  </a:schemeClr>
                </a:solidFill>
                <a:latin typeface="得意黑" pitchFamily="2" charset="-122"/>
                <a:ea typeface="得意黑" pitchFamily="2" charset="-122"/>
              </a:rPr>
              <a:t>莫兰迪色半年工作总结</a:t>
            </a:r>
          </a:p>
        </p:txBody>
      </p:sp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id="{66B14AED-35E4-0740-DF81-E696B5BF0F06}"/>
              </a:ext>
            </a:extLst>
          </p:cNvPr>
          <p:cNvSpPr/>
          <p:nvPr/>
        </p:nvSpPr>
        <p:spPr>
          <a:xfrm>
            <a:off x="-624114" y="5062226"/>
            <a:ext cx="7823200" cy="2359327"/>
          </a:xfrm>
          <a:custGeom>
            <a:avLst/>
            <a:gdLst>
              <a:gd name="connsiteX0" fmla="*/ 0 w 7823200"/>
              <a:gd name="connsiteY0" fmla="*/ 980470 h 2359327"/>
              <a:gd name="connsiteX1" fmla="*/ 3889828 w 7823200"/>
              <a:gd name="connsiteY1" fmla="*/ 51556 h 2359327"/>
              <a:gd name="connsiteX2" fmla="*/ 7823200 w 7823200"/>
              <a:gd name="connsiteY2" fmla="*/ 2359327 h 23593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823200" h="2359327">
                <a:moveTo>
                  <a:pt x="0" y="980470"/>
                </a:moveTo>
                <a:cubicBezTo>
                  <a:pt x="1292980" y="401108"/>
                  <a:pt x="2585961" y="-178254"/>
                  <a:pt x="3889828" y="51556"/>
                </a:cubicBezTo>
                <a:cubicBezTo>
                  <a:pt x="5193695" y="281366"/>
                  <a:pt x="6508447" y="1320346"/>
                  <a:pt x="7823200" y="2359327"/>
                </a:cubicBezTo>
              </a:path>
            </a:pathLst>
          </a:custGeom>
          <a:noFill/>
          <a:ln>
            <a:solidFill>
              <a:schemeClr val="tx1">
                <a:lumMod val="65000"/>
                <a:lumOff val="3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2" name="矩形: 圆角 21">
            <a:extLst>
              <a:ext uri="{FF2B5EF4-FFF2-40B4-BE49-F238E27FC236}">
                <a16:creationId xmlns:a16="http://schemas.microsoft.com/office/drawing/2014/main" id="{6030B42E-1419-1052-BB11-4D57E21F7EB0}"/>
              </a:ext>
            </a:extLst>
          </p:cNvPr>
          <p:cNvSpPr/>
          <p:nvPr/>
        </p:nvSpPr>
        <p:spPr>
          <a:xfrm>
            <a:off x="2931885" y="2917592"/>
            <a:ext cx="6328229" cy="490019"/>
          </a:xfrm>
          <a:prstGeom prst="roundRect">
            <a:avLst>
              <a:gd name="adj" fmla="val 50000"/>
            </a:avLst>
          </a:prstGeom>
          <a:solidFill>
            <a:srgbClr val="B8D8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40910965-692F-A651-824D-E38851B0C45E}"/>
              </a:ext>
            </a:extLst>
          </p:cNvPr>
          <p:cNvSpPr txBox="1"/>
          <p:nvPr/>
        </p:nvSpPr>
        <p:spPr>
          <a:xfrm>
            <a:off x="3301999" y="3639844"/>
            <a:ext cx="5588000" cy="7026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</a:rPr>
              <a:t>Your content to play here, or through paste in this box, and select only the text. Your content to play here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</a:endParaRPr>
          </a:p>
        </p:txBody>
      </p: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7C0B9C12-747B-5178-7E00-E2A6952956CD}"/>
              </a:ext>
            </a:extLst>
          </p:cNvPr>
          <p:cNvGrpSpPr/>
          <p:nvPr/>
        </p:nvGrpSpPr>
        <p:grpSpPr>
          <a:xfrm>
            <a:off x="4018077" y="4831438"/>
            <a:ext cx="4155844" cy="342544"/>
            <a:chOff x="4289813" y="5868701"/>
            <a:chExt cx="2243456" cy="342544"/>
          </a:xfrm>
        </p:grpSpPr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8BEBD99A-05A4-C486-A07F-CD6D83B1C81F}"/>
                </a:ext>
              </a:extLst>
            </p:cNvPr>
            <p:cNvSpPr txBox="1"/>
            <p:nvPr/>
          </p:nvSpPr>
          <p:spPr>
            <a:xfrm>
              <a:off x="4289813" y="5868701"/>
              <a:ext cx="131227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200" b="1">
                  <a:gradFill flip="none" rotWithShape="1">
                    <a:gsLst>
                      <a:gs pos="1000">
                        <a:srgbClr val="BB9F64"/>
                      </a:gs>
                      <a:gs pos="100000">
                        <a:srgbClr val="BB9F64"/>
                      </a:gs>
                      <a:gs pos="61000">
                        <a:srgbClr val="FFF0AE"/>
                      </a:gs>
                    </a:gsLst>
                    <a:lin ang="5400000" scaled="1"/>
                    <a:tileRect/>
                  </a:gradFill>
                  <a:latin typeface="+mn-ea"/>
                  <a:ea typeface="+mn-ea"/>
                  <a:cs typeface="+mn-ea"/>
                </a:defRPr>
              </a:lvl1pPr>
            </a:lstStyle>
            <a:p>
              <a:pPr algn="l"/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汇报人：</a:t>
              </a:r>
              <a:r>
                <a:rPr lang="en-US" altLang="zh-CN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51PPT</a:t>
              </a:r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模板网</a:t>
              </a: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03052653-ABF4-0759-76E3-8B103A6CC1D3}"/>
                </a:ext>
              </a:extLst>
            </p:cNvPr>
            <p:cNvSpPr txBox="1"/>
            <p:nvPr/>
          </p:nvSpPr>
          <p:spPr>
            <a:xfrm>
              <a:off x="5513447" y="5872691"/>
              <a:ext cx="101982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200" b="1">
                  <a:gradFill flip="none" rotWithShape="1">
                    <a:gsLst>
                      <a:gs pos="1000">
                        <a:srgbClr val="BB9F64"/>
                      </a:gs>
                      <a:gs pos="100000">
                        <a:srgbClr val="BB9F64"/>
                      </a:gs>
                      <a:gs pos="61000">
                        <a:srgbClr val="FFF0AE"/>
                      </a:gs>
                    </a:gsLst>
                    <a:lin ang="5400000" scaled="1"/>
                    <a:tileRect/>
                  </a:gradFill>
                  <a:latin typeface="+mn-ea"/>
                  <a:ea typeface="+mn-ea"/>
                  <a:cs typeface="+mn-ea"/>
                </a:defRPr>
              </a:lvl1pPr>
            </a:lstStyle>
            <a:p>
              <a:pPr algn="l"/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时间：</a:t>
              </a:r>
              <a:r>
                <a:rPr lang="en-US" altLang="zh-CN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2023.06.21</a:t>
              </a:r>
              <a:endPara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</p:grpSp>
      <p:sp>
        <p:nvSpPr>
          <p:cNvPr id="28" name="任意多边形: 形状 27">
            <a:extLst>
              <a:ext uri="{FF2B5EF4-FFF2-40B4-BE49-F238E27FC236}">
                <a16:creationId xmlns:a16="http://schemas.microsoft.com/office/drawing/2014/main" id="{B0F47405-1C04-DF40-51E9-4255A57BF713}"/>
              </a:ext>
            </a:extLst>
          </p:cNvPr>
          <p:cNvSpPr/>
          <p:nvPr/>
        </p:nvSpPr>
        <p:spPr>
          <a:xfrm rot="7395911">
            <a:off x="1140933" y="1360489"/>
            <a:ext cx="878671" cy="641166"/>
          </a:xfrm>
          <a:custGeom>
            <a:avLst/>
            <a:gdLst>
              <a:gd name="connsiteX0" fmla="*/ 803412 w 1757341"/>
              <a:gd name="connsiteY0" fmla="*/ 35186 h 1282331"/>
              <a:gd name="connsiteX1" fmla="*/ 1157226 w 1757341"/>
              <a:gd name="connsiteY1" fmla="*/ 228709 h 1282331"/>
              <a:gd name="connsiteX2" fmla="*/ 1579458 w 1757341"/>
              <a:gd name="connsiteY2" fmla="*/ 447643 h 1282331"/>
              <a:gd name="connsiteX3" fmla="*/ 1679151 w 1757341"/>
              <a:gd name="connsiteY3" fmla="*/ 580568 h 1282331"/>
              <a:gd name="connsiteX4" fmla="*/ 1757342 w 1757341"/>
              <a:gd name="connsiteY4" fmla="*/ 840553 h 1282331"/>
              <a:gd name="connsiteX5" fmla="*/ 1686970 w 1757341"/>
              <a:gd name="connsiteY5" fmla="*/ 1082945 h 1282331"/>
              <a:gd name="connsiteX6" fmla="*/ 1296015 w 1757341"/>
              <a:gd name="connsiteY6" fmla="*/ 1282332 h 1282331"/>
              <a:gd name="connsiteX7" fmla="*/ 951975 w 1757341"/>
              <a:gd name="connsiteY7" fmla="*/ 1239327 h 1282331"/>
              <a:gd name="connsiteX8" fmla="*/ 559065 w 1757341"/>
              <a:gd name="connsiteY8" fmla="*/ 1268649 h 1282331"/>
              <a:gd name="connsiteX9" fmla="*/ 35186 w 1757341"/>
              <a:gd name="connsiteY9" fmla="*/ 993025 h 1282331"/>
              <a:gd name="connsiteX10" fmla="*/ 13683 w 1757341"/>
              <a:gd name="connsiteY10" fmla="*/ 922654 h 1282331"/>
              <a:gd name="connsiteX11" fmla="*/ 0 w 1757341"/>
              <a:gd name="connsiteY11" fmla="*/ 826870 h 1282331"/>
              <a:gd name="connsiteX12" fmla="*/ 0 w 1757341"/>
              <a:gd name="connsiteY12" fmla="*/ 656804 h 1282331"/>
              <a:gd name="connsiteX13" fmla="*/ 5864 w 1757341"/>
              <a:gd name="connsiteY13" fmla="*/ 574704 h 1282331"/>
              <a:gd name="connsiteX14" fmla="*/ 615754 w 1757341"/>
              <a:gd name="connsiteY14" fmla="*/ 0 h 1282331"/>
              <a:gd name="connsiteX15" fmla="*/ 803412 w 1757341"/>
              <a:gd name="connsiteY15" fmla="*/ 35186 h 12823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757341" h="1282331">
                <a:moveTo>
                  <a:pt x="803412" y="35186"/>
                </a:moveTo>
                <a:cubicBezTo>
                  <a:pt x="916789" y="76236"/>
                  <a:pt x="1041895" y="177885"/>
                  <a:pt x="1157226" y="228709"/>
                </a:cubicBezTo>
                <a:cubicBezTo>
                  <a:pt x="1296015" y="293216"/>
                  <a:pt x="1444578" y="324493"/>
                  <a:pt x="1579458" y="447643"/>
                </a:cubicBezTo>
                <a:cubicBezTo>
                  <a:pt x="1622463" y="484784"/>
                  <a:pt x="1647875" y="535608"/>
                  <a:pt x="1679151" y="580568"/>
                </a:cubicBezTo>
                <a:cubicBezTo>
                  <a:pt x="1733885" y="658759"/>
                  <a:pt x="1757342" y="758453"/>
                  <a:pt x="1757342" y="840553"/>
                </a:cubicBezTo>
                <a:cubicBezTo>
                  <a:pt x="1757342" y="916789"/>
                  <a:pt x="1733885" y="1014528"/>
                  <a:pt x="1686970" y="1082945"/>
                </a:cubicBezTo>
                <a:cubicBezTo>
                  <a:pt x="1587277" y="1225644"/>
                  <a:pt x="1417211" y="1282332"/>
                  <a:pt x="1296015" y="1282332"/>
                </a:cubicBezTo>
                <a:cubicBezTo>
                  <a:pt x="1170910" y="1282332"/>
                  <a:pt x="1071216" y="1239327"/>
                  <a:pt x="951975" y="1239327"/>
                </a:cubicBezTo>
                <a:lnTo>
                  <a:pt x="559065" y="1268649"/>
                </a:lnTo>
                <a:cubicBezTo>
                  <a:pt x="387045" y="1260830"/>
                  <a:pt x="142699" y="1233463"/>
                  <a:pt x="35186" y="993025"/>
                </a:cubicBezTo>
                <a:cubicBezTo>
                  <a:pt x="25412" y="969568"/>
                  <a:pt x="19548" y="946111"/>
                  <a:pt x="13683" y="922654"/>
                </a:cubicBezTo>
                <a:cubicBezTo>
                  <a:pt x="5864" y="891377"/>
                  <a:pt x="0" y="830779"/>
                  <a:pt x="0" y="826870"/>
                </a:cubicBezTo>
                <a:lnTo>
                  <a:pt x="0" y="656804"/>
                </a:lnTo>
                <a:lnTo>
                  <a:pt x="5864" y="574704"/>
                </a:lnTo>
                <a:cubicBezTo>
                  <a:pt x="41050" y="222844"/>
                  <a:pt x="375317" y="0"/>
                  <a:pt x="615754" y="0"/>
                </a:cubicBezTo>
                <a:cubicBezTo>
                  <a:pt x="680261" y="0"/>
                  <a:pt x="734995" y="9774"/>
                  <a:pt x="803412" y="35186"/>
                </a:cubicBezTo>
                <a:close/>
              </a:path>
            </a:pathLst>
          </a:custGeom>
          <a:solidFill>
            <a:srgbClr val="B8D8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49" name="任意多边形: 形状 48">
            <a:extLst>
              <a:ext uri="{FF2B5EF4-FFF2-40B4-BE49-F238E27FC236}">
                <a16:creationId xmlns:a16="http://schemas.microsoft.com/office/drawing/2014/main" id="{A1D14BA2-86AD-EC7A-1B18-267F58FED11C}"/>
              </a:ext>
            </a:extLst>
          </p:cNvPr>
          <p:cNvSpPr/>
          <p:nvPr/>
        </p:nvSpPr>
        <p:spPr>
          <a:xfrm rot="12351195">
            <a:off x="112090" y="5268636"/>
            <a:ext cx="2597555" cy="2580932"/>
          </a:xfrm>
          <a:custGeom>
            <a:avLst/>
            <a:gdLst>
              <a:gd name="connsiteX0" fmla="*/ 836128 w 1214765"/>
              <a:gd name="connsiteY0" fmla="*/ 201058 h 1206991"/>
              <a:gd name="connsiteX1" fmla="*/ 717447 w 1214765"/>
              <a:gd name="connsiteY1" fmla="*/ 4938 h 1206991"/>
              <a:gd name="connsiteX2" fmla="*/ 552094 w 1214765"/>
              <a:gd name="connsiteY2" fmla="*/ 96994 h 1206991"/>
              <a:gd name="connsiteX3" fmla="*/ 277394 w 1214765"/>
              <a:gd name="connsiteY3" fmla="*/ 263763 h 1206991"/>
              <a:gd name="connsiteX4" fmla="*/ 217386 w 1214765"/>
              <a:gd name="connsiteY4" fmla="*/ 431865 h 1206991"/>
              <a:gd name="connsiteX5" fmla="*/ 442747 w 1214765"/>
              <a:gd name="connsiteY5" fmla="*/ 394509 h 1206991"/>
              <a:gd name="connsiteX6" fmla="*/ 280061 w 1214765"/>
              <a:gd name="connsiteY6" fmla="*/ 434534 h 1206991"/>
              <a:gd name="connsiteX7" fmla="*/ 70702 w 1214765"/>
              <a:gd name="connsiteY7" fmla="*/ 598634 h 1206991"/>
              <a:gd name="connsiteX8" fmla="*/ 61367 w 1214765"/>
              <a:gd name="connsiteY8" fmla="*/ 754729 h 1206991"/>
              <a:gd name="connsiteX9" fmla="*/ 156046 w 1214765"/>
              <a:gd name="connsiteY9" fmla="*/ 706699 h 1206991"/>
              <a:gd name="connsiteX10" fmla="*/ 249390 w 1214765"/>
              <a:gd name="connsiteY10" fmla="*/ 595965 h 1206991"/>
              <a:gd name="connsiteX11" fmla="*/ 336068 w 1214765"/>
              <a:gd name="connsiteY11" fmla="*/ 610641 h 1206991"/>
              <a:gd name="connsiteX12" fmla="*/ 110707 w 1214765"/>
              <a:gd name="connsiteY12" fmla="*/ 717373 h 1206991"/>
              <a:gd name="connsiteX13" fmla="*/ 27 w 1214765"/>
              <a:gd name="connsiteY13" fmla="*/ 848119 h 1206991"/>
              <a:gd name="connsiteX14" fmla="*/ 106706 w 1214765"/>
              <a:gd name="connsiteY14" fmla="*/ 1120285 h 1206991"/>
              <a:gd name="connsiteX15" fmla="*/ 98705 w 1214765"/>
              <a:gd name="connsiteY15" fmla="*/ 1207005 h 1206991"/>
              <a:gd name="connsiteX16" fmla="*/ 277394 w 1214765"/>
              <a:gd name="connsiteY16" fmla="*/ 1096270 h 1206991"/>
              <a:gd name="connsiteX17" fmla="*/ 404076 w 1214765"/>
              <a:gd name="connsiteY17" fmla="*/ 921497 h 1206991"/>
              <a:gd name="connsiteX18" fmla="*/ 468083 w 1214765"/>
              <a:gd name="connsiteY18" fmla="*/ 749392 h 1206991"/>
              <a:gd name="connsiteX19" fmla="*/ 452082 w 1214765"/>
              <a:gd name="connsiteY19" fmla="*/ 958853 h 1206991"/>
              <a:gd name="connsiteX20" fmla="*/ 361404 w 1214765"/>
              <a:gd name="connsiteY20" fmla="*/ 1093602 h 1206991"/>
              <a:gd name="connsiteX21" fmla="*/ 645439 w 1214765"/>
              <a:gd name="connsiteY21" fmla="*/ 946846 h 1206991"/>
              <a:gd name="connsiteX22" fmla="*/ 641438 w 1214765"/>
              <a:gd name="connsiteY22" fmla="*/ 566614 h 1206991"/>
              <a:gd name="connsiteX23" fmla="*/ 737450 w 1214765"/>
              <a:gd name="connsiteY23" fmla="*/ 800090 h 1206991"/>
              <a:gd name="connsiteX24" fmla="*/ 724115 w 1214765"/>
              <a:gd name="connsiteY24" fmla="*/ 1054912 h 1206991"/>
              <a:gd name="connsiteX25" fmla="*/ 957476 w 1214765"/>
              <a:gd name="connsiteY25" fmla="*/ 850787 h 1206991"/>
              <a:gd name="connsiteX26" fmla="*/ 860131 w 1214765"/>
              <a:gd name="connsiteY26" fmla="*/ 525255 h 1206991"/>
              <a:gd name="connsiteX27" fmla="*/ 858798 w 1214765"/>
              <a:gd name="connsiteY27" fmla="*/ 455880 h 1206991"/>
              <a:gd name="connsiteX28" fmla="*/ 948143 w 1214765"/>
              <a:gd name="connsiteY28" fmla="*/ 736051 h 1206991"/>
              <a:gd name="connsiteX29" fmla="*/ 952143 w 1214765"/>
              <a:gd name="connsiteY29" fmla="*/ 865463 h 1206991"/>
              <a:gd name="connsiteX30" fmla="*/ 1100161 w 1214765"/>
              <a:gd name="connsiteY30" fmla="*/ 650665 h 1206991"/>
              <a:gd name="connsiteX31" fmla="*/ 1190839 w 1214765"/>
              <a:gd name="connsiteY31" fmla="*/ 489233 h 1206991"/>
              <a:gd name="connsiteX32" fmla="*/ 1004149 w 1214765"/>
              <a:gd name="connsiteY32" fmla="*/ 349148 h 1206991"/>
              <a:gd name="connsiteX33" fmla="*/ 857465 w 1214765"/>
              <a:gd name="connsiteY33" fmla="*/ 338475 h 1206991"/>
              <a:gd name="connsiteX34" fmla="*/ 1064157 w 1214765"/>
              <a:gd name="connsiteY34" fmla="*/ 369160 h 1206991"/>
              <a:gd name="connsiteX35" fmla="*/ 1186838 w 1214765"/>
              <a:gd name="connsiteY35" fmla="*/ 507911 h 1206991"/>
              <a:gd name="connsiteX36" fmla="*/ 1158835 w 1214765"/>
              <a:gd name="connsiteY36" fmla="*/ 189050 h 1206991"/>
              <a:gd name="connsiteX37" fmla="*/ 836129 w 1214765"/>
              <a:gd name="connsiteY37" fmla="*/ 201058 h 12069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1214765" h="1206991">
                <a:moveTo>
                  <a:pt x="836128" y="201058"/>
                </a:moveTo>
                <a:cubicBezTo>
                  <a:pt x="836128" y="201058"/>
                  <a:pt x="822793" y="35623"/>
                  <a:pt x="717447" y="4938"/>
                </a:cubicBezTo>
                <a:cubicBezTo>
                  <a:pt x="612101" y="-25747"/>
                  <a:pt x="552094" y="96994"/>
                  <a:pt x="552094" y="96994"/>
                </a:cubicBezTo>
                <a:cubicBezTo>
                  <a:pt x="552094" y="96994"/>
                  <a:pt x="342735" y="174375"/>
                  <a:pt x="277394" y="263763"/>
                </a:cubicBezTo>
                <a:cubicBezTo>
                  <a:pt x="212052" y="353150"/>
                  <a:pt x="217386" y="431865"/>
                  <a:pt x="217386" y="431865"/>
                </a:cubicBezTo>
                <a:cubicBezTo>
                  <a:pt x="217386" y="431865"/>
                  <a:pt x="405409" y="350482"/>
                  <a:pt x="442747" y="394509"/>
                </a:cubicBezTo>
                <a:cubicBezTo>
                  <a:pt x="480085" y="438536"/>
                  <a:pt x="330733" y="441204"/>
                  <a:pt x="280061" y="434534"/>
                </a:cubicBezTo>
                <a:cubicBezTo>
                  <a:pt x="229388" y="427862"/>
                  <a:pt x="108040" y="461216"/>
                  <a:pt x="70702" y="598634"/>
                </a:cubicBezTo>
                <a:cubicBezTo>
                  <a:pt x="33364" y="736051"/>
                  <a:pt x="61367" y="754729"/>
                  <a:pt x="61367" y="754729"/>
                </a:cubicBezTo>
                <a:cubicBezTo>
                  <a:pt x="61367" y="754729"/>
                  <a:pt x="128042" y="717373"/>
                  <a:pt x="156046" y="706699"/>
                </a:cubicBezTo>
                <a:cubicBezTo>
                  <a:pt x="184049" y="696026"/>
                  <a:pt x="209385" y="654668"/>
                  <a:pt x="249390" y="595965"/>
                </a:cubicBezTo>
                <a:cubicBezTo>
                  <a:pt x="289395" y="537263"/>
                  <a:pt x="392074" y="558609"/>
                  <a:pt x="336068" y="610641"/>
                </a:cubicBezTo>
                <a:cubicBezTo>
                  <a:pt x="280061" y="662672"/>
                  <a:pt x="132043" y="708034"/>
                  <a:pt x="110707" y="717373"/>
                </a:cubicBezTo>
                <a:cubicBezTo>
                  <a:pt x="89371" y="726711"/>
                  <a:pt x="1360" y="796087"/>
                  <a:pt x="27" y="848119"/>
                </a:cubicBezTo>
                <a:cubicBezTo>
                  <a:pt x="-1306" y="900150"/>
                  <a:pt x="114707" y="1058914"/>
                  <a:pt x="106706" y="1120285"/>
                </a:cubicBezTo>
                <a:cubicBezTo>
                  <a:pt x="98705" y="1181656"/>
                  <a:pt x="98705" y="1207005"/>
                  <a:pt x="98705" y="1207005"/>
                </a:cubicBezTo>
                <a:cubicBezTo>
                  <a:pt x="98705" y="1207005"/>
                  <a:pt x="225387" y="1126956"/>
                  <a:pt x="277394" y="1096270"/>
                </a:cubicBezTo>
                <a:cubicBezTo>
                  <a:pt x="329400" y="1065585"/>
                  <a:pt x="396075" y="1018890"/>
                  <a:pt x="404076" y="921497"/>
                </a:cubicBezTo>
                <a:cubicBezTo>
                  <a:pt x="412077" y="824104"/>
                  <a:pt x="430746" y="786748"/>
                  <a:pt x="468083" y="749392"/>
                </a:cubicBezTo>
                <a:cubicBezTo>
                  <a:pt x="468083" y="749392"/>
                  <a:pt x="465417" y="909490"/>
                  <a:pt x="452082" y="958853"/>
                </a:cubicBezTo>
                <a:cubicBezTo>
                  <a:pt x="438747" y="1008217"/>
                  <a:pt x="361404" y="1093602"/>
                  <a:pt x="361404" y="1093602"/>
                </a:cubicBezTo>
                <a:cubicBezTo>
                  <a:pt x="361404" y="1093602"/>
                  <a:pt x="601433" y="1049575"/>
                  <a:pt x="645439" y="946846"/>
                </a:cubicBezTo>
                <a:cubicBezTo>
                  <a:pt x="689444" y="844116"/>
                  <a:pt x="641438" y="566614"/>
                  <a:pt x="641438" y="566614"/>
                </a:cubicBezTo>
                <a:cubicBezTo>
                  <a:pt x="641438" y="566614"/>
                  <a:pt x="714780" y="633321"/>
                  <a:pt x="737450" y="800090"/>
                </a:cubicBezTo>
                <a:cubicBezTo>
                  <a:pt x="760119" y="966858"/>
                  <a:pt x="724115" y="1054912"/>
                  <a:pt x="724115" y="1054912"/>
                </a:cubicBezTo>
                <a:cubicBezTo>
                  <a:pt x="724115" y="1054912"/>
                  <a:pt x="936140" y="928168"/>
                  <a:pt x="957476" y="850787"/>
                </a:cubicBezTo>
                <a:cubicBezTo>
                  <a:pt x="978812" y="773407"/>
                  <a:pt x="913471" y="598634"/>
                  <a:pt x="860131" y="525255"/>
                </a:cubicBezTo>
                <a:cubicBezTo>
                  <a:pt x="806791" y="451877"/>
                  <a:pt x="814792" y="434534"/>
                  <a:pt x="858798" y="455880"/>
                </a:cubicBezTo>
                <a:cubicBezTo>
                  <a:pt x="902804" y="477226"/>
                  <a:pt x="989481" y="642660"/>
                  <a:pt x="948143" y="736051"/>
                </a:cubicBezTo>
                <a:cubicBezTo>
                  <a:pt x="948143" y="736051"/>
                  <a:pt x="964145" y="840114"/>
                  <a:pt x="952143" y="865463"/>
                </a:cubicBezTo>
                <a:cubicBezTo>
                  <a:pt x="952143" y="865463"/>
                  <a:pt x="1062823" y="730714"/>
                  <a:pt x="1100161" y="650665"/>
                </a:cubicBezTo>
                <a:cubicBezTo>
                  <a:pt x="1100161" y="650665"/>
                  <a:pt x="1192172" y="531926"/>
                  <a:pt x="1190839" y="489233"/>
                </a:cubicBezTo>
                <a:cubicBezTo>
                  <a:pt x="1189506" y="446541"/>
                  <a:pt x="1086826" y="363824"/>
                  <a:pt x="1004149" y="349148"/>
                </a:cubicBezTo>
                <a:cubicBezTo>
                  <a:pt x="921473" y="334472"/>
                  <a:pt x="857465" y="338475"/>
                  <a:pt x="857465" y="338475"/>
                </a:cubicBezTo>
                <a:cubicBezTo>
                  <a:pt x="857465" y="338475"/>
                  <a:pt x="1018818" y="258426"/>
                  <a:pt x="1064157" y="369160"/>
                </a:cubicBezTo>
                <a:cubicBezTo>
                  <a:pt x="1064157" y="369160"/>
                  <a:pt x="1201507" y="461216"/>
                  <a:pt x="1186838" y="507911"/>
                </a:cubicBezTo>
                <a:cubicBezTo>
                  <a:pt x="1186838" y="507911"/>
                  <a:pt x="1265514" y="282441"/>
                  <a:pt x="1158835" y="189050"/>
                </a:cubicBezTo>
                <a:cubicBezTo>
                  <a:pt x="1052155" y="95660"/>
                  <a:pt x="900137" y="88989"/>
                  <a:pt x="836129" y="201058"/>
                </a:cubicBezTo>
                <a:close/>
              </a:path>
            </a:pathLst>
          </a:custGeom>
          <a:solidFill>
            <a:schemeClr val="bg1"/>
          </a:solidFill>
          <a:ln w="22378" cap="rnd">
            <a:noFill/>
            <a:prstDash val="solid"/>
            <a:round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50" name="任意多边形: 形状 49" descr="D:\51PPT模板网\51pptmoban.com\图片002.jpg">
            <a:extLst>
              <a:ext uri="{FF2B5EF4-FFF2-40B4-BE49-F238E27FC236}">
                <a16:creationId xmlns:a16="http://schemas.microsoft.com/office/drawing/2014/main" id="{66296F4D-9B46-074B-5AE7-E686AA8481E1}"/>
              </a:ext>
            </a:extLst>
          </p:cNvPr>
          <p:cNvSpPr/>
          <p:nvPr/>
        </p:nvSpPr>
        <p:spPr>
          <a:xfrm>
            <a:off x="10115662" y="-648676"/>
            <a:ext cx="2815531" cy="1879384"/>
          </a:xfrm>
          <a:custGeom>
            <a:avLst/>
            <a:gdLst>
              <a:gd name="connsiteX0" fmla="*/ 1314597 w 1653729"/>
              <a:gd name="connsiteY0" fmla="*/ 168995 h 1103874"/>
              <a:gd name="connsiteX1" fmla="*/ 1568244 w 1653729"/>
              <a:gd name="connsiteY1" fmla="*/ 85977 h 1103874"/>
              <a:gd name="connsiteX2" fmla="*/ 1651221 w 1653729"/>
              <a:gd name="connsiteY2" fmla="*/ 121825 h 1103874"/>
              <a:gd name="connsiteX3" fmla="*/ 1555986 w 1653729"/>
              <a:gd name="connsiteY3" fmla="*/ 183145 h 1103874"/>
              <a:gd name="connsiteX4" fmla="*/ 1510725 w 1653729"/>
              <a:gd name="connsiteY4" fmla="*/ 168051 h 1103874"/>
              <a:gd name="connsiteX5" fmla="*/ 1545613 w 1653729"/>
              <a:gd name="connsiteY5" fmla="*/ 241635 h 1103874"/>
              <a:gd name="connsiteX6" fmla="*/ 1356086 w 1653729"/>
              <a:gd name="connsiteY6" fmla="*/ 311446 h 1103874"/>
              <a:gd name="connsiteX7" fmla="*/ 1302339 w 1653729"/>
              <a:gd name="connsiteY7" fmla="*/ 269937 h 1103874"/>
              <a:gd name="connsiteX8" fmla="*/ 1263679 w 1653729"/>
              <a:gd name="connsiteY8" fmla="*/ 234088 h 1103874"/>
              <a:gd name="connsiteX9" fmla="*/ 1180702 w 1653729"/>
              <a:gd name="connsiteY9" fmla="*/ 237862 h 1103874"/>
              <a:gd name="connsiteX10" fmla="*/ 1357972 w 1653729"/>
              <a:gd name="connsiteY10" fmla="*/ 327483 h 1103874"/>
              <a:gd name="connsiteX11" fmla="*/ 1073209 w 1653729"/>
              <a:gd name="connsiteY11" fmla="*/ 536915 h 1103874"/>
              <a:gd name="connsiteX12" fmla="*/ 1067551 w 1653729"/>
              <a:gd name="connsiteY12" fmla="*/ 407671 h 1103874"/>
              <a:gd name="connsiteX13" fmla="*/ 977974 w 1653729"/>
              <a:gd name="connsiteY13" fmla="*/ 376539 h 1103874"/>
              <a:gd name="connsiteX14" fmla="*/ 1071323 w 1653729"/>
              <a:gd name="connsiteY14" fmla="*/ 556725 h 1103874"/>
              <a:gd name="connsiteX15" fmla="*/ 751672 w 1653729"/>
              <a:gd name="connsiteY15" fmla="*/ 797288 h 1103874"/>
              <a:gd name="connsiteX16" fmla="*/ 770530 w 1653729"/>
              <a:gd name="connsiteY16" fmla="*/ 686913 h 1103874"/>
              <a:gd name="connsiteX17" fmla="*/ 773359 w 1653729"/>
              <a:gd name="connsiteY17" fmla="*/ 533141 h 1103874"/>
              <a:gd name="connsiteX18" fmla="*/ 727156 w 1653729"/>
              <a:gd name="connsiteY18" fmla="*/ 646347 h 1103874"/>
              <a:gd name="connsiteX19" fmla="*/ 594204 w 1653729"/>
              <a:gd name="connsiteY19" fmla="*/ 875589 h 1103874"/>
              <a:gd name="connsiteX20" fmla="*/ 366959 w 1653729"/>
              <a:gd name="connsiteY20" fmla="*/ 963324 h 1103874"/>
              <a:gd name="connsiteX21" fmla="*/ 436735 w 1653729"/>
              <a:gd name="connsiteY21" fmla="*/ 886910 h 1103874"/>
              <a:gd name="connsiteX22" fmla="*/ 512169 w 1653729"/>
              <a:gd name="connsiteY22" fmla="*/ 763327 h 1103874"/>
              <a:gd name="connsiteX23" fmla="*/ 410333 w 1653729"/>
              <a:gd name="connsiteY23" fmla="*/ 869929 h 1103874"/>
              <a:gd name="connsiteX24" fmla="*/ 275495 w 1653729"/>
              <a:gd name="connsiteY24" fmla="*/ 1005776 h 1103874"/>
              <a:gd name="connsiteX25" fmla="*/ 106712 w 1653729"/>
              <a:gd name="connsiteY25" fmla="*/ 1103888 h 1103874"/>
              <a:gd name="connsiteX26" fmla="*/ 95397 w 1653729"/>
              <a:gd name="connsiteY26" fmla="*/ 973701 h 1103874"/>
              <a:gd name="connsiteX27" fmla="*/ 74653 w 1653729"/>
              <a:gd name="connsiteY27" fmla="*/ 793515 h 1103874"/>
              <a:gd name="connsiteX28" fmla="*/ 447107 w 1653729"/>
              <a:gd name="connsiteY28" fmla="*/ 651064 h 1103874"/>
              <a:gd name="connsiteX29" fmla="*/ 272667 w 1653729"/>
              <a:gd name="connsiteY29" fmla="*/ 647290 h 1103874"/>
              <a:gd name="connsiteX30" fmla="*/ 3933 w 1653729"/>
              <a:gd name="connsiteY30" fmla="*/ 753893 h 1103874"/>
              <a:gd name="connsiteX31" fmla="*/ 15249 w 1653729"/>
              <a:gd name="connsiteY31" fmla="*/ 566159 h 1103874"/>
              <a:gd name="connsiteX32" fmla="*/ 253808 w 1653729"/>
              <a:gd name="connsiteY32" fmla="*/ 456727 h 1103874"/>
              <a:gd name="connsiteX33" fmla="*/ 630035 w 1653729"/>
              <a:gd name="connsiteY33" fmla="*/ 441633 h 1103874"/>
              <a:gd name="connsiteX34" fmla="*/ 530085 w 1653729"/>
              <a:gd name="connsiteY34" fmla="*/ 414274 h 1103874"/>
              <a:gd name="connsiteX35" fmla="*/ 327356 w 1653729"/>
              <a:gd name="connsiteY35" fmla="*/ 450123 h 1103874"/>
              <a:gd name="connsiteX36" fmla="*/ 57680 w 1653729"/>
              <a:gd name="connsiteY36" fmla="*/ 518990 h 1103874"/>
              <a:gd name="connsiteX37" fmla="*/ 246265 w 1653729"/>
              <a:gd name="connsiteY37" fmla="*/ 279371 h 1103874"/>
              <a:gd name="connsiteX38" fmla="*/ 470680 w 1653729"/>
              <a:gd name="connsiteY38" fmla="*/ 250126 h 1103874"/>
              <a:gd name="connsiteX39" fmla="*/ 548000 w 1653729"/>
              <a:gd name="connsiteY39" fmla="*/ 238805 h 1103874"/>
              <a:gd name="connsiteX40" fmla="*/ 807304 w 1653729"/>
              <a:gd name="connsiteY40" fmla="*/ 295408 h 1103874"/>
              <a:gd name="connsiteX41" fmla="*/ 762044 w 1653729"/>
              <a:gd name="connsiteY41" fmla="*/ 256729 h 1103874"/>
              <a:gd name="connsiteX42" fmla="*/ 575345 w 1653729"/>
              <a:gd name="connsiteY42" fmla="*/ 223711 h 1103874"/>
              <a:gd name="connsiteX43" fmla="*/ 456537 w 1653729"/>
              <a:gd name="connsiteY43" fmla="*/ 251069 h 1103874"/>
              <a:gd name="connsiteX44" fmla="*/ 246265 w 1653729"/>
              <a:gd name="connsiteY44" fmla="*/ 279371 h 1103874"/>
              <a:gd name="connsiteX45" fmla="*/ 333014 w 1653729"/>
              <a:gd name="connsiteY45" fmla="*/ 193522 h 1103874"/>
              <a:gd name="connsiteX46" fmla="*/ 470680 w 1653729"/>
              <a:gd name="connsiteY46" fmla="*/ 105788 h 1103874"/>
              <a:gd name="connsiteX47" fmla="*/ 759215 w 1653729"/>
              <a:gd name="connsiteY47" fmla="*/ 98241 h 1103874"/>
              <a:gd name="connsiteX48" fmla="*/ 910083 w 1653729"/>
              <a:gd name="connsiteY48" fmla="*/ 165221 h 1103874"/>
              <a:gd name="connsiteX49" fmla="*/ 752615 w 1653729"/>
              <a:gd name="connsiteY49" fmla="*/ 102958 h 1103874"/>
              <a:gd name="connsiteX50" fmla="*/ 517827 w 1653729"/>
              <a:gd name="connsiteY50" fmla="*/ 90694 h 1103874"/>
              <a:gd name="connsiteX51" fmla="*/ 635692 w 1653729"/>
              <a:gd name="connsiteY51" fmla="*/ 38808 h 1103874"/>
              <a:gd name="connsiteX52" fmla="*/ 848793 w 1653729"/>
              <a:gd name="connsiteY52" fmla="*/ 1072 h 1103874"/>
              <a:gd name="connsiteX53" fmla="*/ 984574 w 1653729"/>
              <a:gd name="connsiteY53" fmla="*/ 68052 h 1103874"/>
              <a:gd name="connsiteX54" fmla="*/ 1046807 w 1653729"/>
              <a:gd name="connsiteY54" fmla="*/ 118995 h 1103874"/>
              <a:gd name="connsiteX55" fmla="*/ 933656 w 1653729"/>
              <a:gd name="connsiteY55" fmla="*/ 34091 h 1103874"/>
              <a:gd name="connsiteX56" fmla="*/ 1037378 w 1653729"/>
              <a:gd name="connsiteY56" fmla="*/ 28430 h 1103874"/>
              <a:gd name="connsiteX57" fmla="*/ 1282538 w 1653729"/>
              <a:gd name="connsiteY57" fmla="*/ 35034 h 1103874"/>
              <a:gd name="connsiteX58" fmla="*/ 1314597 w 1653729"/>
              <a:gd name="connsiteY58" fmla="*/ 168995 h 11038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</a:cxnLst>
            <a:rect l="l" t="t" r="r" b="b"/>
            <a:pathLst>
              <a:path w="1653729" h="1103874">
                <a:moveTo>
                  <a:pt x="1314597" y="168995"/>
                </a:moveTo>
                <a:cubicBezTo>
                  <a:pt x="1314597" y="168995"/>
                  <a:pt x="1486209" y="104844"/>
                  <a:pt x="1568244" y="85977"/>
                </a:cubicBezTo>
                <a:cubicBezTo>
                  <a:pt x="1650278" y="67109"/>
                  <a:pt x="1659707" y="102958"/>
                  <a:pt x="1651221" y="121825"/>
                </a:cubicBezTo>
                <a:cubicBezTo>
                  <a:pt x="1642735" y="140693"/>
                  <a:pt x="1588988" y="180315"/>
                  <a:pt x="1555986" y="183145"/>
                </a:cubicBezTo>
                <a:cubicBezTo>
                  <a:pt x="1555986" y="183145"/>
                  <a:pt x="1539956" y="167108"/>
                  <a:pt x="1510725" y="168051"/>
                </a:cubicBezTo>
                <a:cubicBezTo>
                  <a:pt x="1510725" y="168051"/>
                  <a:pt x="1566358" y="184089"/>
                  <a:pt x="1545613" y="241635"/>
                </a:cubicBezTo>
                <a:cubicBezTo>
                  <a:pt x="1524869" y="299182"/>
                  <a:pt x="1483381" y="326540"/>
                  <a:pt x="1356086" y="311446"/>
                </a:cubicBezTo>
                <a:cubicBezTo>
                  <a:pt x="1356086" y="311446"/>
                  <a:pt x="1319312" y="273710"/>
                  <a:pt x="1302339" y="269937"/>
                </a:cubicBezTo>
                <a:cubicBezTo>
                  <a:pt x="1302339" y="269937"/>
                  <a:pt x="1316483" y="248239"/>
                  <a:pt x="1263679" y="234088"/>
                </a:cubicBezTo>
                <a:cubicBezTo>
                  <a:pt x="1210876" y="219937"/>
                  <a:pt x="1180702" y="237862"/>
                  <a:pt x="1180702" y="237862"/>
                </a:cubicBezTo>
                <a:cubicBezTo>
                  <a:pt x="1180702" y="237862"/>
                  <a:pt x="1365515" y="265220"/>
                  <a:pt x="1357972" y="327483"/>
                </a:cubicBezTo>
                <a:cubicBezTo>
                  <a:pt x="1350428" y="389747"/>
                  <a:pt x="1239163" y="506726"/>
                  <a:pt x="1073209" y="536915"/>
                </a:cubicBezTo>
                <a:cubicBezTo>
                  <a:pt x="1073209" y="536915"/>
                  <a:pt x="1108097" y="452953"/>
                  <a:pt x="1067551" y="407671"/>
                </a:cubicBezTo>
                <a:cubicBezTo>
                  <a:pt x="1027005" y="362388"/>
                  <a:pt x="1000604" y="352011"/>
                  <a:pt x="977974" y="376539"/>
                </a:cubicBezTo>
                <a:cubicBezTo>
                  <a:pt x="977974" y="376539"/>
                  <a:pt x="1093010" y="453897"/>
                  <a:pt x="1071323" y="556725"/>
                </a:cubicBezTo>
                <a:cubicBezTo>
                  <a:pt x="1049636" y="659554"/>
                  <a:pt x="906311" y="782195"/>
                  <a:pt x="751672" y="797288"/>
                </a:cubicBezTo>
                <a:cubicBezTo>
                  <a:pt x="751672" y="797288"/>
                  <a:pt x="775245" y="737856"/>
                  <a:pt x="770530" y="686913"/>
                </a:cubicBezTo>
                <a:cubicBezTo>
                  <a:pt x="765816" y="635970"/>
                  <a:pt x="802590" y="553895"/>
                  <a:pt x="773359" y="533141"/>
                </a:cubicBezTo>
                <a:cubicBezTo>
                  <a:pt x="744128" y="512386"/>
                  <a:pt x="732813" y="596348"/>
                  <a:pt x="727156" y="646347"/>
                </a:cubicBezTo>
                <a:cubicBezTo>
                  <a:pt x="721498" y="696346"/>
                  <a:pt x="691325" y="810496"/>
                  <a:pt x="594204" y="875589"/>
                </a:cubicBezTo>
                <a:cubicBezTo>
                  <a:pt x="497082" y="940683"/>
                  <a:pt x="409391" y="913325"/>
                  <a:pt x="366959" y="963324"/>
                </a:cubicBezTo>
                <a:cubicBezTo>
                  <a:pt x="366959" y="963324"/>
                  <a:pt x="384874" y="933136"/>
                  <a:pt x="436735" y="886910"/>
                </a:cubicBezTo>
                <a:cubicBezTo>
                  <a:pt x="488596" y="840684"/>
                  <a:pt x="512169" y="763327"/>
                  <a:pt x="512169" y="763327"/>
                </a:cubicBezTo>
                <a:cubicBezTo>
                  <a:pt x="512169" y="763327"/>
                  <a:pt x="454651" y="792571"/>
                  <a:pt x="410333" y="869929"/>
                </a:cubicBezTo>
                <a:cubicBezTo>
                  <a:pt x="366016" y="947287"/>
                  <a:pt x="352815" y="969928"/>
                  <a:pt x="275495" y="1005776"/>
                </a:cubicBezTo>
                <a:cubicBezTo>
                  <a:pt x="198176" y="1041625"/>
                  <a:pt x="176488" y="1091625"/>
                  <a:pt x="106712" y="1103888"/>
                </a:cubicBezTo>
                <a:cubicBezTo>
                  <a:pt x="106712" y="1103888"/>
                  <a:pt x="140657" y="1043512"/>
                  <a:pt x="95397" y="973701"/>
                </a:cubicBezTo>
                <a:cubicBezTo>
                  <a:pt x="50137" y="903891"/>
                  <a:pt x="16191" y="860495"/>
                  <a:pt x="74653" y="793515"/>
                </a:cubicBezTo>
                <a:cubicBezTo>
                  <a:pt x="133114" y="726535"/>
                  <a:pt x="231178" y="685026"/>
                  <a:pt x="447107" y="651064"/>
                </a:cubicBezTo>
                <a:cubicBezTo>
                  <a:pt x="447107" y="651064"/>
                  <a:pt x="348100" y="623706"/>
                  <a:pt x="272667" y="647290"/>
                </a:cubicBezTo>
                <a:cubicBezTo>
                  <a:pt x="197233" y="670875"/>
                  <a:pt x="7705" y="751063"/>
                  <a:pt x="3933" y="753893"/>
                </a:cubicBezTo>
                <a:cubicBezTo>
                  <a:pt x="3933" y="753893"/>
                  <a:pt x="-10211" y="616159"/>
                  <a:pt x="15249" y="566159"/>
                </a:cubicBezTo>
                <a:cubicBezTo>
                  <a:pt x="40707" y="516160"/>
                  <a:pt x="96340" y="481255"/>
                  <a:pt x="253808" y="456727"/>
                </a:cubicBezTo>
                <a:cubicBezTo>
                  <a:pt x="411276" y="432199"/>
                  <a:pt x="629092" y="452010"/>
                  <a:pt x="630035" y="441633"/>
                </a:cubicBezTo>
                <a:cubicBezTo>
                  <a:pt x="630978" y="431255"/>
                  <a:pt x="568745" y="425595"/>
                  <a:pt x="530085" y="414274"/>
                </a:cubicBezTo>
                <a:cubicBezTo>
                  <a:pt x="491425" y="402954"/>
                  <a:pt x="441450" y="389747"/>
                  <a:pt x="327356" y="450123"/>
                </a:cubicBezTo>
                <a:cubicBezTo>
                  <a:pt x="327356" y="450123"/>
                  <a:pt x="168945" y="466161"/>
                  <a:pt x="57680" y="518990"/>
                </a:cubicBezTo>
                <a:cubicBezTo>
                  <a:pt x="57680" y="518990"/>
                  <a:pt x="105769" y="362388"/>
                  <a:pt x="246265" y="279371"/>
                </a:cubicBezTo>
                <a:cubicBezTo>
                  <a:pt x="246265" y="279371"/>
                  <a:pt x="336785" y="234088"/>
                  <a:pt x="470680" y="250126"/>
                </a:cubicBezTo>
                <a:cubicBezTo>
                  <a:pt x="470680" y="250126"/>
                  <a:pt x="520656" y="252956"/>
                  <a:pt x="548000" y="238805"/>
                </a:cubicBezTo>
                <a:cubicBezTo>
                  <a:pt x="575345" y="224654"/>
                  <a:pt x="779017" y="298238"/>
                  <a:pt x="807304" y="295408"/>
                </a:cubicBezTo>
                <a:cubicBezTo>
                  <a:pt x="835592" y="292578"/>
                  <a:pt x="829934" y="280314"/>
                  <a:pt x="762044" y="256729"/>
                </a:cubicBezTo>
                <a:cubicBezTo>
                  <a:pt x="694154" y="233145"/>
                  <a:pt x="677181" y="210504"/>
                  <a:pt x="575345" y="223711"/>
                </a:cubicBezTo>
                <a:cubicBezTo>
                  <a:pt x="473509" y="236918"/>
                  <a:pt x="434849" y="237862"/>
                  <a:pt x="456537" y="251069"/>
                </a:cubicBezTo>
                <a:cubicBezTo>
                  <a:pt x="478224" y="264277"/>
                  <a:pt x="246265" y="279371"/>
                  <a:pt x="246265" y="279371"/>
                </a:cubicBezTo>
                <a:cubicBezTo>
                  <a:pt x="246265" y="279371"/>
                  <a:pt x="282096" y="212390"/>
                  <a:pt x="333014" y="193522"/>
                </a:cubicBezTo>
                <a:cubicBezTo>
                  <a:pt x="383932" y="174655"/>
                  <a:pt x="402790" y="129372"/>
                  <a:pt x="470680" y="105788"/>
                </a:cubicBezTo>
                <a:cubicBezTo>
                  <a:pt x="538571" y="82203"/>
                  <a:pt x="679067" y="51071"/>
                  <a:pt x="759215" y="98241"/>
                </a:cubicBezTo>
                <a:cubicBezTo>
                  <a:pt x="839364" y="145410"/>
                  <a:pt x="919512" y="183145"/>
                  <a:pt x="910083" y="165221"/>
                </a:cubicBezTo>
                <a:cubicBezTo>
                  <a:pt x="900654" y="147297"/>
                  <a:pt x="803533" y="107675"/>
                  <a:pt x="752615" y="102958"/>
                </a:cubicBezTo>
                <a:cubicBezTo>
                  <a:pt x="701697" y="98241"/>
                  <a:pt x="517827" y="90694"/>
                  <a:pt x="517827" y="90694"/>
                </a:cubicBezTo>
                <a:cubicBezTo>
                  <a:pt x="517827" y="90694"/>
                  <a:pt x="531971" y="49185"/>
                  <a:pt x="635692" y="38808"/>
                </a:cubicBezTo>
                <a:cubicBezTo>
                  <a:pt x="739414" y="28430"/>
                  <a:pt x="815791" y="7676"/>
                  <a:pt x="848793" y="1072"/>
                </a:cubicBezTo>
                <a:cubicBezTo>
                  <a:pt x="881795" y="-5532"/>
                  <a:pt x="949686" y="18996"/>
                  <a:pt x="984574" y="68052"/>
                </a:cubicBezTo>
                <a:cubicBezTo>
                  <a:pt x="1019462" y="117108"/>
                  <a:pt x="1047750" y="145410"/>
                  <a:pt x="1046807" y="118995"/>
                </a:cubicBezTo>
                <a:cubicBezTo>
                  <a:pt x="1045863" y="92580"/>
                  <a:pt x="933656" y="34091"/>
                  <a:pt x="933656" y="34091"/>
                </a:cubicBezTo>
                <a:cubicBezTo>
                  <a:pt x="933656" y="34091"/>
                  <a:pt x="963830" y="35976"/>
                  <a:pt x="1037378" y="28430"/>
                </a:cubicBezTo>
                <a:cubicBezTo>
                  <a:pt x="1110926" y="20883"/>
                  <a:pt x="1231620" y="14279"/>
                  <a:pt x="1282538" y="35034"/>
                </a:cubicBezTo>
                <a:cubicBezTo>
                  <a:pt x="1333456" y="55789"/>
                  <a:pt x="1352314" y="119938"/>
                  <a:pt x="1314597" y="168995"/>
                </a:cubicBezTo>
                <a:close/>
              </a:path>
            </a:pathLst>
          </a:custGeom>
          <a:solidFill>
            <a:schemeClr val="bg1"/>
          </a:solidFill>
          <a:ln w="22378" cap="rnd">
            <a:noFill/>
            <a:prstDash val="solid"/>
            <a:round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63" name="文本框 62">
            <a:extLst>
              <a:ext uri="{FF2B5EF4-FFF2-40B4-BE49-F238E27FC236}">
                <a16:creationId xmlns:a16="http://schemas.microsoft.com/office/drawing/2014/main" id="{3C963CE2-A5E4-C90C-13B6-67A2ECCB6785}"/>
              </a:ext>
            </a:extLst>
          </p:cNvPr>
          <p:cNvSpPr txBox="1"/>
          <p:nvPr/>
        </p:nvSpPr>
        <p:spPr>
          <a:xfrm>
            <a:off x="3837208" y="3003284"/>
            <a:ext cx="451758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solidFill>
                  <a:schemeClr val="bg1"/>
                </a:solidFill>
              </a:rPr>
              <a:t>工作总结  </a:t>
            </a:r>
            <a:r>
              <a:rPr lang="en-US" altLang="zh-CN" sz="1600" b="1" dirty="0">
                <a:solidFill>
                  <a:schemeClr val="bg1"/>
                </a:solidFill>
              </a:rPr>
              <a:t>/  </a:t>
            </a:r>
            <a:r>
              <a:rPr lang="zh-CN" altLang="en-US" sz="1600" b="1" dirty="0">
                <a:solidFill>
                  <a:schemeClr val="bg1"/>
                </a:solidFill>
              </a:rPr>
              <a:t>半年总结  </a:t>
            </a:r>
            <a:r>
              <a:rPr lang="en-US" altLang="zh-CN" sz="1600" b="1" dirty="0">
                <a:solidFill>
                  <a:schemeClr val="bg1"/>
                </a:solidFill>
              </a:rPr>
              <a:t>/  </a:t>
            </a:r>
            <a:r>
              <a:rPr lang="zh-CN" altLang="en-US" sz="1600" b="1" dirty="0">
                <a:solidFill>
                  <a:schemeClr val="bg1"/>
                </a:solidFill>
              </a:rPr>
              <a:t>下半年计划  </a:t>
            </a:r>
            <a:r>
              <a:rPr lang="en-US" altLang="zh-CN" sz="1600" b="1" dirty="0">
                <a:solidFill>
                  <a:schemeClr val="bg1"/>
                </a:solidFill>
              </a:rPr>
              <a:t>/  </a:t>
            </a:r>
            <a:r>
              <a:rPr lang="zh-CN" altLang="en-US" sz="1600" b="1" dirty="0">
                <a:solidFill>
                  <a:schemeClr val="bg1"/>
                </a:solidFill>
              </a:rPr>
              <a:t>述职报告</a:t>
            </a:r>
          </a:p>
        </p:txBody>
      </p:sp>
    </p:spTree>
    <p:extLst>
      <p:ext uri="{BB962C8B-B14F-4D97-AF65-F5344CB8AC3E}">
        <p14:creationId xmlns:p14="http://schemas.microsoft.com/office/powerpoint/2010/main" val="17132422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2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文本框 33">
            <a:extLst>
              <a:ext uri="{FF2B5EF4-FFF2-40B4-BE49-F238E27FC236}">
                <a16:creationId xmlns:a16="http://schemas.microsoft.com/office/drawing/2014/main" id="{A03C990F-C36A-50EF-E8C7-4728CDF490CD}"/>
              </a:ext>
            </a:extLst>
          </p:cNvPr>
          <p:cNvSpPr txBox="1"/>
          <p:nvPr/>
        </p:nvSpPr>
        <p:spPr>
          <a:xfrm>
            <a:off x="2039837" y="351504"/>
            <a:ext cx="270138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单击此处添加标题文本</a:t>
            </a: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D0F1D1FC-2C62-8608-2007-CE5B2849E55F}"/>
              </a:ext>
            </a:extLst>
          </p:cNvPr>
          <p:cNvSpPr txBox="1"/>
          <p:nvPr/>
        </p:nvSpPr>
        <p:spPr>
          <a:xfrm>
            <a:off x="1010871" y="166624"/>
            <a:ext cx="60305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得意黑" pitchFamily="2" charset="-122"/>
                <a:ea typeface="得意黑" pitchFamily="2" charset="-122"/>
              </a:rPr>
              <a:t>02</a:t>
            </a:r>
            <a:endParaRPr lang="zh-CN" altLang="en-US" sz="3600" b="1" dirty="0">
              <a:solidFill>
                <a:schemeClr val="tx1">
                  <a:lumMod val="65000"/>
                  <a:lumOff val="35000"/>
                </a:schemeClr>
              </a:solidFill>
              <a:latin typeface="得意黑" pitchFamily="2" charset="-122"/>
              <a:ea typeface="得意黑" pitchFamily="2" charset="-122"/>
            </a:endParaRPr>
          </a:p>
        </p:txBody>
      </p:sp>
      <p:sp>
        <p:nvSpPr>
          <p:cNvPr id="2" name="AutoShape 207">
            <a:extLst>
              <a:ext uri="{FF2B5EF4-FFF2-40B4-BE49-F238E27FC236}">
                <a16:creationId xmlns:a16="http://schemas.microsoft.com/office/drawing/2014/main" id="{EDCC296D-13CC-E9E6-6392-4E938C45CD3B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77977" y="1699381"/>
            <a:ext cx="7286897" cy="3891038"/>
          </a:xfrm>
          <a:prstGeom prst="roundRect">
            <a:avLst>
              <a:gd name="adj" fmla="val 4171"/>
            </a:avLst>
          </a:prstGeom>
          <a:solidFill>
            <a:schemeClr val="bg1">
              <a:alpha val="25000"/>
            </a:schemeClr>
          </a:solidFill>
          <a:ln w="19050" cmpd="sng">
            <a:solidFill>
              <a:srgbClr val="C0C0C0"/>
            </a:solidFill>
            <a:round/>
            <a:headEnd/>
            <a:tailEnd/>
          </a:ln>
        </p:spPr>
        <p:txBody>
          <a:bodyPr wrap="none" anchor="ctr"/>
          <a:lstStyle/>
          <a:p>
            <a:endParaRPr lang="ko-KR" altLang="en-US">
              <a:cs typeface="+mn-ea"/>
              <a:sym typeface="+mn-lt"/>
            </a:endParaRPr>
          </a:p>
        </p:txBody>
      </p:sp>
      <p:sp>
        <p:nvSpPr>
          <p:cNvPr id="5" name="AutoShape 181">
            <a:extLst>
              <a:ext uri="{FF2B5EF4-FFF2-40B4-BE49-F238E27FC236}">
                <a16:creationId xmlns:a16="http://schemas.microsoft.com/office/drawing/2014/main" id="{721F699A-9CD0-F366-D494-D9A7AA7C399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75009" y="4760743"/>
            <a:ext cx="7056900" cy="638428"/>
          </a:xfrm>
          <a:prstGeom prst="roundRect">
            <a:avLst>
              <a:gd name="adj" fmla="val 50000"/>
            </a:avLst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121917" tIns="60958" rIns="121917" bIns="60958" numCol="1" anchor="t" anchorCtr="0" compatLnSpc="1">
            <a:prstTxWarp prst="textNoShape">
              <a:avLst/>
            </a:prstTxWarp>
          </a:bodyPr>
          <a:lstStyle/>
          <a:p>
            <a:pPr defTabSz="1219170" eaLnBrk="0" fontAlgn="base" hangingPunct="0">
              <a:spcBef>
                <a:spcPct val="0"/>
              </a:spcBef>
              <a:spcAft>
                <a:spcPct val="0"/>
              </a:spcAft>
            </a:pPr>
            <a:endParaRPr lang="ko-KR" altLang="en-US" sz="240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8" name="AutoShape 182">
            <a:extLst>
              <a:ext uri="{FF2B5EF4-FFF2-40B4-BE49-F238E27FC236}">
                <a16:creationId xmlns:a16="http://schemas.microsoft.com/office/drawing/2014/main" id="{C9BBE90E-B723-0756-382A-C8D9A4DC484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75009" y="2848272"/>
            <a:ext cx="7056900" cy="638428"/>
          </a:xfrm>
          <a:prstGeom prst="roundRect">
            <a:avLst>
              <a:gd name="adj" fmla="val 50000"/>
            </a:avLst>
          </a:prstGeom>
          <a:solidFill>
            <a:srgbClr val="5B778D"/>
          </a:solidFill>
          <a:ln>
            <a:noFill/>
          </a:ln>
        </p:spPr>
        <p:txBody>
          <a:bodyPr vert="horz" wrap="square" lIns="121917" tIns="60958" rIns="121917" bIns="60958" numCol="1" anchor="t" anchorCtr="0" compatLnSpc="1">
            <a:prstTxWarp prst="textNoShape">
              <a:avLst/>
            </a:prstTxWarp>
          </a:bodyPr>
          <a:lstStyle/>
          <a:p>
            <a:pPr defTabSz="1219170" eaLnBrk="0" fontAlgn="base" hangingPunct="0">
              <a:spcBef>
                <a:spcPct val="0"/>
              </a:spcBef>
              <a:spcAft>
                <a:spcPct val="0"/>
              </a:spcAft>
            </a:pPr>
            <a:endParaRPr lang="ko-KR" altLang="en-US" sz="240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1" name="AutoShape 183">
            <a:extLst>
              <a:ext uri="{FF2B5EF4-FFF2-40B4-BE49-F238E27FC236}">
                <a16:creationId xmlns:a16="http://schemas.microsoft.com/office/drawing/2014/main" id="{1DA6D966-2155-8DE4-D221-6316F449AE9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75009" y="3804507"/>
            <a:ext cx="7056900" cy="638428"/>
          </a:xfrm>
          <a:prstGeom prst="roundRect">
            <a:avLst>
              <a:gd name="adj" fmla="val 50000"/>
            </a:avLst>
          </a:prstGeom>
          <a:solidFill>
            <a:srgbClr val="B8D8D8"/>
          </a:solidFill>
          <a:ln>
            <a:noFill/>
          </a:ln>
        </p:spPr>
        <p:txBody>
          <a:bodyPr vert="horz" wrap="square" lIns="121917" tIns="60958" rIns="121917" bIns="60958" numCol="1" anchor="t" anchorCtr="0" compatLnSpc="1">
            <a:prstTxWarp prst="textNoShape">
              <a:avLst/>
            </a:prstTxWarp>
          </a:bodyPr>
          <a:lstStyle/>
          <a:p>
            <a:pPr defTabSz="1219170" eaLnBrk="0" fontAlgn="base" hangingPunct="0">
              <a:spcBef>
                <a:spcPct val="0"/>
              </a:spcBef>
              <a:spcAft>
                <a:spcPct val="0"/>
              </a:spcAft>
            </a:pPr>
            <a:endParaRPr lang="ko-KR" altLang="en-US" sz="240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2" name="AutoShape 132">
            <a:extLst>
              <a:ext uri="{FF2B5EF4-FFF2-40B4-BE49-F238E27FC236}">
                <a16:creationId xmlns:a16="http://schemas.microsoft.com/office/drawing/2014/main" id="{E6AD31B3-4066-BC73-B57E-C1EBE3228E3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27125" y="1195281"/>
            <a:ext cx="2587573" cy="4082284"/>
          </a:xfrm>
          <a:prstGeom prst="upArrow">
            <a:avLst>
              <a:gd name="adj1" fmla="val 66296"/>
              <a:gd name="adj2" fmla="val 58426"/>
            </a:avLst>
          </a:prstGeom>
          <a:gradFill rotWithShape="1">
            <a:gsLst>
              <a:gs pos="0">
                <a:srgbClr val="B8D8D8"/>
              </a:gs>
              <a:gs pos="100000">
                <a:srgbClr val="D4E1E3">
                  <a:alpha val="0"/>
                </a:srgb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ko-KR" altLang="en-US">
              <a:cs typeface="+mn-ea"/>
              <a:sym typeface="+mn-lt"/>
            </a:endParaRPr>
          </a:p>
        </p:txBody>
      </p:sp>
      <p:sp>
        <p:nvSpPr>
          <p:cNvPr id="13" name="Oval 148">
            <a:extLst>
              <a:ext uri="{FF2B5EF4-FFF2-40B4-BE49-F238E27FC236}">
                <a16:creationId xmlns:a16="http://schemas.microsoft.com/office/drawing/2014/main" id="{9DB82129-84BC-F57B-CD94-D949D5FF742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28101" y="4679183"/>
            <a:ext cx="800144" cy="802957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121917" tIns="60958" rIns="121917" bIns="60958" numCol="1" anchor="t" anchorCtr="0" compatLnSpc="1">
            <a:prstTxWarp prst="textNoShape">
              <a:avLst/>
            </a:prstTxWarp>
          </a:bodyPr>
          <a:lstStyle/>
          <a:p>
            <a:pPr defTabSz="1219170" eaLnBrk="0" fontAlgn="base" hangingPunct="0">
              <a:spcBef>
                <a:spcPct val="0"/>
              </a:spcBef>
              <a:spcAft>
                <a:spcPct val="0"/>
              </a:spcAft>
            </a:pPr>
            <a:endParaRPr lang="ko-KR" altLang="en-US" sz="240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4" name="Oval 150">
            <a:extLst>
              <a:ext uri="{FF2B5EF4-FFF2-40B4-BE49-F238E27FC236}">
                <a16:creationId xmlns:a16="http://schemas.microsoft.com/office/drawing/2014/main" id="{93617096-6654-989F-5D6B-2F9FB122167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28101" y="3721539"/>
            <a:ext cx="800144" cy="802958"/>
          </a:xfrm>
          <a:prstGeom prst="ellipse">
            <a:avLst/>
          </a:prstGeom>
          <a:solidFill>
            <a:srgbClr val="B8D8D8"/>
          </a:solidFill>
          <a:ln>
            <a:noFill/>
          </a:ln>
        </p:spPr>
        <p:txBody>
          <a:bodyPr vert="horz" wrap="square" lIns="121917" tIns="60958" rIns="121917" bIns="60958" numCol="1" anchor="t" anchorCtr="0" compatLnSpc="1">
            <a:prstTxWarp prst="textNoShape">
              <a:avLst/>
            </a:prstTxWarp>
          </a:bodyPr>
          <a:lstStyle/>
          <a:p>
            <a:pPr defTabSz="1219170" eaLnBrk="0" fontAlgn="base" hangingPunct="0">
              <a:spcBef>
                <a:spcPct val="0"/>
              </a:spcBef>
              <a:spcAft>
                <a:spcPct val="0"/>
              </a:spcAft>
            </a:pPr>
            <a:endParaRPr lang="ko-KR" altLang="en-US" sz="240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5" name="Oval 152">
            <a:extLst>
              <a:ext uri="{FF2B5EF4-FFF2-40B4-BE49-F238E27FC236}">
                <a16:creationId xmlns:a16="http://schemas.microsoft.com/office/drawing/2014/main" id="{D9D8095A-53B2-7A72-842D-2638DB8790B1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28101" y="2765303"/>
            <a:ext cx="800144" cy="802958"/>
          </a:xfrm>
          <a:prstGeom prst="ellipse">
            <a:avLst/>
          </a:prstGeom>
          <a:solidFill>
            <a:srgbClr val="5B778D"/>
          </a:solidFill>
          <a:ln>
            <a:noFill/>
          </a:ln>
        </p:spPr>
        <p:txBody>
          <a:bodyPr vert="horz" wrap="square" lIns="121917" tIns="60958" rIns="121917" bIns="60958" numCol="1" anchor="t" anchorCtr="0" compatLnSpc="1">
            <a:prstTxWarp prst="textNoShape">
              <a:avLst/>
            </a:prstTxWarp>
          </a:bodyPr>
          <a:lstStyle/>
          <a:p>
            <a:pPr defTabSz="1219170" eaLnBrk="0" fontAlgn="base" hangingPunct="0">
              <a:spcBef>
                <a:spcPct val="0"/>
              </a:spcBef>
              <a:spcAft>
                <a:spcPct val="0"/>
              </a:spcAft>
            </a:pPr>
            <a:endParaRPr lang="ko-KR" altLang="en-US" sz="2400">
              <a:solidFill>
                <a:prstClr val="black"/>
              </a:solidFill>
              <a:cs typeface="+mn-ea"/>
              <a:sym typeface="+mn-lt"/>
            </a:endParaRPr>
          </a:p>
        </p:txBody>
      </p: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DD0D8C3E-7406-232B-FD27-638C8F2994BD}"/>
              </a:ext>
            </a:extLst>
          </p:cNvPr>
          <p:cNvGrpSpPr/>
          <p:nvPr/>
        </p:nvGrpSpPr>
        <p:grpSpPr>
          <a:xfrm>
            <a:off x="2916925" y="3166079"/>
            <a:ext cx="1381360" cy="1913878"/>
            <a:chOff x="3278767" y="3166079"/>
            <a:chExt cx="1019517" cy="1913878"/>
          </a:xfrm>
        </p:grpSpPr>
        <p:sp>
          <p:nvSpPr>
            <p:cNvPr id="16" name="Line 186">
              <a:extLst>
                <a:ext uri="{FF2B5EF4-FFF2-40B4-BE49-F238E27FC236}">
                  <a16:creationId xmlns:a16="http://schemas.microsoft.com/office/drawing/2014/main" id="{1B1C81E5-1F04-76AE-F5D2-7A89710307C9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3278767" y="3166079"/>
              <a:ext cx="1019517" cy="0"/>
            </a:xfrm>
            <a:prstGeom prst="line">
              <a:avLst/>
            </a:prstGeom>
            <a:noFill/>
            <a:ln w="12700" cap="rnd" cmpd="sng">
              <a:solidFill>
                <a:srgbClr val="333333"/>
              </a:solidFill>
              <a:prstDash val="dash"/>
              <a:round/>
              <a:headEnd type="oval" w="med" len="med"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" name="Line 187">
              <a:extLst>
                <a:ext uri="{FF2B5EF4-FFF2-40B4-BE49-F238E27FC236}">
                  <a16:creationId xmlns:a16="http://schemas.microsoft.com/office/drawing/2014/main" id="{2D3F4E65-DA93-D0E8-18DE-CD39B9923B47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3278767" y="4123721"/>
              <a:ext cx="1019517" cy="0"/>
            </a:xfrm>
            <a:prstGeom prst="line">
              <a:avLst/>
            </a:prstGeom>
            <a:noFill/>
            <a:ln w="12700" cap="rnd" cmpd="sng">
              <a:solidFill>
                <a:srgbClr val="333333"/>
              </a:solidFill>
              <a:prstDash val="dash"/>
              <a:round/>
              <a:headEnd type="oval" w="med" len="med"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" name="Line 188">
              <a:extLst>
                <a:ext uri="{FF2B5EF4-FFF2-40B4-BE49-F238E27FC236}">
                  <a16:creationId xmlns:a16="http://schemas.microsoft.com/office/drawing/2014/main" id="{0467A964-1480-B297-DCF7-422E924594FF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3278767" y="5079957"/>
              <a:ext cx="1019517" cy="0"/>
            </a:xfrm>
            <a:prstGeom prst="line">
              <a:avLst/>
            </a:prstGeom>
            <a:noFill/>
            <a:ln w="12700" cap="rnd" cmpd="sng">
              <a:solidFill>
                <a:srgbClr val="333333"/>
              </a:solidFill>
              <a:prstDash val="dash"/>
              <a:round/>
              <a:headEnd type="oval" w="med" len="med"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9" name="AutoShape 208">
            <a:extLst>
              <a:ext uri="{FF2B5EF4-FFF2-40B4-BE49-F238E27FC236}">
                <a16:creationId xmlns:a16="http://schemas.microsoft.com/office/drawing/2014/main" id="{CF33A773-8E98-E51F-5FE6-30E226D2F33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46727" y="1838599"/>
            <a:ext cx="6872536" cy="753739"/>
          </a:xfrm>
          <a:prstGeom prst="roundRect">
            <a:avLst>
              <a:gd name="adj" fmla="val 17352"/>
            </a:avLst>
          </a:prstGeom>
          <a:solidFill>
            <a:schemeClr val="bg1"/>
          </a:solidFill>
          <a:ln w="19050" cmpd="sng">
            <a:solidFill>
              <a:srgbClr val="C0C0C0"/>
            </a:solidFill>
            <a:round/>
            <a:headEnd/>
            <a:tailEnd/>
          </a:ln>
        </p:spPr>
        <p:txBody>
          <a:bodyPr wrap="none" anchor="ctr"/>
          <a:lstStyle/>
          <a:p>
            <a:endParaRPr lang="ko-KR" altLang="en-US">
              <a:cs typeface="+mn-ea"/>
              <a:sym typeface="+mn-lt"/>
            </a:endParaRPr>
          </a:p>
        </p:txBody>
      </p:sp>
      <p:sp>
        <p:nvSpPr>
          <p:cNvPr id="20" name="Rectangle 52">
            <a:extLst>
              <a:ext uri="{FF2B5EF4-FFF2-40B4-BE49-F238E27FC236}">
                <a16:creationId xmlns:a16="http://schemas.microsoft.com/office/drawing/2014/main" id="{BEFBB3EF-CB0A-6935-EB4D-8BC6B8B41CC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14155" y="2993423"/>
            <a:ext cx="1085850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  <a:buClr>
                <a:schemeClr val="accent2"/>
              </a:buClr>
              <a:buFont typeface="Wingdings" pitchFamily="2" charset="2"/>
              <a:buNone/>
            </a:pPr>
            <a:r>
              <a:rPr lang="zh-CN" altLang="en-US" sz="1600" b="1" dirty="0">
                <a:solidFill>
                  <a:schemeClr val="bg1"/>
                </a:solidFill>
                <a:cs typeface="+mn-ea"/>
                <a:sym typeface="+mn-lt"/>
              </a:rPr>
              <a:t>文本</a:t>
            </a:r>
            <a:endParaRPr lang="en-US" altLang="zh-CN" sz="16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1" name="Rectangle 52">
            <a:extLst>
              <a:ext uri="{FF2B5EF4-FFF2-40B4-BE49-F238E27FC236}">
                <a16:creationId xmlns:a16="http://schemas.microsoft.com/office/drawing/2014/main" id="{60349F07-F6DB-2BE4-10D2-7DAE0143176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14155" y="3932990"/>
            <a:ext cx="1085850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  <a:buClr>
                <a:schemeClr val="accent2"/>
              </a:buClr>
              <a:buFont typeface="Wingdings" pitchFamily="2" charset="2"/>
              <a:buNone/>
            </a:pPr>
            <a:r>
              <a:rPr lang="zh-CN" altLang="en-US" sz="1600" b="1" dirty="0">
                <a:solidFill>
                  <a:schemeClr val="bg1"/>
                </a:solidFill>
                <a:cs typeface="+mn-ea"/>
                <a:sym typeface="+mn-lt"/>
              </a:rPr>
              <a:t>文本</a:t>
            </a:r>
            <a:endParaRPr lang="en-US" altLang="zh-CN" sz="16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2" name="Rectangle 52">
            <a:extLst>
              <a:ext uri="{FF2B5EF4-FFF2-40B4-BE49-F238E27FC236}">
                <a16:creationId xmlns:a16="http://schemas.microsoft.com/office/drawing/2014/main" id="{157B2869-B81E-AC0D-E1C9-ED5E0EE4CBC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14155" y="4897724"/>
            <a:ext cx="1085850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  <a:buClr>
                <a:schemeClr val="accent2"/>
              </a:buClr>
              <a:buFont typeface="Wingdings" pitchFamily="2" charset="2"/>
              <a:buNone/>
            </a:pPr>
            <a:r>
              <a:rPr lang="zh-CN" altLang="en-US" sz="1600" b="1" dirty="0">
                <a:solidFill>
                  <a:schemeClr val="bg1"/>
                </a:solidFill>
                <a:cs typeface="+mn-ea"/>
                <a:sym typeface="+mn-lt"/>
              </a:rPr>
              <a:t>文本</a:t>
            </a:r>
            <a:endParaRPr lang="en-US" altLang="zh-CN" sz="16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3" name="Rectangle 11">
            <a:extLst>
              <a:ext uri="{FF2B5EF4-FFF2-40B4-BE49-F238E27FC236}">
                <a16:creationId xmlns:a16="http://schemas.microsoft.com/office/drawing/2014/main" id="{8779D805-B5EB-C717-41EF-776BAD669FCD}"/>
              </a:ext>
            </a:extLst>
          </p:cNvPr>
          <p:cNvSpPr>
            <a:spLocks noChangeArrowheads="1"/>
          </p:cNvSpPr>
          <p:nvPr/>
        </p:nvSpPr>
        <p:spPr bwMode="gray">
          <a:xfrm>
            <a:off x="4643430" y="3031341"/>
            <a:ext cx="5846770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  <a:buClr>
                <a:schemeClr val="accent2"/>
              </a:buClr>
              <a:buFont typeface="Wingdings" pitchFamily="2" charset="2"/>
              <a:buNone/>
            </a:pPr>
            <a:r>
              <a:rPr lang="zh-CN" altLang="en-US" sz="1400" dirty="0">
                <a:solidFill>
                  <a:schemeClr val="bg2">
                    <a:lumMod val="20000"/>
                    <a:lumOff val="80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400" dirty="0">
                <a:solidFill>
                  <a:schemeClr val="bg2">
                    <a:lumMod val="20000"/>
                    <a:lumOff val="80000"/>
                  </a:schemeClr>
                </a:solidFill>
                <a:cs typeface="+mn-ea"/>
                <a:sym typeface="+mn-lt"/>
              </a:rPr>
              <a:t>……</a:t>
            </a:r>
          </a:p>
        </p:txBody>
      </p:sp>
      <p:sp>
        <p:nvSpPr>
          <p:cNvPr id="26" name="Rectangle 11">
            <a:extLst>
              <a:ext uri="{FF2B5EF4-FFF2-40B4-BE49-F238E27FC236}">
                <a16:creationId xmlns:a16="http://schemas.microsoft.com/office/drawing/2014/main" id="{BFED29B2-97C4-B07C-0F6C-D7DB570006E2}"/>
              </a:ext>
            </a:extLst>
          </p:cNvPr>
          <p:cNvSpPr>
            <a:spLocks noChangeArrowheads="1"/>
          </p:cNvSpPr>
          <p:nvPr/>
        </p:nvSpPr>
        <p:spPr bwMode="gray">
          <a:xfrm>
            <a:off x="4480344" y="1953858"/>
            <a:ext cx="5857455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  <a:buClr>
                <a:schemeClr val="accent2"/>
              </a:buClr>
              <a:buFont typeface="Wingdings" pitchFamily="2" charset="2"/>
              <a:buNone/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... ...</a:t>
            </a:r>
            <a:endParaRPr lang="en-US" altLang="zh-CN" sz="1400" b="1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8" name="Rectangle 11">
            <a:extLst>
              <a:ext uri="{FF2B5EF4-FFF2-40B4-BE49-F238E27FC236}">
                <a16:creationId xmlns:a16="http://schemas.microsoft.com/office/drawing/2014/main" id="{B4A9A4F2-E04E-5573-4EFE-17332E30141D}"/>
              </a:ext>
            </a:extLst>
          </p:cNvPr>
          <p:cNvSpPr>
            <a:spLocks noChangeArrowheads="1"/>
          </p:cNvSpPr>
          <p:nvPr/>
        </p:nvSpPr>
        <p:spPr bwMode="gray">
          <a:xfrm>
            <a:off x="4643430" y="3963767"/>
            <a:ext cx="5846770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  <a:buClr>
                <a:schemeClr val="accent2"/>
              </a:buClr>
              <a:buFont typeface="Wingdings" pitchFamily="2" charset="2"/>
              <a:buNone/>
            </a:pPr>
            <a:r>
              <a:rPr lang="zh-CN" altLang="en-US" sz="1400" dirty="0">
                <a:solidFill>
                  <a:schemeClr val="bg2">
                    <a:lumMod val="20000"/>
                    <a:lumOff val="80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400" dirty="0">
                <a:solidFill>
                  <a:schemeClr val="bg2">
                    <a:lumMod val="20000"/>
                    <a:lumOff val="80000"/>
                  </a:schemeClr>
                </a:solidFill>
                <a:cs typeface="+mn-ea"/>
                <a:sym typeface="+mn-lt"/>
              </a:rPr>
              <a:t>……</a:t>
            </a:r>
          </a:p>
        </p:txBody>
      </p:sp>
      <p:sp>
        <p:nvSpPr>
          <p:cNvPr id="29" name="Rectangle 11">
            <a:extLst>
              <a:ext uri="{FF2B5EF4-FFF2-40B4-BE49-F238E27FC236}">
                <a16:creationId xmlns:a16="http://schemas.microsoft.com/office/drawing/2014/main" id="{1978ECE2-9484-18BB-B0AA-19FBED6D9B49}"/>
              </a:ext>
            </a:extLst>
          </p:cNvPr>
          <p:cNvSpPr>
            <a:spLocks noChangeArrowheads="1"/>
          </p:cNvSpPr>
          <p:nvPr/>
        </p:nvSpPr>
        <p:spPr bwMode="gray">
          <a:xfrm>
            <a:off x="4643430" y="4921593"/>
            <a:ext cx="5846770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  <a:buClr>
                <a:schemeClr val="accent2"/>
              </a:buClr>
              <a:buFont typeface="Wingdings" pitchFamily="2" charset="2"/>
              <a:buNone/>
            </a:pPr>
            <a:r>
              <a:rPr lang="zh-CN" altLang="en-US" sz="1400" dirty="0">
                <a:solidFill>
                  <a:schemeClr val="bg2">
                    <a:lumMod val="20000"/>
                    <a:lumOff val="80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400" dirty="0">
                <a:solidFill>
                  <a:schemeClr val="bg2">
                    <a:lumMod val="20000"/>
                    <a:lumOff val="80000"/>
                  </a:schemeClr>
                </a:solidFill>
                <a:cs typeface="+mn-ea"/>
                <a:sym typeface="+mn-lt"/>
              </a:rPr>
              <a:t>……</a:t>
            </a:r>
          </a:p>
        </p:txBody>
      </p:sp>
    </p:spTree>
    <p:extLst>
      <p:ext uri="{BB962C8B-B14F-4D97-AF65-F5344CB8AC3E}">
        <p14:creationId xmlns:p14="http://schemas.microsoft.com/office/powerpoint/2010/main" val="11407412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2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文本框 33">
            <a:extLst>
              <a:ext uri="{FF2B5EF4-FFF2-40B4-BE49-F238E27FC236}">
                <a16:creationId xmlns:a16="http://schemas.microsoft.com/office/drawing/2014/main" id="{A03C990F-C36A-50EF-E8C7-4728CDF490CD}"/>
              </a:ext>
            </a:extLst>
          </p:cNvPr>
          <p:cNvSpPr txBox="1"/>
          <p:nvPr/>
        </p:nvSpPr>
        <p:spPr>
          <a:xfrm>
            <a:off x="2039837" y="351504"/>
            <a:ext cx="270138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单击此处添加标题文本</a:t>
            </a: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D0F1D1FC-2C62-8608-2007-CE5B2849E55F}"/>
              </a:ext>
            </a:extLst>
          </p:cNvPr>
          <p:cNvSpPr txBox="1"/>
          <p:nvPr/>
        </p:nvSpPr>
        <p:spPr>
          <a:xfrm>
            <a:off x="1010871" y="166624"/>
            <a:ext cx="60305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得意黑" pitchFamily="2" charset="-122"/>
                <a:ea typeface="得意黑" pitchFamily="2" charset="-122"/>
              </a:rPr>
              <a:t>02</a:t>
            </a:r>
            <a:endParaRPr lang="zh-CN" altLang="en-US" sz="3600" b="1" dirty="0">
              <a:solidFill>
                <a:schemeClr val="tx1">
                  <a:lumMod val="65000"/>
                  <a:lumOff val="35000"/>
                </a:schemeClr>
              </a:solidFill>
              <a:latin typeface="得意黑" pitchFamily="2" charset="-122"/>
              <a:ea typeface="得意黑" pitchFamily="2" charset="-122"/>
            </a:endParaRPr>
          </a:p>
        </p:txBody>
      </p:sp>
      <p:sp>
        <p:nvSpPr>
          <p:cNvPr id="3" name="Rounded Rectangle 29">
            <a:extLst>
              <a:ext uri="{FF2B5EF4-FFF2-40B4-BE49-F238E27FC236}">
                <a16:creationId xmlns:a16="http://schemas.microsoft.com/office/drawing/2014/main" id="{ECCD7471-CEFE-168F-1217-8A44A08793A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28800" y="1874839"/>
            <a:ext cx="2032000" cy="3048000"/>
          </a:xfrm>
          <a:prstGeom prst="roundRect">
            <a:avLst>
              <a:gd name="adj" fmla="val 16667"/>
            </a:avLst>
          </a:prstGeom>
          <a:solidFill>
            <a:srgbClr val="D9D9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9pPr>
          </a:lstStyle>
          <a:p>
            <a:pPr algn="ctr" eaLnBrk="1" hangingPunct="1"/>
            <a:endParaRPr lang="en-US" altLang="zh-CN" sz="2400">
              <a:solidFill>
                <a:srgbClr val="FFFFFF"/>
              </a:solidFill>
            </a:endParaRPr>
          </a:p>
        </p:txBody>
      </p:sp>
      <p:sp>
        <p:nvSpPr>
          <p:cNvPr id="4" name="Rounded Rectangle 9">
            <a:extLst>
              <a:ext uri="{FF2B5EF4-FFF2-40B4-BE49-F238E27FC236}">
                <a16:creationId xmlns:a16="http://schemas.microsoft.com/office/drawing/2014/main" id="{19170966-6B60-D496-E79B-5927AA346D5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28800" y="1874839"/>
            <a:ext cx="2032000" cy="3048000"/>
          </a:xfrm>
          <a:prstGeom prst="roundRect">
            <a:avLst>
              <a:gd name="adj" fmla="val 16667"/>
            </a:avLst>
          </a:prstGeom>
          <a:solidFill>
            <a:srgbClr val="B8D8D8"/>
          </a:solidFill>
          <a:ln>
            <a:noFill/>
          </a:ln>
        </p:spPr>
        <p:txBody>
          <a:bodyPr vert="horz" wrap="square" lIns="121917" tIns="60958" rIns="121917" bIns="60958" numCol="1" anchor="t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9pPr>
          </a:lstStyle>
          <a:p>
            <a:pPr defTabSz="1219170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altLang="zh-CN" sz="2400">
              <a:solidFill>
                <a:prstClr val="black"/>
              </a:solidFill>
              <a:cs typeface="+mn-ea"/>
            </a:endParaRPr>
          </a:p>
        </p:txBody>
      </p:sp>
      <p:sp>
        <p:nvSpPr>
          <p:cNvPr id="5" name="Freeform 7">
            <a:extLst>
              <a:ext uri="{FF2B5EF4-FFF2-40B4-BE49-F238E27FC236}">
                <a16:creationId xmlns:a16="http://schemas.microsoft.com/office/drawing/2014/main" id="{DEDA455C-F231-9C5B-1771-70CA012A9335}"/>
              </a:ext>
            </a:extLst>
          </p:cNvPr>
          <p:cNvSpPr>
            <a:spLocks noEditPoints="1"/>
          </p:cNvSpPr>
          <p:nvPr/>
        </p:nvSpPr>
        <p:spPr bwMode="auto">
          <a:xfrm>
            <a:off x="2557464" y="2139951"/>
            <a:ext cx="574675" cy="701675"/>
          </a:xfrm>
          <a:custGeom>
            <a:avLst/>
            <a:gdLst>
              <a:gd name="T0" fmla="*/ 187406 w 1061"/>
              <a:gd name="T1" fmla="*/ 575081 h 1297"/>
              <a:gd name="T2" fmla="*/ 192281 w 1061"/>
              <a:gd name="T3" fmla="*/ 607541 h 1297"/>
              <a:gd name="T4" fmla="*/ 183614 w 1061"/>
              <a:gd name="T5" fmla="*/ 616738 h 1297"/>
              <a:gd name="T6" fmla="*/ 173323 w 1061"/>
              <a:gd name="T7" fmla="*/ 626476 h 1297"/>
              <a:gd name="T8" fmla="*/ 138117 w 1061"/>
              <a:gd name="T9" fmla="*/ 628099 h 1297"/>
              <a:gd name="T10" fmla="*/ 133242 w 1061"/>
              <a:gd name="T11" fmla="*/ 624312 h 1297"/>
              <a:gd name="T12" fmla="*/ 119160 w 1061"/>
              <a:gd name="T13" fmla="*/ 615115 h 1297"/>
              <a:gd name="T14" fmla="*/ 114285 w 1061"/>
              <a:gd name="T15" fmla="*/ 581573 h 1297"/>
              <a:gd name="T16" fmla="*/ 122951 w 1061"/>
              <a:gd name="T17" fmla="*/ 572917 h 1297"/>
              <a:gd name="T18" fmla="*/ 50914 w 1061"/>
              <a:gd name="T19" fmla="*/ 529637 h 1297"/>
              <a:gd name="T20" fmla="*/ 271359 w 1061"/>
              <a:gd name="T21" fmla="*/ 517736 h 1297"/>
              <a:gd name="T22" fmla="*/ 50914 w 1061"/>
              <a:gd name="T23" fmla="*/ 394929 h 1297"/>
              <a:gd name="T24" fmla="*/ 0 w 1061"/>
              <a:gd name="T25" fmla="*/ 394929 h 1297"/>
              <a:gd name="T26" fmla="*/ 261068 w 1061"/>
              <a:gd name="T27" fmla="*/ 410618 h 1297"/>
              <a:gd name="T28" fmla="*/ 140284 w 1061"/>
              <a:gd name="T29" fmla="*/ 328386 h 1297"/>
              <a:gd name="T30" fmla="*/ 92078 w 1061"/>
              <a:gd name="T31" fmla="*/ 359764 h 1297"/>
              <a:gd name="T32" fmla="*/ 80704 w 1061"/>
              <a:gd name="T33" fmla="*/ 417110 h 1297"/>
              <a:gd name="T34" fmla="*/ 114285 w 1061"/>
              <a:gd name="T35" fmla="*/ 466341 h 1297"/>
              <a:gd name="T36" fmla="*/ 126201 w 1061"/>
              <a:gd name="T37" fmla="*/ 484735 h 1297"/>
              <a:gd name="T38" fmla="*/ 181448 w 1061"/>
              <a:gd name="T39" fmla="*/ 478784 h 1297"/>
              <a:gd name="T40" fmla="*/ 205280 w 1061"/>
              <a:gd name="T41" fmla="*/ 457685 h 1297"/>
              <a:gd name="T42" fmla="*/ 229112 w 1061"/>
              <a:gd name="T43" fmla="*/ 401962 h 1297"/>
              <a:gd name="T44" fmla="*/ 206905 w 1061"/>
              <a:gd name="T45" fmla="*/ 348944 h 1297"/>
              <a:gd name="T46" fmla="*/ 154366 w 1061"/>
              <a:gd name="T47" fmla="*/ 326222 h 1297"/>
              <a:gd name="T48" fmla="*/ 207988 w 1061"/>
              <a:gd name="T49" fmla="*/ 321353 h 1297"/>
              <a:gd name="T50" fmla="*/ 248069 w 1061"/>
              <a:gd name="T51" fmla="*/ 383027 h 1297"/>
              <a:gd name="T52" fmla="*/ 232903 w 1061"/>
              <a:gd name="T53" fmla="*/ 458226 h 1297"/>
              <a:gd name="T54" fmla="*/ 202572 w 1061"/>
              <a:gd name="T55" fmla="*/ 485817 h 1297"/>
              <a:gd name="T56" fmla="*/ 193364 w 1061"/>
              <a:gd name="T57" fmla="*/ 566425 h 1297"/>
              <a:gd name="T58" fmla="*/ 107244 w 1061"/>
              <a:gd name="T59" fmla="*/ 560474 h 1297"/>
              <a:gd name="T60" fmla="*/ 102911 w 1061"/>
              <a:gd name="T61" fmla="*/ 484194 h 1297"/>
              <a:gd name="T62" fmla="*/ 66080 w 1061"/>
              <a:gd name="T63" fmla="*/ 440373 h 1297"/>
              <a:gd name="T64" fmla="*/ 67704 w 1061"/>
              <a:gd name="T65" fmla="*/ 359223 h 1297"/>
              <a:gd name="T66" fmla="*/ 132159 w 1061"/>
              <a:gd name="T67" fmla="*/ 307828 h 1297"/>
              <a:gd name="T68" fmla="*/ 76371 w 1061"/>
              <a:gd name="T69" fmla="*/ 327304 h 1297"/>
              <a:gd name="T70" fmla="*/ 271359 w 1061"/>
              <a:gd name="T71" fmla="*/ 287270 h 1297"/>
              <a:gd name="T72" fmla="*/ 163032 w 1061"/>
              <a:gd name="T73" fmla="*/ 231547 h 1297"/>
              <a:gd name="T74" fmla="*/ 163032 w 1061"/>
              <a:gd name="T75" fmla="*/ 231547 h 1297"/>
              <a:gd name="T76" fmla="*/ 432225 w 1061"/>
              <a:gd name="T77" fmla="*/ 179070 h 1297"/>
              <a:gd name="T78" fmla="*/ 497221 w 1061"/>
              <a:gd name="T79" fmla="*/ 139037 h 1297"/>
              <a:gd name="T80" fmla="*/ 527553 w 1061"/>
              <a:gd name="T81" fmla="*/ 159595 h 1297"/>
              <a:gd name="T82" fmla="*/ 563301 w 1061"/>
              <a:gd name="T83" fmla="*/ 427389 h 1297"/>
              <a:gd name="T84" fmla="*/ 527553 w 1061"/>
              <a:gd name="T85" fmla="*/ 420897 h 1297"/>
              <a:gd name="T86" fmla="*/ 445766 w 1061"/>
              <a:gd name="T87" fmla="*/ 476620 h 1297"/>
              <a:gd name="T88" fmla="*/ 145158 w 1061"/>
              <a:gd name="T89" fmla="*/ 192054 h 1297"/>
              <a:gd name="T90" fmla="*/ 118618 w 1061"/>
              <a:gd name="T91" fmla="*/ 166087 h 1297"/>
              <a:gd name="T92" fmla="*/ 145158 w 1061"/>
              <a:gd name="T93" fmla="*/ 140660 h 1297"/>
              <a:gd name="T94" fmla="*/ 412184 w 1061"/>
              <a:gd name="T95" fmla="*/ 225596 h 1297"/>
              <a:gd name="T96" fmla="*/ 459307 w 1061"/>
              <a:gd name="T97" fmla="*/ 139578 h 1297"/>
              <a:gd name="T98" fmla="*/ 431142 w 1061"/>
              <a:gd name="T99" fmla="*/ 2705 h 1297"/>
              <a:gd name="T100" fmla="*/ 475014 w 1061"/>
              <a:gd name="T101" fmla="*/ 52477 h 1297"/>
              <a:gd name="T102" fmla="*/ 459307 w 1061"/>
              <a:gd name="T103" fmla="*/ 121725 h 1297"/>
              <a:gd name="T104" fmla="*/ 397560 w 1061"/>
              <a:gd name="T105" fmla="*/ 140660 h 1297"/>
              <a:gd name="T106" fmla="*/ 353688 w 1061"/>
              <a:gd name="T107" fmla="*/ 90888 h 1297"/>
              <a:gd name="T108" fmla="*/ 370479 w 1061"/>
              <a:gd name="T109" fmla="*/ 20558 h 1297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0" t="0" r="r" b="b"/>
            <a:pathLst>
              <a:path w="1061" h="1297">
                <a:moveTo>
                  <a:pt x="235" y="1059"/>
                </a:moveTo>
                <a:lnTo>
                  <a:pt x="331" y="1059"/>
                </a:lnTo>
                <a:lnTo>
                  <a:pt x="339" y="1059"/>
                </a:lnTo>
                <a:lnTo>
                  <a:pt x="346" y="1063"/>
                </a:lnTo>
                <a:lnTo>
                  <a:pt x="350" y="1066"/>
                </a:lnTo>
                <a:lnTo>
                  <a:pt x="354" y="1071"/>
                </a:lnTo>
                <a:lnTo>
                  <a:pt x="355" y="1075"/>
                </a:lnTo>
                <a:lnTo>
                  <a:pt x="355" y="1123"/>
                </a:lnTo>
                <a:lnTo>
                  <a:pt x="354" y="1129"/>
                </a:lnTo>
                <a:lnTo>
                  <a:pt x="350" y="1134"/>
                </a:lnTo>
                <a:lnTo>
                  <a:pt x="346" y="1137"/>
                </a:lnTo>
                <a:lnTo>
                  <a:pt x="339" y="1140"/>
                </a:lnTo>
                <a:lnTo>
                  <a:pt x="331" y="1140"/>
                </a:lnTo>
                <a:lnTo>
                  <a:pt x="320" y="1140"/>
                </a:lnTo>
                <a:lnTo>
                  <a:pt x="320" y="1154"/>
                </a:lnTo>
                <a:lnTo>
                  <a:pt x="320" y="1158"/>
                </a:lnTo>
                <a:lnTo>
                  <a:pt x="317" y="1159"/>
                </a:lnTo>
                <a:lnTo>
                  <a:pt x="314" y="1161"/>
                </a:lnTo>
                <a:lnTo>
                  <a:pt x="311" y="1161"/>
                </a:lnTo>
                <a:lnTo>
                  <a:pt x="255" y="1161"/>
                </a:lnTo>
                <a:lnTo>
                  <a:pt x="252" y="1161"/>
                </a:lnTo>
                <a:lnTo>
                  <a:pt x="247" y="1159"/>
                </a:lnTo>
                <a:lnTo>
                  <a:pt x="246" y="1158"/>
                </a:lnTo>
                <a:lnTo>
                  <a:pt x="246" y="1154"/>
                </a:lnTo>
                <a:lnTo>
                  <a:pt x="246" y="1140"/>
                </a:lnTo>
                <a:lnTo>
                  <a:pt x="235" y="1140"/>
                </a:lnTo>
                <a:lnTo>
                  <a:pt x="227" y="1140"/>
                </a:lnTo>
                <a:lnTo>
                  <a:pt x="220" y="1137"/>
                </a:lnTo>
                <a:lnTo>
                  <a:pt x="216" y="1134"/>
                </a:lnTo>
                <a:lnTo>
                  <a:pt x="211" y="1129"/>
                </a:lnTo>
                <a:lnTo>
                  <a:pt x="211" y="1123"/>
                </a:lnTo>
                <a:lnTo>
                  <a:pt x="211" y="1075"/>
                </a:lnTo>
                <a:lnTo>
                  <a:pt x="211" y="1071"/>
                </a:lnTo>
                <a:lnTo>
                  <a:pt x="216" y="1066"/>
                </a:lnTo>
                <a:lnTo>
                  <a:pt x="220" y="1063"/>
                </a:lnTo>
                <a:lnTo>
                  <a:pt x="227" y="1059"/>
                </a:lnTo>
                <a:lnTo>
                  <a:pt x="235" y="1059"/>
                </a:lnTo>
                <a:close/>
                <a:moveTo>
                  <a:pt x="141" y="885"/>
                </a:moveTo>
                <a:lnTo>
                  <a:pt x="160" y="906"/>
                </a:lnTo>
                <a:lnTo>
                  <a:pt x="94" y="979"/>
                </a:lnTo>
                <a:lnTo>
                  <a:pt x="76" y="958"/>
                </a:lnTo>
                <a:lnTo>
                  <a:pt x="141" y="885"/>
                </a:lnTo>
                <a:close/>
                <a:moveTo>
                  <a:pt x="435" y="884"/>
                </a:moveTo>
                <a:lnTo>
                  <a:pt x="501" y="957"/>
                </a:lnTo>
                <a:lnTo>
                  <a:pt x="482" y="977"/>
                </a:lnTo>
                <a:lnTo>
                  <a:pt x="416" y="904"/>
                </a:lnTo>
                <a:lnTo>
                  <a:pt x="435" y="884"/>
                </a:lnTo>
                <a:close/>
                <a:moveTo>
                  <a:pt x="94" y="730"/>
                </a:moveTo>
                <a:lnTo>
                  <a:pt x="94" y="760"/>
                </a:lnTo>
                <a:lnTo>
                  <a:pt x="0" y="760"/>
                </a:lnTo>
                <a:lnTo>
                  <a:pt x="0" y="733"/>
                </a:lnTo>
                <a:lnTo>
                  <a:pt x="0" y="730"/>
                </a:lnTo>
                <a:lnTo>
                  <a:pt x="94" y="730"/>
                </a:lnTo>
                <a:close/>
                <a:moveTo>
                  <a:pt x="576" y="729"/>
                </a:moveTo>
                <a:lnTo>
                  <a:pt x="576" y="759"/>
                </a:lnTo>
                <a:lnTo>
                  <a:pt x="482" y="759"/>
                </a:lnTo>
                <a:lnTo>
                  <a:pt x="482" y="729"/>
                </a:lnTo>
                <a:lnTo>
                  <a:pt x="576" y="729"/>
                </a:lnTo>
                <a:close/>
                <a:moveTo>
                  <a:pt x="285" y="603"/>
                </a:moveTo>
                <a:lnTo>
                  <a:pt x="259" y="607"/>
                </a:lnTo>
                <a:lnTo>
                  <a:pt x="232" y="615"/>
                </a:lnTo>
                <a:lnTo>
                  <a:pt x="208" y="627"/>
                </a:lnTo>
                <a:lnTo>
                  <a:pt x="187" y="645"/>
                </a:lnTo>
                <a:lnTo>
                  <a:pt x="170" y="665"/>
                </a:lnTo>
                <a:lnTo>
                  <a:pt x="157" y="691"/>
                </a:lnTo>
                <a:lnTo>
                  <a:pt x="149" y="716"/>
                </a:lnTo>
                <a:lnTo>
                  <a:pt x="146" y="743"/>
                </a:lnTo>
                <a:lnTo>
                  <a:pt x="149" y="771"/>
                </a:lnTo>
                <a:lnTo>
                  <a:pt x="157" y="798"/>
                </a:lnTo>
                <a:lnTo>
                  <a:pt x="171" y="822"/>
                </a:lnTo>
                <a:lnTo>
                  <a:pt x="189" y="844"/>
                </a:lnTo>
                <a:lnTo>
                  <a:pt x="211" y="862"/>
                </a:lnTo>
                <a:lnTo>
                  <a:pt x="216" y="865"/>
                </a:lnTo>
                <a:lnTo>
                  <a:pt x="225" y="873"/>
                </a:lnTo>
                <a:lnTo>
                  <a:pt x="232" y="884"/>
                </a:lnTo>
                <a:lnTo>
                  <a:pt x="233" y="896"/>
                </a:lnTo>
                <a:lnTo>
                  <a:pt x="233" y="1012"/>
                </a:lnTo>
                <a:lnTo>
                  <a:pt x="333" y="1012"/>
                </a:lnTo>
                <a:lnTo>
                  <a:pt x="333" y="898"/>
                </a:lnTo>
                <a:lnTo>
                  <a:pt x="335" y="885"/>
                </a:lnTo>
                <a:lnTo>
                  <a:pt x="341" y="874"/>
                </a:lnTo>
                <a:lnTo>
                  <a:pt x="350" y="866"/>
                </a:lnTo>
                <a:lnTo>
                  <a:pt x="355" y="863"/>
                </a:lnTo>
                <a:lnTo>
                  <a:pt x="379" y="846"/>
                </a:lnTo>
                <a:lnTo>
                  <a:pt x="398" y="824"/>
                </a:lnTo>
                <a:lnTo>
                  <a:pt x="412" y="800"/>
                </a:lnTo>
                <a:lnTo>
                  <a:pt x="420" y="773"/>
                </a:lnTo>
                <a:lnTo>
                  <a:pt x="423" y="743"/>
                </a:lnTo>
                <a:lnTo>
                  <a:pt x="420" y="716"/>
                </a:lnTo>
                <a:lnTo>
                  <a:pt x="412" y="691"/>
                </a:lnTo>
                <a:lnTo>
                  <a:pt x="400" y="665"/>
                </a:lnTo>
                <a:lnTo>
                  <a:pt x="382" y="645"/>
                </a:lnTo>
                <a:lnTo>
                  <a:pt x="362" y="627"/>
                </a:lnTo>
                <a:lnTo>
                  <a:pt x="338" y="615"/>
                </a:lnTo>
                <a:lnTo>
                  <a:pt x="312" y="607"/>
                </a:lnTo>
                <a:lnTo>
                  <a:pt x="285" y="603"/>
                </a:lnTo>
                <a:close/>
                <a:moveTo>
                  <a:pt x="285" y="564"/>
                </a:moveTo>
                <a:lnTo>
                  <a:pt x="320" y="567"/>
                </a:lnTo>
                <a:lnTo>
                  <a:pt x="352" y="578"/>
                </a:lnTo>
                <a:lnTo>
                  <a:pt x="384" y="594"/>
                </a:lnTo>
                <a:lnTo>
                  <a:pt x="411" y="616"/>
                </a:lnTo>
                <a:lnTo>
                  <a:pt x="433" y="643"/>
                </a:lnTo>
                <a:lnTo>
                  <a:pt x="449" y="675"/>
                </a:lnTo>
                <a:lnTo>
                  <a:pt x="458" y="708"/>
                </a:lnTo>
                <a:lnTo>
                  <a:pt x="463" y="743"/>
                </a:lnTo>
                <a:lnTo>
                  <a:pt x="458" y="781"/>
                </a:lnTo>
                <a:lnTo>
                  <a:pt x="447" y="816"/>
                </a:lnTo>
                <a:lnTo>
                  <a:pt x="430" y="847"/>
                </a:lnTo>
                <a:lnTo>
                  <a:pt x="406" y="874"/>
                </a:lnTo>
                <a:lnTo>
                  <a:pt x="376" y="898"/>
                </a:lnTo>
                <a:lnTo>
                  <a:pt x="374" y="898"/>
                </a:lnTo>
                <a:lnTo>
                  <a:pt x="373" y="900"/>
                </a:lnTo>
                <a:lnTo>
                  <a:pt x="373" y="1018"/>
                </a:lnTo>
                <a:lnTo>
                  <a:pt x="368" y="1036"/>
                </a:lnTo>
                <a:lnTo>
                  <a:pt x="357" y="1047"/>
                </a:lnTo>
                <a:lnTo>
                  <a:pt x="341" y="1052"/>
                </a:lnTo>
                <a:lnTo>
                  <a:pt x="225" y="1052"/>
                </a:lnTo>
                <a:lnTo>
                  <a:pt x="209" y="1047"/>
                </a:lnTo>
                <a:lnTo>
                  <a:pt x="198" y="1036"/>
                </a:lnTo>
                <a:lnTo>
                  <a:pt x="193" y="1018"/>
                </a:lnTo>
                <a:lnTo>
                  <a:pt x="193" y="898"/>
                </a:lnTo>
                <a:lnTo>
                  <a:pt x="192" y="896"/>
                </a:lnTo>
                <a:lnTo>
                  <a:pt x="190" y="895"/>
                </a:lnTo>
                <a:lnTo>
                  <a:pt x="162" y="873"/>
                </a:lnTo>
                <a:lnTo>
                  <a:pt x="138" y="846"/>
                </a:lnTo>
                <a:lnTo>
                  <a:pt x="122" y="814"/>
                </a:lnTo>
                <a:lnTo>
                  <a:pt x="111" y="779"/>
                </a:lnTo>
                <a:lnTo>
                  <a:pt x="108" y="743"/>
                </a:lnTo>
                <a:lnTo>
                  <a:pt x="113" y="702"/>
                </a:lnTo>
                <a:lnTo>
                  <a:pt x="125" y="664"/>
                </a:lnTo>
                <a:lnTo>
                  <a:pt x="146" y="630"/>
                </a:lnTo>
                <a:lnTo>
                  <a:pt x="174" y="603"/>
                </a:lnTo>
                <a:lnTo>
                  <a:pt x="206" y="581"/>
                </a:lnTo>
                <a:lnTo>
                  <a:pt x="244" y="569"/>
                </a:lnTo>
                <a:lnTo>
                  <a:pt x="285" y="564"/>
                </a:lnTo>
                <a:close/>
                <a:moveTo>
                  <a:pt x="94" y="512"/>
                </a:moveTo>
                <a:lnTo>
                  <a:pt x="160" y="584"/>
                </a:lnTo>
                <a:lnTo>
                  <a:pt x="141" y="605"/>
                </a:lnTo>
                <a:lnTo>
                  <a:pt x="75" y="532"/>
                </a:lnTo>
                <a:lnTo>
                  <a:pt x="94" y="512"/>
                </a:lnTo>
                <a:close/>
                <a:moveTo>
                  <a:pt x="482" y="510"/>
                </a:moveTo>
                <a:lnTo>
                  <a:pt x="501" y="531"/>
                </a:lnTo>
                <a:lnTo>
                  <a:pt x="435" y="603"/>
                </a:lnTo>
                <a:lnTo>
                  <a:pt x="416" y="583"/>
                </a:lnTo>
                <a:lnTo>
                  <a:pt x="482" y="510"/>
                </a:lnTo>
                <a:close/>
                <a:moveTo>
                  <a:pt x="301" y="428"/>
                </a:moveTo>
                <a:lnTo>
                  <a:pt x="301" y="532"/>
                </a:lnTo>
                <a:lnTo>
                  <a:pt x="274" y="532"/>
                </a:lnTo>
                <a:lnTo>
                  <a:pt x="274" y="429"/>
                </a:lnTo>
                <a:lnTo>
                  <a:pt x="301" y="428"/>
                </a:lnTo>
                <a:close/>
                <a:moveTo>
                  <a:pt x="764" y="273"/>
                </a:moveTo>
                <a:lnTo>
                  <a:pt x="798" y="273"/>
                </a:lnTo>
                <a:lnTo>
                  <a:pt x="815" y="301"/>
                </a:lnTo>
                <a:lnTo>
                  <a:pt x="798" y="331"/>
                </a:lnTo>
                <a:lnTo>
                  <a:pt x="764" y="331"/>
                </a:lnTo>
                <a:lnTo>
                  <a:pt x="747" y="301"/>
                </a:lnTo>
                <a:lnTo>
                  <a:pt x="764" y="273"/>
                </a:lnTo>
                <a:close/>
                <a:moveTo>
                  <a:pt x="918" y="257"/>
                </a:moveTo>
                <a:lnTo>
                  <a:pt x="937" y="257"/>
                </a:lnTo>
                <a:lnTo>
                  <a:pt x="955" y="265"/>
                </a:lnTo>
                <a:lnTo>
                  <a:pt x="967" y="277"/>
                </a:lnTo>
                <a:lnTo>
                  <a:pt x="974" y="295"/>
                </a:lnTo>
                <a:lnTo>
                  <a:pt x="1061" y="743"/>
                </a:lnTo>
                <a:lnTo>
                  <a:pt x="1061" y="762"/>
                </a:lnTo>
                <a:lnTo>
                  <a:pt x="1053" y="778"/>
                </a:lnTo>
                <a:lnTo>
                  <a:pt x="1040" y="790"/>
                </a:lnTo>
                <a:lnTo>
                  <a:pt x="1023" y="798"/>
                </a:lnTo>
                <a:lnTo>
                  <a:pt x="1004" y="798"/>
                </a:lnTo>
                <a:lnTo>
                  <a:pt x="986" y="790"/>
                </a:lnTo>
                <a:lnTo>
                  <a:pt x="974" y="778"/>
                </a:lnTo>
                <a:lnTo>
                  <a:pt x="967" y="760"/>
                </a:lnTo>
                <a:lnTo>
                  <a:pt x="936" y="602"/>
                </a:lnTo>
                <a:lnTo>
                  <a:pt x="936" y="1297"/>
                </a:lnTo>
                <a:lnTo>
                  <a:pt x="823" y="881"/>
                </a:lnTo>
                <a:lnTo>
                  <a:pt x="763" y="881"/>
                </a:lnTo>
                <a:lnTo>
                  <a:pt x="630" y="1297"/>
                </a:lnTo>
                <a:lnTo>
                  <a:pt x="630" y="355"/>
                </a:lnTo>
                <a:lnTo>
                  <a:pt x="268" y="355"/>
                </a:lnTo>
                <a:lnTo>
                  <a:pt x="249" y="352"/>
                </a:lnTo>
                <a:lnTo>
                  <a:pt x="233" y="341"/>
                </a:lnTo>
                <a:lnTo>
                  <a:pt x="224" y="326"/>
                </a:lnTo>
                <a:lnTo>
                  <a:pt x="219" y="307"/>
                </a:lnTo>
                <a:lnTo>
                  <a:pt x="224" y="288"/>
                </a:lnTo>
                <a:lnTo>
                  <a:pt x="233" y="274"/>
                </a:lnTo>
                <a:lnTo>
                  <a:pt x="249" y="263"/>
                </a:lnTo>
                <a:lnTo>
                  <a:pt x="268" y="260"/>
                </a:lnTo>
                <a:lnTo>
                  <a:pt x="630" y="260"/>
                </a:lnTo>
                <a:lnTo>
                  <a:pt x="630" y="258"/>
                </a:lnTo>
                <a:lnTo>
                  <a:pt x="706" y="258"/>
                </a:lnTo>
                <a:lnTo>
                  <a:pt x="761" y="417"/>
                </a:lnTo>
                <a:lnTo>
                  <a:pt x="768" y="337"/>
                </a:lnTo>
                <a:lnTo>
                  <a:pt x="799" y="337"/>
                </a:lnTo>
                <a:lnTo>
                  <a:pt x="806" y="406"/>
                </a:lnTo>
                <a:lnTo>
                  <a:pt x="848" y="258"/>
                </a:lnTo>
                <a:lnTo>
                  <a:pt x="912" y="258"/>
                </a:lnTo>
                <a:lnTo>
                  <a:pt x="918" y="257"/>
                </a:lnTo>
                <a:close/>
                <a:moveTo>
                  <a:pt x="766" y="0"/>
                </a:moveTo>
                <a:lnTo>
                  <a:pt x="796" y="5"/>
                </a:lnTo>
                <a:lnTo>
                  <a:pt x="825" y="18"/>
                </a:lnTo>
                <a:lnTo>
                  <a:pt x="848" y="38"/>
                </a:lnTo>
                <a:lnTo>
                  <a:pt x="866" y="65"/>
                </a:lnTo>
                <a:lnTo>
                  <a:pt x="877" y="97"/>
                </a:lnTo>
                <a:lnTo>
                  <a:pt x="882" y="132"/>
                </a:lnTo>
                <a:lnTo>
                  <a:pt x="877" y="168"/>
                </a:lnTo>
                <a:lnTo>
                  <a:pt x="866" y="198"/>
                </a:lnTo>
                <a:lnTo>
                  <a:pt x="848" y="225"/>
                </a:lnTo>
                <a:lnTo>
                  <a:pt x="825" y="246"/>
                </a:lnTo>
                <a:lnTo>
                  <a:pt x="796" y="260"/>
                </a:lnTo>
                <a:lnTo>
                  <a:pt x="766" y="265"/>
                </a:lnTo>
                <a:lnTo>
                  <a:pt x="734" y="260"/>
                </a:lnTo>
                <a:lnTo>
                  <a:pt x="707" y="246"/>
                </a:lnTo>
                <a:lnTo>
                  <a:pt x="684" y="225"/>
                </a:lnTo>
                <a:lnTo>
                  <a:pt x="666" y="198"/>
                </a:lnTo>
                <a:lnTo>
                  <a:pt x="653" y="168"/>
                </a:lnTo>
                <a:lnTo>
                  <a:pt x="650" y="132"/>
                </a:lnTo>
                <a:lnTo>
                  <a:pt x="653" y="97"/>
                </a:lnTo>
                <a:lnTo>
                  <a:pt x="666" y="65"/>
                </a:lnTo>
                <a:lnTo>
                  <a:pt x="684" y="38"/>
                </a:lnTo>
                <a:lnTo>
                  <a:pt x="707" y="18"/>
                </a:lnTo>
                <a:lnTo>
                  <a:pt x="734" y="5"/>
                </a:lnTo>
                <a:lnTo>
                  <a:pt x="766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 sz="1351"/>
          </a:p>
        </p:txBody>
      </p:sp>
      <p:sp>
        <p:nvSpPr>
          <p:cNvPr id="8" name="Rounded Rectangle 30">
            <a:extLst>
              <a:ext uri="{FF2B5EF4-FFF2-40B4-BE49-F238E27FC236}">
                <a16:creationId xmlns:a16="http://schemas.microsoft.com/office/drawing/2014/main" id="{9A454566-04E4-13E9-E90C-A30B11FFAC7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95739" y="1874839"/>
            <a:ext cx="2032000" cy="3048000"/>
          </a:xfrm>
          <a:prstGeom prst="roundRect">
            <a:avLst>
              <a:gd name="adj" fmla="val 16667"/>
            </a:avLst>
          </a:prstGeom>
          <a:solidFill>
            <a:srgbClr val="D9D9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9pPr>
          </a:lstStyle>
          <a:p>
            <a:pPr algn="ctr" eaLnBrk="1" hangingPunct="1"/>
            <a:endParaRPr lang="en-US" altLang="zh-CN" sz="2400">
              <a:solidFill>
                <a:srgbClr val="FFFFFF"/>
              </a:solidFill>
            </a:endParaRPr>
          </a:p>
        </p:txBody>
      </p:sp>
      <p:sp>
        <p:nvSpPr>
          <p:cNvPr id="9" name="Rounded Rectangle 10">
            <a:extLst>
              <a:ext uri="{FF2B5EF4-FFF2-40B4-BE49-F238E27FC236}">
                <a16:creationId xmlns:a16="http://schemas.microsoft.com/office/drawing/2014/main" id="{C25C35B6-B019-0C4A-AC50-6422A7B64A6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95739" y="1874839"/>
            <a:ext cx="2032000" cy="3048000"/>
          </a:xfrm>
          <a:prstGeom prst="roundRect">
            <a:avLst>
              <a:gd name="adj" fmla="val 16667"/>
            </a:avLst>
          </a:prstGeom>
          <a:solidFill>
            <a:srgbClr val="5B778D"/>
          </a:solidFill>
          <a:ln>
            <a:noFill/>
          </a:ln>
        </p:spPr>
        <p:txBody>
          <a:bodyPr vert="horz" wrap="square" lIns="121917" tIns="60958" rIns="121917" bIns="60958" numCol="1" anchor="t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9pPr>
          </a:lstStyle>
          <a:p>
            <a:pPr defTabSz="1219170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altLang="zh-CN" sz="2400">
              <a:solidFill>
                <a:prstClr val="black"/>
              </a:solidFill>
              <a:cs typeface="+mn-ea"/>
            </a:endParaRPr>
          </a:p>
        </p:txBody>
      </p:sp>
      <p:sp>
        <p:nvSpPr>
          <p:cNvPr id="10" name="Freeform 6">
            <a:extLst>
              <a:ext uri="{FF2B5EF4-FFF2-40B4-BE49-F238E27FC236}">
                <a16:creationId xmlns:a16="http://schemas.microsoft.com/office/drawing/2014/main" id="{10DCFBC9-2C5E-C696-901A-2409B16178E1}"/>
              </a:ext>
            </a:extLst>
          </p:cNvPr>
          <p:cNvSpPr>
            <a:spLocks noEditPoints="1"/>
          </p:cNvSpPr>
          <p:nvPr/>
        </p:nvSpPr>
        <p:spPr bwMode="auto">
          <a:xfrm>
            <a:off x="4800602" y="2232026"/>
            <a:ext cx="423863" cy="517525"/>
          </a:xfrm>
          <a:custGeom>
            <a:avLst/>
            <a:gdLst>
              <a:gd name="T0" fmla="*/ 62955 w 781"/>
              <a:gd name="T1" fmla="*/ 426293 h 953"/>
              <a:gd name="T2" fmla="*/ 199178 w 781"/>
              <a:gd name="T3" fmla="*/ 426293 h 953"/>
              <a:gd name="T4" fmla="*/ 199178 w 781"/>
              <a:gd name="T5" fmla="*/ 455617 h 953"/>
              <a:gd name="T6" fmla="*/ 62955 w 781"/>
              <a:gd name="T7" fmla="*/ 455617 h 953"/>
              <a:gd name="T8" fmla="*/ 62955 w 781"/>
              <a:gd name="T9" fmla="*/ 426293 h 953"/>
              <a:gd name="T10" fmla="*/ 62955 w 781"/>
              <a:gd name="T11" fmla="*/ 379048 h 953"/>
              <a:gd name="T12" fmla="*/ 199178 w 781"/>
              <a:gd name="T13" fmla="*/ 379048 h 953"/>
              <a:gd name="T14" fmla="*/ 199178 w 781"/>
              <a:gd name="T15" fmla="*/ 408372 h 953"/>
              <a:gd name="T16" fmla="*/ 62955 w 781"/>
              <a:gd name="T17" fmla="*/ 408372 h 953"/>
              <a:gd name="T18" fmla="*/ 62955 w 781"/>
              <a:gd name="T19" fmla="*/ 379048 h 953"/>
              <a:gd name="T20" fmla="*/ 62955 w 781"/>
              <a:gd name="T21" fmla="*/ 328544 h 953"/>
              <a:gd name="T22" fmla="*/ 199178 w 781"/>
              <a:gd name="T23" fmla="*/ 328544 h 953"/>
              <a:gd name="T24" fmla="*/ 199178 w 781"/>
              <a:gd name="T25" fmla="*/ 357869 h 953"/>
              <a:gd name="T26" fmla="*/ 62955 w 781"/>
              <a:gd name="T27" fmla="*/ 357869 h 953"/>
              <a:gd name="T28" fmla="*/ 62955 w 781"/>
              <a:gd name="T29" fmla="*/ 328544 h 953"/>
              <a:gd name="T30" fmla="*/ 62955 w 781"/>
              <a:gd name="T31" fmla="*/ 284014 h 953"/>
              <a:gd name="T32" fmla="*/ 199178 w 781"/>
              <a:gd name="T33" fmla="*/ 284014 h 953"/>
              <a:gd name="T34" fmla="*/ 199178 w 781"/>
              <a:gd name="T35" fmla="*/ 312796 h 953"/>
              <a:gd name="T36" fmla="*/ 62955 w 781"/>
              <a:gd name="T37" fmla="*/ 312796 h 953"/>
              <a:gd name="T38" fmla="*/ 62955 w 781"/>
              <a:gd name="T39" fmla="*/ 284014 h 953"/>
              <a:gd name="T40" fmla="*/ 62955 w 781"/>
              <a:gd name="T41" fmla="*/ 235683 h 953"/>
              <a:gd name="T42" fmla="*/ 199178 w 781"/>
              <a:gd name="T43" fmla="*/ 235683 h 953"/>
              <a:gd name="T44" fmla="*/ 199178 w 781"/>
              <a:gd name="T45" fmla="*/ 265008 h 953"/>
              <a:gd name="T46" fmla="*/ 62955 w 781"/>
              <a:gd name="T47" fmla="*/ 265008 h 953"/>
              <a:gd name="T48" fmla="*/ 62955 w 781"/>
              <a:gd name="T49" fmla="*/ 235683 h 953"/>
              <a:gd name="T50" fmla="*/ 289269 w 781"/>
              <a:gd name="T51" fmla="*/ 91775 h 953"/>
              <a:gd name="T52" fmla="*/ 347882 w 781"/>
              <a:gd name="T53" fmla="*/ 91775 h 953"/>
              <a:gd name="T54" fmla="*/ 347882 w 781"/>
              <a:gd name="T55" fmla="*/ 445300 h 953"/>
              <a:gd name="T56" fmla="*/ 289269 w 781"/>
              <a:gd name="T57" fmla="*/ 445300 h 953"/>
              <a:gd name="T58" fmla="*/ 289269 w 781"/>
              <a:gd name="T59" fmla="*/ 91775 h 953"/>
              <a:gd name="T60" fmla="*/ 147077 w 781"/>
              <a:gd name="T61" fmla="*/ 36384 h 953"/>
              <a:gd name="T62" fmla="*/ 152504 w 781"/>
              <a:gd name="T63" fmla="*/ 57563 h 953"/>
              <a:gd name="T64" fmla="*/ 153589 w 781"/>
              <a:gd name="T65" fmla="*/ 79828 h 953"/>
              <a:gd name="T66" fmla="*/ 150876 w 781"/>
              <a:gd name="T67" fmla="*/ 103179 h 953"/>
              <a:gd name="T68" fmla="*/ 143820 w 781"/>
              <a:gd name="T69" fmla="*/ 125444 h 953"/>
              <a:gd name="T70" fmla="*/ 131881 w 781"/>
              <a:gd name="T71" fmla="*/ 147709 h 953"/>
              <a:gd name="T72" fmla="*/ 116142 w 781"/>
              <a:gd name="T73" fmla="*/ 168345 h 953"/>
              <a:gd name="T74" fmla="*/ 96604 w 781"/>
              <a:gd name="T75" fmla="*/ 187352 h 953"/>
              <a:gd name="T76" fmla="*/ 93348 w 781"/>
              <a:gd name="T77" fmla="*/ 177034 h 953"/>
              <a:gd name="T78" fmla="*/ 87920 w 781"/>
              <a:gd name="T79" fmla="*/ 166173 h 953"/>
              <a:gd name="T80" fmla="*/ 81950 w 781"/>
              <a:gd name="T81" fmla="*/ 156398 h 953"/>
              <a:gd name="T82" fmla="*/ 73267 w 781"/>
              <a:gd name="T83" fmla="*/ 147166 h 953"/>
              <a:gd name="T84" fmla="*/ 67297 w 781"/>
              <a:gd name="T85" fmla="*/ 142822 h 953"/>
              <a:gd name="T86" fmla="*/ 58614 w 781"/>
              <a:gd name="T87" fmla="*/ 137391 h 953"/>
              <a:gd name="T88" fmla="*/ 47216 w 781"/>
              <a:gd name="T89" fmla="*/ 132504 h 953"/>
              <a:gd name="T90" fmla="*/ 30935 w 781"/>
              <a:gd name="T91" fmla="*/ 148795 h 953"/>
              <a:gd name="T92" fmla="*/ 29307 w 781"/>
              <a:gd name="T93" fmla="*/ 480598 h 953"/>
              <a:gd name="T94" fmla="*/ 392385 w 781"/>
              <a:gd name="T95" fmla="*/ 480598 h 953"/>
              <a:gd name="T96" fmla="*/ 393471 w 781"/>
              <a:gd name="T97" fmla="*/ 36384 h 953"/>
              <a:gd name="T98" fmla="*/ 147077 w 781"/>
              <a:gd name="T99" fmla="*/ 36384 h 953"/>
              <a:gd name="T100" fmla="*/ 134594 w 781"/>
              <a:gd name="T101" fmla="*/ 0 h 953"/>
              <a:gd name="T102" fmla="*/ 423863 w 781"/>
              <a:gd name="T103" fmla="*/ 0 h 953"/>
              <a:gd name="T104" fmla="*/ 421692 w 781"/>
              <a:gd name="T105" fmla="*/ 517525 h 953"/>
              <a:gd name="T106" fmla="*/ 0 w 781"/>
              <a:gd name="T107" fmla="*/ 517525 h 953"/>
              <a:gd name="T108" fmla="*/ 1628 w 781"/>
              <a:gd name="T109" fmla="*/ 130875 h 953"/>
              <a:gd name="T110" fmla="*/ 134594 w 781"/>
              <a:gd name="T111" fmla="*/ 0 h 953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0" t="0" r="r" b="b"/>
            <a:pathLst>
              <a:path w="781" h="953">
                <a:moveTo>
                  <a:pt x="116" y="785"/>
                </a:moveTo>
                <a:lnTo>
                  <a:pt x="367" y="785"/>
                </a:lnTo>
                <a:lnTo>
                  <a:pt x="367" y="839"/>
                </a:lnTo>
                <a:lnTo>
                  <a:pt x="116" y="839"/>
                </a:lnTo>
                <a:lnTo>
                  <a:pt x="116" y="785"/>
                </a:lnTo>
                <a:close/>
                <a:moveTo>
                  <a:pt x="116" y="698"/>
                </a:moveTo>
                <a:lnTo>
                  <a:pt x="367" y="698"/>
                </a:lnTo>
                <a:lnTo>
                  <a:pt x="367" y="752"/>
                </a:lnTo>
                <a:lnTo>
                  <a:pt x="116" y="752"/>
                </a:lnTo>
                <a:lnTo>
                  <a:pt x="116" y="698"/>
                </a:lnTo>
                <a:close/>
                <a:moveTo>
                  <a:pt x="116" y="605"/>
                </a:moveTo>
                <a:lnTo>
                  <a:pt x="367" y="605"/>
                </a:lnTo>
                <a:lnTo>
                  <a:pt x="367" y="659"/>
                </a:lnTo>
                <a:lnTo>
                  <a:pt x="116" y="659"/>
                </a:lnTo>
                <a:lnTo>
                  <a:pt x="116" y="605"/>
                </a:lnTo>
                <a:close/>
                <a:moveTo>
                  <a:pt x="116" y="523"/>
                </a:moveTo>
                <a:lnTo>
                  <a:pt x="367" y="523"/>
                </a:lnTo>
                <a:lnTo>
                  <a:pt x="367" y="576"/>
                </a:lnTo>
                <a:lnTo>
                  <a:pt x="116" y="576"/>
                </a:lnTo>
                <a:lnTo>
                  <a:pt x="116" y="523"/>
                </a:lnTo>
                <a:close/>
                <a:moveTo>
                  <a:pt x="116" y="434"/>
                </a:moveTo>
                <a:lnTo>
                  <a:pt x="367" y="434"/>
                </a:lnTo>
                <a:lnTo>
                  <a:pt x="367" y="488"/>
                </a:lnTo>
                <a:lnTo>
                  <a:pt x="116" y="488"/>
                </a:lnTo>
                <a:lnTo>
                  <a:pt x="116" y="434"/>
                </a:lnTo>
                <a:close/>
                <a:moveTo>
                  <a:pt x="533" y="169"/>
                </a:moveTo>
                <a:lnTo>
                  <a:pt x="641" y="169"/>
                </a:lnTo>
                <a:lnTo>
                  <a:pt x="641" y="820"/>
                </a:lnTo>
                <a:lnTo>
                  <a:pt x="533" y="820"/>
                </a:lnTo>
                <a:lnTo>
                  <a:pt x="533" y="169"/>
                </a:lnTo>
                <a:close/>
                <a:moveTo>
                  <a:pt x="271" y="67"/>
                </a:moveTo>
                <a:lnTo>
                  <a:pt x="281" y="106"/>
                </a:lnTo>
                <a:lnTo>
                  <a:pt x="283" y="147"/>
                </a:lnTo>
                <a:lnTo>
                  <a:pt x="278" y="190"/>
                </a:lnTo>
                <a:lnTo>
                  <a:pt x="265" y="231"/>
                </a:lnTo>
                <a:lnTo>
                  <a:pt x="243" y="272"/>
                </a:lnTo>
                <a:lnTo>
                  <a:pt x="214" y="310"/>
                </a:lnTo>
                <a:lnTo>
                  <a:pt x="178" y="345"/>
                </a:lnTo>
                <a:lnTo>
                  <a:pt x="172" y="326"/>
                </a:lnTo>
                <a:lnTo>
                  <a:pt x="162" y="306"/>
                </a:lnTo>
                <a:lnTo>
                  <a:pt x="151" y="288"/>
                </a:lnTo>
                <a:lnTo>
                  <a:pt x="135" y="271"/>
                </a:lnTo>
                <a:lnTo>
                  <a:pt x="124" y="263"/>
                </a:lnTo>
                <a:lnTo>
                  <a:pt x="108" y="253"/>
                </a:lnTo>
                <a:lnTo>
                  <a:pt x="87" y="244"/>
                </a:lnTo>
                <a:lnTo>
                  <a:pt x="57" y="274"/>
                </a:lnTo>
                <a:lnTo>
                  <a:pt x="54" y="885"/>
                </a:lnTo>
                <a:lnTo>
                  <a:pt x="723" y="885"/>
                </a:lnTo>
                <a:lnTo>
                  <a:pt x="725" y="67"/>
                </a:lnTo>
                <a:lnTo>
                  <a:pt x="271" y="67"/>
                </a:lnTo>
                <a:close/>
                <a:moveTo>
                  <a:pt x="248" y="0"/>
                </a:moveTo>
                <a:lnTo>
                  <a:pt x="781" y="0"/>
                </a:lnTo>
                <a:lnTo>
                  <a:pt x="777" y="953"/>
                </a:lnTo>
                <a:lnTo>
                  <a:pt x="0" y="953"/>
                </a:lnTo>
                <a:lnTo>
                  <a:pt x="3" y="241"/>
                </a:lnTo>
                <a:lnTo>
                  <a:pt x="248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 sz="1351"/>
          </a:p>
        </p:txBody>
      </p:sp>
      <p:sp>
        <p:nvSpPr>
          <p:cNvPr id="13" name="Rounded Rectangle 31">
            <a:extLst>
              <a:ext uri="{FF2B5EF4-FFF2-40B4-BE49-F238E27FC236}">
                <a16:creationId xmlns:a16="http://schemas.microsoft.com/office/drawing/2014/main" id="{F3777BD9-09DD-D9A1-5F34-752F489618B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64263" y="1874839"/>
            <a:ext cx="2032000" cy="3048000"/>
          </a:xfrm>
          <a:prstGeom prst="roundRect">
            <a:avLst>
              <a:gd name="adj" fmla="val 16667"/>
            </a:avLst>
          </a:prstGeom>
          <a:solidFill>
            <a:srgbClr val="D9D9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9pPr>
          </a:lstStyle>
          <a:p>
            <a:pPr algn="ctr" eaLnBrk="1" hangingPunct="1"/>
            <a:endParaRPr lang="en-US" altLang="zh-CN" sz="2400">
              <a:solidFill>
                <a:srgbClr val="FFFFFF"/>
              </a:solidFill>
            </a:endParaRPr>
          </a:p>
        </p:txBody>
      </p:sp>
      <p:sp>
        <p:nvSpPr>
          <p:cNvPr id="14" name="Rounded Rectangle 11">
            <a:extLst>
              <a:ext uri="{FF2B5EF4-FFF2-40B4-BE49-F238E27FC236}">
                <a16:creationId xmlns:a16="http://schemas.microsoft.com/office/drawing/2014/main" id="{49030A66-EF65-0CD7-5B8D-B7C5DC6D4428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64263" y="1874839"/>
            <a:ext cx="2032000" cy="3048000"/>
          </a:xfrm>
          <a:prstGeom prst="roundRect">
            <a:avLst>
              <a:gd name="adj" fmla="val 16667"/>
            </a:avLst>
          </a:prstGeom>
          <a:solidFill>
            <a:srgbClr val="B8D8D8"/>
          </a:solidFill>
          <a:ln>
            <a:noFill/>
          </a:ln>
        </p:spPr>
        <p:txBody>
          <a:bodyPr vert="horz" wrap="square" lIns="121917" tIns="60958" rIns="121917" bIns="60958" numCol="1" anchor="t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9pPr>
          </a:lstStyle>
          <a:p>
            <a:pPr defTabSz="1219170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altLang="zh-CN" sz="2400">
              <a:solidFill>
                <a:prstClr val="black"/>
              </a:solidFill>
              <a:cs typeface="+mn-ea"/>
            </a:endParaRPr>
          </a:p>
        </p:txBody>
      </p:sp>
      <p:sp>
        <p:nvSpPr>
          <p:cNvPr id="15" name="Freeform 8">
            <a:extLst>
              <a:ext uri="{FF2B5EF4-FFF2-40B4-BE49-F238E27FC236}">
                <a16:creationId xmlns:a16="http://schemas.microsoft.com/office/drawing/2014/main" id="{59237AF3-7335-9D06-50E5-2055A183BC67}"/>
              </a:ext>
            </a:extLst>
          </p:cNvPr>
          <p:cNvSpPr>
            <a:spLocks noEditPoints="1"/>
          </p:cNvSpPr>
          <p:nvPr/>
        </p:nvSpPr>
        <p:spPr bwMode="auto">
          <a:xfrm>
            <a:off x="6845300" y="2235202"/>
            <a:ext cx="668339" cy="511175"/>
          </a:xfrm>
          <a:custGeom>
            <a:avLst/>
            <a:gdLst>
              <a:gd name="T0" fmla="*/ 148640 w 1232"/>
              <a:gd name="T1" fmla="*/ 436448 h 944"/>
              <a:gd name="T2" fmla="*/ 193124 w 1232"/>
              <a:gd name="T3" fmla="*/ 439156 h 944"/>
              <a:gd name="T4" fmla="*/ 250084 w 1232"/>
              <a:gd name="T5" fmla="*/ 428867 h 944"/>
              <a:gd name="T6" fmla="*/ 249542 w 1232"/>
              <a:gd name="T7" fmla="*/ 360097 h 944"/>
              <a:gd name="T8" fmla="*/ 310300 w 1232"/>
              <a:gd name="T9" fmla="*/ 307571 h 944"/>
              <a:gd name="T10" fmla="*/ 206143 w 1232"/>
              <a:gd name="T11" fmla="*/ 367136 h 944"/>
              <a:gd name="T12" fmla="*/ 249542 w 1232"/>
              <a:gd name="T13" fmla="*/ 307571 h 944"/>
              <a:gd name="T14" fmla="*/ 133993 w 1232"/>
              <a:gd name="T15" fmla="*/ 344393 h 944"/>
              <a:gd name="T16" fmla="*/ 170339 w 1232"/>
              <a:gd name="T17" fmla="*/ 307571 h 944"/>
              <a:gd name="T18" fmla="*/ 91679 w 1232"/>
              <a:gd name="T19" fmla="*/ 346559 h 944"/>
              <a:gd name="T20" fmla="*/ 89510 w 1232"/>
              <a:gd name="T21" fmla="*/ 307571 h 944"/>
              <a:gd name="T22" fmla="*/ 292398 w 1232"/>
              <a:gd name="T23" fmla="*/ 511175 h 944"/>
              <a:gd name="T24" fmla="*/ 355326 w 1232"/>
              <a:gd name="T25" fmla="*/ 355765 h 944"/>
              <a:gd name="T26" fmla="*/ 379195 w 1232"/>
              <a:gd name="T27" fmla="*/ 319484 h 944"/>
              <a:gd name="T28" fmla="*/ 393842 w 1232"/>
              <a:gd name="T29" fmla="*/ 283745 h 944"/>
              <a:gd name="T30" fmla="*/ 324947 w 1232"/>
              <a:gd name="T31" fmla="*/ 284828 h 944"/>
              <a:gd name="T32" fmla="*/ 288058 w 1232"/>
              <a:gd name="T33" fmla="*/ 229596 h 944"/>
              <a:gd name="T34" fmla="*/ 261476 w 1232"/>
              <a:gd name="T35" fmla="*/ 257753 h 944"/>
              <a:gd name="T36" fmla="*/ 103072 w 1232"/>
              <a:gd name="T37" fmla="*/ 257753 h 944"/>
              <a:gd name="T38" fmla="*/ 100359 w 1232"/>
              <a:gd name="T39" fmla="*/ 229596 h 944"/>
              <a:gd name="T40" fmla="*/ 82457 w 1232"/>
              <a:gd name="T41" fmla="*/ 284828 h 944"/>
              <a:gd name="T42" fmla="*/ 281006 w 1232"/>
              <a:gd name="T43" fmla="*/ 151620 h 944"/>
              <a:gd name="T44" fmla="*/ 336881 w 1232"/>
              <a:gd name="T45" fmla="*/ 187900 h 944"/>
              <a:gd name="T46" fmla="*/ 193124 w 1232"/>
              <a:gd name="T47" fmla="*/ 151620 h 944"/>
              <a:gd name="T48" fmla="*/ 256052 w 1232"/>
              <a:gd name="T49" fmla="*/ 151620 h 944"/>
              <a:gd name="T50" fmla="*/ 100359 w 1232"/>
              <a:gd name="T51" fmla="*/ 206311 h 944"/>
              <a:gd name="T52" fmla="*/ 38516 w 1232"/>
              <a:gd name="T53" fmla="*/ 151620 h 944"/>
              <a:gd name="T54" fmla="*/ 75405 w 1232"/>
              <a:gd name="T55" fmla="*/ 206311 h 944"/>
              <a:gd name="T56" fmla="*/ 423136 w 1232"/>
              <a:gd name="T57" fmla="*/ 130501 h 944"/>
              <a:gd name="T58" fmla="*/ 423136 w 1232"/>
              <a:gd name="T59" fmla="*/ 130501 h 944"/>
              <a:gd name="T60" fmla="*/ 274496 w 1232"/>
              <a:gd name="T61" fmla="*/ 128335 h 944"/>
              <a:gd name="T62" fmla="*/ 266359 w 1232"/>
              <a:gd name="T63" fmla="*/ 86640 h 944"/>
              <a:gd name="T64" fmla="*/ 80830 w 1232"/>
              <a:gd name="T65" fmla="*/ 98553 h 944"/>
              <a:gd name="T66" fmla="*/ 97104 w 1232"/>
              <a:gd name="T67" fmla="*/ 108841 h 944"/>
              <a:gd name="T68" fmla="*/ 193124 w 1232"/>
              <a:gd name="T69" fmla="*/ 128335 h 944"/>
              <a:gd name="T70" fmla="*/ 219163 w 1232"/>
              <a:gd name="T71" fmla="*/ 79059 h 944"/>
              <a:gd name="T72" fmla="*/ 157320 w 1232"/>
              <a:gd name="T73" fmla="*/ 69312 h 944"/>
              <a:gd name="T74" fmla="*/ 115006 w 1232"/>
              <a:gd name="T75" fmla="*/ 128335 h 944"/>
              <a:gd name="T76" fmla="*/ 193124 w 1232"/>
              <a:gd name="T77" fmla="*/ 36822 h 944"/>
              <a:gd name="T78" fmla="*/ 267444 w 1232"/>
              <a:gd name="T79" fmla="*/ 58482 h 944"/>
              <a:gd name="T80" fmla="*/ 339594 w 1232"/>
              <a:gd name="T81" fmla="*/ 128335 h 944"/>
              <a:gd name="T82" fmla="*/ 351528 w 1232"/>
              <a:gd name="T83" fmla="*/ 151620 h 944"/>
              <a:gd name="T84" fmla="*/ 364548 w 1232"/>
              <a:gd name="T85" fmla="*/ 229596 h 944"/>
              <a:gd name="T86" fmla="*/ 352613 w 1232"/>
              <a:gd name="T87" fmla="*/ 284828 h 944"/>
              <a:gd name="T88" fmla="*/ 324947 w 1232"/>
              <a:gd name="T89" fmla="*/ 329773 h 944"/>
              <a:gd name="T90" fmla="*/ 244117 w 1232"/>
              <a:gd name="T91" fmla="*/ 388255 h 944"/>
              <a:gd name="T92" fmla="*/ 170339 w 1232"/>
              <a:gd name="T93" fmla="*/ 399626 h 944"/>
              <a:gd name="T94" fmla="*/ 97104 w 1232"/>
              <a:gd name="T95" fmla="*/ 377966 h 944"/>
              <a:gd name="T96" fmla="*/ 23869 w 1232"/>
              <a:gd name="T97" fmla="*/ 307571 h 944"/>
              <a:gd name="T98" fmla="*/ 12477 w 1232"/>
              <a:gd name="T99" fmla="*/ 284828 h 944"/>
              <a:gd name="T100" fmla="*/ 0 w 1232"/>
              <a:gd name="T101" fmla="*/ 206311 h 944"/>
              <a:gd name="T102" fmla="*/ 10850 w 1232"/>
              <a:gd name="T103" fmla="*/ 151620 h 944"/>
              <a:gd name="T104" fmla="*/ 38516 w 1232"/>
              <a:gd name="T105" fmla="*/ 107217 h 944"/>
              <a:gd name="T106" fmla="*/ 120431 w 1232"/>
              <a:gd name="T107" fmla="*/ 48193 h 944"/>
              <a:gd name="T108" fmla="*/ 566894 w 1232"/>
              <a:gd name="T109" fmla="*/ 0 h 944"/>
              <a:gd name="T110" fmla="*/ 566894 w 1232"/>
              <a:gd name="T111" fmla="*/ 0 h 944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0" t="0" r="r" b="b"/>
            <a:pathLst>
              <a:path w="1232" h="944">
                <a:moveTo>
                  <a:pt x="461" y="792"/>
                </a:moveTo>
                <a:lnTo>
                  <a:pt x="461" y="944"/>
                </a:lnTo>
                <a:lnTo>
                  <a:pt x="274" y="944"/>
                </a:lnTo>
                <a:lnTo>
                  <a:pt x="274" y="806"/>
                </a:lnTo>
                <a:lnTo>
                  <a:pt x="295" y="809"/>
                </a:lnTo>
                <a:lnTo>
                  <a:pt x="304" y="811"/>
                </a:lnTo>
                <a:lnTo>
                  <a:pt x="314" y="811"/>
                </a:lnTo>
                <a:lnTo>
                  <a:pt x="356" y="811"/>
                </a:lnTo>
                <a:lnTo>
                  <a:pt x="368" y="811"/>
                </a:lnTo>
                <a:lnTo>
                  <a:pt x="377" y="809"/>
                </a:lnTo>
                <a:lnTo>
                  <a:pt x="420" y="803"/>
                </a:lnTo>
                <a:lnTo>
                  <a:pt x="461" y="792"/>
                </a:lnTo>
                <a:close/>
                <a:moveTo>
                  <a:pt x="506" y="568"/>
                </a:moveTo>
                <a:lnTo>
                  <a:pt x="493" y="605"/>
                </a:lnTo>
                <a:lnTo>
                  <a:pt x="477" y="636"/>
                </a:lnTo>
                <a:lnTo>
                  <a:pt x="460" y="665"/>
                </a:lnTo>
                <a:lnTo>
                  <a:pt x="491" y="646"/>
                </a:lnTo>
                <a:lnTo>
                  <a:pt x="521" y="624"/>
                </a:lnTo>
                <a:lnTo>
                  <a:pt x="548" y="598"/>
                </a:lnTo>
                <a:lnTo>
                  <a:pt x="572" y="568"/>
                </a:lnTo>
                <a:lnTo>
                  <a:pt x="506" y="568"/>
                </a:lnTo>
                <a:close/>
                <a:moveTo>
                  <a:pt x="356" y="568"/>
                </a:moveTo>
                <a:lnTo>
                  <a:pt x="356" y="689"/>
                </a:lnTo>
                <a:lnTo>
                  <a:pt x="380" y="678"/>
                </a:lnTo>
                <a:lnTo>
                  <a:pt x="404" y="660"/>
                </a:lnTo>
                <a:lnTo>
                  <a:pt x="425" y="636"/>
                </a:lnTo>
                <a:lnTo>
                  <a:pt x="444" y="605"/>
                </a:lnTo>
                <a:lnTo>
                  <a:pt x="460" y="568"/>
                </a:lnTo>
                <a:lnTo>
                  <a:pt x="356" y="568"/>
                </a:lnTo>
                <a:close/>
                <a:moveTo>
                  <a:pt x="212" y="568"/>
                </a:moveTo>
                <a:lnTo>
                  <a:pt x="228" y="605"/>
                </a:lnTo>
                <a:lnTo>
                  <a:pt x="247" y="636"/>
                </a:lnTo>
                <a:lnTo>
                  <a:pt x="268" y="660"/>
                </a:lnTo>
                <a:lnTo>
                  <a:pt x="290" y="678"/>
                </a:lnTo>
                <a:lnTo>
                  <a:pt x="314" y="689"/>
                </a:lnTo>
                <a:lnTo>
                  <a:pt x="314" y="568"/>
                </a:lnTo>
                <a:lnTo>
                  <a:pt x="212" y="568"/>
                </a:lnTo>
                <a:close/>
                <a:moveTo>
                  <a:pt x="98" y="568"/>
                </a:moveTo>
                <a:lnTo>
                  <a:pt x="131" y="608"/>
                </a:lnTo>
                <a:lnTo>
                  <a:pt x="169" y="640"/>
                </a:lnTo>
                <a:lnTo>
                  <a:pt x="212" y="665"/>
                </a:lnTo>
                <a:lnTo>
                  <a:pt x="195" y="636"/>
                </a:lnTo>
                <a:lnTo>
                  <a:pt x="179" y="605"/>
                </a:lnTo>
                <a:lnTo>
                  <a:pt x="165" y="568"/>
                </a:lnTo>
                <a:lnTo>
                  <a:pt x="98" y="568"/>
                </a:lnTo>
                <a:close/>
                <a:moveTo>
                  <a:pt x="726" y="524"/>
                </a:moveTo>
                <a:lnTo>
                  <a:pt x="726" y="944"/>
                </a:lnTo>
                <a:lnTo>
                  <a:pt x="539" y="944"/>
                </a:lnTo>
                <a:lnTo>
                  <a:pt x="539" y="757"/>
                </a:lnTo>
                <a:lnTo>
                  <a:pt x="582" y="728"/>
                </a:lnTo>
                <a:lnTo>
                  <a:pt x="620" y="695"/>
                </a:lnTo>
                <a:lnTo>
                  <a:pt x="655" y="657"/>
                </a:lnTo>
                <a:lnTo>
                  <a:pt x="685" y="616"/>
                </a:lnTo>
                <a:lnTo>
                  <a:pt x="688" y="609"/>
                </a:lnTo>
                <a:lnTo>
                  <a:pt x="693" y="603"/>
                </a:lnTo>
                <a:lnTo>
                  <a:pt x="699" y="590"/>
                </a:lnTo>
                <a:lnTo>
                  <a:pt x="715" y="559"/>
                </a:lnTo>
                <a:lnTo>
                  <a:pt x="720" y="546"/>
                </a:lnTo>
                <a:lnTo>
                  <a:pt x="723" y="533"/>
                </a:lnTo>
                <a:lnTo>
                  <a:pt x="726" y="524"/>
                </a:lnTo>
                <a:close/>
                <a:moveTo>
                  <a:pt x="531" y="424"/>
                </a:moveTo>
                <a:lnTo>
                  <a:pt x="528" y="476"/>
                </a:lnTo>
                <a:lnTo>
                  <a:pt x="518" y="526"/>
                </a:lnTo>
                <a:lnTo>
                  <a:pt x="599" y="526"/>
                </a:lnTo>
                <a:lnTo>
                  <a:pt x="612" y="492"/>
                </a:lnTo>
                <a:lnTo>
                  <a:pt x="621" y="459"/>
                </a:lnTo>
                <a:lnTo>
                  <a:pt x="626" y="424"/>
                </a:lnTo>
                <a:lnTo>
                  <a:pt x="531" y="424"/>
                </a:lnTo>
                <a:close/>
                <a:moveTo>
                  <a:pt x="356" y="424"/>
                </a:moveTo>
                <a:lnTo>
                  <a:pt x="356" y="526"/>
                </a:lnTo>
                <a:lnTo>
                  <a:pt x="472" y="526"/>
                </a:lnTo>
                <a:lnTo>
                  <a:pt x="482" y="476"/>
                </a:lnTo>
                <a:lnTo>
                  <a:pt x="485" y="424"/>
                </a:lnTo>
                <a:lnTo>
                  <a:pt x="356" y="424"/>
                </a:lnTo>
                <a:close/>
                <a:moveTo>
                  <a:pt x="185" y="424"/>
                </a:moveTo>
                <a:lnTo>
                  <a:pt x="190" y="476"/>
                </a:lnTo>
                <a:lnTo>
                  <a:pt x="199" y="526"/>
                </a:lnTo>
                <a:lnTo>
                  <a:pt x="314" y="526"/>
                </a:lnTo>
                <a:lnTo>
                  <a:pt x="314" y="424"/>
                </a:lnTo>
                <a:lnTo>
                  <a:pt x="185" y="424"/>
                </a:lnTo>
                <a:close/>
                <a:moveTo>
                  <a:pt x="46" y="424"/>
                </a:moveTo>
                <a:lnTo>
                  <a:pt x="54" y="476"/>
                </a:lnTo>
                <a:lnTo>
                  <a:pt x="71" y="526"/>
                </a:lnTo>
                <a:lnTo>
                  <a:pt x="152" y="526"/>
                </a:lnTo>
                <a:lnTo>
                  <a:pt x="144" y="476"/>
                </a:lnTo>
                <a:lnTo>
                  <a:pt x="139" y="424"/>
                </a:lnTo>
                <a:lnTo>
                  <a:pt x="46" y="424"/>
                </a:lnTo>
                <a:close/>
                <a:moveTo>
                  <a:pt x="518" y="280"/>
                </a:moveTo>
                <a:lnTo>
                  <a:pt x="528" y="329"/>
                </a:lnTo>
                <a:lnTo>
                  <a:pt x="531" y="381"/>
                </a:lnTo>
                <a:lnTo>
                  <a:pt x="626" y="381"/>
                </a:lnTo>
                <a:lnTo>
                  <a:pt x="621" y="347"/>
                </a:lnTo>
                <a:lnTo>
                  <a:pt x="612" y="313"/>
                </a:lnTo>
                <a:lnTo>
                  <a:pt x="599" y="280"/>
                </a:lnTo>
                <a:lnTo>
                  <a:pt x="518" y="280"/>
                </a:lnTo>
                <a:close/>
                <a:moveTo>
                  <a:pt x="356" y="280"/>
                </a:moveTo>
                <a:lnTo>
                  <a:pt x="356" y="381"/>
                </a:lnTo>
                <a:lnTo>
                  <a:pt x="485" y="381"/>
                </a:lnTo>
                <a:lnTo>
                  <a:pt x="482" y="329"/>
                </a:lnTo>
                <a:lnTo>
                  <a:pt x="472" y="280"/>
                </a:lnTo>
                <a:lnTo>
                  <a:pt x="356" y="280"/>
                </a:lnTo>
                <a:close/>
                <a:moveTo>
                  <a:pt x="199" y="280"/>
                </a:moveTo>
                <a:lnTo>
                  <a:pt x="190" y="329"/>
                </a:lnTo>
                <a:lnTo>
                  <a:pt x="185" y="381"/>
                </a:lnTo>
                <a:lnTo>
                  <a:pt x="314" y="381"/>
                </a:lnTo>
                <a:lnTo>
                  <a:pt x="314" y="280"/>
                </a:lnTo>
                <a:lnTo>
                  <a:pt x="199" y="280"/>
                </a:lnTo>
                <a:close/>
                <a:moveTo>
                  <a:pt x="71" y="280"/>
                </a:moveTo>
                <a:lnTo>
                  <a:pt x="58" y="313"/>
                </a:lnTo>
                <a:lnTo>
                  <a:pt x="50" y="347"/>
                </a:lnTo>
                <a:lnTo>
                  <a:pt x="46" y="381"/>
                </a:lnTo>
                <a:lnTo>
                  <a:pt x="139" y="381"/>
                </a:lnTo>
                <a:lnTo>
                  <a:pt x="144" y="329"/>
                </a:lnTo>
                <a:lnTo>
                  <a:pt x="152" y="280"/>
                </a:lnTo>
                <a:lnTo>
                  <a:pt x="71" y="280"/>
                </a:lnTo>
                <a:close/>
                <a:moveTo>
                  <a:pt x="780" y="241"/>
                </a:moveTo>
                <a:lnTo>
                  <a:pt x="967" y="241"/>
                </a:lnTo>
                <a:lnTo>
                  <a:pt x="967" y="944"/>
                </a:lnTo>
                <a:lnTo>
                  <a:pt x="780" y="944"/>
                </a:lnTo>
                <a:lnTo>
                  <a:pt x="780" y="241"/>
                </a:lnTo>
                <a:close/>
                <a:moveTo>
                  <a:pt x="460" y="141"/>
                </a:moveTo>
                <a:lnTo>
                  <a:pt x="477" y="169"/>
                </a:lnTo>
                <a:lnTo>
                  <a:pt x="493" y="201"/>
                </a:lnTo>
                <a:lnTo>
                  <a:pt x="506" y="237"/>
                </a:lnTo>
                <a:lnTo>
                  <a:pt x="572" y="237"/>
                </a:lnTo>
                <a:lnTo>
                  <a:pt x="548" y="207"/>
                </a:lnTo>
                <a:lnTo>
                  <a:pt x="521" y="182"/>
                </a:lnTo>
                <a:lnTo>
                  <a:pt x="491" y="160"/>
                </a:lnTo>
                <a:lnTo>
                  <a:pt x="460" y="141"/>
                </a:lnTo>
                <a:close/>
                <a:moveTo>
                  <a:pt x="212" y="141"/>
                </a:moveTo>
                <a:lnTo>
                  <a:pt x="179" y="160"/>
                </a:lnTo>
                <a:lnTo>
                  <a:pt x="149" y="182"/>
                </a:lnTo>
                <a:lnTo>
                  <a:pt x="122" y="207"/>
                </a:lnTo>
                <a:lnTo>
                  <a:pt x="98" y="237"/>
                </a:lnTo>
                <a:lnTo>
                  <a:pt x="165" y="237"/>
                </a:lnTo>
                <a:lnTo>
                  <a:pt x="179" y="201"/>
                </a:lnTo>
                <a:lnTo>
                  <a:pt x="195" y="169"/>
                </a:lnTo>
                <a:lnTo>
                  <a:pt x="212" y="141"/>
                </a:lnTo>
                <a:close/>
                <a:moveTo>
                  <a:pt x="356" y="117"/>
                </a:moveTo>
                <a:lnTo>
                  <a:pt x="356" y="237"/>
                </a:lnTo>
                <a:lnTo>
                  <a:pt x="460" y="237"/>
                </a:lnTo>
                <a:lnTo>
                  <a:pt x="444" y="201"/>
                </a:lnTo>
                <a:lnTo>
                  <a:pt x="425" y="169"/>
                </a:lnTo>
                <a:lnTo>
                  <a:pt x="404" y="146"/>
                </a:lnTo>
                <a:lnTo>
                  <a:pt x="380" y="128"/>
                </a:lnTo>
                <a:lnTo>
                  <a:pt x="356" y="117"/>
                </a:lnTo>
                <a:close/>
                <a:moveTo>
                  <a:pt x="314" y="117"/>
                </a:moveTo>
                <a:lnTo>
                  <a:pt x="290" y="128"/>
                </a:lnTo>
                <a:lnTo>
                  <a:pt x="268" y="146"/>
                </a:lnTo>
                <a:lnTo>
                  <a:pt x="247" y="169"/>
                </a:lnTo>
                <a:lnTo>
                  <a:pt x="228" y="201"/>
                </a:lnTo>
                <a:lnTo>
                  <a:pt x="212" y="237"/>
                </a:lnTo>
                <a:lnTo>
                  <a:pt x="314" y="237"/>
                </a:lnTo>
                <a:lnTo>
                  <a:pt x="314" y="117"/>
                </a:lnTo>
                <a:close/>
                <a:moveTo>
                  <a:pt x="314" y="68"/>
                </a:moveTo>
                <a:lnTo>
                  <a:pt x="356" y="68"/>
                </a:lnTo>
                <a:lnTo>
                  <a:pt x="356" y="70"/>
                </a:lnTo>
                <a:lnTo>
                  <a:pt x="404" y="76"/>
                </a:lnTo>
                <a:lnTo>
                  <a:pt x="450" y="89"/>
                </a:lnTo>
                <a:lnTo>
                  <a:pt x="493" y="108"/>
                </a:lnTo>
                <a:lnTo>
                  <a:pt x="533" y="131"/>
                </a:lnTo>
                <a:lnTo>
                  <a:pt x="569" y="161"/>
                </a:lnTo>
                <a:lnTo>
                  <a:pt x="599" y="198"/>
                </a:lnTo>
                <a:lnTo>
                  <a:pt x="626" y="237"/>
                </a:lnTo>
                <a:lnTo>
                  <a:pt x="628" y="237"/>
                </a:lnTo>
                <a:lnTo>
                  <a:pt x="634" y="248"/>
                </a:lnTo>
                <a:lnTo>
                  <a:pt x="650" y="280"/>
                </a:lnTo>
                <a:lnTo>
                  <a:pt x="648" y="280"/>
                </a:lnTo>
                <a:lnTo>
                  <a:pt x="663" y="329"/>
                </a:lnTo>
                <a:lnTo>
                  <a:pt x="671" y="381"/>
                </a:lnTo>
                <a:lnTo>
                  <a:pt x="672" y="381"/>
                </a:lnTo>
                <a:lnTo>
                  <a:pt x="672" y="424"/>
                </a:lnTo>
                <a:lnTo>
                  <a:pt x="671" y="424"/>
                </a:lnTo>
                <a:lnTo>
                  <a:pt x="663" y="476"/>
                </a:lnTo>
                <a:lnTo>
                  <a:pt x="648" y="526"/>
                </a:lnTo>
                <a:lnTo>
                  <a:pt x="650" y="526"/>
                </a:lnTo>
                <a:lnTo>
                  <a:pt x="634" y="557"/>
                </a:lnTo>
                <a:lnTo>
                  <a:pt x="628" y="568"/>
                </a:lnTo>
                <a:lnTo>
                  <a:pt x="626" y="568"/>
                </a:lnTo>
                <a:lnTo>
                  <a:pt x="599" y="609"/>
                </a:lnTo>
                <a:lnTo>
                  <a:pt x="569" y="644"/>
                </a:lnTo>
                <a:lnTo>
                  <a:pt x="533" y="674"/>
                </a:lnTo>
                <a:lnTo>
                  <a:pt x="493" y="698"/>
                </a:lnTo>
                <a:lnTo>
                  <a:pt x="450" y="717"/>
                </a:lnTo>
                <a:lnTo>
                  <a:pt x="404" y="730"/>
                </a:lnTo>
                <a:lnTo>
                  <a:pt x="356" y="736"/>
                </a:lnTo>
                <a:lnTo>
                  <a:pt x="356" y="738"/>
                </a:lnTo>
                <a:lnTo>
                  <a:pt x="314" y="738"/>
                </a:lnTo>
                <a:lnTo>
                  <a:pt x="314" y="736"/>
                </a:lnTo>
                <a:lnTo>
                  <a:pt x="266" y="730"/>
                </a:lnTo>
                <a:lnTo>
                  <a:pt x="222" y="717"/>
                </a:lnTo>
                <a:lnTo>
                  <a:pt x="179" y="698"/>
                </a:lnTo>
                <a:lnTo>
                  <a:pt x="139" y="674"/>
                </a:lnTo>
                <a:lnTo>
                  <a:pt x="103" y="644"/>
                </a:lnTo>
                <a:lnTo>
                  <a:pt x="71" y="609"/>
                </a:lnTo>
                <a:lnTo>
                  <a:pt x="44" y="568"/>
                </a:lnTo>
                <a:lnTo>
                  <a:pt x="38" y="557"/>
                </a:lnTo>
                <a:lnTo>
                  <a:pt x="20" y="526"/>
                </a:lnTo>
                <a:lnTo>
                  <a:pt x="23" y="526"/>
                </a:lnTo>
                <a:lnTo>
                  <a:pt x="8" y="476"/>
                </a:lnTo>
                <a:lnTo>
                  <a:pt x="1" y="424"/>
                </a:lnTo>
                <a:lnTo>
                  <a:pt x="0" y="424"/>
                </a:lnTo>
                <a:lnTo>
                  <a:pt x="0" y="381"/>
                </a:lnTo>
                <a:lnTo>
                  <a:pt x="1" y="381"/>
                </a:lnTo>
                <a:lnTo>
                  <a:pt x="8" y="329"/>
                </a:lnTo>
                <a:lnTo>
                  <a:pt x="23" y="280"/>
                </a:lnTo>
                <a:lnTo>
                  <a:pt x="20" y="280"/>
                </a:lnTo>
                <a:lnTo>
                  <a:pt x="38" y="248"/>
                </a:lnTo>
                <a:lnTo>
                  <a:pt x="44" y="237"/>
                </a:lnTo>
                <a:lnTo>
                  <a:pt x="71" y="198"/>
                </a:lnTo>
                <a:lnTo>
                  <a:pt x="103" y="161"/>
                </a:lnTo>
                <a:lnTo>
                  <a:pt x="139" y="131"/>
                </a:lnTo>
                <a:lnTo>
                  <a:pt x="179" y="108"/>
                </a:lnTo>
                <a:lnTo>
                  <a:pt x="222" y="89"/>
                </a:lnTo>
                <a:lnTo>
                  <a:pt x="266" y="76"/>
                </a:lnTo>
                <a:lnTo>
                  <a:pt x="314" y="70"/>
                </a:lnTo>
                <a:lnTo>
                  <a:pt x="314" y="68"/>
                </a:lnTo>
                <a:close/>
                <a:moveTo>
                  <a:pt x="1045" y="0"/>
                </a:moveTo>
                <a:lnTo>
                  <a:pt x="1232" y="0"/>
                </a:lnTo>
                <a:lnTo>
                  <a:pt x="1232" y="944"/>
                </a:lnTo>
                <a:lnTo>
                  <a:pt x="1045" y="944"/>
                </a:lnTo>
                <a:lnTo>
                  <a:pt x="1045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 sz="1351"/>
          </a:p>
        </p:txBody>
      </p:sp>
      <p:sp>
        <p:nvSpPr>
          <p:cNvPr id="18" name="Rounded Rectangle 32">
            <a:extLst>
              <a:ext uri="{FF2B5EF4-FFF2-40B4-BE49-F238E27FC236}">
                <a16:creationId xmlns:a16="http://schemas.microsoft.com/office/drawing/2014/main" id="{E1787FB8-9182-EE67-33F7-68872B036185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31200" y="1874840"/>
            <a:ext cx="2032000" cy="3048000"/>
          </a:xfrm>
          <a:prstGeom prst="roundRect">
            <a:avLst>
              <a:gd name="adj" fmla="val 16667"/>
            </a:avLst>
          </a:prstGeom>
          <a:solidFill>
            <a:srgbClr val="D9D9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9pPr>
          </a:lstStyle>
          <a:p>
            <a:pPr algn="ctr" eaLnBrk="1" hangingPunct="1"/>
            <a:endParaRPr lang="en-US" altLang="zh-CN" sz="2400">
              <a:solidFill>
                <a:srgbClr val="FFFFFF"/>
              </a:solidFill>
            </a:endParaRPr>
          </a:p>
        </p:txBody>
      </p:sp>
      <p:sp>
        <p:nvSpPr>
          <p:cNvPr id="19" name="Rounded Rectangle 12">
            <a:extLst>
              <a:ext uri="{FF2B5EF4-FFF2-40B4-BE49-F238E27FC236}">
                <a16:creationId xmlns:a16="http://schemas.microsoft.com/office/drawing/2014/main" id="{A9078620-D0AE-EF33-A3C1-B7086FB56F05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31200" y="1874840"/>
            <a:ext cx="2032000" cy="3048000"/>
          </a:xfrm>
          <a:prstGeom prst="roundRect">
            <a:avLst>
              <a:gd name="adj" fmla="val 16667"/>
            </a:avLst>
          </a:prstGeom>
          <a:solidFill>
            <a:srgbClr val="5B778D"/>
          </a:solidFill>
          <a:ln>
            <a:noFill/>
          </a:ln>
        </p:spPr>
        <p:txBody>
          <a:bodyPr vert="horz" wrap="square" lIns="121917" tIns="60958" rIns="121917" bIns="60958" numCol="1" anchor="t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9pPr>
          </a:lstStyle>
          <a:p>
            <a:pPr defTabSz="1219170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altLang="zh-CN" sz="2400">
              <a:solidFill>
                <a:prstClr val="black"/>
              </a:solidFill>
              <a:cs typeface="+mn-ea"/>
            </a:endParaRPr>
          </a:p>
        </p:txBody>
      </p:sp>
      <p:sp>
        <p:nvSpPr>
          <p:cNvPr id="20" name="Freeform 9">
            <a:extLst>
              <a:ext uri="{FF2B5EF4-FFF2-40B4-BE49-F238E27FC236}">
                <a16:creationId xmlns:a16="http://schemas.microsoft.com/office/drawing/2014/main" id="{4FA824CD-BDD7-FD8F-E35E-05505F27E7DB}"/>
              </a:ext>
            </a:extLst>
          </p:cNvPr>
          <p:cNvSpPr>
            <a:spLocks noEditPoints="1"/>
          </p:cNvSpPr>
          <p:nvPr/>
        </p:nvSpPr>
        <p:spPr bwMode="auto">
          <a:xfrm>
            <a:off x="9069388" y="2214564"/>
            <a:ext cx="555625" cy="552451"/>
          </a:xfrm>
          <a:custGeom>
            <a:avLst/>
            <a:gdLst>
              <a:gd name="T0" fmla="*/ 319988 w 1021"/>
              <a:gd name="T1" fmla="*/ 358713 h 1018"/>
              <a:gd name="T2" fmla="*/ 319444 w 1021"/>
              <a:gd name="T3" fmla="*/ 510121 h 1018"/>
              <a:gd name="T4" fmla="*/ 321076 w 1021"/>
              <a:gd name="T5" fmla="*/ 511749 h 1018"/>
              <a:gd name="T6" fmla="*/ 446786 w 1021"/>
              <a:gd name="T7" fmla="*/ 511206 h 1018"/>
              <a:gd name="T8" fmla="*/ 447874 w 1021"/>
              <a:gd name="T9" fmla="*/ 359798 h 1018"/>
              <a:gd name="T10" fmla="*/ 446241 w 1021"/>
              <a:gd name="T11" fmla="*/ 358713 h 1018"/>
              <a:gd name="T12" fmla="*/ 148566 w 1021"/>
              <a:gd name="T13" fmla="*/ 358713 h 1018"/>
              <a:gd name="T14" fmla="*/ 145845 w 1021"/>
              <a:gd name="T15" fmla="*/ 359798 h 1018"/>
              <a:gd name="T16" fmla="*/ 131151 w 1021"/>
              <a:gd name="T17" fmla="*/ 374993 h 1018"/>
              <a:gd name="T18" fmla="*/ 131151 w 1021"/>
              <a:gd name="T19" fmla="*/ 422749 h 1018"/>
              <a:gd name="T20" fmla="*/ 131151 w 1021"/>
              <a:gd name="T21" fmla="*/ 424377 h 1018"/>
              <a:gd name="T22" fmla="*/ 146933 w 1021"/>
              <a:gd name="T23" fmla="*/ 439030 h 1018"/>
              <a:gd name="T24" fmla="*/ 228018 w 1021"/>
              <a:gd name="T25" fmla="*/ 439030 h 1018"/>
              <a:gd name="T26" fmla="*/ 229651 w 1021"/>
              <a:gd name="T27" fmla="*/ 439030 h 1018"/>
              <a:gd name="T28" fmla="*/ 244889 w 1021"/>
              <a:gd name="T29" fmla="*/ 423292 h 1018"/>
              <a:gd name="T30" fmla="*/ 244889 w 1021"/>
              <a:gd name="T31" fmla="*/ 376078 h 1018"/>
              <a:gd name="T32" fmla="*/ 244344 w 1021"/>
              <a:gd name="T33" fmla="*/ 373365 h 1018"/>
              <a:gd name="T34" fmla="*/ 228563 w 1021"/>
              <a:gd name="T35" fmla="*/ 358713 h 1018"/>
              <a:gd name="T36" fmla="*/ 148566 w 1021"/>
              <a:gd name="T37" fmla="*/ 358713 h 1018"/>
              <a:gd name="T38" fmla="*/ 484879 w 1021"/>
              <a:gd name="T39" fmla="*/ 269713 h 1018"/>
              <a:gd name="T40" fmla="*/ 485968 w 1021"/>
              <a:gd name="T41" fmla="*/ 270256 h 1018"/>
              <a:gd name="T42" fmla="*/ 485968 w 1021"/>
              <a:gd name="T43" fmla="*/ 552450 h 1018"/>
              <a:gd name="T44" fmla="*/ 69657 w 1021"/>
              <a:gd name="T45" fmla="*/ 552450 h 1018"/>
              <a:gd name="T46" fmla="*/ 69113 w 1021"/>
              <a:gd name="T47" fmla="*/ 551365 h 1018"/>
              <a:gd name="T48" fmla="*/ 69113 w 1021"/>
              <a:gd name="T49" fmla="*/ 269713 h 1018"/>
              <a:gd name="T50" fmla="*/ 426106 w 1021"/>
              <a:gd name="T51" fmla="*/ 0 h 1018"/>
              <a:gd name="T52" fmla="*/ 426106 w 1021"/>
              <a:gd name="T53" fmla="*/ 122646 h 1018"/>
              <a:gd name="T54" fmla="*/ 428827 w 1021"/>
              <a:gd name="T55" fmla="*/ 126988 h 1018"/>
              <a:gd name="T56" fmla="*/ 555625 w 1021"/>
              <a:gd name="T57" fmla="*/ 230097 h 1018"/>
              <a:gd name="T58" fmla="*/ 555081 w 1021"/>
              <a:gd name="T59" fmla="*/ 230640 h 1018"/>
              <a:gd name="T60" fmla="*/ 1633 w 1021"/>
              <a:gd name="T61" fmla="*/ 230640 h 1018"/>
              <a:gd name="T62" fmla="*/ 0 w 1021"/>
              <a:gd name="T63" fmla="*/ 230640 h 1018"/>
              <a:gd name="T64" fmla="*/ 544 w 1021"/>
              <a:gd name="T65" fmla="*/ 229012 h 1018"/>
              <a:gd name="T66" fmla="*/ 261214 w 1021"/>
              <a:gd name="T67" fmla="*/ 16823 h 1018"/>
              <a:gd name="T68" fmla="*/ 266656 w 1021"/>
              <a:gd name="T69" fmla="*/ 15195 h 1018"/>
              <a:gd name="T70" fmla="*/ 290601 w 1021"/>
              <a:gd name="T71" fmla="*/ 16280 h 1018"/>
              <a:gd name="T72" fmla="*/ 294955 w 1021"/>
              <a:gd name="T73" fmla="*/ 17908 h 1018"/>
              <a:gd name="T74" fmla="*/ 368421 w 1021"/>
              <a:gd name="T75" fmla="*/ 77061 h 1018"/>
              <a:gd name="T76" fmla="*/ 371142 w 1021"/>
              <a:gd name="T77" fmla="*/ 75433 h 1018"/>
              <a:gd name="T78" fmla="*/ 426106 w 1021"/>
              <a:gd name="T79" fmla="*/ 0 h 1018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0" t="0" r="r" b="b"/>
            <a:pathLst>
              <a:path w="1021" h="1018">
                <a:moveTo>
                  <a:pt x="590" y="661"/>
                </a:moveTo>
                <a:lnTo>
                  <a:pt x="588" y="661"/>
                </a:lnTo>
                <a:lnTo>
                  <a:pt x="587" y="663"/>
                </a:lnTo>
                <a:lnTo>
                  <a:pt x="587" y="940"/>
                </a:lnTo>
                <a:lnTo>
                  <a:pt x="588" y="942"/>
                </a:lnTo>
                <a:lnTo>
                  <a:pt x="590" y="943"/>
                </a:lnTo>
                <a:lnTo>
                  <a:pt x="820" y="943"/>
                </a:lnTo>
                <a:lnTo>
                  <a:pt x="821" y="942"/>
                </a:lnTo>
                <a:lnTo>
                  <a:pt x="823" y="940"/>
                </a:lnTo>
                <a:lnTo>
                  <a:pt x="823" y="663"/>
                </a:lnTo>
                <a:lnTo>
                  <a:pt x="821" y="661"/>
                </a:lnTo>
                <a:lnTo>
                  <a:pt x="820" y="661"/>
                </a:lnTo>
                <a:lnTo>
                  <a:pt x="590" y="661"/>
                </a:lnTo>
                <a:close/>
                <a:moveTo>
                  <a:pt x="273" y="661"/>
                </a:moveTo>
                <a:lnTo>
                  <a:pt x="270" y="661"/>
                </a:lnTo>
                <a:lnTo>
                  <a:pt x="268" y="663"/>
                </a:lnTo>
                <a:lnTo>
                  <a:pt x="241" y="688"/>
                </a:lnTo>
                <a:lnTo>
                  <a:pt x="241" y="691"/>
                </a:lnTo>
                <a:lnTo>
                  <a:pt x="241" y="693"/>
                </a:lnTo>
                <a:lnTo>
                  <a:pt x="241" y="779"/>
                </a:lnTo>
                <a:lnTo>
                  <a:pt x="241" y="780"/>
                </a:lnTo>
                <a:lnTo>
                  <a:pt x="241" y="782"/>
                </a:lnTo>
                <a:lnTo>
                  <a:pt x="268" y="809"/>
                </a:lnTo>
                <a:lnTo>
                  <a:pt x="270" y="809"/>
                </a:lnTo>
                <a:lnTo>
                  <a:pt x="273" y="809"/>
                </a:lnTo>
                <a:lnTo>
                  <a:pt x="419" y="809"/>
                </a:lnTo>
                <a:lnTo>
                  <a:pt x="420" y="809"/>
                </a:lnTo>
                <a:lnTo>
                  <a:pt x="422" y="809"/>
                </a:lnTo>
                <a:lnTo>
                  <a:pt x="449" y="782"/>
                </a:lnTo>
                <a:lnTo>
                  <a:pt x="450" y="780"/>
                </a:lnTo>
                <a:lnTo>
                  <a:pt x="450" y="779"/>
                </a:lnTo>
                <a:lnTo>
                  <a:pt x="450" y="693"/>
                </a:lnTo>
                <a:lnTo>
                  <a:pt x="450" y="691"/>
                </a:lnTo>
                <a:lnTo>
                  <a:pt x="449" y="688"/>
                </a:lnTo>
                <a:lnTo>
                  <a:pt x="422" y="663"/>
                </a:lnTo>
                <a:lnTo>
                  <a:pt x="420" y="661"/>
                </a:lnTo>
                <a:lnTo>
                  <a:pt x="419" y="661"/>
                </a:lnTo>
                <a:lnTo>
                  <a:pt x="273" y="661"/>
                </a:lnTo>
                <a:close/>
                <a:moveTo>
                  <a:pt x="128" y="497"/>
                </a:moveTo>
                <a:lnTo>
                  <a:pt x="891" y="497"/>
                </a:lnTo>
                <a:lnTo>
                  <a:pt x="893" y="497"/>
                </a:lnTo>
                <a:lnTo>
                  <a:pt x="893" y="498"/>
                </a:lnTo>
                <a:lnTo>
                  <a:pt x="893" y="1016"/>
                </a:lnTo>
                <a:lnTo>
                  <a:pt x="893" y="1018"/>
                </a:lnTo>
                <a:lnTo>
                  <a:pt x="891" y="1018"/>
                </a:lnTo>
                <a:lnTo>
                  <a:pt x="128" y="1018"/>
                </a:lnTo>
                <a:lnTo>
                  <a:pt x="127" y="1018"/>
                </a:lnTo>
                <a:lnTo>
                  <a:pt x="127" y="1016"/>
                </a:lnTo>
                <a:lnTo>
                  <a:pt x="127" y="498"/>
                </a:lnTo>
                <a:lnTo>
                  <a:pt x="127" y="497"/>
                </a:lnTo>
                <a:lnTo>
                  <a:pt x="128" y="497"/>
                </a:lnTo>
                <a:close/>
                <a:moveTo>
                  <a:pt x="783" y="0"/>
                </a:moveTo>
                <a:lnTo>
                  <a:pt x="783" y="223"/>
                </a:lnTo>
                <a:lnTo>
                  <a:pt x="783" y="226"/>
                </a:lnTo>
                <a:lnTo>
                  <a:pt x="787" y="231"/>
                </a:lnTo>
                <a:lnTo>
                  <a:pt x="788" y="234"/>
                </a:lnTo>
                <a:lnTo>
                  <a:pt x="1020" y="422"/>
                </a:lnTo>
                <a:lnTo>
                  <a:pt x="1021" y="424"/>
                </a:lnTo>
                <a:lnTo>
                  <a:pt x="1021" y="425"/>
                </a:lnTo>
                <a:lnTo>
                  <a:pt x="1020" y="425"/>
                </a:lnTo>
                <a:lnTo>
                  <a:pt x="1018" y="425"/>
                </a:lnTo>
                <a:lnTo>
                  <a:pt x="3" y="425"/>
                </a:lnTo>
                <a:lnTo>
                  <a:pt x="0" y="425"/>
                </a:lnTo>
                <a:lnTo>
                  <a:pt x="0" y="424"/>
                </a:lnTo>
                <a:lnTo>
                  <a:pt x="1" y="422"/>
                </a:lnTo>
                <a:lnTo>
                  <a:pt x="477" y="33"/>
                </a:lnTo>
                <a:lnTo>
                  <a:pt x="480" y="31"/>
                </a:lnTo>
                <a:lnTo>
                  <a:pt x="485" y="30"/>
                </a:lnTo>
                <a:lnTo>
                  <a:pt x="490" y="28"/>
                </a:lnTo>
                <a:lnTo>
                  <a:pt x="531" y="28"/>
                </a:lnTo>
                <a:lnTo>
                  <a:pt x="534" y="30"/>
                </a:lnTo>
                <a:lnTo>
                  <a:pt x="539" y="31"/>
                </a:lnTo>
                <a:lnTo>
                  <a:pt x="542" y="33"/>
                </a:lnTo>
                <a:lnTo>
                  <a:pt x="674" y="140"/>
                </a:lnTo>
                <a:lnTo>
                  <a:pt x="677" y="142"/>
                </a:lnTo>
                <a:lnTo>
                  <a:pt x="680" y="140"/>
                </a:lnTo>
                <a:lnTo>
                  <a:pt x="682" y="139"/>
                </a:lnTo>
                <a:lnTo>
                  <a:pt x="715" y="3"/>
                </a:lnTo>
                <a:lnTo>
                  <a:pt x="783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 sz="1351"/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05CAF98E-9C10-2945-FFA9-B0AC324EC7BD}"/>
              </a:ext>
            </a:extLst>
          </p:cNvPr>
          <p:cNvGrpSpPr/>
          <p:nvPr/>
        </p:nvGrpSpPr>
        <p:grpSpPr>
          <a:xfrm>
            <a:off x="2054221" y="3106738"/>
            <a:ext cx="1581157" cy="1316287"/>
            <a:chOff x="-94764" y="1868434"/>
            <a:chExt cx="1581157" cy="1316287"/>
          </a:xfrm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BDCF3102-B0F2-B3BB-2475-057C8D15F122}"/>
                </a:ext>
              </a:extLst>
            </p:cNvPr>
            <p:cNvSpPr txBox="1"/>
            <p:nvPr/>
          </p:nvSpPr>
          <p:spPr>
            <a:xfrm>
              <a:off x="-94764" y="2190603"/>
              <a:ext cx="1581157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EC27B066-EA81-CF14-1DF3-72A7BB983033}"/>
                </a:ext>
              </a:extLst>
            </p:cNvPr>
            <p:cNvSpPr txBox="1"/>
            <p:nvPr/>
          </p:nvSpPr>
          <p:spPr>
            <a:xfrm>
              <a:off x="-94764" y="1868434"/>
              <a:ext cx="149225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119AF773-83A5-7BED-18DA-A347FED5FB8D}"/>
              </a:ext>
            </a:extLst>
          </p:cNvPr>
          <p:cNvGrpSpPr/>
          <p:nvPr/>
        </p:nvGrpSpPr>
        <p:grpSpPr>
          <a:xfrm>
            <a:off x="4221954" y="3106738"/>
            <a:ext cx="1581157" cy="1316287"/>
            <a:chOff x="-94764" y="1868434"/>
            <a:chExt cx="1581157" cy="1316287"/>
          </a:xfrm>
        </p:grpSpPr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A247FFF4-508B-4988-38EE-6AF6BDD27AFF}"/>
                </a:ext>
              </a:extLst>
            </p:cNvPr>
            <p:cNvSpPr txBox="1"/>
            <p:nvPr/>
          </p:nvSpPr>
          <p:spPr>
            <a:xfrm>
              <a:off x="-94764" y="2190603"/>
              <a:ext cx="1581157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B3B54585-9491-0D64-2820-86F5DE2F4547}"/>
                </a:ext>
              </a:extLst>
            </p:cNvPr>
            <p:cNvSpPr txBox="1"/>
            <p:nvPr/>
          </p:nvSpPr>
          <p:spPr>
            <a:xfrm>
              <a:off x="-94764" y="1868434"/>
              <a:ext cx="149225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54F0A960-0284-1BAD-4411-B4AF62B40D06}"/>
              </a:ext>
            </a:extLst>
          </p:cNvPr>
          <p:cNvGrpSpPr/>
          <p:nvPr/>
        </p:nvGrpSpPr>
        <p:grpSpPr>
          <a:xfrm>
            <a:off x="6389687" y="3106738"/>
            <a:ext cx="1581157" cy="1316287"/>
            <a:chOff x="-94764" y="1868434"/>
            <a:chExt cx="1581157" cy="1316287"/>
          </a:xfrm>
        </p:grpSpPr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E166B20C-C070-849A-8CC2-EC8A3BD4A427}"/>
                </a:ext>
              </a:extLst>
            </p:cNvPr>
            <p:cNvSpPr txBox="1"/>
            <p:nvPr/>
          </p:nvSpPr>
          <p:spPr>
            <a:xfrm>
              <a:off x="-94764" y="2190603"/>
              <a:ext cx="1581157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A12FDD93-19D7-D887-0309-FFDF2182F39E}"/>
                </a:ext>
              </a:extLst>
            </p:cNvPr>
            <p:cNvSpPr txBox="1"/>
            <p:nvPr/>
          </p:nvSpPr>
          <p:spPr>
            <a:xfrm>
              <a:off x="-94764" y="1868434"/>
              <a:ext cx="149225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6F549A68-010C-9EF2-06D1-8EE07744F7EF}"/>
              </a:ext>
            </a:extLst>
          </p:cNvPr>
          <p:cNvGrpSpPr/>
          <p:nvPr/>
        </p:nvGrpSpPr>
        <p:grpSpPr>
          <a:xfrm>
            <a:off x="8557420" y="3106738"/>
            <a:ext cx="1581157" cy="1316287"/>
            <a:chOff x="-94764" y="1868434"/>
            <a:chExt cx="1581157" cy="1316287"/>
          </a:xfrm>
        </p:grpSpPr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318C635C-A601-BF59-4EAC-6B19740D5EB5}"/>
                </a:ext>
              </a:extLst>
            </p:cNvPr>
            <p:cNvSpPr txBox="1"/>
            <p:nvPr/>
          </p:nvSpPr>
          <p:spPr>
            <a:xfrm>
              <a:off x="-94764" y="2190603"/>
              <a:ext cx="1581157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6705776D-13CA-E132-72DE-771C025B8B9B}"/>
                </a:ext>
              </a:extLst>
            </p:cNvPr>
            <p:cNvSpPr txBox="1"/>
            <p:nvPr/>
          </p:nvSpPr>
          <p:spPr>
            <a:xfrm>
              <a:off x="-94764" y="1868434"/>
              <a:ext cx="149225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644432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2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文本框 33">
            <a:extLst>
              <a:ext uri="{FF2B5EF4-FFF2-40B4-BE49-F238E27FC236}">
                <a16:creationId xmlns:a16="http://schemas.microsoft.com/office/drawing/2014/main" id="{A03C990F-C36A-50EF-E8C7-4728CDF490CD}"/>
              </a:ext>
            </a:extLst>
          </p:cNvPr>
          <p:cNvSpPr txBox="1"/>
          <p:nvPr/>
        </p:nvSpPr>
        <p:spPr>
          <a:xfrm>
            <a:off x="2039837" y="351504"/>
            <a:ext cx="270138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单击此处添加标题文本</a:t>
            </a: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D0F1D1FC-2C62-8608-2007-CE5B2849E55F}"/>
              </a:ext>
            </a:extLst>
          </p:cNvPr>
          <p:cNvSpPr txBox="1"/>
          <p:nvPr/>
        </p:nvSpPr>
        <p:spPr>
          <a:xfrm>
            <a:off x="1010871" y="166624"/>
            <a:ext cx="60305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得意黑" pitchFamily="2" charset="-122"/>
                <a:ea typeface="得意黑" pitchFamily="2" charset="-122"/>
              </a:rPr>
              <a:t>02</a:t>
            </a:r>
            <a:endParaRPr lang="zh-CN" altLang="en-US" sz="3600" b="1" dirty="0">
              <a:solidFill>
                <a:schemeClr val="tx1">
                  <a:lumMod val="65000"/>
                  <a:lumOff val="35000"/>
                </a:schemeClr>
              </a:solidFill>
              <a:latin typeface="得意黑" pitchFamily="2" charset="-122"/>
              <a:ea typeface="得意黑" pitchFamily="2" charset="-122"/>
            </a:endParaRPr>
          </a:p>
        </p:txBody>
      </p:sp>
      <p:sp>
        <p:nvSpPr>
          <p:cNvPr id="2" name="任意多边形: 形状 1" descr="D:\51PPT模板网\51pptmoban.com\图片002.jpg">
            <a:extLst>
              <a:ext uri="{FF2B5EF4-FFF2-40B4-BE49-F238E27FC236}">
                <a16:creationId xmlns:a16="http://schemas.microsoft.com/office/drawing/2014/main" id="{D80A6155-1A6E-34E7-6F22-C403D09417CB}"/>
              </a:ext>
            </a:extLst>
          </p:cNvPr>
          <p:cNvSpPr/>
          <p:nvPr/>
        </p:nvSpPr>
        <p:spPr>
          <a:xfrm rot="19561652">
            <a:off x="6122498" y="253336"/>
            <a:ext cx="4899556" cy="5309928"/>
          </a:xfrm>
          <a:custGeom>
            <a:avLst/>
            <a:gdLst>
              <a:gd name="connsiteX0" fmla="*/ 613799 w 1540362"/>
              <a:gd name="connsiteY0" fmla="*/ 35186 h 1669377"/>
              <a:gd name="connsiteX1" fmla="*/ 940246 w 1540362"/>
              <a:gd name="connsiteY1" fmla="*/ 328402 h 1669377"/>
              <a:gd name="connsiteX2" fmla="*/ 1118131 w 1540362"/>
              <a:gd name="connsiteY2" fmla="*/ 543427 h 1669377"/>
              <a:gd name="connsiteX3" fmla="*/ 1272558 w 1540362"/>
              <a:gd name="connsiteY3" fmla="*/ 690035 h 1669377"/>
              <a:gd name="connsiteX4" fmla="*/ 1348794 w 1540362"/>
              <a:gd name="connsiteY4" fmla="*/ 754543 h 1669377"/>
              <a:gd name="connsiteX5" fmla="*/ 1540362 w 1540362"/>
              <a:gd name="connsiteY5" fmla="*/ 1258875 h 1669377"/>
              <a:gd name="connsiteX6" fmla="*/ 1503221 w 1540362"/>
              <a:gd name="connsiteY6" fmla="*/ 1460217 h 1669377"/>
              <a:gd name="connsiteX7" fmla="*/ 1274513 w 1540362"/>
              <a:gd name="connsiteY7" fmla="*/ 1649830 h 1669377"/>
              <a:gd name="connsiteX8" fmla="*/ 891377 w 1540362"/>
              <a:gd name="connsiteY8" fmla="*/ 1579458 h 1669377"/>
              <a:gd name="connsiteX9" fmla="*/ 412457 w 1540362"/>
              <a:gd name="connsiteY9" fmla="*/ 1669378 h 1669377"/>
              <a:gd name="connsiteX10" fmla="*/ 89920 w 1540362"/>
              <a:gd name="connsiteY10" fmla="*/ 1434804 h 1669377"/>
              <a:gd name="connsiteX11" fmla="*/ 60598 w 1540362"/>
              <a:gd name="connsiteY11" fmla="*/ 1305789 h 1669377"/>
              <a:gd name="connsiteX12" fmla="*/ 0 w 1540362"/>
              <a:gd name="connsiteY12" fmla="*/ 719357 h 1669377"/>
              <a:gd name="connsiteX13" fmla="*/ 0 w 1540362"/>
              <a:gd name="connsiteY13" fmla="*/ 602070 h 1669377"/>
              <a:gd name="connsiteX14" fmla="*/ 21503 w 1540362"/>
              <a:gd name="connsiteY14" fmla="*/ 451553 h 1669377"/>
              <a:gd name="connsiteX15" fmla="*/ 453508 w 1540362"/>
              <a:gd name="connsiteY15" fmla="*/ 0 h 1669377"/>
              <a:gd name="connsiteX16" fmla="*/ 613799 w 1540362"/>
              <a:gd name="connsiteY16" fmla="*/ 35186 h 16693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540362" h="1669377">
                <a:moveTo>
                  <a:pt x="613799" y="35186"/>
                </a:moveTo>
                <a:cubicBezTo>
                  <a:pt x="723266" y="78191"/>
                  <a:pt x="854236" y="218935"/>
                  <a:pt x="940246" y="328402"/>
                </a:cubicBezTo>
                <a:cubicBezTo>
                  <a:pt x="993025" y="394864"/>
                  <a:pt x="1049714" y="471101"/>
                  <a:pt x="1118131" y="543427"/>
                </a:cubicBezTo>
                <a:cubicBezTo>
                  <a:pt x="1165046" y="592296"/>
                  <a:pt x="1223689" y="648985"/>
                  <a:pt x="1272558" y="690035"/>
                </a:cubicBezTo>
                <a:cubicBezTo>
                  <a:pt x="1296015" y="711538"/>
                  <a:pt x="1325337" y="731086"/>
                  <a:pt x="1348794" y="754543"/>
                </a:cubicBezTo>
                <a:cubicBezTo>
                  <a:pt x="1468035" y="869875"/>
                  <a:pt x="1540362" y="1118131"/>
                  <a:pt x="1540362" y="1258875"/>
                </a:cubicBezTo>
                <a:cubicBezTo>
                  <a:pt x="1540362" y="1327292"/>
                  <a:pt x="1530588" y="1393754"/>
                  <a:pt x="1503221" y="1460217"/>
                </a:cubicBezTo>
                <a:cubicBezTo>
                  <a:pt x="1454352" y="1577503"/>
                  <a:pt x="1368342" y="1649830"/>
                  <a:pt x="1274513" y="1649830"/>
                </a:cubicBezTo>
                <a:cubicBezTo>
                  <a:pt x="1184593" y="1649830"/>
                  <a:pt x="1004754" y="1579458"/>
                  <a:pt x="891377" y="1579458"/>
                </a:cubicBezTo>
                <a:cubicBezTo>
                  <a:pt x="727176" y="1579458"/>
                  <a:pt x="572749" y="1669378"/>
                  <a:pt x="412457" y="1669378"/>
                </a:cubicBezTo>
                <a:cubicBezTo>
                  <a:pt x="285397" y="1669378"/>
                  <a:pt x="144653" y="1606825"/>
                  <a:pt x="89920" y="1434804"/>
                </a:cubicBezTo>
                <a:cubicBezTo>
                  <a:pt x="76236" y="1391799"/>
                  <a:pt x="66462" y="1348794"/>
                  <a:pt x="60598" y="1305789"/>
                </a:cubicBezTo>
                <a:cubicBezTo>
                  <a:pt x="35186" y="1110312"/>
                  <a:pt x="0" y="723266"/>
                  <a:pt x="0" y="719357"/>
                </a:cubicBezTo>
                <a:lnTo>
                  <a:pt x="0" y="602070"/>
                </a:lnTo>
                <a:cubicBezTo>
                  <a:pt x="3910" y="553201"/>
                  <a:pt x="13683" y="500422"/>
                  <a:pt x="21503" y="451553"/>
                </a:cubicBezTo>
                <a:cubicBezTo>
                  <a:pt x="66462" y="209161"/>
                  <a:pt x="230663" y="0"/>
                  <a:pt x="453508" y="0"/>
                </a:cubicBezTo>
                <a:cubicBezTo>
                  <a:pt x="506287" y="0"/>
                  <a:pt x="555156" y="13683"/>
                  <a:pt x="613799" y="35186"/>
                </a:cubicBezTo>
                <a:close/>
              </a:path>
            </a:pathLst>
          </a:custGeom>
          <a:blipFill dpi="0" rotWithShape="0">
            <a:blip r:embed="rId2"/>
            <a:srcRect/>
            <a:stretch>
              <a:fillRect l="-20735" r="-20529"/>
            </a:stretch>
          </a:blipFill>
          <a:ln w="813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3D4B804F-2C64-7305-EFF2-1CE1FE4DAF7C}"/>
              </a:ext>
            </a:extLst>
          </p:cNvPr>
          <p:cNvGrpSpPr/>
          <p:nvPr/>
        </p:nvGrpSpPr>
        <p:grpSpPr>
          <a:xfrm>
            <a:off x="1127124" y="1585809"/>
            <a:ext cx="4206875" cy="1252787"/>
            <a:chOff x="-94765" y="1931934"/>
            <a:chExt cx="4206875" cy="1252787"/>
          </a:xfrm>
        </p:grpSpPr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E89E305A-05C9-2F56-A68B-C52719020575}"/>
                </a:ext>
              </a:extLst>
            </p:cNvPr>
            <p:cNvSpPr txBox="1"/>
            <p:nvPr/>
          </p:nvSpPr>
          <p:spPr>
            <a:xfrm>
              <a:off x="-94765" y="2190603"/>
              <a:ext cx="4206875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200</a:t>
              </a:r>
              <a:r>
                <a:rPr lang="zh-CN" altLang="en-US" sz="1000" dirty="0">
                  <a:sym typeface="HarmonyOS Sans SC Light" panose="00000400000000000000" pitchFamily="2" charset="-122"/>
                </a:rPr>
                <a:t>字以内，据统计每页幻灯片的最好控制在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5</a:t>
              </a:r>
              <a:r>
                <a:rPr lang="zh-CN" altLang="en-US" sz="1000" dirty="0">
                  <a:sym typeface="HarmonyOS Sans SC Light" panose="00000400000000000000" pitchFamily="2" charset="-122"/>
                </a:rPr>
                <a:t>分钟之内。此处添加详细文本描述，建议与标题相关并符合整体语言风格，语言描述尽量简洁生动。</a:t>
              </a:r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7BB65798-A4E3-9E50-23E2-B591AB16F3EE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6" name="Freeform 173">
            <a:extLst>
              <a:ext uri="{FF2B5EF4-FFF2-40B4-BE49-F238E27FC236}">
                <a16:creationId xmlns:a16="http://schemas.microsoft.com/office/drawing/2014/main" id="{86FA5AEE-A6B3-9117-F765-8FAA5818A544}"/>
              </a:ext>
            </a:extLst>
          </p:cNvPr>
          <p:cNvSpPr>
            <a:spLocks/>
          </p:cNvSpPr>
          <p:nvPr/>
        </p:nvSpPr>
        <p:spPr bwMode="auto">
          <a:xfrm rot="2700000">
            <a:off x="1146628" y="3256144"/>
            <a:ext cx="311110" cy="315457"/>
          </a:xfrm>
          <a:custGeom>
            <a:avLst/>
            <a:gdLst>
              <a:gd name="T0" fmla="*/ 62 w 62"/>
              <a:gd name="T1" fmla="*/ 51 h 63"/>
              <a:gd name="T2" fmla="*/ 51 w 62"/>
              <a:gd name="T3" fmla="*/ 63 h 63"/>
              <a:gd name="T4" fmla="*/ 11 w 62"/>
              <a:gd name="T5" fmla="*/ 63 h 63"/>
              <a:gd name="T6" fmla="*/ 0 w 62"/>
              <a:gd name="T7" fmla="*/ 51 h 63"/>
              <a:gd name="T8" fmla="*/ 0 w 62"/>
              <a:gd name="T9" fmla="*/ 11 h 63"/>
              <a:gd name="T10" fmla="*/ 11 w 62"/>
              <a:gd name="T11" fmla="*/ 0 h 63"/>
              <a:gd name="T12" fmla="*/ 51 w 62"/>
              <a:gd name="T13" fmla="*/ 0 h 63"/>
              <a:gd name="T14" fmla="*/ 62 w 62"/>
              <a:gd name="T15" fmla="*/ 11 h 63"/>
              <a:gd name="T16" fmla="*/ 62 w 62"/>
              <a:gd name="T17" fmla="*/ 51 h 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2" h="63">
                <a:moveTo>
                  <a:pt x="62" y="51"/>
                </a:moveTo>
                <a:cubicBezTo>
                  <a:pt x="62" y="57"/>
                  <a:pt x="57" y="63"/>
                  <a:pt x="51" y="63"/>
                </a:cubicBezTo>
                <a:cubicBezTo>
                  <a:pt x="11" y="63"/>
                  <a:pt x="11" y="63"/>
                  <a:pt x="11" y="63"/>
                </a:cubicBezTo>
                <a:cubicBezTo>
                  <a:pt x="5" y="63"/>
                  <a:pt x="0" y="57"/>
                  <a:pt x="0" y="51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51" y="0"/>
                  <a:pt x="51" y="0"/>
                  <a:pt x="51" y="0"/>
                </a:cubicBezTo>
                <a:cubicBezTo>
                  <a:pt x="57" y="0"/>
                  <a:pt x="62" y="5"/>
                  <a:pt x="62" y="11"/>
                </a:cubicBezTo>
                <a:lnTo>
                  <a:pt x="62" y="51"/>
                </a:lnTo>
                <a:close/>
              </a:path>
            </a:pathLst>
          </a:custGeom>
          <a:solidFill>
            <a:srgbClr val="5B778D"/>
          </a:solidFill>
          <a:ln>
            <a:noFill/>
          </a:ln>
        </p:spPr>
        <p:txBody>
          <a:bodyPr vert="horz" wrap="square" lIns="121917" tIns="60958" rIns="121917" bIns="60958" numCol="1" anchor="t" anchorCtr="0" compatLnSpc="1">
            <a:prstTxWarp prst="textNoShape">
              <a:avLst/>
            </a:prstTxWarp>
          </a:bodyPr>
          <a:lstStyle/>
          <a:p>
            <a:pPr defTabSz="121917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AED4EF62-B605-0636-F61A-DA346C122E8B}"/>
              </a:ext>
            </a:extLst>
          </p:cNvPr>
          <p:cNvSpPr txBox="1"/>
          <p:nvPr/>
        </p:nvSpPr>
        <p:spPr>
          <a:xfrm>
            <a:off x="1613920" y="3103254"/>
            <a:ext cx="4151879" cy="53245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sz="1000" dirty="0"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10" name="Freeform 173">
            <a:extLst>
              <a:ext uri="{FF2B5EF4-FFF2-40B4-BE49-F238E27FC236}">
                <a16:creationId xmlns:a16="http://schemas.microsoft.com/office/drawing/2014/main" id="{37125E19-E0FF-5FAF-B284-B355313D6E09}"/>
              </a:ext>
            </a:extLst>
          </p:cNvPr>
          <p:cNvSpPr>
            <a:spLocks/>
          </p:cNvSpPr>
          <p:nvPr/>
        </p:nvSpPr>
        <p:spPr bwMode="auto">
          <a:xfrm rot="2700000">
            <a:off x="1146628" y="3831421"/>
            <a:ext cx="311110" cy="315457"/>
          </a:xfrm>
          <a:custGeom>
            <a:avLst/>
            <a:gdLst>
              <a:gd name="T0" fmla="*/ 62 w 62"/>
              <a:gd name="T1" fmla="*/ 51 h 63"/>
              <a:gd name="T2" fmla="*/ 51 w 62"/>
              <a:gd name="T3" fmla="*/ 63 h 63"/>
              <a:gd name="T4" fmla="*/ 11 w 62"/>
              <a:gd name="T5" fmla="*/ 63 h 63"/>
              <a:gd name="T6" fmla="*/ 0 w 62"/>
              <a:gd name="T7" fmla="*/ 51 h 63"/>
              <a:gd name="T8" fmla="*/ 0 w 62"/>
              <a:gd name="T9" fmla="*/ 11 h 63"/>
              <a:gd name="T10" fmla="*/ 11 w 62"/>
              <a:gd name="T11" fmla="*/ 0 h 63"/>
              <a:gd name="T12" fmla="*/ 51 w 62"/>
              <a:gd name="T13" fmla="*/ 0 h 63"/>
              <a:gd name="T14" fmla="*/ 62 w 62"/>
              <a:gd name="T15" fmla="*/ 11 h 63"/>
              <a:gd name="T16" fmla="*/ 62 w 62"/>
              <a:gd name="T17" fmla="*/ 51 h 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2" h="63">
                <a:moveTo>
                  <a:pt x="62" y="51"/>
                </a:moveTo>
                <a:cubicBezTo>
                  <a:pt x="62" y="57"/>
                  <a:pt x="57" y="63"/>
                  <a:pt x="51" y="63"/>
                </a:cubicBezTo>
                <a:cubicBezTo>
                  <a:pt x="11" y="63"/>
                  <a:pt x="11" y="63"/>
                  <a:pt x="11" y="63"/>
                </a:cubicBezTo>
                <a:cubicBezTo>
                  <a:pt x="5" y="63"/>
                  <a:pt x="0" y="57"/>
                  <a:pt x="0" y="51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51" y="0"/>
                  <a:pt x="51" y="0"/>
                  <a:pt x="51" y="0"/>
                </a:cubicBezTo>
                <a:cubicBezTo>
                  <a:pt x="57" y="0"/>
                  <a:pt x="62" y="5"/>
                  <a:pt x="62" y="11"/>
                </a:cubicBezTo>
                <a:lnTo>
                  <a:pt x="62" y="51"/>
                </a:lnTo>
                <a:close/>
              </a:path>
            </a:pathLst>
          </a:custGeom>
          <a:solidFill>
            <a:srgbClr val="B8D8D8"/>
          </a:solidFill>
          <a:ln>
            <a:noFill/>
          </a:ln>
        </p:spPr>
        <p:txBody>
          <a:bodyPr vert="horz" wrap="square" lIns="121917" tIns="60958" rIns="121917" bIns="60958" numCol="1" anchor="t" anchorCtr="0" compatLnSpc="1">
            <a:prstTxWarp prst="textNoShape">
              <a:avLst/>
            </a:prstTxWarp>
          </a:bodyPr>
          <a:lstStyle/>
          <a:p>
            <a:pPr defTabSz="121917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2F84C682-6C2D-ADE5-C73F-DFB495388957}"/>
              </a:ext>
            </a:extLst>
          </p:cNvPr>
          <p:cNvSpPr txBox="1"/>
          <p:nvPr/>
        </p:nvSpPr>
        <p:spPr>
          <a:xfrm>
            <a:off x="1613920" y="3678531"/>
            <a:ext cx="4151879" cy="53245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sz="1000" dirty="0"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12" name="Freeform 173">
            <a:extLst>
              <a:ext uri="{FF2B5EF4-FFF2-40B4-BE49-F238E27FC236}">
                <a16:creationId xmlns:a16="http://schemas.microsoft.com/office/drawing/2014/main" id="{FB944FF9-D6D4-2493-6F2A-2A81102E8FD1}"/>
              </a:ext>
            </a:extLst>
          </p:cNvPr>
          <p:cNvSpPr>
            <a:spLocks/>
          </p:cNvSpPr>
          <p:nvPr/>
        </p:nvSpPr>
        <p:spPr bwMode="auto">
          <a:xfrm rot="2700000">
            <a:off x="1146628" y="4406698"/>
            <a:ext cx="311110" cy="315457"/>
          </a:xfrm>
          <a:custGeom>
            <a:avLst/>
            <a:gdLst>
              <a:gd name="T0" fmla="*/ 62 w 62"/>
              <a:gd name="T1" fmla="*/ 51 h 63"/>
              <a:gd name="T2" fmla="*/ 51 w 62"/>
              <a:gd name="T3" fmla="*/ 63 h 63"/>
              <a:gd name="T4" fmla="*/ 11 w 62"/>
              <a:gd name="T5" fmla="*/ 63 h 63"/>
              <a:gd name="T6" fmla="*/ 0 w 62"/>
              <a:gd name="T7" fmla="*/ 51 h 63"/>
              <a:gd name="T8" fmla="*/ 0 w 62"/>
              <a:gd name="T9" fmla="*/ 11 h 63"/>
              <a:gd name="T10" fmla="*/ 11 w 62"/>
              <a:gd name="T11" fmla="*/ 0 h 63"/>
              <a:gd name="T12" fmla="*/ 51 w 62"/>
              <a:gd name="T13" fmla="*/ 0 h 63"/>
              <a:gd name="T14" fmla="*/ 62 w 62"/>
              <a:gd name="T15" fmla="*/ 11 h 63"/>
              <a:gd name="T16" fmla="*/ 62 w 62"/>
              <a:gd name="T17" fmla="*/ 51 h 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2" h="63">
                <a:moveTo>
                  <a:pt x="62" y="51"/>
                </a:moveTo>
                <a:cubicBezTo>
                  <a:pt x="62" y="57"/>
                  <a:pt x="57" y="63"/>
                  <a:pt x="51" y="63"/>
                </a:cubicBezTo>
                <a:cubicBezTo>
                  <a:pt x="11" y="63"/>
                  <a:pt x="11" y="63"/>
                  <a:pt x="11" y="63"/>
                </a:cubicBezTo>
                <a:cubicBezTo>
                  <a:pt x="5" y="63"/>
                  <a:pt x="0" y="57"/>
                  <a:pt x="0" y="51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51" y="0"/>
                  <a:pt x="51" y="0"/>
                  <a:pt x="51" y="0"/>
                </a:cubicBezTo>
                <a:cubicBezTo>
                  <a:pt x="57" y="0"/>
                  <a:pt x="62" y="5"/>
                  <a:pt x="62" y="11"/>
                </a:cubicBezTo>
                <a:lnTo>
                  <a:pt x="62" y="51"/>
                </a:lnTo>
                <a:close/>
              </a:path>
            </a:pathLst>
          </a:custGeom>
          <a:solidFill>
            <a:srgbClr val="D4E1E3"/>
          </a:solidFill>
          <a:ln>
            <a:noFill/>
          </a:ln>
        </p:spPr>
        <p:txBody>
          <a:bodyPr vert="horz" wrap="square" lIns="121917" tIns="60958" rIns="121917" bIns="60958" numCol="1" anchor="t" anchorCtr="0" compatLnSpc="1">
            <a:prstTxWarp prst="textNoShape">
              <a:avLst/>
            </a:prstTxWarp>
          </a:bodyPr>
          <a:lstStyle/>
          <a:p>
            <a:pPr defTabSz="121917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4C8BC1C2-DFB5-76A9-CBB7-31A9A60F112B}"/>
              </a:ext>
            </a:extLst>
          </p:cNvPr>
          <p:cNvSpPr txBox="1"/>
          <p:nvPr/>
        </p:nvSpPr>
        <p:spPr>
          <a:xfrm>
            <a:off x="1613920" y="4253808"/>
            <a:ext cx="4151879" cy="53245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sz="1000" dirty="0"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14" name="Freeform 173">
            <a:extLst>
              <a:ext uri="{FF2B5EF4-FFF2-40B4-BE49-F238E27FC236}">
                <a16:creationId xmlns:a16="http://schemas.microsoft.com/office/drawing/2014/main" id="{17234230-1175-ACFF-D72A-5C1FF141078E}"/>
              </a:ext>
            </a:extLst>
          </p:cNvPr>
          <p:cNvSpPr>
            <a:spLocks/>
          </p:cNvSpPr>
          <p:nvPr/>
        </p:nvSpPr>
        <p:spPr bwMode="auto">
          <a:xfrm rot="2700000">
            <a:off x="1146628" y="4981975"/>
            <a:ext cx="311110" cy="315457"/>
          </a:xfrm>
          <a:custGeom>
            <a:avLst/>
            <a:gdLst>
              <a:gd name="T0" fmla="*/ 62 w 62"/>
              <a:gd name="T1" fmla="*/ 51 h 63"/>
              <a:gd name="T2" fmla="*/ 51 w 62"/>
              <a:gd name="T3" fmla="*/ 63 h 63"/>
              <a:gd name="T4" fmla="*/ 11 w 62"/>
              <a:gd name="T5" fmla="*/ 63 h 63"/>
              <a:gd name="T6" fmla="*/ 0 w 62"/>
              <a:gd name="T7" fmla="*/ 51 h 63"/>
              <a:gd name="T8" fmla="*/ 0 w 62"/>
              <a:gd name="T9" fmla="*/ 11 h 63"/>
              <a:gd name="T10" fmla="*/ 11 w 62"/>
              <a:gd name="T11" fmla="*/ 0 h 63"/>
              <a:gd name="T12" fmla="*/ 51 w 62"/>
              <a:gd name="T13" fmla="*/ 0 h 63"/>
              <a:gd name="T14" fmla="*/ 62 w 62"/>
              <a:gd name="T15" fmla="*/ 11 h 63"/>
              <a:gd name="T16" fmla="*/ 62 w 62"/>
              <a:gd name="T17" fmla="*/ 51 h 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2" h="63">
                <a:moveTo>
                  <a:pt x="62" y="51"/>
                </a:moveTo>
                <a:cubicBezTo>
                  <a:pt x="62" y="57"/>
                  <a:pt x="57" y="63"/>
                  <a:pt x="51" y="63"/>
                </a:cubicBezTo>
                <a:cubicBezTo>
                  <a:pt x="11" y="63"/>
                  <a:pt x="11" y="63"/>
                  <a:pt x="11" y="63"/>
                </a:cubicBezTo>
                <a:cubicBezTo>
                  <a:pt x="5" y="63"/>
                  <a:pt x="0" y="57"/>
                  <a:pt x="0" y="51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51" y="0"/>
                  <a:pt x="51" y="0"/>
                  <a:pt x="51" y="0"/>
                </a:cubicBezTo>
                <a:cubicBezTo>
                  <a:pt x="57" y="0"/>
                  <a:pt x="62" y="5"/>
                  <a:pt x="62" y="11"/>
                </a:cubicBezTo>
                <a:lnTo>
                  <a:pt x="62" y="51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121917" tIns="60958" rIns="121917" bIns="60958" numCol="1" anchor="t" anchorCtr="0" compatLnSpc="1">
            <a:prstTxWarp prst="textNoShape">
              <a:avLst/>
            </a:prstTxWarp>
          </a:bodyPr>
          <a:lstStyle/>
          <a:p>
            <a:pPr defTabSz="121917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F02A92AC-6393-5164-4B60-2E2D38B5485D}"/>
              </a:ext>
            </a:extLst>
          </p:cNvPr>
          <p:cNvSpPr txBox="1"/>
          <p:nvPr/>
        </p:nvSpPr>
        <p:spPr>
          <a:xfrm>
            <a:off x="1613920" y="4829085"/>
            <a:ext cx="4151879" cy="53245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sz="1000" dirty="0"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16" name="任意多边形: 形状 15">
            <a:extLst>
              <a:ext uri="{FF2B5EF4-FFF2-40B4-BE49-F238E27FC236}">
                <a16:creationId xmlns:a16="http://schemas.microsoft.com/office/drawing/2014/main" id="{8DFD8D8F-83AD-6BD8-F356-E49F8917A30C}"/>
              </a:ext>
            </a:extLst>
          </p:cNvPr>
          <p:cNvSpPr/>
          <p:nvPr/>
        </p:nvSpPr>
        <p:spPr>
          <a:xfrm rot="19561652">
            <a:off x="5824811" y="253337"/>
            <a:ext cx="4899556" cy="5309928"/>
          </a:xfrm>
          <a:custGeom>
            <a:avLst/>
            <a:gdLst>
              <a:gd name="connsiteX0" fmla="*/ 613799 w 1540362"/>
              <a:gd name="connsiteY0" fmla="*/ 35186 h 1669377"/>
              <a:gd name="connsiteX1" fmla="*/ 940246 w 1540362"/>
              <a:gd name="connsiteY1" fmla="*/ 328402 h 1669377"/>
              <a:gd name="connsiteX2" fmla="*/ 1118131 w 1540362"/>
              <a:gd name="connsiteY2" fmla="*/ 543427 h 1669377"/>
              <a:gd name="connsiteX3" fmla="*/ 1272558 w 1540362"/>
              <a:gd name="connsiteY3" fmla="*/ 690035 h 1669377"/>
              <a:gd name="connsiteX4" fmla="*/ 1348794 w 1540362"/>
              <a:gd name="connsiteY4" fmla="*/ 754543 h 1669377"/>
              <a:gd name="connsiteX5" fmla="*/ 1540362 w 1540362"/>
              <a:gd name="connsiteY5" fmla="*/ 1258875 h 1669377"/>
              <a:gd name="connsiteX6" fmla="*/ 1503221 w 1540362"/>
              <a:gd name="connsiteY6" fmla="*/ 1460217 h 1669377"/>
              <a:gd name="connsiteX7" fmla="*/ 1274513 w 1540362"/>
              <a:gd name="connsiteY7" fmla="*/ 1649830 h 1669377"/>
              <a:gd name="connsiteX8" fmla="*/ 891377 w 1540362"/>
              <a:gd name="connsiteY8" fmla="*/ 1579458 h 1669377"/>
              <a:gd name="connsiteX9" fmla="*/ 412457 w 1540362"/>
              <a:gd name="connsiteY9" fmla="*/ 1669378 h 1669377"/>
              <a:gd name="connsiteX10" fmla="*/ 89920 w 1540362"/>
              <a:gd name="connsiteY10" fmla="*/ 1434804 h 1669377"/>
              <a:gd name="connsiteX11" fmla="*/ 60598 w 1540362"/>
              <a:gd name="connsiteY11" fmla="*/ 1305789 h 1669377"/>
              <a:gd name="connsiteX12" fmla="*/ 0 w 1540362"/>
              <a:gd name="connsiteY12" fmla="*/ 719357 h 1669377"/>
              <a:gd name="connsiteX13" fmla="*/ 0 w 1540362"/>
              <a:gd name="connsiteY13" fmla="*/ 602070 h 1669377"/>
              <a:gd name="connsiteX14" fmla="*/ 21503 w 1540362"/>
              <a:gd name="connsiteY14" fmla="*/ 451553 h 1669377"/>
              <a:gd name="connsiteX15" fmla="*/ 453508 w 1540362"/>
              <a:gd name="connsiteY15" fmla="*/ 0 h 1669377"/>
              <a:gd name="connsiteX16" fmla="*/ 613799 w 1540362"/>
              <a:gd name="connsiteY16" fmla="*/ 35186 h 16693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540362" h="1669377">
                <a:moveTo>
                  <a:pt x="613799" y="35186"/>
                </a:moveTo>
                <a:cubicBezTo>
                  <a:pt x="723266" y="78191"/>
                  <a:pt x="854236" y="218935"/>
                  <a:pt x="940246" y="328402"/>
                </a:cubicBezTo>
                <a:cubicBezTo>
                  <a:pt x="993025" y="394864"/>
                  <a:pt x="1049714" y="471101"/>
                  <a:pt x="1118131" y="543427"/>
                </a:cubicBezTo>
                <a:cubicBezTo>
                  <a:pt x="1165046" y="592296"/>
                  <a:pt x="1223689" y="648985"/>
                  <a:pt x="1272558" y="690035"/>
                </a:cubicBezTo>
                <a:cubicBezTo>
                  <a:pt x="1296015" y="711538"/>
                  <a:pt x="1325337" y="731086"/>
                  <a:pt x="1348794" y="754543"/>
                </a:cubicBezTo>
                <a:cubicBezTo>
                  <a:pt x="1468035" y="869875"/>
                  <a:pt x="1540362" y="1118131"/>
                  <a:pt x="1540362" y="1258875"/>
                </a:cubicBezTo>
                <a:cubicBezTo>
                  <a:pt x="1540362" y="1327292"/>
                  <a:pt x="1530588" y="1393754"/>
                  <a:pt x="1503221" y="1460217"/>
                </a:cubicBezTo>
                <a:cubicBezTo>
                  <a:pt x="1454352" y="1577503"/>
                  <a:pt x="1368342" y="1649830"/>
                  <a:pt x="1274513" y="1649830"/>
                </a:cubicBezTo>
                <a:cubicBezTo>
                  <a:pt x="1184593" y="1649830"/>
                  <a:pt x="1004754" y="1579458"/>
                  <a:pt x="891377" y="1579458"/>
                </a:cubicBezTo>
                <a:cubicBezTo>
                  <a:pt x="727176" y="1579458"/>
                  <a:pt x="572749" y="1669378"/>
                  <a:pt x="412457" y="1669378"/>
                </a:cubicBezTo>
                <a:cubicBezTo>
                  <a:pt x="285397" y="1669378"/>
                  <a:pt x="144653" y="1606825"/>
                  <a:pt x="89920" y="1434804"/>
                </a:cubicBezTo>
                <a:cubicBezTo>
                  <a:pt x="76236" y="1391799"/>
                  <a:pt x="66462" y="1348794"/>
                  <a:pt x="60598" y="1305789"/>
                </a:cubicBezTo>
                <a:cubicBezTo>
                  <a:pt x="35186" y="1110312"/>
                  <a:pt x="0" y="723266"/>
                  <a:pt x="0" y="719357"/>
                </a:cubicBezTo>
                <a:lnTo>
                  <a:pt x="0" y="602070"/>
                </a:lnTo>
                <a:cubicBezTo>
                  <a:pt x="3910" y="553201"/>
                  <a:pt x="13683" y="500422"/>
                  <a:pt x="21503" y="451553"/>
                </a:cubicBezTo>
                <a:cubicBezTo>
                  <a:pt x="66462" y="209161"/>
                  <a:pt x="230663" y="0"/>
                  <a:pt x="453508" y="0"/>
                </a:cubicBezTo>
                <a:cubicBezTo>
                  <a:pt x="506287" y="0"/>
                  <a:pt x="555156" y="13683"/>
                  <a:pt x="613799" y="35186"/>
                </a:cubicBezTo>
                <a:close/>
              </a:path>
            </a:pathLst>
          </a:custGeom>
          <a:noFill/>
          <a:ln w="8132" cap="flat">
            <a:solidFill>
              <a:schemeClr val="tx1">
                <a:lumMod val="65000"/>
                <a:lumOff val="35000"/>
              </a:schemeClr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45651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任意多边形: 形状 15">
            <a:extLst>
              <a:ext uri="{FF2B5EF4-FFF2-40B4-BE49-F238E27FC236}">
                <a16:creationId xmlns:a16="http://schemas.microsoft.com/office/drawing/2014/main" id="{A3876441-279C-ED10-BBF8-B098FD1DCC8A}"/>
              </a:ext>
            </a:extLst>
          </p:cNvPr>
          <p:cNvSpPr/>
          <p:nvPr/>
        </p:nvSpPr>
        <p:spPr>
          <a:xfrm rot="623001">
            <a:off x="9673096" y="3285368"/>
            <a:ext cx="2829973" cy="3492810"/>
          </a:xfrm>
          <a:custGeom>
            <a:avLst/>
            <a:gdLst>
              <a:gd name="connsiteX0" fmla="*/ 2000256 w 2829973"/>
              <a:gd name="connsiteY0" fmla="*/ 25863 h 3492810"/>
              <a:gd name="connsiteX1" fmla="*/ 2217281 w 2829973"/>
              <a:gd name="connsiteY1" fmla="*/ 0 h 3492810"/>
              <a:gd name="connsiteX2" fmla="*/ 2829973 w 2829973"/>
              <a:gd name="connsiteY2" fmla="*/ 3343764 h 3492810"/>
              <a:gd name="connsiteX3" fmla="*/ 2016550 w 2829973"/>
              <a:gd name="connsiteY3" fmla="*/ 3492810 h 3492810"/>
              <a:gd name="connsiteX4" fmla="*/ 1718420 w 2829973"/>
              <a:gd name="connsiteY4" fmla="*/ 3323082 h 3492810"/>
              <a:gd name="connsiteX5" fmla="*/ 1350721 w 2829973"/>
              <a:gd name="connsiteY5" fmla="*/ 3120998 h 3492810"/>
              <a:gd name="connsiteX6" fmla="*/ 0 w 2829973"/>
              <a:gd name="connsiteY6" fmla="*/ 1742788 h 3492810"/>
              <a:gd name="connsiteX7" fmla="*/ 184570 w 2829973"/>
              <a:gd name="connsiteY7" fmla="*/ 1112080 h 3492810"/>
              <a:gd name="connsiteX8" fmla="*/ 2000256 w 2829973"/>
              <a:gd name="connsiteY8" fmla="*/ 25863 h 34928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829973" h="3492810">
                <a:moveTo>
                  <a:pt x="2000256" y="25863"/>
                </a:moveTo>
                <a:lnTo>
                  <a:pt x="2217281" y="0"/>
                </a:lnTo>
                <a:lnTo>
                  <a:pt x="2829973" y="3343764"/>
                </a:lnTo>
                <a:lnTo>
                  <a:pt x="2016550" y="3492810"/>
                </a:lnTo>
                <a:lnTo>
                  <a:pt x="1718420" y="3323082"/>
                </a:lnTo>
                <a:cubicBezTo>
                  <a:pt x="1595068" y="3254342"/>
                  <a:pt x="1472370" y="3187183"/>
                  <a:pt x="1350721" y="3120998"/>
                </a:cubicBezTo>
                <a:cubicBezTo>
                  <a:pt x="612441" y="2731672"/>
                  <a:pt x="0" y="2373496"/>
                  <a:pt x="0" y="1742788"/>
                </a:cubicBezTo>
                <a:cubicBezTo>
                  <a:pt x="0" y="1540339"/>
                  <a:pt x="75506" y="1298958"/>
                  <a:pt x="184570" y="1112080"/>
                </a:cubicBezTo>
                <a:cubicBezTo>
                  <a:pt x="580978" y="434654"/>
                  <a:pt x="1331320" y="133901"/>
                  <a:pt x="2000256" y="25863"/>
                </a:cubicBezTo>
                <a:close/>
              </a:path>
            </a:pathLst>
          </a:custGeom>
          <a:solidFill>
            <a:srgbClr val="A3BBA5">
              <a:alpha val="1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3" name="任意多边形: 形状 12">
            <a:extLst>
              <a:ext uri="{FF2B5EF4-FFF2-40B4-BE49-F238E27FC236}">
                <a16:creationId xmlns:a16="http://schemas.microsoft.com/office/drawing/2014/main" id="{47363257-9076-8331-5204-5E5FD22BF467}"/>
              </a:ext>
            </a:extLst>
          </p:cNvPr>
          <p:cNvSpPr/>
          <p:nvPr/>
        </p:nvSpPr>
        <p:spPr>
          <a:xfrm rot="1968575">
            <a:off x="-11119" y="-1096111"/>
            <a:ext cx="3994569" cy="3402742"/>
          </a:xfrm>
          <a:custGeom>
            <a:avLst/>
            <a:gdLst>
              <a:gd name="connsiteX0" fmla="*/ 0 w 3994569"/>
              <a:gd name="connsiteY0" fmla="*/ 2268866 h 3402742"/>
              <a:gd name="connsiteX1" fmla="*/ 3519298 w 3994569"/>
              <a:gd name="connsiteY1" fmla="*/ 0 h 3402742"/>
              <a:gd name="connsiteX2" fmla="*/ 3637956 w 3994569"/>
              <a:gd name="connsiteY2" fmla="*/ 139638 h 3402742"/>
              <a:gd name="connsiteX3" fmla="*/ 3877169 w 3994569"/>
              <a:gd name="connsiteY3" fmla="*/ 519137 h 3402742"/>
              <a:gd name="connsiteX4" fmla="*/ 3994569 w 3994569"/>
              <a:gd name="connsiteY4" fmla="*/ 1095452 h 3402742"/>
              <a:gd name="connsiteX5" fmla="*/ 2318986 w 3994569"/>
              <a:gd name="connsiteY5" fmla="*/ 2674977 h 3402742"/>
              <a:gd name="connsiteX6" fmla="*/ 2020155 w 3994569"/>
              <a:gd name="connsiteY6" fmla="*/ 2706999 h 3402742"/>
              <a:gd name="connsiteX7" fmla="*/ 1518550 w 3994569"/>
              <a:gd name="connsiteY7" fmla="*/ 2824393 h 3402742"/>
              <a:gd name="connsiteX8" fmla="*/ 732789 w 3994569"/>
              <a:gd name="connsiteY8" fmla="*/ 3400709 h 3402742"/>
              <a:gd name="connsiteX9" fmla="*/ 731002 w 3994569"/>
              <a:gd name="connsiteY9" fmla="*/ 3402742 h 34027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94569" h="3402742">
                <a:moveTo>
                  <a:pt x="0" y="2268866"/>
                </a:moveTo>
                <a:lnTo>
                  <a:pt x="3519298" y="0"/>
                </a:lnTo>
                <a:lnTo>
                  <a:pt x="3637956" y="139638"/>
                </a:lnTo>
                <a:cubicBezTo>
                  <a:pt x="3728589" y="256660"/>
                  <a:pt x="3809132" y="383062"/>
                  <a:pt x="3877169" y="519137"/>
                </a:cubicBezTo>
                <a:cubicBezTo>
                  <a:pt x="3962548" y="689894"/>
                  <a:pt x="3994569" y="924694"/>
                  <a:pt x="3994569" y="1095452"/>
                </a:cubicBezTo>
                <a:cubicBezTo>
                  <a:pt x="3994569" y="1970594"/>
                  <a:pt x="3386233" y="2578925"/>
                  <a:pt x="2318986" y="2674977"/>
                </a:cubicBezTo>
                <a:cubicBezTo>
                  <a:pt x="2222934" y="2685651"/>
                  <a:pt x="2105539" y="2685651"/>
                  <a:pt x="2020155" y="2706999"/>
                </a:cubicBezTo>
                <a:cubicBezTo>
                  <a:pt x="1860071" y="2728340"/>
                  <a:pt x="1678640" y="2771030"/>
                  <a:pt x="1518550" y="2824393"/>
                </a:cubicBezTo>
                <a:cubicBezTo>
                  <a:pt x="1262411" y="2904438"/>
                  <a:pt x="982259" y="3133897"/>
                  <a:pt x="732789" y="3400709"/>
                </a:cubicBezTo>
                <a:lnTo>
                  <a:pt x="731002" y="3402742"/>
                </a:lnTo>
                <a:close/>
              </a:path>
            </a:pathLst>
          </a:custGeom>
          <a:solidFill>
            <a:srgbClr val="A3BBA5">
              <a:alpha val="1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7" name="任意多边形: 形状 16">
            <a:extLst>
              <a:ext uri="{FF2B5EF4-FFF2-40B4-BE49-F238E27FC236}">
                <a16:creationId xmlns:a16="http://schemas.microsoft.com/office/drawing/2014/main" id="{E6734353-D65A-44BB-E672-D9DEF1311215}"/>
              </a:ext>
            </a:extLst>
          </p:cNvPr>
          <p:cNvSpPr/>
          <p:nvPr/>
        </p:nvSpPr>
        <p:spPr>
          <a:xfrm>
            <a:off x="5905950" y="0"/>
            <a:ext cx="6286051" cy="2275760"/>
          </a:xfrm>
          <a:custGeom>
            <a:avLst/>
            <a:gdLst>
              <a:gd name="connsiteX0" fmla="*/ 0 w 6286051"/>
              <a:gd name="connsiteY0" fmla="*/ 0 h 2275760"/>
              <a:gd name="connsiteX1" fmla="*/ 6286051 w 6286051"/>
              <a:gd name="connsiteY1" fmla="*/ 0 h 2275760"/>
              <a:gd name="connsiteX2" fmla="*/ 6286051 w 6286051"/>
              <a:gd name="connsiteY2" fmla="*/ 2275760 h 2275760"/>
              <a:gd name="connsiteX3" fmla="*/ 5975468 w 6286051"/>
              <a:gd name="connsiteY3" fmla="*/ 2091248 h 2275760"/>
              <a:gd name="connsiteX4" fmla="*/ 3847651 w 6286051"/>
              <a:gd name="connsiteY4" fmla="*/ 1045029 h 2275760"/>
              <a:gd name="connsiteX5" fmla="*/ 1786622 w 6286051"/>
              <a:gd name="connsiteY5" fmla="*/ 1001486 h 2275760"/>
              <a:gd name="connsiteX6" fmla="*/ 120428 w 6286051"/>
              <a:gd name="connsiteY6" fmla="*/ 85726 h 22757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286051" h="2275760">
                <a:moveTo>
                  <a:pt x="0" y="0"/>
                </a:moveTo>
                <a:lnTo>
                  <a:pt x="6286051" y="0"/>
                </a:lnTo>
                <a:lnTo>
                  <a:pt x="6286051" y="2275760"/>
                </a:lnTo>
                <a:lnTo>
                  <a:pt x="5975468" y="2091248"/>
                </a:lnTo>
                <a:cubicBezTo>
                  <a:pt x="5207004" y="1639434"/>
                  <a:pt x="4468136" y="1239158"/>
                  <a:pt x="3847651" y="1045029"/>
                </a:cubicBezTo>
                <a:cubicBezTo>
                  <a:pt x="3020337" y="786191"/>
                  <a:pt x="2502660" y="1228876"/>
                  <a:pt x="1786622" y="1001486"/>
                </a:cubicBezTo>
                <a:cubicBezTo>
                  <a:pt x="1249594" y="830944"/>
                  <a:pt x="688072" y="480786"/>
                  <a:pt x="120428" y="85726"/>
                </a:cubicBezTo>
                <a:close/>
              </a:path>
            </a:pathLst>
          </a:custGeom>
          <a:solidFill>
            <a:srgbClr val="D4E1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5" name="任意多边形: 形状 14">
            <a:extLst>
              <a:ext uri="{FF2B5EF4-FFF2-40B4-BE49-F238E27FC236}">
                <a16:creationId xmlns:a16="http://schemas.microsoft.com/office/drawing/2014/main" id="{2DFFFE37-0A11-4D68-EFF8-4C2A2945377F}"/>
              </a:ext>
            </a:extLst>
          </p:cNvPr>
          <p:cNvSpPr/>
          <p:nvPr/>
        </p:nvSpPr>
        <p:spPr>
          <a:xfrm>
            <a:off x="4641680" y="0"/>
            <a:ext cx="7550320" cy="1281861"/>
          </a:xfrm>
          <a:custGeom>
            <a:avLst/>
            <a:gdLst>
              <a:gd name="connsiteX0" fmla="*/ 0 w 7550320"/>
              <a:gd name="connsiteY0" fmla="*/ 0 h 1281861"/>
              <a:gd name="connsiteX1" fmla="*/ 7550320 w 7550320"/>
              <a:gd name="connsiteY1" fmla="*/ 0 h 1281861"/>
              <a:gd name="connsiteX2" fmla="*/ 7550320 w 7550320"/>
              <a:gd name="connsiteY2" fmla="*/ 1281861 h 1281861"/>
              <a:gd name="connsiteX3" fmla="*/ 7485913 w 7550320"/>
              <a:gd name="connsiteY3" fmla="*/ 1272721 h 1281861"/>
              <a:gd name="connsiteX4" fmla="*/ 5910206 w 7550320"/>
              <a:gd name="connsiteY4" fmla="*/ 986971 h 1281861"/>
              <a:gd name="connsiteX5" fmla="*/ 4023349 w 7550320"/>
              <a:gd name="connsiteY5" fmla="*/ 391886 h 1281861"/>
              <a:gd name="connsiteX6" fmla="*/ 1280150 w 7550320"/>
              <a:gd name="connsiteY6" fmla="*/ 638629 h 1281861"/>
              <a:gd name="connsiteX7" fmla="*/ 71381 w 7550320"/>
              <a:gd name="connsiteY7" fmla="*/ 57951 h 12818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550320" h="1281861">
                <a:moveTo>
                  <a:pt x="0" y="0"/>
                </a:moveTo>
                <a:lnTo>
                  <a:pt x="7550320" y="0"/>
                </a:lnTo>
                <a:lnTo>
                  <a:pt x="7550320" y="1281861"/>
                </a:lnTo>
                <a:lnTo>
                  <a:pt x="7485913" y="1272721"/>
                </a:lnTo>
                <a:cubicBezTo>
                  <a:pt x="6944349" y="1193800"/>
                  <a:pt x="6410949" y="1106714"/>
                  <a:pt x="5910206" y="986971"/>
                </a:cubicBezTo>
                <a:cubicBezTo>
                  <a:pt x="5242549" y="827314"/>
                  <a:pt x="4795025" y="449943"/>
                  <a:pt x="4023349" y="391886"/>
                </a:cubicBezTo>
                <a:cubicBezTo>
                  <a:pt x="3251673" y="333829"/>
                  <a:pt x="2039730" y="781353"/>
                  <a:pt x="1280150" y="638629"/>
                </a:cubicBezTo>
                <a:cubicBezTo>
                  <a:pt x="805411" y="549427"/>
                  <a:pt x="421387" y="328405"/>
                  <a:pt x="71381" y="57951"/>
                </a:cubicBezTo>
                <a:close/>
              </a:path>
            </a:pathLst>
          </a:custGeom>
          <a:solidFill>
            <a:srgbClr val="B8D8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19" name="任意多边形: 形状 18">
            <a:extLst>
              <a:ext uri="{FF2B5EF4-FFF2-40B4-BE49-F238E27FC236}">
                <a16:creationId xmlns:a16="http://schemas.microsoft.com/office/drawing/2014/main" id="{AA03DE1F-59A1-D2BC-6F44-504E65D3802B}"/>
              </a:ext>
            </a:extLst>
          </p:cNvPr>
          <p:cNvSpPr/>
          <p:nvPr/>
        </p:nvSpPr>
        <p:spPr>
          <a:xfrm flipH="1">
            <a:off x="0" y="4506834"/>
            <a:ext cx="10589806" cy="2351166"/>
          </a:xfrm>
          <a:custGeom>
            <a:avLst/>
            <a:gdLst>
              <a:gd name="connsiteX0" fmla="*/ 10189919 w 10589807"/>
              <a:gd name="connsiteY0" fmla="*/ 1239 h 3106602"/>
              <a:gd name="connsiteX1" fmla="*/ 10572118 w 10589807"/>
              <a:gd name="connsiteY1" fmla="*/ 58602 h 3106602"/>
              <a:gd name="connsiteX2" fmla="*/ 10589807 w 10589807"/>
              <a:gd name="connsiteY2" fmla="*/ 64748 h 3106602"/>
              <a:gd name="connsiteX3" fmla="*/ 10589807 w 10589807"/>
              <a:gd name="connsiteY3" fmla="*/ 3106602 h 3106602"/>
              <a:gd name="connsiteX4" fmla="*/ 0 w 10589807"/>
              <a:gd name="connsiteY4" fmla="*/ 3106602 h 3106602"/>
              <a:gd name="connsiteX5" fmla="*/ 198330 w 10589807"/>
              <a:gd name="connsiteY5" fmla="*/ 2894026 h 3106602"/>
              <a:gd name="connsiteX6" fmla="*/ 1678036 w 10589807"/>
              <a:gd name="connsiteY6" fmla="*/ 1981745 h 3106602"/>
              <a:gd name="connsiteX7" fmla="*/ 5234036 w 10589807"/>
              <a:gd name="connsiteY7" fmla="*/ 2330088 h 3106602"/>
              <a:gd name="connsiteX8" fmla="*/ 9370607 w 10589807"/>
              <a:gd name="connsiteY8" fmla="*/ 123916 h 3106602"/>
              <a:gd name="connsiteX9" fmla="*/ 10189919 w 10589807"/>
              <a:gd name="connsiteY9" fmla="*/ 1239 h 31066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0589807" h="3106602">
                <a:moveTo>
                  <a:pt x="10189919" y="1239"/>
                </a:moveTo>
                <a:cubicBezTo>
                  <a:pt x="10329039" y="6328"/>
                  <a:pt x="10455266" y="26852"/>
                  <a:pt x="10572118" y="58602"/>
                </a:cubicBezTo>
                <a:lnTo>
                  <a:pt x="10589807" y="64748"/>
                </a:lnTo>
                <a:lnTo>
                  <a:pt x="10589807" y="3106602"/>
                </a:lnTo>
                <a:lnTo>
                  <a:pt x="0" y="3106602"/>
                </a:lnTo>
                <a:lnTo>
                  <a:pt x="198330" y="2894026"/>
                </a:lnTo>
                <a:cubicBezTo>
                  <a:pt x="613844" y="2471696"/>
                  <a:pt x="1079322" y="2125376"/>
                  <a:pt x="1678036" y="1981745"/>
                </a:cubicBezTo>
                <a:cubicBezTo>
                  <a:pt x="2635979" y="1751936"/>
                  <a:pt x="3951941" y="2639726"/>
                  <a:pt x="5234036" y="2330088"/>
                </a:cubicBezTo>
                <a:cubicBezTo>
                  <a:pt x="6516131" y="2020450"/>
                  <a:pt x="8347350" y="433554"/>
                  <a:pt x="9370607" y="123916"/>
                </a:cubicBezTo>
                <a:cubicBezTo>
                  <a:pt x="9690375" y="27154"/>
                  <a:pt x="9958053" y="-7242"/>
                  <a:pt x="10189919" y="1239"/>
                </a:cubicBezTo>
                <a:close/>
              </a:path>
            </a:pathLst>
          </a:custGeom>
          <a:solidFill>
            <a:srgbClr val="B8D8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D6B7AFF6-E234-57F0-6EDC-56F4B913001A}"/>
              </a:ext>
            </a:extLst>
          </p:cNvPr>
          <p:cNvSpPr/>
          <p:nvPr/>
        </p:nvSpPr>
        <p:spPr>
          <a:xfrm>
            <a:off x="-1352550" y="-323850"/>
            <a:ext cx="11182350" cy="2686050"/>
          </a:xfrm>
          <a:custGeom>
            <a:avLst/>
            <a:gdLst>
              <a:gd name="connsiteX0" fmla="*/ 0 w 11182350"/>
              <a:gd name="connsiteY0" fmla="*/ 2686050 h 2686050"/>
              <a:gd name="connsiteX1" fmla="*/ 3409950 w 11182350"/>
              <a:gd name="connsiteY1" fmla="*/ 857250 h 2686050"/>
              <a:gd name="connsiteX2" fmla="*/ 7334250 w 11182350"/>
              <a:gd name="connsiteY2" fmla="*/ 1600200 h 2686050"/>
              <a:gd name="connsiteX3" fmla="*/ 11182350 w 11182350"/>
              <a:gd name="connsiteY3" fmla="*/ 0 h 2686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182350" h="2686050">
                <a:moveTo>
                  <a:pt x="0" y="2686050"/>
                </a:moveTo>
                <a:cubicBezTo>
                  <a:pt x="1093787" y="1862137"/>
                  <a:pt x="2187575" y="1038225"/>
                  <a:pt x="3409950" y="857250"/>
                </a:cubicBezTo>
                <a:cubicBezTo>
                  <a:pt x="4632325" y="676275"/>
                  <a:pt x="6038850" y="1743075"/>
                  <a:pt x="7334250" y="1600200"/>
                </a:cubicBezTo>
                <a:cubicBezTo>
                  <a:pt x="8629650" y="1457325"/>
                  <a:pt x="9906000" y="728662"/>
                  <a:pt x="11182350" y="0"/>
                </a:cubicBezTo>
              </a:path>
            </a:pathLst>
          </a:custGeom>
          <a:noFill/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620AA51A-292A-B7B8-A71D-44BC879A623D}"/>
              </a:ext>
            </a:extLst>
          </p:cNvPr>
          <p:cNvSpPr/>
          <p:nvPr/>
        </p:nvSpPr>
        <p:spPr>
          <a:xfrm rot="623001">
            <a:off x="10231619" y="4156423"/>
            <a:ext cx="4924122" cy="4906284"/>
          </a:xfrm>
          <a:custGeom>
            <a:avLst/>
            <a:gdLst>
              <a:gd name="connsiteX0" fmla="*/ 862056 w 1647874"/>
              <a:gd name="connsiteY0" fmla="*/ 41050 h 1769070"/>
              <a:gd name="connsiteX1" fmla="*/ 1198277 w 1647874"/>
              <a:gd name="connsiteY1" fmla="*/ 244347 h 1769070"/>
              <a:gd name="connsiteX2" fmla="*/ 1647875 w 1647874"/>
              <a:gd name="connsiteY2" fmla="*/ 1249101 h 1769070"/>
              <a:gd name="connsiteX3" fmla="*/ 1634191 w 1647874"/>
              <a:gd name="connsiteY3" fmla="*/ 1397664 h 1769070"/>
              <a:gd name="connsiteX4" fmla="*/ 1288196 w 1647874"/>
              <a:gd name="connsiteY4" fmla="*/ 1769071 h 1769070"/>
              <a:gd name="connsiteX5" fmla="*/ 912880 w 1647874"/>
              <a:gd name="connsiteY5" fmla="*/ 1456307 h 1769070"/>
              <a:gd name="connsiteX6" fmla="*/ 899196 w 1647874"/>
              <a:gd name="connsiteY6" fmla="*/ 1387890 h 1769070"/>
              <a:gd name="connsiteX7" fmla="*/ 877694 w 1647874"/>
              <a:gd name="connsiteY7" fmla="*/ 1301880 h 1769070"/>
              <a:gd name="connsiteX8" fmla="*/ 807322 w 1647874"/>
              <a:gd name="connsiteY8" fmla="*/ 1161136 h 1769070"/>
              <a:gd name="connsiteX9" fmla="*/ 660714 w 1647874"/>
              <a:gd name="connsiteY9" fmla="*/ 1010618 h 1769070"/>
              <a:gd name="connsiteX10" fmla="*/ 314719 w 1647874"/>
              <a:gd name="connsiteY10" fmla="*/ 789729 h 1769070"/>
              <a:gd name="connsiteX11" fmla="*/ 0 w 1647874"/>
              <a:gd name="connsiteY11" fmla="*/ 443734 h 1769070"/>
              <a:gd name="connsiteX12" fmla="*/ 43005 w 1647874"/>
              <a:gd name="connsiteY12" fmla="*/ 285397 h 1769070"/>
              <a:gd name="connsiteX13" fmla="*/ 611844 w 1647874"/>
              <a:gd name="connsiteY13" fmla="*/ 0 h 1769070"/>
              <a:gd name="connsiteX14" fmla="*/ 862056 w 1647874"/>
              <a:gd name="connsiteY14" fmla="*/ 41050 h 17690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647874" h="1769070">
                <a:moveTo>
                  <a:pt x="862056" y="41050"/>
                </a:moveTo>
                <a:cubicBezTo>
                  <a:pt x="969568" y="76236"/>
                  <a:pt x="1088809" y="142699"/>
                  <a:pt x="1198277" y="244347"/>
                </a:cubicBezTo>
                <a:cubicBezTo>
                  <a:pt x="1468036" y="492603"/>
                  <a:pt x="1647875" y="957839"/>
                  <a:pt x="1647875" y="1249101"/>
                </a:cubicBezTo>
                <a:cubicBezTo>
                  <a:pt x="1647875" y="1299925"/>
                  <a:pt x="1638101" y="1348794"/>
                  <a:pt x="1634191" y="1397664"/>
                </a:cubicBezTo>
                <a:cubicBezTo>
                  <a:pt x="1610734" y="1624418"/>
                  <a:pt x="1479764" y="1769071"/>
                  <a:pt x="1288196" y="1769071"/>
                </a:cubicBezTo>
                <a:cubicBezTo>
                  <a:pt x="1086855" y="1769071"/>
                  <a:pt x="944156" y="1645920"/>
                  <a:pt x="912880" y="1456307"/>
                </a:cubicBezTo>
                <a:cubicBezTo>
                  <a:pt x="908970" y="1434805"/>
                  <a:pt x="903106" y="1409392"/>
                  <a:pt x="899196" y="1387890"/>
                </a:cubicBezTo>
                <a:cubicBezTo>
                  <a:pt x="895287" y="1360523"/>
                  <a:pt x="887468" y="1329247"/>
                  <a:pt x="877694" y="1301880"/>
                </a:cubicBezTo>
                <a:cubicBezTo>
                  <a:pt x="864010" y="1254965"/>
                  <a:pt x="840553" y="1208051"/>
                  <a:pt x="807322" y="1161136"/>
                </a:cubicBezTo>
                <a:cubicBezTo>
                  <a:pt x="772136" y="1110312"/>
                  <a:pt x="709583" y="1047759"/>
                  <a:pt x="660714" y="1010618"/>
                </a:cubicBezTo>
                <a:cubicBezTo>
                  <a:pt x="545382" y="926563"/>
                  <a:pt x="428096" y="856191"/>
                  <a:pt x="314719" y="789729"/>
                </a:cubicBezTo>
                <a:cubicBezTo>
                  <a:pt x="142699" y="691990"/>
                  <a:pt x="0" y="602071"/>
                  <a:pt x="0" y="443734"/>
                </a:cubicBezTo>
                <a:cubicBezTo>
                  <a:pt x="0" y="392910"/>
                  <a:pt x="17593" y="332312"/>
                  <a:pt x="43005" y="285397"/>
                </a:cubicBezTo>
                <a:cubicBezTo>
                  <a:pt x="166156" y="58643"/>
                  <a:pt x="435915" y="0"/>
                  <a:pt x="611844" y="0"/>
                </a:cubicBezTo>
                <a:cubicBezTo>
                  <a:pt x="693945" y="0"/>
                  <a:pt x="779955" y="15638"/>
                  <a:pt x="862056" y="41050"/>
                </a:cubicBezTo>
                <a:close/>
              </a:path>
            </a:pathLst>
          </a:custGeom>
          <a:noFill/>
          <a:ln w="127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id="{8BDB785D-1059-C517-634C-A7AD0E1A4DFC}"/>
              </a:ext>
            </a:extLst>
          </p:cNvPr>
          <p:cNvSpPr/>
          <p:nvPr/>
        </p:nvSpPr>
        <p:spPr>
          <a:xfrm>
            <a:off x="9260114" y="5169992"/>
            <a:ext cx="855548" cy="885420"/>
          </a:xfrm>
          <a:custGeom>
            <a:avLst/>
            <a:gdLst>
              <a:gd name="connsiteX0" fmla="*/ 957839 w 1399618"/>
              <a:gd name="connsiteY0" fmla="*/ 25412 h 1448487"/>
              <a:gd name="connsiteX1" fmla="*/ 1251056 w 1399618"/>
              <a:gd name="connsiteY1" fmla="*/ 207206 h 1448487"/>
              <a:gd name="connsiteX2" fmla="*/ 1268648 w 1399618"/>
              <a:gd name="connsiteY2" fmla="*/ 226754 h 1448487"/>
              <a:gd name="connsiteX3" fmla="*/ 1284287 w 1399618"/>
              <a:gd name="connsiteY3" fmla="*/ 248256 h 1448487"/>
              <a:gd name="connsiteX4" fmla="*/ 1342930 w 1399618"/>
              <a:gd name="connsiteY4" fmla="*/ 347950 h 1448487"/>
              <a:gd name="connsiteX5" fmla="*/ 1399618 w 1399618"/>
              <a:gd name="connsiteY5" fmla="*/ 574704 h 1448487"/>
              <a:gd name="connsiteX6" fmla="*/ 1399618 w 1399618"/>
              <a:gd name="connsiteY6" fmla="*/ 690035 h 1448487"/>
              <a:gd name="connsiteX7" fmla="*/ 1393754 w 1399618"/>
              <a:gd name="connsiteY7" fmla="*/ 758452 h 1448487"/>
              <a:gd name="connsiteX8" fmla="*/ 1354659 w 1399618"/>
              <a:gd name="connsiteY8" fmla="*/ 977387 h 1448487"/>
              <a:gd name="connsiteX9" fmla="*/ 1260829 w 1399618"/>
              <a:gd name="connsiteY9" fmla="*/ 1229553 h 1448487"/>
              <a:gd name="connsiteX10" fmla="*/ 1034076 w 1399618"/>
              <a:gd name="connsiteY10" fmla="*/ 1387890 h 1448487"/>
              <a:gd name="connsiteX11" fmla="*/ 938292 w 1399618"/>
              <a:gd name="connsiteY11" fmla="*/ 1415257 h 1448487"/>
              <a:gd name="connsiteX12" fmla="*/ 719357 w 1399618"/>
              <a:gd name="connsiteY12" fmla="*/ 1448488 h 1448487"/>
              <a:gd name="connsiteX13" fmla="*/ 615754 w 1399618"/>
              <a:gd name="connsiteY13" fmla="*/ 1448488 h 1448487"/>
              <a:gd name="connsiteX14" fmla="*/ 170065 w 1399618"/>
              <a:gd name="connsiteY14" fmla="*/ 1215870 h 1448487"/>
              <a:gd name="connsiteX15" fmla="*/ 99693 w 1399618"/>
              <a:gd name="connsiteY15" fmla="*/ 1108357 h 1448487"/>
              <a:gd name="connsiteX16" fmla="*/ 35186 w 1399618"/>
              <a:gd name="connsiteY16" fmla="*/ 926563 h 1448487"/>
              <a:gd name="connsiteX17" fmla="*/ 0 w 1399618"/>
              <a:gd name="connsiteY17" fmla="*/ 721312 h 1448487"/>
              <a:gd name="connsiteX18" fmla="*/ 0 w 1399618"/>
              <a:gd name="connsiteY18" fmla="*/ 641166 h 1448487"/>
              <a:gd name="connsiteX19" fmla="*/ 3910 w 1399618"/>
              <a:gd name="connsiteY19" fmla="*/ 605980 h 1448487"/>
              <a:gd name="connsiteX20" fmla="*/ 29322 w 1399618"/>
              <a:gd name="connsiteY20" fmla="*/ 490648 h 1448487"/>
              <a:gd name="connsiteX21" fmla="*/ 33231 w 1399618"/>
              <a:gd name="connsiteY21" fmla="*/ 480875 h 1448487"/>
              <a:gd name="connsiteX22" fmla="*/ 93829 w 1399618"/>
              <a:gd name="connsiteY22" fmla="*/ 347950 h 1448487"/>
              <a:gd name="connsiteX23" fmla="*/ 125106 w 1399618"/>
              <a:gd name="connsiteY23" fmla="*/ 301035 h 1448487"/>
              <a:gd name="connsiteX24" fmla="*/ 150518 w 1399618"/>
              <a:gd name="connsiteY24" fmla="*/ 269759 h 1448487"/>
              <a:gd name="connsiteX25" fmla="*/ 367498 w 1399618"/>
              <a:gd name="connsiteY25" fmla="*/ 91874 h 1448487"/>
              <a:gd name="connsiteX26" fmla="*/ 576658 w 1399618"/>
              <a:gd name="connsiteY26" fmla="*/ 17593 h 1448487"/>
              <a:gd name="connsiteX27" fmla="*/ 705674 w 1399618"/>
              <a:gd name="connsiteY27" fmla="*/ 0 h 1448487"/>
              <a:gd name="connsiteX28" fmla="*/ 815141 w 1399618"/>
              <a:gd name="connsiteY28" fmla="*/ 0 h 1448487"/>
              <a:gd name="connsiteX29" fmla="*/ 957839 w 1399618"/>
              <a:gd name="connsiteY29" fmla="*/ 25412 h 14484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1399618" h="1448487">
                <a:moveTo>
                  <a:pt x="957839" y="25412"/>
                </a:moveTo>
                <a:cubicBezTo>
                  <a:pt x="1051669" y="56688"/>
                  <a:pt x="1174819" y="97739"/>
                  <a:pt x="1251056" y="207206"/>
                </a:cubicBezTo>
                <a:cubicBezTo>
                  <a:pt x="1254965" y="213070"/>
                  <a:pt x="1264739" y="220889"/>
                  <a:pt x="1268648" y="226754"/>
                </a:cubicBezTo>
                <a:cubicBezTo>
                  <a:pt x="1274513" y="230663"/>
                  <a:pt x="1278422" y="240437"/>
                  <a:pt x="1284287" y="248256"/>
                </a:cubicBezTo>
                <a:cubicBezTo>
                  <a:pt x="1307744" y="275623"/>
                  <a:pt x="1331201" y="316673"/>
                  <a:pt x="1342930" y="347950"/>
                </a:cubicBezTo>
                <a:cubicBezTo>
                  <a:pt x="1362478" y="394864"/>
                  <a:pt x="1399618" y="510196"/>
                  <a:pt x="1399618" y="574704"/>
                </a:cubicBezTo>
                <a:lnTo>
                  <a:pt x="1399618" y="690035"/>
                </a:lnTo>
                <a:cubicBezTo>
                  <a:pt x="1397664" y="713493"/>
                  <a:pt x="1393754" y="752588"/>
                  <a:pt x="1393754" y="758452"/>
                </a:cubicBezTo>
                <a:cubicBezTo>
                  <a:pt x="1393754" y="762362"/>
                  <a:pt x="1370297" y="905061"/>
                  <a:pt x="1354659" y="977387"/>
                </a:cubicBezTo>
                <a:cubicBezTo>
                  <a:pt x="1337066" y="1061443"/>
                  <a:pt x="1319473" y="1145498"/>
                  <a:pt x="1260829" y="1229553"/>
                </a:cubicBezTo>
                <a:cubicBezTo>
                  <a:pt x="1208051" y="1303835"/>
                  <a:pt x="1112267" y="1362478"/>
                  <a:pt x="1034076" y="1387890"/>
                </a:cubicBezTo>
                <a:cubicBezTo>
                  <a:pt x="1002799" y="1397664"/>
                  <a:pt x="969568" y="1409392"/>
                  <a:pt x="938292" y="1415257"/>
                </a:cubicBezTo>
                <a:cubicBezTo>
                  <a:pt x="932427" y="1417211"/>
                  <a:pt x="770181" y="1448488"/>
                  <a:pt x="719357" y="1448488"/>
                </a:cubicBezTo>
                <a:lnTo>
                  <a:pt x="615754" y="1448488"/>
                </a:lnTo>
                <a:cubicBezTo>
                  <a:pt x="465236" y="1442623"/>
                  <a:pt x="279533" y="1364433"/>
                  <a:pt x="170065" y="1215870"/>
                </a:cubicBezTo>
                <a:cubicBezTo>
                  <a:pt x="146608" y="1184593"/>
                  <a:pt x="119241" y="1141588"/>
                  <a:pt x="99693" y="1108357"/>
                </a:cubicBezTo>
                <a:cubicBezTo>
                  <a:pt x="93829" y="1098583"/>
                  <a:pt x="35186" y="951975"/>
                  <a:pt x="35186" y="926563"/>
                </a:cubicBezTo>
                <a:cubicBezTo>
                  <a:pt x="35186" y="924608"/>
                  <a:pt x="0" y="789729"/>
                  <a:pt x="0" y="721312"/>
                </a:cubicBezTo>
                <a:lnTo>
                  <a:pt x="0" y="641166"/>
                </a:lnTo>
                <a:cubicBezTo>
                  <a:pt x="1955" y="629437"/>
                  <a:pt x="1955" y="617709"/>
                  <a:pt x="3910" y="605980"/>
                </a:cubicBezTo>
                <a:cubicBezTo>
                  <a:pt x="9774" y="568839"/>
                  <a:pt x="29322" y="494558"/>
                  <a:pt x="29322" y="490648"/>
                </a:cubicBezTo>
                <a:cubicBezTo>
                  <a:pt x="29322" y="484784"/>
                  <a:pt x="33231" y="482829"/>
                  <a:pt x="33231" y="480875"/>
                </a:cubicBezTo>
                <a:cubicBezTo>
                  <a:pt x="46915" y="437870"/>
                  <a:pt x="68417" y="390955"/>
                  <a:pt x="93829" y="347950"/>
                </a:cubicBezTo>
                <a:cubicBezTo>
                  <a:pt x="101648" y="334266"/>
                  <a:pt x="125106" y="304945"/>
                  <a:pt x="125106" y="301035"/>
                </a:cubicBezTo>
                <a:cubicBezTo>
                  <a:pt x="125106" y="295171"/>
                  <a:pt x="142699" y="279533"/>
                  <a:pt x="150518" y="269759"/>
                </a:cubicBezTo>
                <a:cubicBezTo>
                  <a:pt x="207206" y="199387"/>
                  <a:pt x="289307" y="132925"/>
                  <a:pt x="367498" y="91874"/>
                </a:cubicBezTo>
                <a:cubicBezTo>
                  <a:pt x="433960" y="56688"/>
                  <a:pt x="506287" y="31276"/>
                  <a:pt x="576658" y="17593"/>
                </a:cubicBezTo>
                <a:cubicBezTo>
                  <a:pt x="617709" y="9774"/>
                  <a:pt x="699809" y="0"/>
                  <a:pt x="705674" y="0"/>
                </a:cubicBezTo>
                <a:lnTo>
                  <a:pt x="815141" y="0"/>
                </a:lnTo>
                <a:cubicBezTo>
                  <a:pt x="836643" y="0"/>
                  <a:pt x="951975" y="23457"/>
                  <a:pt x="957839" y="25412"/>
                </a:cubicBezTo>
                <a:close/>
              </a:path>
            </a:pathLst>
          </a:custGeom>
          <a:solidFill>
            <a:srgbClr val="D4E1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id="{66B14AED-35E4-0740-DF81-E696B5BF0F06}"/>
              </a:ext>
            </a:extLst>
          </p:cNvPr>
          <p:cNvSpPr/>
          <p:nvPr/>
        </p:nvSpPr>
        <p:spPr>
          <a:xfrm>
            <a:off x="-624114" y="5062226"/>
            <a:ext cx="7823200" cy="2359327"/>
          </a:xfrm>
          <a:custGeom>
            <a:avLst/>
            <a:gdLst>
              <a:gd name="connsiteX0" fmla="*/ 0 w 7823200"/>
              <a:gd name="connsiteY0" fmla="*/ 980470 h 2359327"/>
              <a:gd name="connsiteX1" fmla="*/ 3889828 w 7823200"/>
              <a:gd name="connsiteY1" fmla="*/ 51556 h 2359327"/>
              <a:gd name="connsiteX2" fmla="*/ 7823200 w 7823200"/>
              <a:gd name="connsiteY2" fmla="*/ 2359327 h 23593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823200" h="2359327">
                <a:moveTo>
                  <a:pt x="0" y="980470"/>
                </a:moveTo>
                <a:cubicBezTo>
                  <a:pt x="1292980" y="401108"/>
                  <a:pt x="2585961" y="-178254"/>
                  <a:pt x="3889828" y="51556"/>
                </a:cubicBezTo>
                <a:cubicBezTo>
                  <a:pt x="5193695" y="281366"/>
                  <a:pt x="6508447" y="1320346"/>
                  <a:pt x="7823200" y="2359327"/>
                </a:cubicBezTo>
              </a:path>
            </a:pathLst>
          </a:custGeom>
          <a:noFill/>
          <a:ln>
            <a:solidFill>
              <a:schemeClr val="tx1">
                <a:lumMod val="65000"/>
                <a:lumOff val="3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8" name="任意多边形: 形状 27">
            <a:extLst>
              <a:ext uri="{FF2B5EF4-FFF2-40B4-BE49-F238E27FC236}">
                <a16:creationId xmlns:a16="http://schemas.microsoft.com/office/drawing/2014/main" id="{B0F47405-1C04-DF40-51E9-4255A57BF713}"/>
              </a:ext>
            </a:extLst>
          </p:cNvPr>
          <p:cNvSpPr/>
          <p:nvPr/>
        </p:nvSpPr>
        <p:spPr>
          <a:xfrm rot="7395911">
            <a:off x="1140933" y="1360489"/>
            <a:ext cx="878671" cy="641166"/>
          </a:xfrm>
          <a:custGeom>
            <a:avLst/>
            <a:gdLst>
              <a:gd name="connsiteX0" fmla="*/ 803412 w 1757341"/>
              <a:gd name="connsiteY0" fmla="*/ 35186 h 1282331"/>
              <a:gd name="connsiteX1" fmla="*/ 1157226 w 1757341"/>
              <a:gd name="connsiteY1" fmla="*/ 228709 h 1282331"/>
              <a:gd name="connsiteX2" fmla="*/ 1579458 w 1757341"/>
              <a:gd name="connsiteY2" fmla="*/ 447643 h 1282331"/>
              <a:gd name="connsiteX3" fmla="*/ 1679151 w 1757341"/>
              <a:gd name="connsiteY3" fmla="*/ 580568 h 1282331"/>
              <a:gd name="connsiteX4" fmla="*/ 1757342 w 1757341"/>
              <a:gd name="connsiteY4" fmla="*/ 840553 h 1282331"/>
              <a:gd name="connsiteX5" fmla="*/ 1686970 w 1757341"/>
              <a:gd name="connsiteY5" fmla="*/ 1082945 h 1282331"/>
              <a:gd name="connsiteX6" fmla="*/ 1296015 w 1757341"/>
              <a:gd name="connsiteY6" fmla="*/ 1282332 h 1282331"/>
              <a:gd name="connsiteX7" fmla="*/ 951975 w 1757341"/>
              <a:gd name="connsiteY7" fmla="*/ 1239327 h 1282331"/>
              <a:gd name="connsiteX8" fmla="*/ 559065 w 1757341"/>
              <a:gd name="connsiteY8" fmla="*/ 1268649 h 1282331"/>
              <a:gd name="connsiteX9" fmla="*/ 35186 w 1757341"/>
              <a:gd name="connsiteY9" fmla="*/ 993025 h 1282331"/>
              <a:gd name="connsiteX10" fmla="*/ 13683 w 1757341"/>
              <a:gd name="connsiteY10" fmla="*/ 922654 h 1282331"/>
              <a:gd name="connsiteX11" fmla="*/ 0 w 1757341"/>
              <a:gd name="connsiteY11" fmla="*/ 826870 h 1282331"/>
              <a:gd name="connsiteX12" fmla="*/ 0 w 1757341"/>
              <a:gd name="connsiteY12" fmla="*/ 656804 h 1282331"/>
              <a:gd name="connsiteX13" fmla="*/ 5864 w 1757341"/>
              <a:gd name="connsiteY13" fmla="*/ 574704 h 1282331"/>
              <a:gd name="connsiteX14" fmla="*/ 615754 w 1757341"/>
              <a:gd name="connsiteY14" fmla="*/ 0 h 1282331"/>
              <a:gd name="connsiteX15" fmla="*/ 803412 w 1757341"/>
              <a:gd name="connsiteY15" fmla="*/ 35186 h 12823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757341" h="1282331">
                <a:moveTo>
                  <a:pt x="803412" y="35186"/>
                </a:moveTo>
                <a:cubicBezTo>
                  <a:pt x="916789" y="76236"/>
                  <a:pt x="1041895" y="177885"/>
                  <a:pt x="1157226" y="228709"/>
                </a:cubicBezTo>
                <a:cubicBezTo>
                  <a:pt x="1296015" y="293216"/>
                  <a:pt x="1444578" y="324493"/>
                  <a:pt x="1579458" y="447643"/>
                </a:cubicBezTo>
                <a:cubicBezTo>
                  <a:pt x="1622463" y="484784"/>
                  <a:pt x="1647875" y="535608"/>
                  <a:pt x="1679151" y="580568"/>
                </a:cubicBezTo>
                <a:cubicBezTo>
                  <a:pt x="1733885" y="658759"/>
                  <a:pt x="1757342" y="758453"/>
                  <a:pt x="1757342" y="840553"/>
                </a:cubicBezTo>
                <a:cubicBezTo>
                  <a:pt x="1757342" y="916789"/>
                  <a:pt x="1733885" y="1014528"/>
                  <a:pt x="1686970" y="1082945"/>
                </a:cubicBezTo>
                <a:cubicBezTo>
                  <a:pt x="1587277" y="1225644"/>
                  <a:pt x="1417211" y="1282332"/>
                  <a:pt x="1296015" y="1282332"/>
                </a:cubicBezTo>
                <a:cubicBezTo>
                  <a:pt x="1170910" y="1282332"/>
                  <a:pt x="1071216" y="1239327"/>
                  <a:pt x="951975" y="1239327"/>
                </a:cubicBezTo>
                <a:lnTo>
                  <a:pt x="559065" y="1268649"/>
                </a:lnTo>
                <a:cubicBezTo>
                  <a:pt x="387045" y="1260830"/>
                  <a:pt x="142699" y="1233463"/>
                  <a:pt x="35186" y="993025"/>
                </a:cubicBezTo>
                <a:cubicBezTo>
                  <a:pt x="25412" y="969568"/>
                  <a:pt x="19548" y="946111"/>
                  <a:pt x="13683" y="922654"/>
                </a:cubicBezTo>
                <a:cubicBezTo>
                  <a:pt x="5864" y="891377"/>
                  <a:pt x="0" y="830779"/>
                  <a:pt x="0" y="826870"/>
                </a:cubicBezTo>
                <a:lnTo>
                  <a:pt x="0" y="656804"/>
                </a:lnTo>
                <a:lnTo>
                  <a:pt x="5864" y="574704"/>
                </a:lnTo>
                <a:cubicBezTo>
                  <a:pt x="41050" y="222844"/>
                  <a:pt x="375317" y="0"/>
                  <a:pt x="615754" y="0"/>
                </a:cubicBezTo>
                <a:cubicBezTo>
                  <a:pt x="680261" y="0"/>
                  <a:pt x="734995" y="9774"/>
                  <a:pt x="803412" y="35186"/>
                </a:cubicBezTo>
                <a:close/>
              </a:path>
            </a:pathLst>
          </a:custGeom>
          <a:solidFill>
            <a:srgbClr val="B8D8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49" name="任意多边形: 形状 48">
            <a:extLst>
              <a:ext uri="{FF2B5EF4-FFF2-40B4-BE49-F238E27FC236}">
                <a16:creationId xmlns:a16="http://schemas.microsoft.com/office/drawing/2014/main" id="{A1D14BA2-86AD-EC7A-1B18-267F58FED11C}"/>
              </a:ext>
            </a:extLst>
          </p:cNvPr>
          <p:cNvSpPr/>
          <p:nvPr/>
        </p:nvSpPr>
        <p:spPr>
          <a:xfrm rot="12351195">
            <a:off x="112090" y="5268636"/>
            <a:ext cx="2597555" cy="2580932"/>
          </a:xfrm>
          <a:custGeom>
            <a:avLst/>
            <a:gdLst>
              <a:gd name="connsiteX0" fmla="*/ 836128 w 1214765"/>
              <a:gd name="connsiteY0" fmla="*/ 201058 h 1206991"/>
              <a:gd name="connsiteX1" fmla="*/ 717447 w 1214765"/>
              <a:gd name="connsiteY1" fmla="*/ 4938 h 1206991"/>
              <a:gd name="connsiteX2" fmla="*/ 552094 w 1214765"/>
              <a:gd name="connsiteY2" fmla="*/ 96994 h 1206991"/>
              <a:gd name="connsiteX3" fmla="*/ 277394 w 1214765"/>
              <a:gd name="connsiteY3" fmla="*/ 263763 h 1206991"/>
              <a:gd name="connsiteX4" fmla="*/ 217386 w 1214765"/>
              <a:gd name="connsiteY4" fmla="*/ 431865 h 1206991"/>
              <a:gd name="connsiteX5" fmla="*/ 442747 w 1214765"/>
              <a:gd name="connsiteY5" fmla="*/ 394509 h 1206991"/>
              <a:gd name="connsiteX6" fmla="*/ 280061 w 1214765"/>
              <a:gd name="connsiteY6" fmla="*/ 434534 h 1206991"/>
              <a:gd name="connsiteX7" fmla="*/ 70702 w 1214765"/>
              <a:gd name="connsiteY7" fmla="*/ 598634 h 1206991"/>
              <a:gd name="connsiteX8" fmla="*/ 61367 w 1214765"/>
              <a:gd name="connsiteY8" fmla="*/ 754729 h 1206991"/>
              <a:gd name="connsiteX9" fmla="*/ 156046 w 1214765"/>
              <a:gd name="connsiteY9" fmla="*/ 706699 h 1206991"/>
              <a:gd name="connsiteX10" fmla="*/ 249390 w 1214765"/>
              <a:gd name="connsiteY10" fmla="*/ 595965 h 1206991"/>
              <a:gd name="connsiteX11" fmla="*/ 336068 w 1214765"/>
              <a:gd name="connsiteY11" fmla="*/ 610641 h 1206991"/>
              <a:gd name="connsiteX12" fmla="*/ 110707 w 1214765"/>
              <a:gd name="connsiteY12" fmla="*/ 717373 h 1206991"/>
              <a:gd name="connsiteX13" fmla="*/ 27 w 1214765"/>
              <a:gd name="connsiteY13" fmla="*/ 848119 h 1206991"/>
              <a:gd name="connsiteX14" fmla="*/ 106706 w 1214765"/>
              <a:gd name="connsiteY14" fmla="*/ 1120285 h 1206991"/>
              <a:gd name="connsiteX15" fmla="*/ 98705 w 1214765"/>
              <a:gd name="connsiteY15" fmla="*/ 1207005 h 1206991"/>
              <a:gd name="connsiteX16" fmla="*/ 277394 w 1214765"/>
              <a:gd name="connsiteY16" fmla="*/ 1096270 h 1206991"/>
              <a:gd name="connsiteX17" fmla="*/ 404076 w 1214765"/>
              <a:gd name="connsiteY17" fmla="*/ 921497 h 1206991"/>
              <a:gd name="connsiteX18" fmla="*/ 468083 w 1214765"/>
              <a:gd name="connsiteY18" fmla="*/ 749392 h 1206991"/>
              <a:gd name="connsiteX19" fmla="*/ 452082 w 1214765"/>
              <a:gd name="connsiteY19" fmla="*/ 958853 h 1206991"/>
              <a:gd name="connsiteX20" fmla="*/ 361404 w 1214765"/>
              <a:gd name="connsiteY20" fmla="*/ 1093602 h 1206991"/>
              <a:gd name="connsiteX21" fmla="*/ 645439 w 1214765"/>
              <a:gd name="connsiteY21" fmla="*/ 946846 h 1206991"/>
              <a:gd name="connsiteX22" fmla="*/ 641438 w 1214765"/>
              <a:gd name="connsiteY22" fmla="*/ 566614 h 1206991"/>
              <a:gd name="connsiteX23" fmla="*/ 737450 w 1214765"/>
              <a:gd name="connsiteY23" fmla="*/ 800090 h 1206991"/>
              <a:gd name="connsiteX24" fmla="*/ 724115 w 1214765"/>
              <a:gd name="connsiteY24" fmla="*/ 1054912 h 1206991"/>
              <a:gd name="connsiteX25" fmla="*/ 957476 w 1214765"/>
              <a:gd name="connsiteY25" fmla="*/ 850787 h 1206991"/>
              <a:gd name="connsiteX26" fmla="*/ 860131 w 1214765"/>
              <a:gd name="connsiteY26" fmla="*/ 525255 h 1206991"/>
              <a:gd name="connsiteX27" fmla="*/ 858798 w 1214765"/>
              <a:gd name="connsiteY27" fmla="*/ 455880 h 1206991"/>
              <a:gd name="connsiteX28" fmla="*/ 948143 w 1214765"/>
              <a:gd name="connsiteY28" fmla="*/ 736051 h 1206991"/>
              <a:gd name="connsiteX29" fmla="*/ 952143 w 1214765"/>
              <a:gd name="connsiteY29" fmla="*/ 865463 h 1206991"/>
              <a:gd name="connsiteX30" fmla="*/ 1100161 w 1214765"/>
              <a:gd name="connsiteY30" fmla="*/ 650665 h 1206991"/>
              <a:gd name="connsiteX31" fmla="*/ 1190839 w 1214765"/>
              <a:gd name="connsiteY31" fmla="*/ 489233 h 1206991"/>
              <a:gd name="connsiteX32" fmla="*/ 1004149 w 1214765"/>
              <a:gd name="connsiteY32" fmla="*/ 349148 h 1206991"/>
              <a:gd name="connsiteX33" fmla="*/ 857465 w 1214765"/>
              <a:gd name="connsiteY33" fmla="*/ 338475 h 1206991"/>
              <a:gd name="connsiteX34" fmla="*/ 1064157 w 1214765"/>
              <a:gd name="connsiteY34" fmla="*/ 369160 h 1206991"/>
              <a:gd name="connsiteX35" fmla="*/ 1186838 w 1214765"/>
              <a:gd name="connsiteY35" fmla="*/ 507911 h 1206991"/>
              <a:gd name="connsiteX36" fmla="*/ 1158835 w 1214765"/>
              <a:gd name="connsiteY36" fmla="*/ 189050 h 1206991"/>
              <a:gd name="connsiteX37" fmla="*/ 836129 w 1214765"/>
              <a:gd name="connsiteY37" fmla="*/ 201058 h 12069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1214765" h="1206991">
                <a:moveTo>
                  <a:pt x="836128" y="201058"/>
                </a:moveTo>
                <a:cubicBezTo>
                  <a:pt x="836128" y="201058"/>
                  <a:pt x="822793" y="35623"/>
                  <a:pt x="717447" y="4938"/>
                </a:cubicBezTo>
                <a:cubicBezTo>
                  <a:pt x="612101" y="-25747"/>
                  <a:pt x="552094" y="96994"/>
                  <a:pt x="552094" y="96994"/>
                </a:cubicBezTo>
                <a:cubicBezTo>
                  <a:pt x="552094" y="96994"/>
                  <a:pt x="342735" y="174375"/>
                  <a:pt x="277394" y="263763"/>
                </a:cubicBezTo>
                <a:cubicBezTo>
                  <a:pt x="212052" y="353150"/>
                  <a:pt x="217386" y="431865"/>
                  <a:pt x="217386" y="431865"/>
                </a:cubicBezTo>
                <a:cubicBezTo>
                  <a:pt x="217386" y="431865"/>
                  <a:pt x="405409" y="350482"/>
                  <a:pt x="442747" y="394509"/>
                </a:cubicBezTo>
                <a:cubicBezTo>
                  <a:pt x="480085" y="438536"/>
                  <a:pt x="330733" y="441204"/>
                  <a:pt x="280061" y="434534"/>
                </a:cubicBezTo>
                <a:cubicBezTo>
                  <a:pt x="229388" y="427862"/>
                  <a:pt x="108040" y="461216"/>
                  <a:pt x="70702" y="598634"/>
                </a:cubicBezTo>
                <a:cubicBezTo>
                  <a:pt x="33364" y="736051"/>
                  <a:pt x="61367" y="754729"/>
                  <a:pt x="61367" y="754729"/>
                </a:cubicBezTo>
                <a:cubicBezTo>
                  <a:pt x="61367" y="754729"/>
                  <a:pt x="128042" y="717373"/>
                  <a:pt x="156046" y="706699"/>
                </a:cubicBezTo>
                <a:cubicBezTo>
                  <a:pt x="184049" y="696026"/>
                  <a:pt x="209385" y="654668"/>
                  <a:pt x="249390" y="595965"/>
                </a:cubicBezTo>
                <a:cubicBezTo>
                  <a:pt x="289395" y="537263"/>
                  <a:pt x="392074" y="558609"/>
                  <a:pt x="336068" y="610641"/>
                </a:cubicBezTo>
                <a:cubicBezTo>
                  <a:pt x="280061" y="662672"/>
                  <a:pt x="132043" y="708034"/>
                  <a:pt x="110707" y="717373"/>
                </a:cubicBezTo>
                <a:cubicBezTo>
                  <a:pt x="89371" y="726711"/>
                  <a:pt x="1360" y="796087"/>
                  <a:pt x="27" y="848119"/>
                </a:cubicBezTo>
                <a:cubicBezTo>
                  <a:pt x="-1306" y="900150"/>
                  <a:pt x="114707" y="1058914"/>
                  <a:pt x="106706" y="1120285"/>
                </a:cubicBezTo>
                <a:cubicBezTo>
                  <a:pt x="98705" y="1181656"/>
                  <a:pt x="98705" y="1207005"/>
                  <a:pt x="98705" y="1207005"/>
                </a:cubicBezTo>
                <a:cubicBezTo>
                  <a:pt x="98705" y="1207005"/>
                  <a:pt x="225387" y="1126956"/>
                  <a:pt x="277394" y="1096270"/>
                </a:cubicBezTo>
                <a:cubicBezTo>
                  <a:pt x="329400" y="1065585"/>
                  <a:pt x="396075" y="1018890"/>
                  <a:pt x="404076" y="921497"/>
                </a:cubicBezTo>
                <a:cubicBezTo>
                  <a:pt x="412077" y="824104"/>
                  <a:pt x="430746" y="786748"/>
                  <a:pt x="468083" y="749392"/>
                </a:cubicBezTo>
                <a:cubicBezTo>
                  <a:pt x="468083" y="749392"/>
                  <a:pt x="465417" y="909490"/>
                  <a:pt x="452082" y="958853"/>
                </a:cubicBezTo>
                <a:cubicBezTo>
                  <a:pt x="438747" y="1008217"/>
                  <a:pt x="361404" y="1093602"/>
                  <a:pt x="361404" y="1093602"/>
                </a:cubicBezTo>
                <a:cubicBezTo>
                  <a:pt x="361404" y="1093602"/>
                  <a:pt x="601433" y="1049575"/>
                  <a:pt x="645439" y="946846"/>
                </a:cubicBezTo>
                <a:cubicBezTo>
                  <a:pt x="689444" y="844116"/>
                  <a:pt x="641438" y="566614"/>
                  <a:pt x="641438" y="566614"/>
                </a:cubicBezTo>
                <a:cubicBezTo>
                  <a:pt x="641438" y="566614"/>
                  <a:pt x="714780" y="633321"/>
                  <a:pt x="737450" y="800090"/>
                </a:cubicBezTo>
                <a:cubicBezTo>
                  <a:pt x="760119" y="966858"/>
                  <a:pt x="724115" y="1054912"/>
                  <a:pt x="724115" y="1054912"/>
                </a:cubicBezTo>
                <a:cubicBezTo>
                  <a:pt x="724115" y="1054912"/>
                  <a:pt x="936140" y="928168"/>
                  <a:pt x="957476" y="850787"/>
                </a:cubicBezTo>
                <a:cubicBezTo>
                  <a:pt x="978812" y="773407"/>
                  <a:pt x="913471" y="598634"/>
                  <a:pt x="860131" y="525255"/>
                </a:cubicBezTo>
                <a:cubicBezTo>
                  <a:pt x="806791" y="451877"/>
                  <a:pt x="814792" y="434534"/>
                  <a:pt x="858798" y="455880"/>
                </a:cubicBezTo>
                <a:cubicBezTo>
                  <a:pt x="902804" y="477226"/>
                  <a:pt x="989481" y="642660"/>
                  <a:pt x="948143" y="736051"/>
                </a:cubicBezTo>
                <a:cubicBezTo>
                  <a:pt x="948143" y="736051"/>
                  <a:pt x="964145" y="840114"/>
                  <a:pt x="952143" y="865463"/>
                </a:cubicBezTo>
                <a:cubicBezTo>
                  <a:pt x="952143" y="865463"/>
                  <a:pt x="1062823" y="730714"/>
                  <a:pt x="1100161" y="650665"/>
                </a:cubicBezTo>
                <a:cubicBezTo>
                  <a:pt x="1100161" y="650665"/>
                  <a:pt x="1192172" y="531926"/>
                  <a:pt x="1190839" y="489233"/>
                </a:cubicBezTo>
                <a:cubicBezTo>
                  <a:pt x="1189506" y="446541"/>
                  <a:pt x="1086826" y="363824"/>
                  <a:pt x="1004149" y="349148"/>
                </a:cubicBezTo>
                <a:cubicBezTo>
                  <a:pt x="921473" y="334472"/>
                  <a:pt x="857465" y="338475"/>
                  <a:pt x="857465" y="338475"/>
                </a:cubicBezTo>
                <a:cubicBezTo>
                  <a:pt x="857465" y="338475"/>
                  <a:pt x="1018818" y="258426"/>
                  <a:pt x="1064157" y="369160"/>
                </a:cubicBezTo>
                <a:cubicBezTo>
                  <a:pt x="1064157" y="369160"/>
                  <a:pt x="1201507" y="461216"/>
                  <a:pt x="1186838" y="507911"/>
                </a:cubicBezTo>
                <a:cubicBezTo>
                  <a:pt x="1186838" y="507911"/>
                  <a:pt x="1265514" y="282441"/>
                  <a:pt x="1158835" y="189050"/>
                </a:cubicBezTo>
                <a:cubicBezTo>
                  <a:pt x="1052155" y="95660"/>
                  <a:pt x="900137" y="88989"/>
                  <a:pt x="836129" y="201058"/>
                </a:cubicBezTo>
                <a:close/>
              </a:path>
            </a:pathLst>
          </a:custGeom>
          <a:solidFill>
            <a:schemeClr val="bg1"/>
          </a:solidFill>
          <a:ln w="22378" cap="rnd">
            <a:noFill/>
            <a:prstDash val="solid"/>
            <a:round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50" name="任意多边形: 形状 49">
            <a:extLst>
              <a:ext uri="{FF2B5EF4-FFF2-40B4-BE49-F238E27FC236}">
                <a16:creationId xmlns:a16="http://schemas.microsoft.com/office/drawing/2014/main" id="{66296F4D-9B46-074B-5AE7-E686AA8481E1}"/>
              </a:ext>
            </a:extLst>
          </p:cNvPr>
          <p:cNvSpPr/>
          <p:nvPr/>
        </p:nvSpPr>
        <p:spPr>
          <a:xfrm>
            <a:off x="10115662" y="-648676"/>
            <a:ext cx="2815531" cy="1879384"/>
          </a:xfrm>
          <a:custGeom>
            <a:avLst/>
            <a:gdLst>
              <a:gd name="connsiteX0" fmla="*/ 1314597 w 1653729"/>
              <a:gd name="connsiteY0" fmla="*/ 168995 h 1103874"/>
              <a:gd name="connsiteX1" fmla="*/ 1568244 w 1653729"/>
              <a:gd name="connsiteY1" fmla="*/ 85977 h 1103874"/>
              <a:gd name="connsiteX2" fmla="*/ 1651221 w 1653729"/>
              <a:gd name="connsiteY2" fmla="*/ 121825 h 1103874"/>
              <a:gd name="connsiteX3" fmla="*/ 1555986 w 1653729"/>
              <a:gd name="connsiteY3" fmla="*/ 183145 h 1103874"/>
              <a:gd name="connsiteX4" fmla="*/ 1510725 w 1653729"/>
              <a:gd name="connsiteY4" fmla="*/ 168051 h 1103874"/>
              <a:gd name="connsiteX5" fmla="*/ 1545613 w 1653729"/>
              <a:gd name="connsiteY5" fmla="*/ 241635 h 1103874"/>
              <a:gd name="connsiteX6" fmla="*/ 1356086 w 1653729"/>
              <a:gd name="connsiteY6" fmla="*/ 311446 h 1103874"/>
              <a:gd name="connsiteX7" fmla="*/ 1302339 w 1653729"/>
              <a:gd name="connsiteY7" fmla="*/ 269937 h 1103874"/>
              <a:gd name="connsiteX8" fmla="*/ 1263679 w 1653729"/>
              <a:gd name="connsiteY8" fmla="*/ 234088 h 1103874"/>
              <a:gd name="connsiteX9" fmla="*/ 1180702 w 1653729"/>
              <a:gd name="connsiteY9" fmla="*/ 237862 h 1103874"/>
              <a:gd name="connsiteX10" fmla="*/ 1357972 w 1653729"/>
              <a:gd name="connsiteY10" fmla="*/ 327483 h 1103874"/>
              <a:gd name="connsiteX11" fmla="*/ 1073209 w 1653729"/>
              <a:gd name="connsiteY11" fmla="*/ 536915 h 1103874"/>
              <a:gd name="connsiteX12" fmla="*/ 1067551 w 1653729"/>
              <a:gd name="connsiteY12" fmla="*/ 407671 h 1103874"/>
              <a:gd name="connsiteX13" fmla="*/ 977974 w 1653729"/>
              <a:gd name="connsiteY13" fmla="*/ 376539 h 1103874"/>
              <a:gd name="connsiteX14" fmla="*/ 1071323 w 1653729"/>
              <a:gd name="connsiteY14" fmla="*/ 556725 h 1103874"/>
              <a:gd name="connsiteX15" fmla="*/ 751672 w 1653729"/>
              <a:gd name="connsiteY15" fmla="*/ 797288 h 1103874"/>
              <a:gd name="connsiteX16" fmla="*/ 770530 w 1653729"/>
              <a:gd name="connsiteY16" fmla="*/ 686913 h 1103874"/>
              <a:gd name="connsiteX17" fmla="*/ 773359 w 1653729"/>
              <a:gd name="connsiteY17" fmla="*/ 533141 h 1103874"/>
              <a:gd name="connsiteX18" fmla="*/ 727156 w 1653729"/>
              <a:gd name="connsiteY18" fmla="*/ 646347 h 1103874"/>
              <a:gd name="connsiteX19" fmla="*/ 594204 w 1653729"/>
              <a:gd name="connsiteY19" fmla="*/ 875589 h 1103874"/>
              <a:gd name="connsiteX20" fmla="*/ 366959 w 1653729"/>
              <a:gd name="connsiteY20" fmla="*/ 963324 h 1103874"/>
              <a:gd name="connsiteX21" fmla="*/ 436735 w 1653729"/>
              <a:gd name="connsiteY21" fmla="*/ 886910 h 1103874"/>
              <a:gd name="connsiteX22" fmla="*/ 512169 w 1653729"/>
              <a:gd name="connsiteY22" fmla="*/ 763327 h 1103874"/>
              <a:gd name="connsiteX23" fmla="*/ 410333 w 1653729"/>
              <a:gd name="connsiteY23" fmla="*/ 869929 h 1103874"/>
              <a:gd name="connsiteX24" fmla="*/ 275495 w 1653729"/>
              <a:gd name="connsiteY24" fmla="*/ 1005776 h 1103874"/>
              <a:gd name="connsiteX25" fmla="*/ 106712 w 1653729"/>
              <a:gd name="connsiteY25" fmla="*/ 1103888 h 1103874"/>
              <a:gd name="connsiteX26" fmla="*/ 95397 w 1653729"/>
              <a:gd name="connsiteY26" fmla="*/ 973701 h 1103874"/>
              <a:gd name="connsiteX27" fmla="*/ 74653 w 1653729"/>
              <a:gd name="connsiteY27" fmla="*/ 793515 h 1103874"/>
              <a:gd name="connsiteX28" fmla="*/ 447107 w 1653729"/>
              <a:gd name="connsiteY28" fmla="*/ 651064 h 1103874"/>
              <a:gd name="connsiteX29" fmla="*/ 272667 w 1653729"/>
              <a:gd name="connsiteY29" fmla="*/ 647290 h 1103874"/>
              <a:gd name="connsiteX30" fmla="*/ 3933 w 1653729"/>
              <a:gd name="connsiteY30" fmla="*/ 753893 h 1103874"/>
              <a:gd name="connsiteX31" fmla="*/ 15249 w 1653729"/>
              <a:gd name="connsiteY31" fmla="*/ 566159 h 1103874"/>
              <a:gd name="connsiteX32" fmla="*/ 253808 w 1653729"/>
              <a:gd name="connsiteY32" fmla="*/ 456727 h 1103874"/>
              <a:gd name="connsiteX33" fmla="*/ 630035 w 1653729"/>
              <a:gd name="connsiteY33" fmla="*/ 441633 h 1103874"/>
              <a:gd name="connsiteX34" fmla="*/ 530085 w 1653729"/>
              <a:gd name="connsiteY34" fmla="*/ 414274 h 1103874"/>
              <a:gd name="connsiteX35" fmla="*/ 327356 w 1653729"/>
              <a:gd name="connsiteY35" fmla="*/ 450123 h 1103874"/>
              <a:gd name="connsiteX36" fmla="*/ 57680 w 1653729"/>
              <a:gd name="connsiteY36" fmla="*/ 518990 h 1103874"/>
              <a:gd name="connsiteX37" fmla="*/ 246265 w 1653729"/>
              <a:gd name="connsiteY37" fmla="*/ 279371 h 1103874"/>
              <a:gd name="connsiteX38" fmla="*/ 470680 w 1653729"/>
              <a:gd name="connsiteY38" fmla="*/ 250126 h 1103874"/>
              <a:gd name="connsiteX39" fmla="*/ 548000 w 1653729"/>
              <a:gd name="connsiteY39" fmla="*/ 238805 h 1103874"/>
              <a:gd name="connsiteX40" fmla="*/ 807304 w 1653729"/>
              <a:gd name="connsiteY40" fmla="*/ 295408 h 1103874"/>
              <a:gd name="connsiteX41" fmla="*/ 762044 w 1653729"/>
              <a:gd name="connsiteY41" fmla="*/ 256729 h 1103874"/>
              <a:gd name="connsiteX42" fmla="*/ 575345 w 1653729"/>
              <a:gd name="connsiteY42" fmla="*/ 223711 h 1103874"/>
              <a:gd name="connsiteX43" fmla="*/ 456537 w 1653729"/>
              <a:gd name="connsiteY43" fmla="*/ 251069 h 1103874"/>
              <a:gd name="connsiteX44" fmla="*/ 246265 w 1653729"/>
              <a:gd name="connsiteY44" fmla="*/ 279371 h 1103874"/>
              <a:gd name="connsiteX45" fmla="*/ 333014 w 1653729"/>
              <a:gd name="connsiteY45" fmla="*/ 193522 h 1103874"/>
              <a:gd name="connsiteX46" fmla="*/ 470680 w 1653729"/>
              <a:gd name="connsiteY46" fmla="*/ 105788 h 1103874"/>
              <a:gd name="connsiteX47" fmla="*/ 759215 w 1653729"/>
              <a:gd name="connsiteY47" fmla="*/ 98241 h 1103874"/>
              <a:gd name="connsiteX48" fmla="*/ 910083 w 1653729"/>
              <a:gd name="connsiteY48" fmla="*/ 165221 h 1103874"/>
              <a:gd name="connsiteX49" fmla="*/ 752615 w 1653729"/>
              <a:gd name="connsiteY49" fmla="*/ 102958 h 1103874"/>
              <a:gd name="connsiteX50" fmla="*/ 517827 w 1653729"/>
              <a:gd name="connsiteY50" fmla="*/ 90694 h 1103874"/>
              <a:gd name="connsiteX51" fmla="*/ 635692 w 1653729"/>
              <a:gd name="connsiteY51" fmla="*/ 38808 h 1103874"/>
              <a:gd name="connsiteX52" fmla="*/ 848793 w 1653729"/>
              <a:gd name="connsiteY52" fmla="*/ 1072 h 1103874"/>
              <a:gd name="connsiteX53" fmla="*/ 984574 w 1653729"/>
              <a:gd name="connsiteY53" fmla="*/ 68052 h 1103874"/>
              <a:gd name="connsiteX54" fmla="*/ 1046807 w 1653729"/>
              <a:gd name="connsiteY54" fmla="*/ 118995 h 1103874"/>
              <a:gd name="connsiteX55" fmla="*/ 933656 w 1653729"/>
              <a:gd name="connsiteY55" fmla="*/ 34091 h 1103874"/>
              <a:gd name="connsiteX56" fmla="*/ 1037378 w 1653729"/>
              <a:gd name="connsiteY56" fmla="*/ 28430 h 1103874"/>
              <a:gd name="connsiteX57" fmla="*/ 1282538 w 1653729"/>
              <a:gd name="connsiteY57" fmla="*/ 35034 h 1103874"/>
              <a:gd name="connsiteX58" fmla="*/ 1314597 w 1653729"/>
              <a:gd name="connsiteY58" fmla="*/ 168995 h 11038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</a:cxnLst>
            <a:rect l="l" t="t" r="r" b="b"/>
            <a:pathLst>
              <a:path w="1653729" h="1103874">
                <a:moveTo>
                  <a:pt x="1314597" y="168995"/>
                </a:moveTo>
                <a:cubicBezTo>
                  <a:pt x="1314597" y="168995"/>
                  <a:pt x="1486209" y="104844"/>
                  <a:pt x="1568244" y="85977"/>
                </a:cubicBezTo>
                <a:cubicBezTo>
                  <a:pt x="1650278" y="67109"/>
                  <a:pt x="1659707" y="102958"/>
                  <a:pt x="1651221" y="121825"/>
                </a:cubicBezTo>
                <a:cubicBezTo>
                  <a:pt x="1642735" y="140693"/>
                  <a:pt x="1588988" y="180315"/>
                  <a:pt x="1555986" y="183145"/>
                </a:cubicBezTo>
                <a:cubicBezTo>
                  <a:pt x="1555986" y="183145"/>
                  <a:pt x="1539956" y="167108"/>
                  <a:pt x="1510725" y="168051"/>
                </a:cubicBezTo>
                <a:cubicBezTo>
                  <a:pt x="1510725" y="168051"/>
                  <a:pt x="1566358" y="184089"/>
                  <a:pt x="1545613" y="241635"/>
                </a:cubicBezTo>
                <a:cubicBezTo>
                  <a:pt x="1524869" y="299182"/>
                  <a:pt x="1483381" y="326540"/>
                  <a:pt x="1356086" y="311446"/>
                </a:cubicBezTo>
                <a:cubicBezTo>
                  <a:pt x="1356086" y="311446"/>
                  <a:pt x="1319312" y="273710"/>
                  <a:pt x="1302339" y="269937"/>
                </a:cubicBezTo>
                <a:cubicBezTo>
                  <a:pt x="1302339" y="269937"/>
                  <a:pt x="1316483" y="248239"/>
                  <a:pt x="1263679" y="234088"/>
                </a:cubicBezTo>
                <a:cubicBezTo>
                  <a:pt x="1210876" y="219937"/>
                  <a:pt x="1180702" y="237862"/>
                  <a:pt x="1180702" y="237862"/>
                </a:cubicBezTo>
                <a:cubicBezTo>
                  <a:pt x="1180702" y="237862"/>
                  <a:pt x="1365515" y="265220"/>
                  <a:pt x="1357972" y="327483"/>
                </a:cubicBezTo>
                <a:cubicBezTo>
                  <a:pt x="1350428" y="389747"/>
                  <a:pt x="1239163" y="506726"/>
                  <a:pt x="1073209" y="536915"/>
                </a:cubicBezTo>
                <a:cubicBezTo>
                  <a:pt x="1073209" y="536915"/>
                  <a:pt x="1108097" y="452953"/>
                  <a:pt x="1067551" y="407671"/>
                </a:cubicBezTo>
                <a:cubicBezTo>
                  <a:pt x="1027005" y="362388"/>
                  <a:pt x="1000604" y="352011"/>
                  <a:pt x="977974" y="376539"/>
                </a:cubicBezTo>
                <a:cubicBezTo>
                  <a:pt x="977974" y="376539"/>
                  <a:pt x="1093010" y="453897"/>
                  <a:pt x="1071323" y="556725"/>
                </a:cubicBezTo>
                <a:cubicBezTo>
                  <a:pt x="1049636" y="659554"/>
                  <a:pt x="906311" y="782195"/>
                  <a:pt x="751672" y="797288"/>
                </a:cubicBezTo>
                <a:cubicBezTo>
                  <a:pt x="751672" y="797288"/>
                  <a:pt x="775245" y="737856"/>
                  <a:pt x="770530" y="686913"/>
                </a:cubicBezTo>
                <a:cubicBezTo>
                  <a:pt x="765816" y="635970"/>
                  <a:pt x="802590" y="553895"/>
                  <a:pt x="773359" y="533141"/>
                </a:cubicBezTo>
                <a:cubicBezTo>
                  <a:pt x="744128" y="512386"/>
                  <a:pt x="732813" y="596348"/>
                  <a:pt x="727156" y="646347"/>
                </a:cubicBezTo>
                <a:cubicBezTo>
                  <a:pt x="721498" y="696346"/>
                  <a:pt x="691325" y="810496"/>
                  <a:pt x="594204" y="875589"/>
                </a:cubicBezTo>
                <a:cubicBezTo>
                  <a:pt x="497082" y="940683"/>
                  <a:pt x="409391" y="913325"/>
                  <a:pt x="366959" y="963324"/>
                </a:cubicBezTo>
                <a:cubicBezTo>
                  <a:pt x="366959" y="963324"/>
                  <a:pt x="384874" y="933136"/>
                  <a:pt x="436735" y="886910"/>
                </a:cubicBezTo>
                <a:cubicBezTo>
                  <a:pt x="488596" y="840684"/>
                  <a:pt x="512169" y="763327"/>
                  <a:pt x="512169" y="763327"/>
                </a:cubicBezTo>
                <a:cubicBezTo>
                  <a:pt x="512169" y="763327"/>
                  <a:pt x="454651" y="792571"/>
                  <a:pt x="410333" y="869929"/>
                </a:cubicBezTo>
                <a:cubicBezTo>
                  <a:pt x="366016" y="947287"/>
                  <a:pt x="352815" y="969928"/>
                  <a:pt x="275495" y="1005776"/>
                </a:cubicBezTo>
                <a:cubicBezTo>
                  <a:pt x="198176" y="1041625"/>
                  <a:pt x="176488" y="1091625"/>
                  <a:pt x="106712" y="1103888"/>
                </a:cubicBezTo>
                <a:cubicBezTo>
                  <a:pt x="106712" y="1103888"/>
                  <a:pt x="140657" y="1043512"/>
                  <a:pt x="95397" y="973701"/>
                </a:cubicBezTo>
                <a:cubicBezTo>
                  <a:pt x="50137" y="903891"/>
                  <a:pt x="16191" y="860495"/>
                  <a:pt x="74653" y="793515"/>
                </a:cubicBezTo>
                <a:cubicBezTo>
                  <a:pt x="133114" y="726535"/>
                  <a:pt x="231178" y="685026"/>
                  <a:pt x="447107" y="651064"/>
                </a:cubicBezTo>
                <a:cubicBezTo>
                  <a:pt x="447107" y="651064"/>
                  <a:pt x="348100" y="623706"/>
                  <a:pt x="272667" y="647290"/>
                </a:cubicBezTo>
                <a:cubicBezTo>
                  <a:pt x="197233" y="670875"/>
                  <a:pt x="7705" y="751063"/>
                  <a:pt x="3933" y="753893"/>
                </a:cubicBezTo>
                <a:cubicBezTo>
                  <a:pt x="3933" y="753893"/>
                  <a:pt x="-10211" y="616159"/>
                  <a:pt x="15249" y="566159"/>
                </a:cubicBezTo>
                <a:cubicBezTo>
                  <a:pt x="40707" y="516160"/>
                  <a:pt x="96340" y="481255"/>
                  <a:pt x="253808" y="456727"/>
                </a:cubicBezTo>
                <a:cubicBezTo>
                  <a:pt x="411276" y="432199"/>
                  <a:pt x="629092" y="452010"/>
                  <a:pt x="630035" y="441633"/>
                </a:cubicBezTo>
                <a:cubicBezTo>
                  <a:pt x="630978" y="431255"/>
                  <a:pt x="568745" y="425595"/>
                  <a:pt x="530085" y="414274"/>
                </a:cubicBezTo>
                <a:cubicBezTo>
                  <a:pt x="491425" y="402954"/>
                  <a:pt x="441450" y="389747"/>
                  <a:pt x="327356" y="450123"/>
                </a:cubicBezTo>
                <a:cubicBezTo>
                  <a:pt x="327356" y="450123"/>
                  <a:pt x="168945" y="466161"/>
                  <a:pt x="57680" y="518990"/>
                </a:cubicBezTo>
                <a:cubicBezTo>
                  <a:pt x="57680" y="518990"/>
                  <a:pt x="105769" y="362388"/>
                  <a:pt x="246265" y="279371"/>
                </a:cubicBezTo>
                <a:cubicBezTo>
                  <a:pt x="246265" y="279371"/>
                  <a:pt x="336785" y="234088"/>
                  <a:pt x="470680" y="250126"/>
                </a:cubicBezTo>
                <a:cubicBezTo>
                  <a:pt x="470680" y="250126"/>
                  <a:pt x="520656" y="252956"/>
                  <a:pt x="548000" y="238805"/>
                </a:cubicBezTo>
                <a:cubicBezTo>
                  <a:pt x="575345" y="224654"/>
                  <a:pt x="779017" y="298238"/>
                  <a:pt x="807304" y="295408"/>
                </a:cubicBezTo>
                <a:cubicBezTo>
                  <a:pt x="835592" y="292578"/>
                  <a:pt x="829934" y="280314"/>
                  <a:pt x="762044" y="256729"/>
                </a:cubicBezTo>
                <a:cubicBezTo>
                  <a:pt x="694154" y="233145"/>
                  <a:pt x="677181" y="210504"/>
                  <a:pt x="575345" y="223711"/>
                </a:cubicBezTo>
                <a:cubicBezTo>
                  <a:pt x="473509" y="236918"/>
                  <a:pt x="434849" y="237862"/>
                  <a:pt x="456537" y="251069"/>
                </a:cubicBezTo>
                <a:cubicBezTo>
                  <a:pt x="478224" y="264277"/>
                  <a:pt x="246265" y="279371"/>
                  <a:pt x="246265" y="279371"/>
                </a:cubicBezTo>
                <a:cubicBezTo>
                  <a:pt x="246265" y="279371"/>
                  <a:pt x="282096" y="212390"/>
                  <a:pt x="333014" y="193522"/>
                </a:cubicBezTo>
                <a:cubicBezTo>
                  <a:pt x="383932" y="174655"/>
                  <a:pt x="402790" y="129372"/>
                  <a:pt x="470680" y="105788"/>
                </a:cubicBezTo>
                <a:cubicBezTo>
                  <a:pt x="538571" y="82203"/>
                  <a:pt x="679067" y="51071"/>
                  <a:pt x="759215" y="98241"/>
                </a:cubicBezTo>
                <a:cubicBezTo>
                  <a:pt x="839364" y="145410"/>
                  <a:pt x="919512" y="183145"/>
                  <a:pt x="910083" y="165221"/>
                </a:cubicBezTo>
                <a:cubicBezTo>
                  <a:pt x="900654" y="147297"/>
                  <a:pt x="803533" y="107675"/>
                  <a:pt x="752615" y="102958"/>
                </a:cubicBezTo>
                <a:cubicBezTo>
                  <a:pt x="701697" y="98241"/>
                  <a:pt x="517827" y="90694"/>
                  <a:pt x="517827" y="90694"/>
                </a:cubicBezTo>
                <a:cubicBezTo>
                  <a:pt x="517827" y="90694"/>
                  <a:pt x="531971" y="49185"/>
                  <a:pt x="635692" y="38808"/>
                </a:cubicBezTo>
                <a:cubicBezTo>
                  <a:pt x="739414" y="28430"/>
                  <a:pt x="815791" y="7676"/>
                  <a:pt x="848793" y="1072"/>
                </a:cubicBezTo>
                <a:cubicBezTo>
                  <a:pt x="881795" y="-5532"/>
                  <a:pt x="949686" y="18996"/>
                  <a:pt x="984574" y="68052"/>
                </a:cubicBezTo>
                <a:cubicBezTo>
                  <a:pt x="1019462" y="117108"/>
                  <a:pt x="1047750" y="145410"/>
                  <a:pt x="1046807" y="118995"/>
                </a:cubicBezTo>
                <a:cubicBezTo>
                  <a:pt x="1045863" y="92580"/>
                  <a:pt x="933656" y="34091"/>
                  <a:pt x="933656" y="34091"/>
                </a:cubicBezTo>
                <a:cubicBezTo>
                  <a:pt x="933656" y="34091"/>
                  <a:pt x="963830" y="35976"/>
                  <a:pt x="1037378" y="28430"/>
                </a:cubicBezTo>
                <a:cubicBezTo>
                  <a:pt x="1110926" y="20883"/>
                  <a:pt x="1231620" y="14279"/>
                  <a:pt x="1282538" y="35034"/>
                </a:cubicBezTo>
                <a:cubicBezTo>
                  <a:pt x="1333456" y="55789"/>
                  <a:pt x="1352314" y="119938"/>
                  <a:pt x="1314597" y="168995"/>
                </a:cubicBezTo>
                <a:close/>
              </a:path>
            </a:pathLst>
          </a:custGeom>
          <a:solidFill>
            <a:schemeClr val="bg1"/>
          </a:solidFill>
          <a:ln w="22378" cap="rnd">
            <a:noFill/>
            <a:prstDash val="solid"/>
            <a:round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22" name="矩形: 圆角 21">
            <a:extLst>
              <a:ext uri="{FF2B5EF4-FFF2-40B4-BE49-F238E27FC236}">
                <a16:creationId xmlns:a16="http://schemas.microsoft.com/office/drawing/2014/main" id="{6030B42E-1419-1052-BB11-4D57E21F7EB0}"/>
              </a:ext>
            </a:extLst>
          </p:cNvPr>
          <p:cNvSpPr/>
          <p:nvPr/>
        </p:nvSpPr>
        <p:spPr>
          <a:xfrm>
            <a:off x="3868555" y="3062993"/>
            <a:ext cx="4404588" cy="576459"/>
          </a:xfrm>
          <a:prstGeom prst="roundRect">
            <a:avLst>
              <a:gd name="adj" fmla="val 50000"/>
            </a:avLst>
          </a:prstGeom>
          <a:solidFill>
            <a:srgbClr val="B8D8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>
            <a:extLst>
              <a:ext uri="{FF2B5EF4-FFF2-40B4-BE49-F238E27FC236}">
                <a16:creationId xmlns:a16="http://schemas.microsoft.com/office/drawing/2014/main" id="{3C963CE2-A5E4-C90C-13B6-67A2ECCB6785}"/>
              </a:ext>
            </a:extLst>
          </p:cNvPr>
          <p:cNvSpPr txBox="1"/>
          <p:nvPr/>
        </p:nvSpPr>
        <p:spPr>
          <a:xfrm>
            <a:off x="5248652" y="3151167"/>
            <a:ext cx="169469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</a:rPr>
              <a:t>添加标题文本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4F969DE9-8212-EAAA-1D78-D09EDAAFB610}"/>
              </a:ext>
            </a:extLst>
          </p:cNvPr>
          <p:cNvSpPr txBox="1"/>
          <p:nvPr/>
        </p:nvSpPr>
        <p:spPr>
          <a:xfrm>
            <a:off x="5539293" y="1742804"/>
            <a:ext cx="1228221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得意黑" pitchFamily="2" charset="-122"/>
                <a:ea typeface="得意黑" pitchFamily="2" charset="-122"/>
              </a:rPr>
              <a:t>03</a:t>
            </a:r>
            <a:endParaRPr lang="zh-CN" altLang="en-US" sz="8800" b="1" dirty="0">
              <a:solidFill>
                <a:schemeClr val="tx1">
                  <a:lumMod val="65000"/>
                  <a:lumOff val="35000"/>
                </a:schemeClr>
              </a:solidFill>
              <a:latin typeface="得意黑" pitchFamily="2" charset="-122"/>
              <a:ea typeface="得意黑" pitchFamily="2" charset="-122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11896B98-68C8-D64F-454A-257892C17AF3}"/>
              </a:ext>
            </a:extLst>
          </p:cNvPr>
          <p:cNvSpPr txBox="1"/>
          <p:nvPr/>
        </p:nvSpPr>
        <p:spPr>
          <a:xfrm>
            <a:off x="2013857" y="3800443"/>
            <a:ext cx="8164286" cy="7084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</p:spTree>
    <p:extLst>
      <p:ext uri="{BB962C8B-B14F-4D97-AF65-F5344CB8AC3E}">
        <p14:creationId xmlns:p14="http://schemas.microsoft.com/office/powerpoint/2010/main" val="26576016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2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文本框 33">
            <a:extLst>
              <a:ext uri="{FF2B5EF4-FFF2-40B4-BE49-F238E27FC236}">
                <a16:creationId xmlns:a16="http://schemas.microsoft.com/office/drawing/2014/main" id="{A03C990F-C36A-50EF-E8C7-4728CDF490CD}"/>
              </a:ext>
            </a:extLst>
          </p:cNvPr>
          <p:cNvSpPr txBox="1"/>
          <p:nvPr/>
        </p:nvSpPr>
        <p:spPr>
          <a:xfrm>
            <a:off x="2039837" y="351504"/>
            <a:ext cx="270138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单击此处添加标题文本</a:t>
            </a: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D0F1D1FC-2C62-8608-2007-CE5B2849E55F}"/>
              </a:ext>
            </a:extLst>
          </p:cNvPr>
          <p:cNvSpPr txBox="1"/>
          <p:nvPr/>
        </p:nvSpPr>
        <p:spPr>
          <a:xfrm>
            <a:off x="1010871" y="166624"/>
            <a:ext cx="61106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得意黑" pitchFamily="2" charset="-122"/>
                <a:ea typeface="得意黑" pitchFamily="2" charset="-122"/>
              </a:rPr>
              <a:t>03</a:t>
            </a:r>
            <a:endParaRPr lang="zh-CN" altLang="en-US" sz="3600" b="1" dirty="0">
              <a:solidFill>
                <a:schemeClr val="tx1">
                  <a:lumMod val="65000"/>
                  <a:lumOff val="35000"/>
                </a:schemeClr>
              </a:solidFill>
              <a:latin typeface="得意黑" pitchFamily="2" charset="-122"/>
              <a:ea typeface="得意黑" pitchFamily="2" charset="-122"/>
            </a:endParaRPr>
          </a:p>
        </p:txBody>
      </p:sp>
      <p:sp>
        <p:nvSpPr>
          <p:cNvPr id="2" name="Freeform 5">
            <a:extLst>
              <a:ext uri="{FF2B5EF4-FFF2-40B4-BE49-F238E27FC236}">
                <a16:creationId xmlns:a16="http://schemas.microsoft.com/office/drawing/2014/main" id="{062A45DA-3229-3AA6-15C2-AB8B4073B720}"/>
              </a:ext>
            </a:extLst>
          </p:cNvPr>
          <p:cNvSpPr>
            <a:spLocks/>
          </p:cNvSpPr>
          <p:nvPr/>
        </p:nvSpPr>
        <p:spPr bwMode="auto">
          <a:xfrm rot="5400000">
            <a:off x="6809662" y="-381249"/>
            <a:ext cx="1553241" cy="4858201"/>
          </a:xfrm>
          <a:custGeom>
            <a:avLst/>
            <a:gdLst>
              <a:gd name="T0" fmla="*/ 0 w 2480"/>
              <a:gd name="T1" fmla="*/ 237 h 876"/>
              <a:gd name="T2" fmla="*/ 0 w 2480"/>
              <a:gd name="T3" fmla="*/ 876 h 876"/>
              <a:gd name="T4" fmla="*/ 2480 w 2480"/>
              <a:gd name="T5" fmla="*/ 876 h 876"/>
              <a:gd name="T6" fmla="*/ 2480 w 2480"/>
              <a:gd name="T7" fmla="*/ 237 h 876"/>
              <a:gd name="T8" fmla="*/ 1226 w 2480"/>
              <a:gd name="T9" fmla="*/ 0 h 876"/>
              <a:gd name="T10" fmla="*/ 0 w 2480"/>
              <a:gd name="T11" fmla="*/ 237 h 8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480" h="876">
                <a:moveTo>
                  <a:pt x="0" y="237"/>
                </a:moveTo>
                <a:lnTo>
                  <a:pt x="0" y="876"/>
                </a:lnTo>
                <a:lnTo>
                  <a:pt x="2480" y="876"/>
                </a:lnTo>
                <a:lnTo>
                  <a:pt x="2480" y="237"/>
                </a:lnTo>
                <a:lnTo>
                  <a:pt x="1226" y="0"/>
                </a:lnTo>
                <a:lnTo>
                  <a:pt x="0" y="237"/>
                </a:lnTo>
                <a:close/>
              </a:path>
            </a:pathLst>
          </a:custGeom>
          <a:solidFill>
            <a:srgbClr val="5B778D"/>
          </a:solidFill>
          <a:ln>
            <a:noFill/>
          </a:ln>
        </p:spPr>
        <p:txBody>
          <a:bodyPr vert="horz" wrap="square" lIns="121917" tIns="60958" rIns="121917" bIns="60958" numCol="1" anchor="t" anchorCtr="0" compatLnSpc="1">
            <a:prstTxWarp prst="textNoShape">
              <a:avLst/>
            </a:prstTxWarp>
          </a:bodyPr>
          <a:lstStyle/>
          <a:p>
            <a:pPr defTabSz="121917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3" name="Freeform 6">
            <a:extLst>
              <a:ext uri="{FF2B5EF4-FFF2-40B4-BE49-F238E27FC236}">
                <a16:creationId xmlns:a16="http://schemas.microsoft.com/office/drawing/2014/main" id="{3B5C92EF-F0AC-5E8D-7111-B02729459561}"/>
              </a:ext>
            </a:extLst>
          </p:cNvPr>
          <p:cNvSpPr>
            <a:spLocks/>
          </p:cNvSpPr>
          <p:nvPr/>
        </p:nvSpPr>
        <p:spPr bwMode="auto">
          <a:xfrm rot="5400000">
            <a:off x="6794421" y="667121"/>
            <a:ext cx="1553242" cy="4841562"/>
          </a:xfrm>
          <a:custGeom>
            <a:avLst/>
            <a:gdLst>
              <a:gd name="T0" fmla="*/ 0 w 2480"/>
              <a:gd name="T1" fmla="*/ 234 h 873"/>
              <a:gd name="T2" fmla="*/ 0 w 2480"/>
              <a:gd name="T3" fmla="*/ 873 h 873"/>
              <a:gd name="T4" fmla="*/ 2480 w 2480"/>
              <a:gd name="T5" fmla="*/ 873 h 873"/>
              <a:gd name="T6" fmla="*/ 2480 w 2480"/>
              <a:gd name="T7" fmla="*/ 234 h 873"/>
              <a:gd name="T8" fmla="*/ 1226 w 2480"/>
              <a:gd name="T9" fmla="*/ 0 h 873"/>
              <a:gd name="T10" fmla="*/ 0 w 2480"/>
              <a:gd name="T11" fmla="*/ 234 h 8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480" h="873">
                <a:moveTo>
                  <a:pt x="0" y="234"/>
                </a:moveTo>
                <a:lnTo>
                  <a:pt x="0" y="873"/>
                </a:lnTo>
                <a:lnTo>
                  <a:pt x="2480" y="873"/>
                </a:lnTo>
                <a:lnTo>
                  <a:pt x="2480" y="234"/>
                </a:lnTo>
                <a:lnTo>
                  <a:pt x="1226" y="0"/>
                </a:lnTo>
                <a:lnTo>
                  <a:pt x="0" y="234"/>
                </a:lnTo>
                <a:close/>
              </a:path>
            </a:pathLst>
          </a:custGeom>
          <a:solidFill>
            <a:srgbClr val="B8D8D8"/>
          </a:solidFill>
          <a:ln>
            <a:noFill/>
          </a:ln>
        </p:spPr>
        <p:txBody>
          <a:bodyPr vert="horz" wrap="square" lIns="121917" tIns="60958" rIns="121917" bIns="60958" numCol="1" anchor="t" anchorCtr="0" compatLnSpc="1">
            <a:prstTxWarp prst="textNoShape">
              <a:avLst/>
            </a:prstTxWarp>
          </a:bodyPr>
          <a:lstStyle/>
          <a:p>
            <a:pPr defTabSz="121917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4" name="Freeform 7">
            <a:extLst>
              <a:ext uri="{FF2B5EF4-FFF2-40B4-BE49-F238E27FC236}">
                <a16:creationId xmlns:a16="http://schemas.microsoft.com/office/drawing/2014/main" id="{CC6CB4A8-5F73-98ED-4EFC-1DB2C106B31A}"/>
              </a:ext>
            </a:extLst>
          </p:cNvPr>
          <p:cNvSpPr>
            <a:spLocks/>
          </p:cNvSpPr>
          <p:nvPr/>
        </p:nvSpPr>
        <p:spPr bwMode="auto">
          <a:xfrm rot="5400000">
            <a:off x="6798612" y="1698855"/>
            <a:ext cx="1553241" cy="4858201"/>
          </a:xfrm>
          <a:custGeom>
            <a:avLst/>
            <a:gdLst>
              <a:gd name="T0" fmla="*/ 0 w 2480"/>
              <a:gd name="T1" fmla="*/ 237 h 876"/>
              <a:gd name="T2" fmla="*/ 0 w 2480"/>
              <a:gd name="T3" fmla="*/ 876 h 876"/>
              <a:gd name="T4" fmla="*/ 2480 w 2480"/>
              <a:gd name="T5" fmla="*/ 876 h 876"/>
              <a:gd name="T6" fmla="*/ 2480 w 2480"/>
              <a:gd name="T7" fmla="*/ 237 h 876"/>
              <a:gd name="T8" fmla="*/ 1226 w 2480"/>
              <a:gd name="T9" fmla="*/ 0 h 876"/>
              <a:gd name="T10" fmla="*/ 0 w 2480"/>
              <a:gd name="T11" fmla="*/ 237 h 8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480" h="876">
                <a:moveTo>
                  <a:pt x="0" y="237"/>
                </a:moveTo>
                <a:lnTo>
                  <a:pt x="0" y="876"/>
                </a:lnTo>
                <a:lnTo>
                  <a:pt x="2480" y="876"/>
                </a:lnTo>
                <a:lnTo>
                  <a:pt x="2480" y="237"/>
                </a:lnTo>
                <a:lnTo>
                  <a:pt x="1226" y="0"/>
                </a:lnTo>
                <a:lnTo>
                  <a:pt x="0" y="237"/>
                </a:lnTo>
                <a:close/>
              </a:path>
            </a:pathLst>
          </a:custGeom>
          <a:solidFill>
            <a:srgbClr val="D4E1E3"/>
          </a:solidFill>
          <a:ln>
            <a:noFill/>
          </a:ln>
        </p:spPr>
        <p:txBody>
          <a:bodyPr vert="horz" wrap="square" lIns="121917" tIns="60958" rIns="121917" bIns="60958" numCol="1" anchor="t" anchorCtr="0" compatLnSpc="1">
            <a:prstTxWarp prst="textNoShape">
              <a:avLst/>
            </a:prstTxWarp>
          </a:bodyPr>
          <a:lstStyle/>
          <a:p>
            <a:pPr defTabSz="121917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5" name="Freeform 8">
            <a:extLst>
              <a:ext uri="{FF2B5EF4-FFF2-40B4-BE49-F238E27FC236}">
                <a16:creationId xmlns:a16="http://schemas.microsoft.com/office/drawing/2014/main" id="{4E4D1E2A-7E5D-5E4A-CCAA-759A9624FB62}"/>
              </a:ext>
            </a:extLst>
          </p:cNvPr>
          <p:cNvSpPr>
            <a:spLocks/>
          </p:cNvSpPr>
          <p:nvPr/>
        </p:nvSpPr>
        <p:spPr bwMode="auto">
          <a:xfrm rot="5400000">
            <a:off x="6798612" y="2738905"/>
            <a:ext cx="1553241" cy="4858201"/>
          </a:xfrm>
          <a:custGeom>
            <a:avLst/>
            <a:gdLst>
              <a:gd name="T0" fmla="*/ 0 w 2480"/>
              <a:gd name="T1" fmla="*/ 237 h 876"/>
              <a:gd name="T2" fmla="*/ 0 w 2480"/>
              <a:gd name="T3" fmla="*/ 876 h 876"/>
              <a:gd name="T4" fmla="*/ 2480 w 2480"/>
              <a:gd name="T5" fmla="*/ 876 h 876"/>
              <a:gd name="T6" fmla="*/ 2480 w 2480"/>
              <a:gd name="T7" fmla="*/ 237 h 876"/>
              <a:gd name="T8" fmla="*/ 1226 w 2480"/>
              <a:gd name="T9" fmla="*/ 0 h 876"/>
              <a:gd name="T10" fmla="*/ 0 w 2480"/>
              <a:gd name="T11" fmla="*/ 237 h 8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480" h="876">
                <a:moveTo>
                  <a:pt x="0" y="237"/>
                </a:moveTo>
                <a:lnTo>
                  <a:pt x="0" y="876"/>
                </a:lnTo>
                <a:lnTo>
                  <a:pt x="2480" y="876"/>
                </a:lnTo>
                <a:lnTo>
                  <a:pt x="2480" y="237"/>
                </a:lnTo>
                <a:lnTo>
                  <a:pt x="1226" y="0"/>
                </a:lnTo>
                <a:lnTo>
                  <a:pt x="0" y="237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121917" tIns="60958" rIns="121917" bIns="60958" numCol="1" anchor="t" anchorCtr="0" compatLnSpc="1">
            <a:prstTxWarp prst="textNoShape">
              <a:avLst/>
            </a:prstTxWarp>
          </a:bodyPr>
          <a:lstStyle/>
          <a:p>
            <a:pPr defTabSz="121917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21" name="Freeform 5">
            <a:extLst>
              <a:ext uri="{FF2B5EF4-FFF2-40B4-BE49-F238E27FC236}">
                <a16:creationId xmlns:a16="http://schemas.microsoft.com/office/drawing/2014/main" id="{26A940E2-52D3-8792-1EC9-0AAF69E4119C}"/>
              </a:ext>
            </a:extLst>
          </p:cNvPr>
          <p:cNvSpPr>
            <a:spLocks noEditPoints="1"/>
          </p:cNvSpPr>
          <p:nvPr/>
        </p:nvSpPr>
        <p:spPr bwMode="auto">
          <a:xfrm>
            <a:off x="5604918" y="1596034"/>
            <a:ext cx="501724" cy="470378"/>
          </a:xfrm>
          <a:custGeom>
            <a:avLst/>
            <a:gdLst>
              <a:gd name="T0" fmla="*/ 2926 w 2950"/>
              <a:gd name="T1" fmla="*/ 825 h 2765"/>
              <a:gd name="T2" fmla="*/ 2401 w 2950"/>
              <a:gd name="T3" fmla="*/ 45 h 2765"/>
              <a:gd name="T4" fmla="*/ 2316 w 2950"/>
              <a:gd name="T5" fmla="*/ 0 h 2765"/>
              <a:gd name="T6" fmla="*/ 635 w 2950"/>
              <a:gd name="T7" fmla="*/ 0 h 2765"/>
              <a:gd name="T8" fmla="*/ 550 w 2950"/>
              <a:gd name="T9" fmla="*/ 45 h 2765"/>
              <a:gd name="T10" fmla="*/ 25 w 2950"/>
              <a:gd name="T11" fmla="*/ 825 h 2765"/>
              <a:gd name="T12" fmla="*/ 28 w 2950"/>
              <a:gd name="T13" fmla="*/ 944 h 2765"/>
              <a:gd name="T14" fmla="*/ 1394 w 2950"/>
              <a:gd name="T15" fmla="*/ 2725 h 2765"/>
              <a:gd name="T16" fmla="*/ 1475 w 2950"/>
              <a:gd name="T17" fmla="*/ 2765 h 2765"/>
              <a:gd name="T18" fmla="*/ 1556 w 2950"/>
              <a:gd name="T19" fmla="*/ 2725 h 2765"/>
              <a:gd name="T20" fmla="*/ 2922 w 2950"/>
              <a:gd name="T21" fmla="*/ 944 h 2765"/>
              <a:gd name="T22" fmla="*/ 2926 w 2950"/>
              <a:gd name="T23" fmla="*/ 825 h 2765"/>
              <a:gd name="T24" fmla="*/ 1882 w 2950"/>
              <a:gd name="T25" fmla="*/ 943 h 2765"/>
              <a:gd name="T26" fmla="*/ 1475 w 2950"/>
              <a:gd name="T27" fmla="*/ 2430 h 2765"/>
              <a:gd name="T28" fmla="*/ 1069 w 2950"/>
              <a:gd name="T29" fmla="*/ 943 h 2765"/>
              <a:gd name="T30" fmla="*/ 1882 w 2950"/>
              <a:gd name="T31" fmla="*/ 943 h 2765"/>
              <a:gd name="T32" fmla="*/ 1099 w 2950"/>
              <a:gd name="T33" fmla="*/ 820 h 2765"/>
              <a:gd name="T34" fmla="*/ 1475 w 2950"/>
              <a:gd name="T35" fmla="*/ 218 h 2765"/>
              <a:gd name="T36" fmla="*/ 1851 w 2950"/>
              <a:gd name="T37" fmla="*/ 820 h 2765"/>
              <a:gd name="T38" fmla="*/ 1099 w 2950"/>
              <a:gd name="T39" fmla="*/ 820 h 2765"/>
              <a:gd name="T40" fmla="*/ 1612 w 2950"/>
              <a:gd name="T41" fmla="*/ 205 h 2765"/>
              <a:gd name="T42" fmla="*/ 2202 w 2950"/>
              <a:gd name="T43" fmla="*/ 205 h 2765"/>
              <a:gd name="T44" fmla="*/ 1954 w 2950"/>
              <a:gd name="T45" fmla="*/ 752 h 2765"/>
              <a:gd name="T46" fmla="*/ 1612 w 2950"/>
              <a:gd name="T47" fmla="*/ 205 h 2765"/>
              <a:gd name="T48" fmla="*/ 997 w 2950"/>
              <a:gd name="T49" fmla="*/ 752 h 2765"/>
              <a:gd name="T50" fmla="*/ 749 w 2950"/>
              <a:gd name="T51" fmla="*/ 205 h 2765"/>
              <a:gd name="T52" fmla="*/ 1339 w 2950"/>
              <a:gd name="T53" fmla="*/ 205 h 2765"/>
              <a:gd name="T54" fmla="*/ 997 w 2950"/>
              <a:gd name="T55" fmla="*/ 752 h 2765"/>
              <a:gd name="T56" fmla="*/ 1305 w 2950"/>
              <a:gd name="T57" fmla="*/ 2272 h 2765"/>
              <a:gd name="T58" fmla="*/ 285 w 2950"/>
              <a:gd name="T59" fmla="*/ 943 h 2765"/>
              <a:gd name="T60" fmla="*/ 941 w 2950"/>
              <a:gd name="T61" fmla="*/ 943 h 2765"/>
              <a:gd name="T62" fmla="*/ 1305 w 2950"/>
              <a:gd name="T63" fmla="*/ 2272 h 2765"/>
              <a:gd name="T64" fmla="*/ 2009 w 2950"/>
              <a:gd name="T65" fmla="*/ 943 h 2765"/>
              <a:gd name="T66" fmla="*/ 2665 w 2950"/>
              <a:gd name="T67" fmla="*/ 943 h 2765"/>
              <a:gd name="T68" fmla="*/ 1646 w 2950"/>
              <a:gd name="T69" fmla="*/ 2272 h 2765"/>
              <a:gd name="T70" fmla="*/ 2009 w 2950"/>
              <a:gd name="T71" fmla="*/ 943 h 2765"/>
              <a:gd name="T72" fmla="*/ 2676 w 2950"/>
              <a:gd name="T73" fmla="*/ 820 h 2765"/>
              <a:gd name="T74" fmla="*/ 2058 w 2950"/>
              <a:gd name="T75" fmla="*/ 820 h 2765"/>
              <a:gd name="T76" fmla="*/ 2306 w 2950"/>
              <a:gd name="T77" fmla="*/ 272 h 2765"/>
              <a:gd name="T78" fmla="*/ 2676 w 2950"/>
              <a:gd name="T79" fmla="*/ 820 h 2765"/>
              <a:gd name="T80" fmla="*/ 644 w 2950"/>
              <a:gd name="T81" fmla="*/ 272 h 2765"/>
              <a:gd name="T82" fmla="*/ 893 w 2950"/>
              <a:gd name="T83" fmla="*/ 820 h 2765"/>
              <a:gd name="T84" fmla="*/ 274 w 2950"/>
              <a:gd name="T85" fmla="*/ 820 h 2765"/>
              <a:gd name="T86" fmla="*/ 644 w 2950"/>
              <a:gd name="T87" fmla="*/ 272 h 2765"/>
              <a:gd name="T88" fmla="*/ 644 w 2950"/>
              <a:gd name="T89" fmla="*/ 272 h 2765"/>
              <a:gd name="T90" fmla="*/ 644 w 2950"/>
              <a:gd name="T91" fmla="*/ 272 h 27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2950" h="2765">
                <a:moveTo>
                  <a:pt x="2926" y="825"/>
                </a:moveTo>
                <a:cubicBezTo>
                  <a:pt x="2401" y="45"/>
                  <a:pt x="2401" y="45"/>
                  <a:pt x="2401" y="45"/>
                </a:cubicBezTo>
                <a:cubicBezTo>
                  <a:pt x="2382" y="17"/>
                  <a:pt x="2350" y="0"/>
                  <a:pt x="2316" y="0"/>
                </a:cubicBezTo>
                <a:cubicBezTo>
                  <a:pt x="635" y="0"/>
                  <a:pt x="635" y="0"/>
                  <a:pt x="635" y="0"/>
                </a:cubicBezTo>
                <a:cubicBezTo>
                  <a:pt x="601" y="0"/>
                  <a:pt x="569" y="17"/>
                  <a:pt x="550" y="45"/>
                </a:cubicBezTo>
                <a:cubicBezTo>
                  <a:pt x="25" y="825"/>
                  <a:pt x="25" y="825"/>
                  <a:pt x="25" y="825"/>
                </a:cubicBezTo>
                <a:cubicBezTo>
                  <a:pt x="0" y="861"/>
                  <a:pt x="1" y="909"/>
                  <a:pt x="28" y="944"/>
                </a:cubicBezTo>
                <a:cubicBezTo>
                  <a:pt x="1394" y="2725"/>
                  <a:pt x="1394" y="2725"/>
                  <a:pt x="1394" y="2725"/>
                </a:cubicBezTo>
                <a:cubicBezTo>
                  <a:pt x="1413" y="2750"/>
                  <a:pt x="1443" y="2765"/>
                  <a:pt x="1475" y="2765"/>
                </a:cubicBezTo>
                <a:cubicBezTo>
                  <a:pt x="1507" y="2765"/>
                  <a:pt x="1537" y="2750"/>
                  <a:pt x="1556" y="2725"/>
                </a:cubicBezTo>
                <a:cubicBezTo>
                  <a:pt x="2922" y="944"/>
                  <a:pt x="2922" y="944"/>
                  <a:pt x="2922" y="944"/>
                </a:cubicBezTo>
                <a:cubicBezTo>
                  <a:pt x="2949" y="909"/>
                  <a:pt x="2950" y="861"/>
                  <a:pt x="2926" y="825"/>
                </a:cubicBezTo>
                <a:close/>
                <a:moveTo>
                  <a:pt x="1882" y="943"/>
                </a:moveTo>
                <a:cubicBezTo>
                  <a:pt x="1475" y="2430"/>
                  <a:pt x="1475" y="2430"/>
                  <a:pt x="1475" y="2430"/>
                </a:cubicBezTo>
                <a:cubicBezTo>
                  <a:pt x="1069" y="943"/>
                  <a:pt x="1069" y="943"/>
                  <a:pt x="1069" y="943"/>
                </a:cubicBezTo>
                <a:cubicBezTo>
                  <a:pt x="1882" y="943"/>
                  <a:pt x="1882" y="943"/>
                  <a:pt x="1882" y="943"/>
                </a:cubicBezTo>
                <a:close/>
                <a:moveTo>
                  <a:pt x="1099" y="820"/>
                </a:moveTo>
                <a:cubicBezTo>
                  <a:pt x="1475" y="218"/>
                  <a:pt x="1475" y="218"/>
                  <a:pt x="1475" y="218"/>
                </a:cubicBezTo>
                <a:cubicBezTo>
                  <a:pt x="1851" y="820"/>
                  <a:pt x="1851" y="820"/>
                  <a:pt x="1851" y="820"/>
                </a:cubicBezTo>
                <a:cubicBezTo>
                  <a:pt x="1099" y="820"/>
                  <a:pt x="1099" y="820"/>
                  <a:pt x="1099" y="820"/>
                </a:cubicBezTo>
                <a:close/>
                <a:moveTo>
                  <a:pt x="1612" y="205"/>
                </a:moveTo>
                <a:cubicBezTo>
                  <a:pt x="2202" y="205"/>
                  <a:pt x="2202" y="205"/>
                  <a:pt x="2202" y="205"/>
                </a:cubicBezTo>
                <a:cubicBezTo>
                  <a:pt x="1954" y="752"/>
                  <a:pt x="1954" y="752"/>
                  <a:pt x="1954" y="752"/>
                </a:cubicBezTo>
                <a:cubicBezTo>
                  <a:pt x="1612" y="205"/>
                  <a:pt x="1612" y="205"/>
                  <a:pt x="1612" y="205"/>
                </a:cubicBezTo>
                <a:close/>
                <a:moveTo>
                  <a:pt x="997" y="752"/>
                </a:moveTo>
                <a:cubicBezTo>
                  <a:pt x="749" y="205"/>
                  <a:pt x="749" y="205"/>
                  <a:pt x="749" y="205"/>
                </a:cubicBezTo>
                <a:cubicBezTo>
                  <a:pt x="1339" y="205"/>
                  <a:pt x="1339" y="205"/>
                  <a:pt x="1339" y="205"/>
                </a:cubicBezTo>
                <a:cubicBezTo>
                  <a:pt x="997" y="752"/>
                  <a:pt x="997" y="752"/>
                  <a:pt x="997" y="752"/>
                </a:cubicBezTo>
                <a:close/>
                <a:moveTo>
                  <a:pt x="1305" y="2272"/>
                </a:moveTo>
                <a:cubicBezTo>
                  <a:pt x="285" y="943"/>
                  <a:pt x="285" y="943"/>
                  <a:pt x="285" y="943"/>
                </a:cubicBezTo>
                <a:cubicBezTo>
                  <a:pt x="941" y="943"/>
                  <a:pt x="941" y="943"/>
                  <a:pt x="941" y="943"/>
                </a:cubicBezTo>
                <a:cubicBezTo>
                  <a:pt x="1305" y="2272"/>
                  <a:pt x="1305" y="2272"/>
                  <a:pt x="1305" y="2272"/>
                </a:cubicBezTo>
                <a:close/>
                <a:moveTo>
                  <a:pt x="2009" y="943"/>
                </a:moveTo>
                <a:cubicBezTo>
                  <a:pt x="2665" y="943"/>
                  <a:pt x="2665" y="943"/>
                  <a:pt x="2665" y="943"/>
                </a:cubicBezTo>
                <a:cubicBezTo>
                  <a:pt x="1646" y="2272"/>
                  <a:pt x="1646" y="2272"/>
                  <a:pt x="1646" y="2272"/>
                </a:cubicBezTo>
                <a:cubicBezTo>
                  <a:pt x="2009" y="943"/>
                  <a:pt x="2009" y="943"/>
                  <a:pt x="2009" y="943"/>
                </a:cubicBezTo>
                <a:close/>
                <a:moveTo>
                  <a:pt x="2676" y="820"/>
                </a:moveTo>
                <a:cubicBezTo>
                  <a:pt x="2058" y="820"/>
                  <a:pt x="2058" y="820"/>
                  <a:pt x="2058" y="820"/>
                </a:cubicBezTo>
                <a:cubicBezTo>
                  <a:pt x="2306" y="272"/>
                  <a:pt x="2306" y="272"/>
                  <a:pt x="2306" y="272"/>
                </a:cubicBezTo>
                <a:cubicBezTo>
                  <a:pt x="2676" y="820"/>
                  <a:pt x="2676" y="820"/>
                  <a:pt x="2676" y="820"/>
                </a:cubicBezTo>
                <a:close/>
                <a:moveTo>
                  <a:pt x="644" y="272"/>
                </a:moveTo>
                <a:cubicBezTo>
                  <a:pt x="893" y="820"/>
                  <a:pt x="893" y="820"/>
                  <a:pt x="893" y="820"/>
                </a:cubicBezTo>
                <a:cubicBezTo>
                  <a:pt x="274" y="820"/>
                  <a:pt x="274" y="820"/>
                  <a:pt x="274" y="820"/>
                </a:cubicBezTo>
                <a:cubicBezTo>
                  <a:pt x="644" y="272"/>
                  <a:pt x="644" y="272"/>
                  <a:pt x="644" y="272"/>
                </a:cubicBezTo>
                <a:close/>
                <a:moveTo>
                  <a:pt x="644" y="272"/>
                </a:moveTo>
                <a:cubicBezTo>
                  <a:pt x="644" y="272"/>
                  <a:pt x="644" y="272"/>
                  <a:pt x="644" y="272"/>
                </a:cubicBezTo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121917" tIns="60958" rIns="121917" bIns="60958" numCol="1" anchor="t" anchorCtr="0" compatLnSpc="1">
            <a:prstTxWarp prst="textNoShape">
              <a:avLst/>
            </a:prstTxWarp>
          </a:bodyPr>
          <a:lstStyle/>
          <a:p>
            <a:pPr defTabSz="121917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22" name="Freeform 9">
            <a:extLst>
              <a:ext uri="{FF2B5EF4-FFF2-40B4-BE49-F238E27FC236}">
                <a16:creationId xmlns:a16="http://schemas.microsoft.com/office/drawing/2014/main" id="{7339B4D0-FDF7-3637-0525-CBA5768DC8FA}"/>
              </a:ext>
            </a:extLst>
          </p:cNvPr>
          <p:cNvSpPr>
            <a:spLocks noEditPoints="1"/>
          </p:cNvSpPr>
          <p:nvPr/>
        </p:nvSpPr>
        <p:spPr bwMode="auto">
          <a:xfrm>
            <a:off x="5601240" y="2606816"/>
            <a:ext cx="445425" cy="488534"/>
          </a:xfrm>
          <a:custGeom>
            <a:avLst/>
            <a:gdLst>
              <a:gd name="T0" fmla="*/ 2210 w 2210"/>
              <a:gd name="T1" fmla="*/ 1381 h 2427"/>
              <a:gd name="T2" fmla="*/ 2210 w 2210"/>
              <a:gd name="T3" fmla="*/ 1372 h 2427"/>
              <a:gd name="T4" fmla="*/ 2204 w 2210"/>
              <a:gd name="T5" fmla="*/ 1305 h 2427"/>
              <a:gd name="T6" fmla="*/ 1459 w 2210"/>
              <a:gd name="T7" fmla="*/ 266 h 2427"/>
              <a:gd name="T8" fmla="*/ 1378 w 2210"/>
              <a:gd name="T9" fmla="*/ 314 h 2427"/>
              <a:gd name="T10" fmla="*/ 2076 w 2210"/>
              <a:gd name="T11" fmla="*/ 1120 h 2427"/>
              <a:gd name="T12" fmla="*/ 1634 w 2210"/>
              <a:gd name="T13" fmla="*/ 1209 h 2427"/>
              <a:gd name="T14" fmla="*/ 1111 w 2210"/>
              <a:gd name="T15" fmla="*/ 1209 h 2427"/>
              <a:gd name="T16" fmla="*/ 588 w 2210"/>
              <a:gd name="T17" fmla="*/ 1209 h 2427"/>
              <a:gd name="T18" fmla="*/ 125 w 2210"/>
              <a:gd name="T19" fmla="*/ 1137 h 2427"/>
              <a:gd name="T20" fmla="*/ 1102 w 2210"/>
              <a:gd name="T21" fmla="*/ 316 h 2427"/>
              <a:gd name="T22" fmla="*/ 1157 w 2210"/>
              <a:gd name="T23" fmla="*/ 53 h 2427"/>
              <a:gd name="T24" fmla="*/ 1047 w 2210"/>
              <a:gd name="T25" fmla="*/ 53 h 2427"/>
              <a:gd name="T26" fmla="*/ 1 w 2210"/>
              <a:gd name="T27" fmla="*/ 1305 h 2427"/>
              <a:gd name="T28" fmla="*/ 0 w 2210"/>
              <a:gd name="T29" fmla="*/ 1381 h 2427"/>
              <a:gd name="T30" fmla="*/ 115 w 2210"/>
              <a:gd name="T31" fmla="*/ 1388 h 2427"/>
              <a:gd name="T32" fmla="*/ 326 w 2210"/>
              <a:gd name="T33" fmla="*/ 1163 h 2427"/>
              <a:gd name="T34" fmla="*/ 535 w 2210"/>
              <a:gd name="T35" fmla="*/ 1384 h 2427"/>
              <a:gd name="T36" fmla="*/ 535 w 2210"/>
              <a:gd name="T37" fmla="*/ 1387 h 2427"/>
              <a:gd name="T38" fmla="*/ 535 w 2210"/>
              <a:gd name="T39" fmla="*/ 1388 h 2427"/>
              <a:gd name="T40" fmla="*/ 641 w 2210"/>
              <a:gd name="T41" fmla="*/ 1388 h 2427"/>
              <a:gd name="T42" fmla="*/ 641 w 2210"/>
              <a:gd name="T43" fmla="*/ 1387 h 2427"/>
              <a:gd name="T44" fmla="*/ 640 w 2210"/>
              <a:gd name="T45" fmla="*/ 1383 h 2427"/>
              <a:gd name="T46" fmla="*/ 850 w 2210"/>
              <a:gd name="T47" fmla="*/ 1163 h 2427"/>
              <a:gd name="T48" fmla="*/ 1054 w 2210"/>
              <a:gd name="T49" fmla="*/ 2030 h 2427"/>
              <a:gd name="T50" fmla="*/ 827 w 2210"/>
              <a:gd name="T51" fmla="*/ 2317 h 2427"/>
              <a:gd name="T52" fmla="*/ 524 w 2210"/>
              <a:gd name="T53" fmla="*/ 2014 h 2427"/>
              <a:gd name="T54" fmla="*/ 827 w 2210"/>
              <a:gd name="T55" fmla="*/ 2427 h 2427"/>
              <a:gd name="T56" fmla="*/ 1164 w 2210"/>
              <a:gd name="T57" fmla="*/ 2042 h 2427"/>
              <a:gd name="T58" fmla="*/ 1373 w 2210"/>
              <a:gd name="T59" fmla="*/ 1163 h 2427"/>
              <a:gd name="T60" fmla="*/ 1582 w 2210"/>
              <a:gd name="T61" fmla="*/ 1383 h 2427"/>
              <a:gd name="T62" fmla="*/ 1582 w 2210"/>
              <a:gd name="T63" fmla="*/ 1387 h 2427"/>
              <a:gd name="T64" fmla="*/ 1582 w 2210"/>
              <a:gd name="T65" fmla="*/ 1388 h 2427"/>
              <a:gd name="T66" fmla="*/ 1687 w 2210"/>
              <a:gd name="T67" fmla="*/ 1388 h 2427"/>
              <a:gd name="T68" fmla="*/ 1687 w 2210"/>
              <a:gd name="T69" fmla="*/ 1387 h 2427"/>
              <a:gd name="T70" fmla="*/ 1687 w 2210"/>
              <a:gd name="T71" fmla="*/ 1384 h 2427"/>
              <a:gd name="T72" fmla="*/ 1896 w 2210"/>
              <a:gd name="T73" fmla="*/ 1163 h 2427"/>
              <a:gd name="T74" fmla="*/ 2100 w 2210"/>
              <a:gd name="T75" fmla="*/ 1381 h 2427"/>
              <a:gd name="T76" fmla="*/ 2100 w 2210"/>
              <a:gd name="T77" fmla="*/ 1381 h 2427"/>
              <a:gd name="T78" fmla="*/ 2210 w 2210"/>
              <a:gd name="T79" fmla="*/ 1388 h 2427"/>
              <a:gd name="T80" fmla="*/ 2210 w 2210"/>
              <a:gd name="T81" fmla="*/ 1383 h 2427"/>
              <a:gd name="T82" fmla="*/ 2210 w 2210"/>
              <a:gd name="T83" fmla="*/ 1381 h 24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210" h="2427">
                <a:moveTo>
                  <a:pt x="2210" y="1381"/>
                </a:moveTo>
                <a:cubicBezTo>
                  <a:pt x="2210" y="1381"/>
                  <a:pt x="2210" y="1381"/>
                  <a:pt x="2210" y="1381"/>
                </a:cubicBezTo>
                <a:cubicBezTo>
                  <a:pt x="2210" y="1381"/>
                  <a:pt x="2210" y="1381"/>
                  <a:pt x="2210" y="1381"/>
                </a:cubicBezTo>
                <a:cubicBezTo>
                  <a:pt x="2210" y="1379"/>
                  <a:pt x="2210" y="1376"/>
                  <a:pt x="2210" y="1372"/>
                </a:cubicBezTo>
                <a:cubicBezTo>
                  <a:pt x="2209" y="1363"/>
                  <a:pt x="2208" y="1354"/>
                  <a:pt x="2207" y="1345"/>
                </a:cubicBezTo>
                <a:cubicBezTo>
                  <a:pt x="2205" y="1328"/>
                  <a:pt x="2204" y="1310"/>
                  <a:pt x="2204" y="1305"/>
                </a:cubicBezTo>
                <a:cubicBezTo>
                  <a:pt x="2204" y="823"/>
                  <a:pt x="1894" y="413"/>
                  <a:pt x="1462" y="264"/>
                </a:cubicBezTo>
                <a:cubicBezTo>
                  <a:pt x="1461" y="265"/>
                  <a:pt x="1460" y="265"/>
                  <a:pt x="1459" y="266"/>
                </a:cubicBezTo>
                <a:cubicBezTo>
                  <a:pt x="1451" y="262"/>
                  <a:pt x="1442" y="259"/>
                  <a:pt x="1433" y="259"/>
                </a:cubicBezTo>
                <a:cubicBezTo>
                  <a:pt x="1402" y="259"/>
                  <a:pt x="1378" y="284"/>
                  <a:pt x="1378" y="314"/>
                </a:cubicBezTo>
                <a:cubicBezTo>
                  <a:pt x="1378" y="343"/>
                  <a:pt x="1400" y="367"/>
                  <a:pt x="1428" y="369"/>
                </a:cubicBezTo>
                <a:cubicBezTo>
                  <a:pt x="1758" y="484"/>
                  <a:pt x="2009" y="769"/>
                  <a:pt x="2076" y="1120"/>
                </a:cubicBezTo>
                <a:cubicBezTo>
                  <a:pt x="2025" y="1081"/>
                  <a:pt x="1963" y="1058"/>
                  <a:pt x="1896" y="1058"/>
                </a:cubicBezTo>
                <a:cubicBezTo>
                  <a:pt x="1787" y="1058"/>
                  <a:pt x="1691" y="1119"/>
                  <a:pt x="1634" y="1209"/>
                </a:cubicBezTo>
                <a:cubicBezTo>
                  <a:pt x="1578" y="1119"/>
                  <a:pt x="1482" y="1058"/>
                  <a:pt x="1373" y="1058"/>
                </a:cubicBezTo>
                <a:cubicBezTo>
                  <a:pt x="1264" y="1058"/>
                  <a:pt x="1167" y="1119"/>
                  <a:pt x="1111" y="1209"/>
                </a:cubicBezTo>
                <a:cubicBezTo>
                  <a:pt x="1055" y="1119"/>
                  <a:pt x="959" y="1058"/>
                  <a:pt x="850" y="1058"/>
                </a:cubicBezTo>
                <a:cubicBezTo>
                  <a:pt x="740" y="1058"/>
                  <a:pt x="644" y="1119"/>
                  <a:pt x="588" y="1209"/>
                </a:cubicBezTo>
                <a:cubicBezTo>
                  <a:pt x="532" y="1119"/>
                  <a:pt x="436" y="1058"/>
                  <a:pt x="326" y="1058"/>
                </a:cubicBezTo>
                <a:cubicBezTo>
                  <a:pt x="250" y="1058"/>
                  <a:pt x="180" y="1088"/>
                  <a:pt x="125" y="1137"/>
                </a:cubicBezTo>
                <a:cubicBezTo>
                  <a:pt x="205" y="675"/>
                  <a:pt x="604" y="322"/>
                  <a:pt x="1087" y="314"/>
                </a:cubicBezTo>
                <a:cubicBezTo>
                  <a:pt x="1091" y="316"/>
                  <a:pt x="1096" y="316"/>
                  <a:pt x="1102" y="316"/>
                </a:cubicBezTo>
                <a:cubicBezTo>
                  <a:pt x="1141" y="316"/>
                  <a:pt x="1157" y="284"/>
                  <a:pt x="1157" y="245"/>
                </a:cubicBezTo>
                <a:cubicBezTo>
                  <a:pt x="1157" y="53"/>
                  <a:pt x="1157" y="53"/>
                  <a:pt x="1157" y="53"/>
                </a:cubicBezTo>
                <a:cubicBezTo>
                  <a:pt x="1157" y="22"/>
                  <a:pt x="1134" y="0"/>
                  <a:pt x="1102" y="0"/>
                </a:cubicBezTo>
                <a:cubicBezTo>
                  <a:pt x="1078" y="0"/>
                  <a:pt x="1047" y="20"/>
                  <a:pt x="1047" y="53"/>
                </a:cubicBezTo>
                <a:cubicBezTo>
                  <a:pt x="1047" y="205"/>
                  <a:pt x="1047" y="205"/>
                  <a:pt x="1047" y="205"/>
                </a:cubicBezTo>
                <a:cubicBezTo>
                  <a:pt x="464" y="234"/>
                  <a:pt x="1" y="716"/>
                  <a:pt x="1" y="1305"/>
                </a:cubicBezTo>
                <a:cubicBezTo>
                  <a:pt x="1" y="1312"/>
                  <a:pt x="1" y="1345"/>
                  <a:pt x="1" y="1368"/>
                </a:cubicBezTo>
                <a:cubicBezTo>
                  <a:pt x="0" y="1372"/>
                  <a:pt x="0" y="1376"/>
                  <a:pt x="0" y="1381"/>
                </a:cubicBezTo>
                <a:cubicBezTo>
                  <a:pt x="0" y="1413"/>
                  <a:pt x="26" y="1440"/>
                  <a:pt x="58" y="1440"/>
                </a:cubicBezTo>
                <a:cubicBezTo>
                  <a:pt x="87" y="1440"/>
                  <a:pt x="112" y="1417"/>
                  <a:pt x="115" y="1388"/>
                </a:cubicBezTo>
                <a:cubicBezTo>
                  <a:pt x="117" y="1388"/>
                  <a:pt x="117" y="1388"/>
                  <a:pt x="117" y="1388"/>
                </a:cubicBezTo>
                <a:cubicBezTo>
                  <a:pt x="118" y="1271"/>
                  <a:pt x="211" y="1163"/>
                  <a:pt x="326" y="1163"/>
                </a:cubicBezTo>
                <a:cubicBezTo>
                  <a:pt x="438" y="1163"/>
                  <a:pt x="530" y="1265"/>
                  <a:pt x="536" y="1378"/>
                </a:cubicBezTo>
                <a:cubicBezTo>
                  <a:pt x="535" y="1380"/>
                  <a:pt x="535" y="1382"/>
                  <a:pt x="535" y="1384"/>
                </a:cubicBezTo>
                <a:cubicBezTo>
                  <a:pt x="535" y="1385"/>
                  <a:pt x="535" y="1385"/>
                  <a:pt x="535" y="1386"/>
                </a:cubicBezTo>
                <a:cubicBezTo>
                  <a:pt x="535" y="1386"/>
                  <a:pt x="535" y="1386"/>
                  <a:pt x="535" y="1387"/>
                </a:cubicBezTo>
                <a:cubicBezTo>
                  <a:pt x="535" y="1387"/>
                  <a:pt x="535" y="1388"/>
                  <a:pt x="535" y="1388"/>
                </a:cubicBezTo>
                <a:cubicBezTo>
                  <a:pt x="535" y="1388"/>
                  <a:pt x="535" y="1388"/>
                  <a:pt x="535" y="1388"/>
                </a:cubicBezTo>
                <a:cubicBezTo>
                  <a:pt x="536" y="1417"/>
                  <a:pt x="560" y="1440"/>
                  <a:pt x="588" y="1440"/>
                </a:cubicBezTo>
                <a:cubicBezTo>
                  <a:pt x="616" y="1440"/>
                  <a:pt x="639" y="1417"/>
                  <a:pt x="641" y="1388"/>
                </a:cubicBezTo>
                <a:cubicBezTo>
                  <a:pt x="641" y="1388"/>
                  <a:pt x="641" y="1388"/>
                  <a:pt x="641" y="1388"/>
                </a:cubicBezTo>
                <a:cubicBezTo>
                  <a:pt x="641" y="1388"/>
                  <a:pt x="641" y="1387"/>
                  <a:pt x="641" y="1387"/>
                </a:cubicBezTo>
                <a:cubicBezTo>
                  <a:pt x="641" y="1387"/>
                  <a:pt x="641" y="1386"/>
                  <a:pt x="641" y="1386"/>
                </a:cubicBezTo>
                <a:cubicBezTo>
                  <a:pt x="641" y="1385"/>
                  <a:pt x="641" y="1384"/>
                  <a:pt x="640" y="1383"/>
                </a:cubicBezTo>
                <a:cubicBezTo>
                  <a:pt x="640" y="1381"/>
                  <a:pt x="640" y="1379"/>
                  <a:pt x="640" y="1378"/>
                </a:cubicBezTo>
                <a:cubicBezTo>
                  <a:pt x="646" y="1265"/>
                  <a:pt x="738" y="1163"/>
                  <a:pt x="850" y="1163"/>
                </a:cubicBezTo>
                <a:cubicBezTo>
                  <a:pt x="949" y="1163"/>
                  <a:pt x="1032" y="1244"/>
                  <a:pt x="1054" y="1341"/>
                </a:cubicBezTo>
                <a:cubicBezTo>
                  <a:pt x="1054" y="2030"/>
                  <a:pt x="1054" y="2030"/>
                  <a:pt x="1054" y="2030"/>
                </a:cubicBezTo>
                <a:cubicBezTo>
                  <a:pt x="1049" y="2041"/>
                  <a:pt x="1047" y="2055"/>
                  <a:pt x="1047" y="2069"/>
                </a:cubicBezTo>
                <a:cubicBezTo>
                  <a:pt x="1047" y="2190"/>
                  <a:pt x="1000" y="2317"/>
                  <a:pt x="827" y="2317"/>
                </a:cubicBezTo>
                <a:cubicBezTo>
                  <a:pt x="676" y="2317"/>
                  <a:pt x="579" y="2190"/>
                  <a:pt x="579" y="2069"/>
                </a:cubicBezTo>
                <a:cubicBezTo>
                  <a:pt x="579" y="2030"/>
                  <a:pt x="552" y="2014"/>
                  <a:pt x="524" y="2014"/>
                </a:cubicBezTo>
                <a:cubicBezTo>
                  <a:pt x="496" y="2014"/>
                  <a:pt x="469" y="2030"/>
                  <a:pt x="469" y="2069"/>
                </a:cubicBezTo>
                <a:cubicBezTo>
                  <a:pt x="469" y="2268"/>
                  <a:pt x="578" y="2427"/>
                  <a:pt x="827" y="2427"/>
                </a:cubicBezTo>
                <a:cubicBezTo>
                  <a:pt x="1112" y="2427"/>
                  <a:pt x="1156" y="2274"/>
                  <a:pt x="1157" y="2080"/>
                </a:cubicBezTo>
                <a:cubicBezTo>
                  <a:pt x="1162" y="2069"/>
                  <a:pt x="1164" y="2056"/>
                  <a:pt x="1164" y="2042"/>
                </a:cubicBezTo>
                <a:cubicBezTo>
                  <a:pt x="1164" y="1375"/>
                  <a:pt x="1164" y="1375"/>
                  <a:pt x="1164" y="1375"/>
                </a:cubicBezTo>
                <a:cubicBezTo>
                  <a:pt x="1171" y="1263"/>
                  <a:pt x="1262" y="1163"/>
                  <a:pt x="1373" y="1163"/>
                </a:cubicBezTo>
                <a:cubicBezTo>
                  <a:pt x="1485" y="1163"/>
                  <a:pt x="1576" y="1265"/>
                  <a:pt x="1582" y="1378"/>
                </a:cubicBezTo>
                <a:cubicBezTo>
                  <a:pt x="1582" y="1379"/>
                  <a:pt x="1582" y="1381"/>
                  <a:pt x="1582" y="1383"/>
                </a:cubicBezTo>
                <a:cubicBezTo>
                  <a:pt x="1582" y="1384"/>
                  <a:pt x="1582" y="1385"/>
                  <a:pt x="1582" y="1386"/>
                </a:cubicBezTo>
                <a:cubicBezTo>
                  <a:pt x="1582" y="1386"/>
                  <a:pt x="1582" y="1387"/>
                  <a:pt x="1582" y="1387"/>
                </a:cubicBezTo>
                <a:cubicBezTo>
                  <a:pt x="1582" y="1388"/>
                  <a:pt x="1582" y="1388"/>
                  <a:pt x="1582" y="1388"/>
                </a:cubicBezTo>
                <a:cubicBezTo>
                  <a:pt x="1582" y="1388"/>
                  <a:pt x="1582" y="1388"/>
                  <a:pt x="1582" y="1388"/>
                </a:cubicBezTo>
                <a:cubicBezTo>
                  <a:pt x="1583" y="1417"/>
                  <a:pt x="1606" y="1440"/>
                  <a:pt x="1634" y="1440"/>
                </a:cubicBezTo>
                <a:cubicBezTo>
                  <a:pt x="1663" y="1440"/>
                  <a:pt x="1686" y="1417"/>
                  <a:pt x="1687" y="1388"/>
                </a:cubicBezTo>
                <a:cubicBezTo>
                  <a:pt x="1687" y="1388"/>
                  <a:pt x="1687" y="1388"/>
                  <a:pt x="1687" y="1388"/>
                </a:cubicBezTo>
                <a:cubicBezTo>
                  <a:pt x="1687" y="1388"/>
                  <a:pt x="1687" y="1387"/>
                  <a:pt x="1687" y="1387"/>
                </a:cubicBezTo>
                <a:cubicBezTo>
                  <a:pt x="1687" y="1386"/>
                  <a:pt x="1687" y="1386"/>
                  <a:pt x="1687" y="1386"/>
                </a:cubicBezTo>
                <a:cubicBezTo>
                  <a:pt x="1687" y="1385"/>
                  <a:pt x="1687" y="1385"/>
                  <a:pt x="1687" y="1384"/>
                </a:cubicBezTo>
                <a:cubicBezTo>
                  <a:pt x="1687" y="1382"/>
                  <a:pt x="1687" y="1380"/>
                  <a:pt x="1687" y="1378"/>
                </a:cubicBezTo>
                <a:cubicBezTo>
                  <a:pt x="1692" y="1265"/>
                  <a:pt x="1784" y="1163"/>
                  <a:pt x="1896" y="1163"/>
                </a:cubicBezTo>
                <a:cubicBezTo>
                  <a:pt x="1988" y="1163"/>
                  <a:pt x="2067" y="1233"/>
                  <a:pt x="2095" y="1321"/>
                </a:cubicBezTo>
                <a:cubicBezTo>
                  <a:pt x="2096" y="1341"/>
                  <a:pt x="2100" y="1374"/>
                  <a:pt x="2100" y="1381"/>
                </a:cubicBezTo>
                <a:cubicBezTo>
                  <a:pt x="2100" y="1381"/>
                  <a:pt x="2100" y="1381"/>
                  <a:pt x="2100" y="1381"/>
                </a:cubicBezTo>
                <a:cubicBezTo>
                  <a:pt x="2100" y="1381"/>
                  <a:pt x="2100" y="1381"/>
                  <a:pt x="2100" y="1381"/>
                </a:cubicBezTo>
                <a:cubicBezTo>
                  <a:pt x="2100" y="1412"/>
                  <a:pt x="2125" y="1436"/>
                  <a:pt x="2155" y="1436"/>
                </a:cubicBezTo>
                <a:cubicBezTo>
                  <a:pt x="2183" y="1436"/>
                  <a:pt x="2206" y="1415"/>
                  <a:pt x="2210" y="1388"/>
                </a:cubicBezTo>
                <a:cubicBezTo>
                  <a:pt x="2210" y="1388"/>
                  <a:pt x="2210" y="1388"/>
                  <a:pt x="2210" y="1388"/>
                </a:cubicBezTo>
                <a:cubicBezTo>
                  <a:pt x="2210" y="1386"/>
                  <a:pt x="2210" y="1385"/>
                  <a:pt x="2210" y="1383"/>
                </a:cubicBezTo>
                <a:cubicBezTo>
                  <a:pt x="2210" y="1382"/>
                  <a:pt x="2210" y="1382"/>
                  <a:pt x="2210" y="1381"/>
                </a:cubicBezTo>
                <a:close/>
                <a:moveTo>
                  <a:pt x="2210" y="1381"/>
                </a:moveTo>
                <a:cubicBezTo>
                  <a:pt x="2210" y="1381"/>
                  <a:pt x="2210" y="1381"/>
                  <a:pt x="2210" y="1381"/>
                </a:cubicBezTo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121917" tIns="60958" rIns="121917" bIns="60958" numCol="1" anchor="t" anchorCtr="0" compatLnSpc="1">
            <a:prstTxWarp prst="textNoShape">
              <a:avLst/>
            </a:prstTxWarp>
          </a:bodyPr>
          <a:lstStyle/>
          <a:p>
            <a:pPr defTabSz="121917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23" name="Freeform 17">
            <a:extLst>
              <a:ext uri="{FF2B5EF4-FFF2-40B4-BE49-F238E27FC236}">
                <a16:creationId xmlns:a16="http://schemas.microsoft.com/office/drawing/2014/main" id="{8F2F1655-E71C-E1EF-07F2-284398A8B663}"/>
              </a:ext>
            </a:extLst>
          </p:cNvPr>
          <p:cNvSpPr>
            <a:spLocks noEditPoints="1"/>
          </p:cNvSpPr>
          <p:nvPr/>
        </p:nvSpPr>
        <p:spPr bwMode="auto">
          <a:xfrm>
            <a:off x="5559321" y="3649013"/>
            <a:ext cx="529262" cy="486387"/>
          </a:xfrm>
          <a:custGeom>
            <a:avLst/>
            <a:gdLst>
              <a:gd name="T0" fmla="*/ 1120 w 2069"/>
              <a:gd name="T1" fmla="*/ 0 h 1899"/>
              <a:gd name="T2" fmla="*/ 189 w 2069"/>
              <a:gd name="T3" fmla="*/ 777 h 1899"/>
              <a:gd name="T4" fmla="*/ 0 w 2069"/>
              <a:gd name="T5" fmla="*/ 777 h 1899"/>
              <a:gd name="T6" fmla="*/ 259 w 2069"/>
              <a:gd name="T7" fmla="*/ 1122 h 1899"/>
              <a:gd name="T8" fmla="*/ 517 w 2069"/>
              <a:gd name="T9" fmla="*/ 777 h 1899"/>
              <a:gd name="T10" fmla="*/ 362 w 2069"/>
              <a:gd name="T11" fmla="*/ 777 h 1899"/>
              <a:gd name="T12" fmla="*/ 1120 w 2069"/>
              <a:gd name="T13" fmla="*/ 173 h 1899"/>
              <a:gd name="T14" fmla="*/ 1896 w 2069"/>
              <a:gd name="T15" fmla="*/ 950 h 1899"/>
              <a:gd name="T16" fmla="*/ 1120 w 2069"/>
              <a:gd name="T17" fmla="*/ 1727 h 1899"/>
              <a:gd name="T18" fmla="*/ 477 w 2069"/>
              <a:gd name="T19" fmla="*/ 1381 h 1899"/>
              <a:gd name="T20" fmla="*/ 276 w 2069"/>
              <a:gd name="T21" fmla="*/ 1381 h 1899"/>
              <a:gd name="T22" fmla="*/ 1120 w 2069"/>
              <a:gd name="T23" fmla="*/ 1899 h 1899"/>
              <a:gd name="T24" fmla="*/ 2069 w 2069"/>
              <a:gd name="T25" fmla="*/ 950 h 1899"/>
              <a:gd name="T26" fmla="*/ 1120 w 2069"/>
              <a:gd name="T27" fmla="*/ 0 h 1899"/>
              <a:gd name="T28" fmla="*/ 1080 w 2069"/>
              <a:gd name="T29" fmla="*/ 345 h 1899"/>
              <a:gd name="T30" fmla="*/ 1080 w 2069"/>
              <a:gd name="T31" fmla="*/ 978 h 1899"/>
              <a:gd name="T32" fmla="*/ 1528 w 2069"/>
              <a:gd name="T33" fmla="*/ 1243 h 1899"/>
              <a:gd name="T34" fmla="*/ 1569 w 2069"/>
              <a:gd name="T35" fmla="*/ 1168 h 1899"/>
              <a:gd name="T36" fmla="*/ 1166 w 2069"/>
              <a:gd name="T37" fmla="*/ 926 h 1899"/>
              <a:gd name="T38" fmla="*/ 1166 w 2069"/>
              <a:gd name="T39" fmla="*/ 345 h 1899"/>
              <a:gd name="T40" fmla="*/ 1080 w 2069"/>
              <a:gd name="T41" fmla="*/ 345 h 1899"/>
              <a:gd name="T42" fmla="*/ 1080 w 2069"/>
              <a:gd name="T43" fmla="*/ 345 h 1899"/>
              <a:gd name="T44" fmla="*/ 1080 w 2069"/>
              <a:gd name="T45" fmla="*/ 345 h 18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2069" h="1899">
                <a:moveTo>
                  <a:pt x="1120" y="0"/>
                </a:moveTo>
                <a:cubicBezTo>
                  <a:pt x="655" y="0"/>
                  <a:pt x="270" y="334"/>
                  <a:pt x="189" y="777"/>
                </a:cubicBezTo>
                <a:cubicBezTo>
                  <a:pt x="0" y="777"/>
                  <a:pt x="0" y="777"/>
                  <a:pt x="0" y="777"/>
                </a:cubicBezTo>
                <a:cubicBezTo>
                  <a:pt x="259" y="1122"/>
                  <a:pt x="259" y="1122"/>
                  <a:pt x="259" y="1122"/>
                </a:cubicBezTo>
                <a:cubicBezTo>
                  <a:pt x="517" y="777"/>
                  <a:pt x="517" y="777"/>
                  <a:pt x="517" y="777"/>
                </a:cubicBezTo>
                <a:cubicBezTo>
                  <a:pt x="362" y="777"/>
                  <a:pt x="362" y="777"/>
                  <a:pt x="362" y="777"/>
                </a:cubicBezTo>
                <a:cubicBezTo>
                  <a:pt x="442" y="432"/>
                  <a:pt x="747" y="173"/>
                  <a:pt x="1120" y="173"/>
                </a:cubicBezTo>
                <a:cubicBezTo>
                  <a:pt x="1552" y="173"/>
                  <a:pt x="1896" y="518"/>
                  <a:pt x="1896" y="950"/>
                </a:cubicBezTo>
                <a:cubicBezTo>
                  <a:pt x="1896" y="1381"/>
                  <a:pt x="1552" y="1727"/>
                  <a:pt x="1120" y="1727"/>
                </a:cubicBezTo>
                <a:cubicBezTo>
                  <a:pt x="850" y="1727"/>
                  <a:pt x="615" y="1588"/>
                  <a:pt x="477" y="1381"/>
                </a:cubicBezTo>
                <a:cubicBezTo>
                  <a:pt x="276" y="1381"/>
                  <a:pt x="276" y="1381"/>
                  <a:pt x="276" y="1381"/>
                </a:cubicBezTo>
                <a:cubicBezTo>
                  <a:pt x="431" y="1686"/>
                  <a:pt x="753" y="1899"/>
                  <a:pt x="1120" y="1899"/>
                </a:cubicBezTo>
                <a:cubicBezTo>
                  <a:pt x="1643" y="1899"/>
                  <a:pt x="2069" y="1473"/>
                  <a:pt x="2069" y="950"/>
                </a:cubicBezTo>
                <a:cubicBezTo>
                  <a:pt x="2069" y="426"/>
                  <a:pt x="1643" y="0"/>
                  <a:pt x="1120" y="0"/>
                </a:cubicBezTo>
                <a:close/>
                <a:moveTo>
                  <a:pt x="1080" y="345"/>
                </a:moveTo>
                <a:cubicBezTo>
                  <a:pt x="1080" y="978"/>
                  <a:pt x="1080" y="978"/>
                  <a:pt x="1080" y="978"/>
                </a:cubicBezTo>
                <a:cubicBezTo>
                  <a:pt x="1528" y="1243"/>
                  <a:pt x="1528" y="1243"/>
                  <a:pt x="1528" y="1243"/>
                </a:cubicBezTo>
                <a:cubicBezTo>
                  <a:pt x="1569" y="1168"/>
                  <a:pt x="1569" y="1168"/>
                  <a:pt x="1569" y="1168"/>
                </a:cubicBezTo>
                <a:cubicBezTo>
                  <a:pt x="1166" y="926"/>
                  <a:pt x="1166" y="926"/>
                  <a:pt x="1166" y="926"/>
                </a:cubicBezTo>
                <a:cubicBezTo>
                  <a:pt x="1166" y="345"/>
                  <a:pt x="1166" y="345"/>
                  <a:pt x="1166" y="345"/>
                </a:cubicBezTo>
                <a:lnTo>
                  <a:pt x="1080" y="345"/>
                </a:lnTo>
                <a:close/>
                <a:moveTo>
                  <a:pt x="1080" y="345"/>
                </a:moveTo>
                <a:cubicBezTo>
                  <a:pt x="1080" y="345"/>
                  <a:pt x="1080" y="345"/>
                  <a:pt x="1080" y="345"/>
                </a:cubicBezTo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121917" tIns="60958" rIns="121917" bIns="60958" numCol="1" anchor="t" anchorCtr="0" compatLnSpc="1">
            <a:prstTxWarp prst="textNoShape">
              <a:avLst/>
            </a:prstTxWarp>
          </a:bodyPr>
          <a:lstStyle/>
          <a:p>
            <a:pPr defTabSz="121917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24" name="Freeform 21">
            <a:extLst>
              <a:ext uri="{FF2B5EF4-FFF2-40B4-BE49-F238E27FC236}">
                <a16:creationId xmlns:a16="http://schemas.microsoft.com/office/drawing/2014/main" id="{85BB094E-9FDF-98C1-8A95-9C520E54B22B}"/>
              </a:ext>
            </a:extLst>
          </p:cNvPr>
          <p:cNvSpPr>
            <a:spLocks noEditPoints="1"/>
          </p:cNvSpPr>
          <p:nvPr/>
        </p:nvSpPr>
        <p:spPr bwMode="auto">
          <a:xfrm>
            <a:off x="5599153" y="4944181"/>
            <a:ext cx="488334" cy="488510"/>
          </a:xfrm>
          <a:custGeom>
            <a:avLst/>
            <a:gdLst>
              <a:gd name="T0" fmla="*/ 1497 w 2998"/>
              <a:gd name="T1" fmla="*/ 0 h 2998"/>
              <a:gd name="T2" fmla="*/ 2081 w 2998"/>
              <a:gd name="T3" fmla="*/ 118 h 2998"/>
              <a:gd name="T4" fmla="*/ 2558 w 2998"/>
              <a:gd name="T5" fmla="*/ 440 h 2998"/>
              <a:gd name="T6" fmla="*/ 2880 w 2998"/>
              <a:gd name="T7" fmla="*/ 917 h 2998"/>
              <a:gd name="T8" fmla="*/ 2998 w 2998"/>
              <a:gd name="T9" fmla="*/ 1501 h 2998"/>
              <a:gd name="T10" fmla="*/ 2880 w 2998"/>
              <a:gd name="T11" fmla="*/ 2085 h 2998"/>
              <a:gd name="T12" fmla="*/ 2558 w 2998"/>
              <a:gd name="T13" fmla="*/ 2562 h 2998"/>
              <a:gd name="T14" fmla="*/ 2081 w 2998"/>
              <a:gd name="T15" fmla="*/ 2882 h 2998"/>
              <a:gd name="T16" fmla="*/ 1497 w 2998"/>
              <a:gd name="T17" fmla="*/ 2998 h 2998"/>
              <a:gd name="T18" fmla="*/ 977 w 2998"/>
              <a:gd name="T19" fmla="*/ 2906 h 2998"/>
              <a:gd name="T20" fmla="*/ 534 w 2998"/>
              <a:gd name="T21" fmla="*/ 2650 h 2998"/>
              <a:gd name="T22" fmla="*/ 899 w 2998"/>
              <a:gd name="T23" fmla="*/ 1872 h 2998"/>
              <a:gd name="T24" fmla="*/ 1024 w 2998"/>
              <a:gd name="T25" fmla="*/ 2074 h 2998"/>
              <a:gd name="T26" fmla="*/ 1120 w 2998"/>
              <a:gd name="T27" fmla="*/ 2226 h 2998"/>
              <a:gd name="T28" fmla="*/ 1187 w 2998"/>
              <a:gd name="T29" fmla="*/ 2323 h 2998"/>
              <a:gd name="T30" fmla="*/ 1253 w 2998"/>
              <a:gd name="T31" fmla="*/ 2406 h 2998"/>
              <a:gd name="T32" fmla="*/ 1337 w 2998"/>
              <a:gd name="T33" fmla="*/ 2451 h 2998"/>
              <a:gd name="T34" fmla="*/ 1434 w 2998"/>
              <a:gd name="T35" fmla="*/ 2427 h 2998"/>
              <a:gd name="T36" fmla="*/ 1498 w 2998"/>
              <a:gd name="T37" fmla="*/ 2339 h 2998"/>
              <a:gd name="T38" fmla="*/ 1534 w 2998"/>
              <a:gd name="T39" fmla="*/ 2272 h 2998"/>
              <a:gd name="T40" fmla="*/ 1600 w 2998"/>
              <a:gd name="T41" fmla="*/ 2138 h 2998"/>
              <a:gd name="T42" fmla="*/ 1686 w 2998"/>
              <a:gd name="T43" fmla="*/ 1960 h 2998"/>
              <a:gd name="T44" fmla="*/ 1782 w 2998"/>
              <a:gd name="T45" fmla="*/ 1760 h 2998"/>
              <a:gd name="T46" fmla="*/ 2032 w 2998"/>
              <a:gd name="T47" fmla="*/ 1232 h 2998"/>
              <a:gd name="T48" fmla="*/ 2371 w 2998"/>
              <a:gd name="T49" fmla="*/ 1415 h 2998"/>
              <a:gd name="T50" fmla="*/ 2234 w 2998"/>
              <a:gd name="T51" fmla="*/ 426 h 2998"/>
              <a:gd name="T52" fmla="*/ 1363 w 2998"/>
              <a:gd name="T53" fmla="*/ 960 h 2998"/>
              <a:gd name="T54" fmla="*/ 1744 w 2998"/>
              <a:gd name="T55" fmla="*/ 1091 h 2998"/>
              <a:gd name="T56" fmla="*/ 1341 w 2998"/>
              <a:gd name="T57" fmla="*/ 1920 h 2998"/>
              <a:gd name="T58" fmla="*/ 1181 w 2998"/>
              <a:gd name="T59" fmla="*/ 1658 h 2998"/>
              <a:gd name="T60" fmla="*/ 1125 w 2998"/>
              <a:gd name="T61" fmla="*/ 1567 h 2998"/>
              <a:gd name="T62" fmla="*/ 1078 w 2998"/>
              <a:gd name="T63" fmla="*/ 1491 h 2998"/>
              <a:gd name="T64" fmla="*/ 1050 w 2998"/>
              <a:gd name="T65" fmla="*/ 1443 h 2998"/>
              <a:gd name="T66" fmla="*/ 1051 w 2998"/>
              <a:gd name="T67" fmla="*/ 1451 h 2998"/>
              <a:gd name="T68" fmla="*/ 1014 w 2998"/>
              <a:gd name="T69" fmla="*/ 1402 h 2998"/>
              <a:gd name="T70" fmla="*/ 957 w 2998"/>
              <a:gd name="T71" fmla="*/ 1338 h 2998"/>
              <a:gd name="T72" fmla="*/ 896 w 2998"/>
              <a:gd name="T73" fmla="*/ 1306 h 2998"/>
              <a:gd name="T74" fmla="*/ 790 w 2998"/>
              <a:gd name="T75" fmla="*/ 1342 h 2998"/>
              <a:gd name="T76" fmla="*/ 739 w 2998"/>
              <a:gd name="T77" fmla="*/ 1427 h 2998"/>
              <a:gd name="T78" fmla="*/ 707 w 2998"/>
              <a:gd name="T79" fmla="*/ 1496 h 2998"/>
              <a:gd name="T80" fmla="*/ 640 w 2998"/>
              <a:gd name="T81" fmla="*/ 1635 h 2998"/>
              <a:gd name="T82" fmla="*/ 550 w 2998"/>
              <a:gd name="T83" fmla="*/ 1821 h 2998"/>
              <a:gd name="T84" fmla="*/ 448 w 2998"/>
              <a:gd name="T85" fmla="*/ 2019 h 2998"/>
              <a:gd name="T86" fmla="*/ 355 w 2998"/>
              <a:gd name="T87" fmla="*/ 2214 h 2998"/>
              <a:gd name="T88" fmla="*/ 278 w 2998"/>
              <a:gd name="T89" fmla="*/ 2371 h 2998"/>
              <a:gd name="T90" fmla="*/ 72 w 2998"/>
              <a:gd name="T91" fmla="*/ 1965 h 2998"/>
              <a:gd name="T92" fmla="*/ 0 w 2998"/>
              <a:gd name="T93" fmla="*/ 1501 h 2998"/>
              <a:gd name="T94" fmla="*/ 117 w 2998"/>
              <a:gd name="T95" fmla="*/ 917 h 2998"/>
              <a:gd name="T96" fmla="*/ 437 w 2998"/>
              <a:gd name="T97" fmla="*/ 440 h 2998"/>
              <a:gd name="T98" fmla="*/ 914 w 2998"/>
              <a:gd name="T99" fmla="*/ 118 h 2998"/>
              <a:gd name="T100" fmla="*/ 1498 w 2998"/>
              <a:gd name="T101" fmla="*/ 0 h 2998"/>
              <a:gd name="T102" fmla="*/ 1497 w 2998"/>
              <a:gd name="T103" fmla="*/ 0 h 2998"/>
              <a:gd name="T104" fmla="*/ 1497 w 2998"/>
              <a:gd name="T105" fmla="*/ 0 h 2998"/>
              <a:gd name="T106" fmla="*/ 1497 w 2998"/>
              <a:gd name="T107" fmla="*/ 0 h 29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2998" h="2998">
                <a:moveTo>
                  <a:pt x="1497" y="0"/>
                </a:moveTo>
                <a:cubicBezTo>
                  <a:pt x="1704" y="0"/>
                  <a:pt x="1899" y="39"/>
                  <a:pt x="2081" y="118"/>
                </a:cubicBezTo>
                <a:cubicBezTo>
                  <a:pt x="2264" y="197"/>
                  <a:pt x="2423" y="304"/>
                  <a:pt x="2558" y="440"/>
                </a:cubicBezTo>
                <a:cubicBezTo>
                  <a:pt x="2694" y="576"/>
                  <a:pt x="2801" y="734"/>
                  <a:pt x="2880" y="917"/>
                </a:cubicBezTo>
                <a:cubicBezTo>
                  <a:pt x="2959" y="1099"/>
                  <a:pt x="2998" y="1294"/>
                  <a:pt x="2998" y="1501"/>
                </a:cubicBezTo>
                <a:cubicBezTo>
                  <a:pt x="2998" y="1708"/>
                  <a:pt x="2959" y="1902"/>
                  <a:pt x="2880" y="2085"/>
                </a:cubicBezTo>
                <a:cubicBezTo>
                  <a:pt x="2801" y="2267"/>
                  <a:pt x="2694" y="2426"/>
                  <a:pt x="2558" y="2562"/>
                </a:cubicBezTo>
                <a:cubicBezTo>
                  <a:pt x="2422" y="2697"/>
                  <a:pt x="2264" y="2804"/>
                  <a:pt x="2081" y="2882"/>
                </a:cubicBezTo>
                <a:cubicBezTo>
                  <a:pt x="1899" y="2959"/>
                  <a:pt x="1704" y="2998"/>
                  <a:pt x="1497" y="2998"/>
                </a:cubicBezTo>
                <a:cubicBezTo>
                  <a:pt x="1314" y="2998"/>
                  <a:pt x="1140" y="2967"/>
                  <a:pt x="977" y="2906"/>
                </a:cubicBezTo>
                <a:cubicBezTo>
                  <a:pt x="814" y="2844"/>
                  <a:pt x="666" y="2758"/>
                  <a:pt x="534" y="2650"/>
                </a:cubicBezTo>
                <a:cubicBezTo>
                  <a:pt x="899" y="1872"/>
                  <a:pt x="899" y="1872"/>
                  <a:pt x="899" y="1872"/>
                </a:cubicBezTo>
                <a:cubicBezTo>
                  <a:pt x="944" y="1945"/>
                  <a:pt x="985" y="2012"/>
                  <a:pt x="1024" y="2074"/>
                </a:cubicBezTo>
                <a:cubicBezTo>
                  <a:pt x="1056" y="2127"/>
                  <a:pt x="1088" y="2178"/>
                  <a:pt x="1120" y="2226"/>
                </a:cubicBezTo>
                <a:cubicBezTo>
                  <a:pt x="1152" y="2274"/>
                  <a:pt x="1174" y="2306"/>
                  <a:pt x="1187" y="2323"/>
                </a:cubicBezTo>
                <a:cubicBezTo>
                  <a:pt x="1211" y="2353"/>
                  <a:pt x="1232" y="2381"/>
                  <a:pt x="1253" y="2406"/>
                </a:cubicBezTo>
                <a:cubicBezTo>
                  <a:pt x="1273" y="2432"/>
                  <a:pt x="1301" y="2447"/>
                  <a:pt x="1337" y="2451"/>
                </a:cubicBezTo>
                <a:cubicBezTo>
                  <a:pt x="1382" y="2458"/>
                  <a:pt x="1414" y="2450"/>
                  <a:pt x="1434" y="2427"/>
                </a:cubicBezTo>
                <a:cubicBezTo>
                  <a:pt x="1453" y="2405"/>
                  <a:pt x="1474" y="2376"/>
                  <a:pt x="1498" y="2339"/>
                </a:cubicBezTo>
                <a:cubicBezTo>
                  <a:pt x="1504" y="2331"/>
                  <a:pt x="1516" y="2308"/>
                  <a:pt x="1534" y="2272"/>
                </a:cubicBezTo>
                <a:cubicBezTo>
                  <a:pt x="1552" y="2236"/>
                  <a:pt x="1574" y="2191"/>
                  <a:pt x="1600" y="2138"/>
                </a:cubicBezTo>
                <a:cubicBezTo>
                  <a:pt x="1626" y="2084"/>
                  <a:pt x="1654" y="2025"/>
                  <a:pt x="1686" y="1960"/>
                </a:cubicBezTo>
                <a:cubicBezTo>
                  <a:pt x="1718" y="1895"/>
                  <a:pt x="1750" y="1828"/>
                  <a:pt x="1782" y="1760"/>
                </a:cubicBezTo>
                <a:cubicBezTo>
                  <a:pt x="1857" y="1602"/>
                  <a:pt x="1940" y="1426"/>
                  <a:pt x="2032" y="1232"/>
                </a:cubicBezTo>
                <a:cubicBezTo>
                  <a:pt x="2371" y="1415"/>
                  <a:pt x="2371" y="1415"/>
                  <a:pt x="2371" y="1415"/>
                </a:cubicBezTo>
                <a:cubicBezTo>
                  <a:pt x="2234" y="426"/>
                  <a:pt x="2234" y="426"/>
                  <a:pt x="2234" y="426"/>
                </a:cubicBezTo>
                <a:cubicBezTo>
                  <a:pt x="1363" y="960"/>
                  <a:pt x="1363" y="960"/>
                  <a:pt x="1363" y="960"/>
                </a:cubicBezTo>
                <a:cubicBezTo>
                  <a:pt x="1744" y="1091"/>
                  <a:pt x="1744" y="1091"/>
                  <a:pt x="1744" y="1091"/>
                </a:cubicBezTo>
                <a:cubicBezTo>
                  <a:pt x="1341" y="1920"/>
                  <a:pt x="1341" y="1920"/>
                  <a:pt x="1341" y="1920"/>
                </a:cubicBezTo>
                <a:cubicBezTo>
                  <a:pt x="1279" y="1820"/>
                  <a:pt x="1226" y="1732"/>
                  <a:pt x="1181" y="1658"/>
                </a:cubicBezTo>
                <a:cubicBezTo>
                  <a:pt x="1162" y="1626"/>
                  <a:pt x="1143" y="1595"/>
                  <a:pt x="1125" y="1567"/>
                </a:cubicBezTo>
                <a:cubicBezTo>
                  <a:pt x="1107" y="1538"/>
                  <a:pt x="1091" y="1513"/>
                  <a:pt x="1078" y="1491"/>
                </a:cubicBezTo>
                <a:cubicBezTo>
                  <a:pt x="1050" y="1443"/>
                  <a:pt x="1050" y="1443"/>
                  <a:pt x="1050" y="1443"/>
                </a:cubicBezTo>
                <a:cubicBezTo>
                  <a:pt x="1058" y="1460"/>
                  <a:pt x="1059" y="1463"/>
                  <a:pt x="1051" y="1451"/>
                </a:cubicBezTo>
                <a:cubicBezTo>
                  <a:pt x="1044" y="1440"/>
                  <a:pt x="1032" y="1423"/>
                  <a:pt x="1014" y="1402"/>
                </a:cubicBezTo>
                <a:cubicBezTo>
                  <a:pt x="997" y="1380"/>
                  <a:pt x="978" y="1359"/>
                  <a:pt x="957" y="1338"/>
                </a:cubicBezTo>
                <a:cubicBezTo>
                  <a:pt x="935" y="1316"/>
                  <a:pt x="915" y="1306"/>
                  <a:pt x="896" y="1306"/>
                </a:cubicBezTo>
                <a:cubicBezTo>
                  <a:pt x="847" y="1306"/>
                  <a:pt x="812" y="1318"/>
                  <a:pt x="790" y="1342"/>
                </a:cubicBezTo>
                <a:cubicBezTo>
                  <a:pt x="769" y="1367"/>
                  <a:pt x="752" y="1395"/>
                  <a:pt x="739" y="1427"/>
                </a:cubicBezTo>
                <a:cubicBezTo>
                  <a:pt x="735" y="1436"/>
                  <a:pt x="724" y="1459"/>
                  <a:pt x="707" y="1496"/>
                </a:cubicBezTo>
                <a:cubicBezTo>
                  <a:pt x="690" y="1533"/>
                  <a:pt x="668" y="1580"/>
                  <a:pt x="640" y="1635"/>
                </a:cubicBezTo>
                <a:cubicBezTo>
                  <a:pt x="612" y="1691"/>
                  <a:pt x="582" y="1753"/>
                  <a:pt x="550" y="1821"/>
                </a:cubicBezTo>
                <a:cubicBezTo>
                  <a:pt x="448" y="2019"/>
                  <a:pt x="448" y="2019"/>
                  <a:pt x="448" y="2019"/>
                </a:cubicBezTo>
                <a:cubicBezTo>
                  <a:pt x="416" y="2088"/>
                  <a:pt x="385" y="2153"/>
                  <a:pt x="355" y="2214"/>
                </a:cubicBezTo>
                <a:cubicBezTo>
                  <a:pt x="325" y="2276"/>
                  <a:pt x="300" y="2329"/>
                  <a:pt x="278" y="2371"/>
                </a:cubicBezTo>
                <a:cubicBezTo>
                  <a:pt x="189" y="2248"/>
                  <a:pt x="120" y="2112"/>
                  <a:pt x="72" y="1965"/>
                </a:cubicBezTo>
                <a:cubicBezTo>
                  <a:pt x="24" y="1818"/>
                  <a:pt x="0" y="1663"/>
                  <a:pt x="0" y="1501"/>
                </a:cubicBezTo>
                <a:cubicBezTo>
                  <a:pt x="0" y="1294"/>
                  <a:pt x="39" y="1099"/>
                  <a:pt x="117" y="917"/>
                </a:cubicBezTo>
                <a:cubicBezTo>
                  <a:pt x="195" y="734"/>
                  <a:pt x="301" y="576"/>
                  <a:pt x="437" y="440"/>
                </a:cubicBezTo>
                <a:cubicBezTo>
                  <a:pt x="572" y="305"/>
                  <a:pt x="731" y="197"/>
                  <a:pt x="914" y="118"/>
                </a:cubicBezTo>
                <a:cubicBezTo>
                  <a:pt x="1096" y="39"/>
                  <a:pt x="1291" y="0"/>
                  <a:pt x="1498" y="0"/>
                </a:cubicBezTo>
                <a:lnTo>
                  <a:pt x="1497" y="0"/>
                </a:lnTo>
                <a:close/>
                <a:moveTo>
                  <a:pt x="1497" y="0"/>
                </a:moveTo>
                <a:cubicBezTo>
                  <a:pt x="1497" y="0"/>
                  <a:pt x="1497" y="0"/>
                  <a:pt x="1497" y="0"/>
                </a:cubicBezTo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121917" tIns="60958" rIns="121917" bIns="60958" numCol="1" anchor="t" anchorCtr="0" compatLnSpc="1">
            <a:prstTxWarp prst="textNoShape">
              <a:avLst/>
            </a:prstTxWarp>
          </a:bodyPr>
          <a:lstStyle/>
          <a:p>
            <a:pPr defTabSz="121917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id="{6F6AF60E-8B9B-5726-6936-7A3B171A551C}"/>
              </a:ext>
            </a:extLst>
          </p:cNvPr>
          <p:cNvSpPr/>
          <p:nvPr/>
        </p:nvSpPr>
        <p:spPr>
          <a:xfrm>
            <a:off x="6282089" y="1491848"/>
            <a:ext cx="2296317" cy="563227"/>
          </a:xfrm>
          <a:prstGeom prst="rect">
            <a:avLst/>
          </a:prstGeom>
        </p:spPr>
        <p:txBody>
          <a:bodyPr wrap="square" lIns="121917" tIns="60958" rIns="121917" bIns="60958">
            <a:spAutoFit/>
          </a:bodyPr>
          <a:lstStyle/>
          <a:p>
            <a:pPr defTabSz="121917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000" dirty="0">
                <a:solidFill>
                  <a:srgbClr val="FFFFFF"/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000" dirty="0">
                <a:solidFill>
                  <a:srgbClr val="FFFFFF"/>
                </a:solidFill>
                <a:cs typeface="+mn-ea"/>
                <a:sym typeface="+mn-lt"/>
              </a:rPr>
              <a:t>……</a:t>
            </a:r>
          </a:p>
        </p:txBody>
      </p:sp>
      <p:sp>
        <p:nvSpPr>
          <p:cNvPr id="29" name="TextBox 175">
            <a:extLst>
              <a:ext uri="{FF2B5EF4-FFF2-40B4-BE49-F238E27FC236}">
                <a16:creationId xmlns:a16="http://schemas.microsoft.com/office/drawing/2014/main" id="{F3AFD8EB-3AB9-A608-BCEB-789EB6BB711A}"/>
              </a:ext>
            </a:extLst>
          </p:cNvPr>
          <p:cNvSpPr txBox="1"/>
          <p:nvPr/>
        </p:nvSpPr>
        <p:spPr>
          <a:xfrm>
            <a:off x="10045229" y="1603272"/>
            <a:ext cx="1009245" cy="784826"/>
          </a:xfrm>
          <a:prstGeom prst="rect">
            <a:avLst/>
          </a:prstGeom>
        </p:spPr>
        <p:txBody>
          <a:bodyPr wrap="none" lIns="121917" tIns="60958" rIns="121917" bIns="60958">
            <a:spAutoFit/>
          </a:bodyPr>
          <a:lstStyle>
            <a:defPPr>
              <a:defRPr lang="zh-CN"/>
            </a:defPPr>
            <a:lvl1pPr>
              <a:defRPr sz="9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</a:lstStyle>
          <a:p>
            <a:pPr defTabSz="121917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4300" b="0" dirty="0">
                <a:solidFill>
                  <a:schemeClr val="bg1">
                    <a:lumMod val="7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40</a:t>
            </a:r>
            <a:r>
              <a:rPr lang="en-US" altLang="zh-CN" sz="1600" b="0" dirty="0">
                <a:solidFill>
                  <a:schemeClr val="bg1">
                    <a:lumMod val="7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%</a:t>
            </a:r>
            <a:endParaRPr lang="zh-CN" altLang="en-US" sz="1600" b="0" dirty="0">
              <a:solidFill>
                <a:schemeClr val="bg1">
                  <a:lumMod val="7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0" name="TextBox 175">
            <a:extLst>
              <a:ext uri="{FF2B5EF4-FFF2-40B4-BE49-F238E27FC236}">
                <a16:creationId xmlns:a16="http://schemas.microsoft.com/office/drawing/2014/main" id="{4B614A6A-D63B-FCBE-CB87-252A5DDC6B83}"/>
              </a:ext>
            </a:extLst>
          </p:cNvPr>
          <p:cNvSpPr txBox="1"/>
          <p:nvPr/>
        </p:nvSpPr>
        <p:spPr>
          <a:xfrm>
            <a:off x="10051515" y="2702642"/>
            <a:ext cx="1009245" cy="784826"/>
          </a:xfrm>
          <a:prstGeom prst="rect">
            <a:avLst/>
          </a:prstGeom>
        </p:spPr>
        <p:txBody>
          <a:bodyPr wrap="none" lIns="121917" tIns="60958" rIns="121917" bIns="60958">
            <a:spAutoFit/>
          </a:bodyPr>
          <a:lstStyle>
            <a:defPPr>
              <a:defRPr lang="zh-CN"/>
            </a:defPPr>
            <a:lvl1pPr>
              <a:defRPr sz="9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</a:lstStyle>
          <a:p>
            <a:pPr defTabSz="121917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4300" b="0" dirty="0">
                <a:solidFill>
                  <a:schemeClr val="bg1">
                    <a:lumMod val="7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36</a:t>
            </a:r>
            <a:r>
              <a:rPr lang="en-US" altLang="zh-CN" sz="1600" b="0" dirty="0">
                <a:solidFill>
                  <a:schemeClr val="bg1">
                    <a:lumMod val="7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%</a:t>
            </a:r>
            <a:endParaRPr lang="zh-CN" altLang="en-US" sz="1600" b="0" dirty="0">
              <a:solidFill>
                <a:schemeClr val="bg1">
                  <a:lumMod val="7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1" name="TextBox 175">
            <a:extLst>
              <a:ext uri="{FF2B5EF4-FFF2-40B4-BE49-F238E27FC236}">
                <a16:creationId xmlns:a16="http://schemas.microsoft.com/office/drawing/2014/main" id="{1803C76B-8EEC-CFA7-9CD0-C9ACFA2D2121}"/>
              </a:ext>
            </a:extLst>
          </p:cNvPr>
          <p:cNvSpPr txBox="1"/>
          <p:nvPr/>
        </p:nvSpPr>
        <p:spPr>
          <a:xfrm>
            <a:off x="10045229" y="3791604"/>
            <a:ext cx="1009245" cy="784826"/>
          </a:xfrm>
          <a:prstGeom prst="rect">
            <a:avLst/>
          </a:prstGeom>
        </p:spPr>
        <p:txBody>
          <a:bodyPr wrap="none" lIns="121917" tIns="60958" rIns="121917" bIns="60958">
            <a:spAutoFit/>
          </a:bodyPr>
          <a:lstStyle>
            <a:defPPr>
              <a:defRPr lang="zh-CN"/>
            </a:defPPr>
            <a:lvl1pPr>
              <a:defRPr sz="9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</a:lstStyle>
          <a:p>
            <a:pPr defTabSz="121917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4300" b="0" dirty="0">
                <a:solidFill>
                  <a:schemeClr val="bg1">
                    <a:lumMod val="7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62</a:t>
            </a:r>
            <a:r>
              <a:rPr lang="en-US" altLang="zh-CN" sz="1600" b="0" dirty="0">
                <a:solidFill>
                  <a:schemeClr val="bg1">
                    <a:lumMod val="7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%</a:t>
            </a:r>
            <a:endParaRPr lang="zh-CN" altLang="en-US" sz="1600" b="0" dirty="0">
              <a:solidFill>
                <a:schemeClr val="bg1">
                  <a:lumMod val="7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2" name="TextBox 175">
            <a:extLst>
              <a:ext uri="{FF2B5EF4-FFF2-40B4-BE49-F238E27FC236}">
                <a16:creationId xmlns:a16="http://schemas.microsoft.com/office/drawing/2014/main" id="{64F6A4D9-9F75-89F3-7C65-A1360CB33A9A}"/>
              </a:ext>
            </a:extLst>
          </p:cNvPr>
          <p:cNvSpPr txBox="1"/>
          <p:nvPr/>
        </p:nvSpPr>
        <p:spPr>
          <a:xfrm>
            <a:off x="10045227" y="4798495"/>
            <a:ext cx="1009245" cy="784826"/>
          </a:xfrm>
          <a:prstGeom prst="rect">
            <a:avLst/>
          </a:prstGeom>
        </p:spPr>
        <p:txBody>
          <a:bodyPr wrap="none" lIns="121917" tIns="60958" rIns="121917" bIns="60958">
            <a:spAutoFit/>
          </a:bodyPr>
          <a:lstStyle>
            <a:defPPr>
              <a:defRPr lang="zh-CN"/>
            </a:defPPr>
            <a:lvl1pPr>
              <a:defRPr sz="9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</a:lstStyle>
          <a:p>
            <a:pPr defTabSz="121917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4300" b="0" dirty="0">
                <a:solidFill>
                  <a:schemeClr val="bg1">
                    <a:lumMod val="7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32</a:t>
            </a:r>
            <a:r>
              <a:rPr lang="en-US" altLang="zh-CN" sz="1600" b="0" dirty="0">
                <a:solidFill>
                  <a:schemeClr val="bg1">
                    <a:lumMod val="7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%</a:t>
            </a:r>
            <a:endParaRPr lang="zh-CN" altLang="en-US" sz="1600" b="0" dirty="0">
              <a:solidFill>
                <a:schemeClr val="bg1">
                  <a:lumMod val="7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3" name="矩形 32">
            <a:extLst>
              <a:ext uri="{FF2B5EF4-FFF2-40B4-BE49-F238E27FC236}">
                <a16:creationId xmlns:a16="http://schemas.microsoft.com/office/drawing/2014/main" id="{7AA6DDCF-A855-ECC6-AD4A-6D910E91DB4E}"/>
              </a:ext>
            </a:extLst>
          </p:cNvPr>
          <p:cNvSpPr/>
          <p:nvPr/>
        </p:nvSpPr>
        <p:spPr>
          <a:xfrm>
            <a:off x="6282089" y="2535300"/>
            <a:ext cx="2296317" cy="563227"/>
          </a:xfrm>
          <a:prstGeom prst="rect">
            <a:avLst/>
          </a:prstGeom>
        </p:spPr>
        <p:txBody>
          <a:bodyPr wrap="square" lIns="121917" tIns="60958" rIns="121917" bIns="60958">
            <a:spAutoFit/>
          </a:bodyPr>
          <a:lstStyle/>
          <a:p>
            <a:pPr defTabSz="121917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000" dirty="0">
                <a:solidFill>
                  <a:srgbClr val="FFFFFF"/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000" dirty="0">
                <a:solidFill>
                  <a:srgbClr val="FFFFFF"/>
                </a:solidFill>
                <a:cs typeface="+mn-ea"/>
                <a:sym typeface="+mn-lt"/>
              </a:rPr>
              <a:t>……</a:t>
            </a:r>
          </a:p>
        </p:txBody>
      </p:sp>
      <p:sp>
        <p:nvSpPr>
          <p:cNvPr id="36" name="矩形 35">
            <a:extLst>
              <a:ext uri="{FF2B5EF4-FFF2-40B4-BE49-F238E27FC236}">
                <a16:creationId xmlns:a16="http://schemas.microsoft.com/office/drawing/2014/main" id="{19C195B6-1FA8-C2B5-D52B-ED9CD12D6B0D}"/>
              </a:ext>
            </a:extLst>
          </p:cNvPr>
          <p:cNvSpPr/>
          <p:nvPr/>
        </p:nvSpPr>
        <p:spPr>
          <a:xfrm>
            <a:off x="6282089" y="3578752"/>
            <a:ext cx="2296317" cy="563227"/>
          </a:xfrm>
          <a:prstGeom prst="rect">
            <a:avLst/>
          </a:prstGeom>
        </p:spPr>
        <p:txBody>
          <a:bodyPr wrap="square" lIns="121917" tIns="60958" rIns="121917" bIns="60958">
            <a:spAutoFit/>
          </a:bodyPr>
          <a:lstStyle/>
          <a:p>
            <a:pPr defTabSz="121917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000" dirty="0">
                <a:solidFill>
                  <a:srgbClr val="FFFFFF"/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000" dirty="0">
                <a:solidFill>
                  <a:srgbClr val="FFFFFF"/>
                </a:solidFill>
                <a:cs typeface="+mn-ea"/>
                <a:sym typeface="+mn-lt"/>
              </a:rPr>
              <a:t>……</a:t>
            </a:r>
          </a:p>
        </p:txBody>
      </p:sp>
      <p:sp>
        <p:nvSpPr>
          <p:cNvPr id="37" name="矩形 36">
            <a:extLst>
              <a:ext uri="{FF2B5EF4-FFF2-40B4-BE49-F238E27FC236}">
                <a16:creationId xmlns:a16="http://schemas.microsoft.com/office/drawing/2014/main" id="{1C647F50-64DE-B1D3-38CB-D81FD8BC101B}"/>
              </a:ext>
            </a:extLst>
          </p:cNvPr>
          <p:cNvSpPr/>
          <p:nvPr/>
        </p:nvSpPr>
        <p:spPr>
          <a:xfrm>
            <a:off x="6282089" y="4850379"/>
            <a:ext cx="2296317" cy="563227"/>
          </a:xfrm>
          <a:prstGeom prst="rect">
            <a:avLst/>
          </a:prstGeom>
        </p:spPr>
        <p:txBody>
          <a:bodyPr wrap="square" lIns="121917" tIns="60958" rIns="121917" bIns="60958">
            <a:spAutoFit/>
          </a:bodyPr>
          <a:lstStyle/>
          <a:p>
            <a:pPr defTabSz="121917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000" dirty="0">
                <a:solidFill>
                  <a:srgbClr val="FFFFFF"/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000" dirty="0">
                <a:solidFill>
                  <a:srgbClr val="FFFFFF"/>
                </a:solidFill>
                <a:cs typeface="+mn-ea"/>
                <a:sym typeface="+mn-lt"/>
              </a:rPr>
              <a:t>……</a:t>
            </a:r>
          </a:p>
        </p:txBody>
      </p: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876295BD-3A1E-031D-9B9F-E46B8BB0ECA4}"/>
              </a:ext>
            </a:extLst>
          </p:cNvPr>
          <p:cNvGrpSpPr/>
          <p:nvPr/>
        </p:nvGrpSpPr>
        <p:grpSpPr>
          <a:xfrm>
            <a:off x="1061531" y="1410834"/>
            <a:ext cx="2873544" cy="842522"/>
            <a:chOff x="-94764" y="1944034"/>
            <a:chExt cx="2873544" cy="842522"/>
          </a:xfrm>
        </p:grpSpPr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B514EF8A-1546-B642-58C0-A22F0490CC8E}"/>
                </a:ext>
              </a:extLst>
            </p:cNvPr>
            <p:cNvSpPr txBox="1"/>
            <p:nvPr/>
          </p:nvSpPr>
          <p:spPr>
            <a:xfrm>
              <a:off x="-94764" y="22541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491759C9-78AB-DAAD-4DBB-F4EC0BC63A82}"/>
                </a:ext>
              </a:extLst>
            </p:cNvPr>
            <p:cNvSpPr txBox="1"/>
            <p:nvPr/>
          </p:nvSpPr>
          <p:spPr>
            <a:xfrm>
              <a:off x="1301711" y="1944034"/>
              <a:ext cx="147706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42" name="矩形: 圆角 41">
            <a:extLst>
              <a:ext uri="{FF2B5EF4-FFF2-40B4-BE49-F238E27FC236}">
                <a16:creationId xmlns:a16="http://schemas.microsoft.com/office/drawing/2014/main" id="{27494D9C-DF47-7C4C-3921-230C0DCB9FB9}"/>
              </a:ext>
            </a:extLst>
          </p:cNvPr>
          <p:cNvSpPr/>
          <p:nvPr/>
        </p:nvSpPr>
        <p:spPr>
          <a:xfrm>
            <a:off x="3994767" y="1491848"/>
            <a:ext cx="450979" cy="714399"/>
          </a:xfrm>
          <a:prstGeom prst="roundRect">
            <a:avLst>
              <a:gd name="adj" fmla="val 50000"/>
            </a:avLst>
          </a:prstGeom>
          <a:noFill/>
          <a:ln>
            <a:solidFill>
              <a:srgbClr val="5B778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00" dirty="0"/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id="{6FC3F292-1BB9-F0D5-5510-6EBDCEB261D9}"/>
              </a:ext>
            </a:extLst>
          </p:cNvPr>
          <p:cNvSpPr txBox="1"/>
          <p:nvPr/>
        </p:nvSpPr>
        <p:spPr>
          <a:xfrm>
            <a:off x="4019523" y="1664381"/>
            <a:ext cx="4411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01</a:t>
            </a:r>
            <a:endParaRPr lang="zh-CN" altLang="en-US" dirty="0"/>
          </a:p>
        </p:txBody>
      </p: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512978A1-142F-803B-B73C-B98ECD170219}"/>
              </a:ext>
            </a:extLst>
          </p:cNvPr>
          <p:cNvGrpSpPr/>
          <p:nvPr/>
        </p:nvGrpSpPr>
        <p:grpSpPr>
          <a:xfrm>
            <a:off x="1061531" y="2397623"/>
            <a:ext cx="2873544" cy="842522"/>
            <a:chOff x="-94764" y="1944034"/>
            <a:chExt cx="2873544" cy="842522"/>
          </a:xfrm>
        </p:grpSpPr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4773FC0D-74B5-A3D9-3859-639B230153F5}"/>
                </a:ext>
              </a:extLst>
            </p:cNvPr>
            <p:cNvSpPr txBox="1"/>
            <p:nvPr/>
          </p:nvSpPr>
          <p:spPr>
            <a:xfrm>
              <a:off x="-94764" y="22541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FB645FB3-DB51-6A0A-E88B-5BDE5649F129}"/>
                </a:ext>
              </a:extLst>
            </p:cNvPr>
            <p:cNvSpPr txBox="1"/>
            <p:nvPr/>
          </p:nvSpPr>
          <p:spPr>
            <a:xfrm>
              <a:off x="1301711" y="1944034"/>
              <a:ext cx="147706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47" name="矩形: 圆角 46">
            <a:extLst>
              <a:ext uri="{FF2B5EF4-FFF2-40B4-BE49-F238E27FC236}">
                <a16:creationId xmlns:a16="http://schemas.microsoft.com/office/drawing/2014/main" id="{D8C9C025-585F-D6E2-E598-518FC6BC0C45}"/>
              </a:ext>
            </a:extLst>
          </p:cNvPr>
          <p:cNvSpPr/>
          <p:nvPr/>
        </p:nvSpPr>
        <p:spPr>
          <a:xfrm>
            <a:off x="3994767" y="2478637"/>
            <a:ext cx="450979" cy="714399"/>
          </a:xfrm>
          <a:prstGeom prst="roundRect">
            <a:avLst>
              <a:gd name="adj" fmla="val 50000"/>
            </a:avLst>
          </a:prstGeom>
          <a:noFill/>
          <a:ln>
            <a:solidFill>
              <a:srgbClr val="B8D8D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00" dirty="0"/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id="{132F2593-9A40-5DFF-B8F5-D3C54624085C}"/>
              </a:ext>
            </a:extLst>
          </p:cNvPr>
          <p:cNvSpPr txBox="1"/>
          <p:nvPr/>
        </p:nvSpPr>
        <p:spPr>
          <a:xfrm>
            <a:off x="4019523" y="2651170"/>
            <a:ext cx="4411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02</a:t>
            </a:r>
            <a:endParaRPr lang="zh-CN" altLang="en-US" dirty="0"/>
          </a:p>
        </p:txBody>
      </p:sp>
      <p:grpSp>
        <p:nvGrpSpPr>
          <p:cNvPr id="49" name="组合 48">
            <a:extLst>
              <a:ext uri="{FF2B5EF4-FFF2-40B4-BE49-F238E27FC236}">
                <a16:creationId xmlns:a16="http://schemas.microsoft.com/office/drawing/2014/main" id="{E2A95E29-53F3-07DB-941B-395BF5E8AA2F}"/>
              </a:ext>
            </a:extLst>
          </p:cNvPr>
          <p:cNvGrpSpPr/>
          <p:nvPr/>
        </p:nvGrpSpPr>
        <p:grpSpPr>
          <a:xfrm>
            <a:off x="1061531" y="3427604"/>
            <a:ext cx="2873544" cy="842522"/>
            <a:chOff x="-94764" y="1944034"/>
            <a:chExt cx="2873544" cy="842522"/>
          </a:xfrm>
        </p:grpSpPr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0335DAD1-F58E-938D-C022-0936211F35DE}"/>
                </a:ext>
              </a:extLst>
            </p:cNvPr>
            <p:cNvSpPr txBox="1"/>
            <p:nvPr/>
          </p:nvSpPr>
          <p:spPr>
            <a:xfrm>
              <a:off x="-94764" y="22541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8CE5084C-69C8-6C77-D202-C9096D3C8944}"/>
                </a:ext>
              </a:extLst>
            </p:cNvPr>
            <p:cNvSpPr txBox="1"/>
            <p:nvPr/>
          </p:nvSpPr>
          <p:spPr>
            <a:xfrm>
              <a:off x="1301711" y="1944034"/>
              <a:ext cx="147706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52" name="矩形: 圆角 51">
            <a:extLst>
              <a:ext uri="{FF2B5EF4-FFF2-40B4-BE49-F238E27FC236}">
                <a16:creationId xmlns:a16="http://schemas.microsoft.com/office/drawing/2014/main" id="{5E944ED0-848E-0AB7-2734-247AD9FF9CC8}"/>
              </a:ext>
            </a:extLst>
          </p:cNvPr>
          <p:cNvSpPr/>
          <p:nvPr/>
        </p:nvSpPr>
        <p:spPr>
          <a:xfrm>
            <a:off x="3994767" y="3508618"/>
            <a:ext cx="450979" cy="714399"/>
          </a:xfrm>
          <a:prstGeom prst="roundRect">
            <a:avLst>
              <a:gd name="adj" fmla="val 50000"/>
            </a:avLst>
          </a:prstGeom>
          <a:noFill/>
          <a:ln>
            <a:solidFill>
              <a:srgbClr val="D4E1E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00" dirty="0"/>
          </a:p>
        </p:txBody>
      </p:sp>
      <p:sp>
        <p:nvSpPr>
          <p:cNvPr id="53" name="文本框 52">
            <a:extLst>
              <a:ext uri="{FF2B5EF4-FFF2-40B4-BE49-F238E27FC236}">
                <a16:creationId xmlns:a16="http://schemas.microsoft.com/office/drawing/2014/main" id="{B8F6A0C2-8617-C6F3-7F89-2AAC69DAF325}"/>
              </a:ext>
            </a:extLst>
          </p:cNvPr>
          <p:cNvSpPr txBox="1"/>
          <p:nvPr/>
        </p:nvSpPr>
        <p:spPr>
          <a:xfrm>
            <a:off x="4019523" y="3681151"/>
            <a:ext cx="4411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03</a:t>
            </a:r>
            <a:endParaRPr lang="zh-CN" altLang="en-US" dirty="0"/>
          </a:p>
        </p:txBody>
      </p:sp>
      <p:grpSp>
        <p:nvGrpSpPr>
          <p:cNvPr id="54" name="组合 53">
            <a:extLst>
              <a:ext uri="{FF2B5EF4-FFF2-40B4-BE49-F238E27FC236}">
                <a16:creationId xmlns:a16="http://schemas.microsoft.com/office/drawing/2014/main" id="{00BA6A82-CB73-36B9-9869-B04D6482E11E}"/>
              </a:ext>
            </a:extLst>
          </p:cNvPr>
          <p:cNvGrpSpPr/>
          <p:nvPr/>
        </p:nvGrpSpPr>
        <p:grpSpPr>
          <a:xfrm>
            <a:off x="1061531" y="4571084"/>
            <a:ext cx="2873544" cy="842522"/>
            <a:chOff x="-94764" y="1944034"/>
            <a:chExt cx="2873544" cy="842522"/>
          </a:xfrm>
        </p:grpSpPr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9368A197-08B0-9B27-A697-71BC8940410A}"/>
                </a:ext>
              </a:extLst>
            </p:cNvPr>
            <p:cNvSpPr txBox="1"/>
            <p:nvPr/>
          </p:nvSpPr>
          <p:spPr>
            <a:xfrm>
              <a:off x="-94764" y="22541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id="{06B0E759-55F3-99EB-2B14-53A89125C687}"/>
                </a:ext>
              </a:extLst>
            </p:cNvPr>
            <p:cNvSpPr txBox="1"/>
            <p:nvPr/>
          </p:nvSpPr>
          <p:spPr>
            <a:xfrm>
              <a:off x="1301711" y="1944034"/>
              <a:ext cx="147706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57" name="矩形: 圆角 56">
            <a:extLst>
              <a:ext uri="{FF2B5EF4-FFF2-40B4-BE49-F238E27FC236}">
                <a16:creationId xmlns:a16="http://schemas.microsoft.com/office/drawing/2014/main" id="{6B98841B-26A5-9DC9-C77A-63B5A7DC39E3}"/>
              </a:ext>
            </a:extLst>
          </p:cNvPr>
          <p:cNvSpPr/>
          <p:nvPr/>
        </p:nvSpPr>
        <p:spPr>
          <a:xfrm>
            <a:off x="3994767" y="4652098"/>
            <a:ext cx="450979" cy="714399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00" dirty="0"/>
          </a:p>
        </p:txBody>
      </p:sp>
      <p:sp>
        <p:nvSpPr>
          <p:cNvPr id="58" name="文本框 57">
            <a:extLst>
              <a:ext uri="{FF2B5EF4-FFF2-40B4-BE49-F238E27FC236}">
                <a16:creationId xmlns:a16="http://schemas.microsoft.com/office/drawing/2014/main" id="{AB643E79-8432-C7BB-643E-92AFDB836FBD}"/>
              </a:ext>
            </a:extLst>
          </p:cNvPr>
          <p:cNvSpPr txBox="1"/>
          <p:nvPr/>
        </p:nvSpPr>
        <p:spPr>
          <a:xfrm>
            <a:off x="4019523" y="4824631"/>
            <a:ext cx="4411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04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637410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2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文本框 33">
            <a:extLst>
              <a:ext uri="{FF2B5EF4-FFF2-40B4-BE49-F238E27FC236}">
                <a16:creationId xmlns:a16="http://schemas.microsoft.com/office/drawing/2014/main" id="{A03C990F-C36A-50EF-E8C7-4728CDF490CD}"/>
              </a:ext>
            </a:extLst>
          </p:cNvPr>
          <p:cNvSpPr txBox="1"/>
          <p:nvPr/>
        </p:nvSpPr>
        <p:spPr>
          <a:xfrm>
            <a:off x="2039837" y="351504"/>
            <a:ext cx="270138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单击此处添加标题文本</a:t>
            </a: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D0F1D1FC-2C62-8608-2007-CE5B2849E55F}"/>
              </a:ext>
            </a:extLst>
          </p:cNvPr>
          <p:cNvSpPr txBox="1"/>
          <p:nvPr/>
        </p:nvSpPr>
        <p:spPr>
          <a:xfrm>
            <a:off x="1010871" y="166624"/>
            <a:ext cx="61106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得意黑" pitchFamily="2" charset="-122"/>
                <a:ea typeface="得意黑" pitchFamily="2" charset="-122"/>
              </a:rPr>
              <a:t>03</a:t>
            </a:r>
            <a:endParaRPr lang="zh-CN" altLang="en-US" sz="3600" b="1" dirty="0">
              <a:solidFill>
                <a:schemeClr val="tx1">
                  <a:lumMod val="65000"/>
                  <a:lumOff val="35000"/>
                </a:schemeClr>
              </a:solidFill>
              <a:latin typeface="得意黑" pitchFamily="2" charset="-122"/>
              <a:ea typeface="得意黑" pitchFamily="2" charset="-122"/>
            </a:endParaRPr>
          </a:p>
        </p:txBody>
      </p:sp>
      <p:sp>
        <p:nvSpPr>
          <p:cNvPr id="13" name="Freeform 7">
            <a:extLst>
              <a:ext uri="{FF2B5EF4-FFF2-40B4-BE49-F238E27FC236}">
                <a16:creationId xmlns:a16="http://schemas.microsoft.com/office/drawing/2014/main" id="{91890F80-42D3-84B6-84E4-C6CC4ABEEA48}"/>
              </a:ext>
            </a:extLst>
          </p:cNvPr>
          <p:cNvSpPr/>
          <p:nvPr/>
        </p:nvSpPr>
        <p:spPr bwMode="auto">
          <a:xfrm>
            <a:off x="4054316" y="1887855"/>
            <a:ext cx="2016727" cy="1542402"/>
          </a:xfrm>
          <a:custGeom>
            <a:avLst/>
            <a:gdLst>
              <a:gd name="T0" fmla="*/ 76 w 249"/>
              <a:gd name="T1" fmla="*/ 112 h 190"/>
              <a:gd name="T2" fmla="*/ 3 w 249"/>
              <a:gd name="T3" fmla="*/ 112 h 190"/>
              <a:gd name="T4" fmla="*/ 0 w 249"/>
              <a:gd name="T5" fmla="*/ 115 h 190"/>
              <a:gd name="T6" fmla="*/ 0 w 249"/>
              <a:gd name="T7" fmla="*/ 187 h 190"/>
              <a:gd name="T8" fmla="*/ 3 w 249"/>
              <a:gd name="T9" fmla="*/ 190 h 190"/>
              <a:gd name="T10" fmla="*/ 59 w 249"/>
              <a:gd name="T11" fmla="*/ 190 h 190"/>
              <a:gd name="T12" fmla="*/ 115 w 249"/>
              <a:gd name="T13" fmla="*/ 190 h 190"/>
              <a:gd name="T14" fmla="*/ 132 w 249"/>
              <a:gd name="T15" fmla="*/ 190 h 190"/>
              <a:gd name="T16" fmla="*/ 249 w 249"/>
              <a:gd name="T17" fmla="*/ 72 h 190"/>
              <a:gd name="T18" fmla="*/ 249 w 249"/>
              <a:gd name="T19" fmla="*/ 0 h 190"/>
              <a:gd name="T20" fmla="*/ 76 w 249"/>
              <a:gd name="T21" fmla="*/ 112 h 1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49" h="190">
                <a:moveTo>
                  <a:pt x="76" y="112"/>
                </a:moveTo>
                <a:cubicBezTo>
                  <a:pt x="3" y="112"/>
                  <a:pt x="3" y="112"/>
                  <a:pt x="3" y="112"/>
                </a:cubicBezTo>
                <a:cubicBezTo>
                  <a:pt x="2" y="112"/>
                  <a:pt x="0" y="113"/>
                  <a:pt x="0" y="115"/>
                </a:cubicBezTo>
                <a:cubicBezTo>
                  <a:pt x="0" y="187"/>
                  <a:pt x="0" y="187"/>
                  <a:pt x="0" y="187"/>
                </a:cubicBezTo>
                <a:cubicBezTo>
                  <a:pt x="0" y="189"/>
                  <a:pt x="2" y="190"/>
                  <a:pt x="3" y="190"/>
                </a:cubicBezTo>
                <a:cubicBezTo>
                  <a:pt x="59" y="190"/>
                  <a:pt x="59" y="190"/>
                  <a:pt x="59" y="190"/>
                </a:cubicBezTo>
                <a:cubicBezTo>
                  <a:pt x="115" y="190"/>
                  <a:pt x="115" y="190"/>
                  <a:pt x="115" y="190"/>
                </a:cubicBezTo>
                <a:cubicBezTo>
                  <a:pt x="132" y="190"/>
                  <a:pt x="132" y="190"/>
                  <a:pt x="132" y="190"/>
                </a:cubicBezTo>
                <a:cubicBezTo>
                  <a:pt x="132" y="125"/>
                  <a:pt x="184" y="72"/>
                  <a:pt x="249" y="72"/>
                </a:cubicBezTo>
                <a:cubicBezTo>
                  <a:pt x="249" y="0"/>
                  <a:pt x="249" y="0"/>
                  <a:pt x="249" y="0"/>
                </a:cubicBezTo>
                <a:cubicBezTo>
                  <a:pt x="172" y="0"/>
                  <a:pt x="106" y="46"/>
                  <a:pt x="76" y="112"/>
                </a:cubicBezTo>
                <a:close/>
              </a:path>
            </a:pathLst>
          </a:custGeom>
          <a:solidFill>
            <a:srgbClr val="5B778D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latin typeface="HarmonyOS Sans SC Light" panose="00000400000000000000" pitchFamily="2" charset="-122"/>
              <a:ea typeface="MiSans Normal" panose="00000500000000000000" pitchFamily="2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4" name="Freeform 8">
            <a:extLst>
              <a:ext uri="{FF2B5EF4-FFF2-40B4-BE49-F238E27FC236}">
                <a16:creationId xmlns:a16="http://schemas.microsoft.com/office/drawing/2014/main" id="{65C4E884-F59B-34E0-2C24-D65AAF95DEEF}"/>
              </a:ext>
            </a:extLst>
          </p:cNvPr>
          <p:cNvSpPr/>
          <p:nvPr/>
        </p:nvSpPr>
        <p:spPr bwMode="auto">
          <a:xfrm>
            <a:off x="4054316" y="3478031"/>
            <a:ext cx="2016727" cy="1538991"/>
          </a:xfrm>
          <a:custGeom>
            <a:avLst/>
            <a:gdLst>
              <a:gd name="T0" fmla="*/ 132 w 249"/>
              <a:gd name="T1" fmla="*/ 0 h 190"/>
              <a:gd name="T2" fmla="*/ 115 w 249"/>
              <a:gd name="T3" fmla="*/ 0 h 190"/>
              <a:gd name="T4" fmla="*/ 59 w 249"/>
              <a:gd name="T5" fmla="*/ 0 h 190"/>
              <a:gd name="T6" fmla="*/ 3 w 249"/>
              <a:gd name="T7" fmla="*/ 0 h 190"/>
              <a:gd name="T8" fmla="*/ 0 w 249"/>
              <a:gd name="T9" fmla="*/ 3 h 190"/>
              <a:gd name="T10" fmla="*/ 0 w 249"/>
              <a:gd name="T11" fmla="*/ 75 h 190"/>
              <a:gd name="T12" fmla="*/ 3 w 249"/>
              <a:gd name="T13" fmla="*/ 78 h 190"/>
              <a:gd name="T14" fmla="*/ 76 w 249"/>
              <a:gd name="T15" fmla="*/ 78 h 190"/>
              <a:gd name="T16" fmla="*/ 249 w 249"/>
              <a:gd name="T17" fmla="*/ 190 h 190"/>
              <a:gd name="T18" fmla="*/ 249 w 249"/>
              <a:gd name="T19" fmla="*/ 117 h 190"/>
              <a:gd name="T20" fmla="*/ 132 w 249"/>
              <a:gd name="T21" fmla="*/ 0 h 1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49" h="190">
                <a:moveTo>
                  <a:pt x="132" y="0"/>
                </a:moveTo>
                <a:cubicBezTo>
                  <a:pt x="115" y="0"/>
                  <a:pt x="115" y="0"/>
                  <a:pt x="115" y="0"/>
                </a:cubicBezTo>
                <a:cubicBezTo>
                  <a:pt x="59" y="0"/>
                  <a:pt x="59" y="0"/>
                  <a:pt x="59" y="0"/>
                </a:cubicBezTo>
                <a:cubicBezTo>
                  <a:pt x="3" y="0"/>
                  <a:pt x="3" y="0"/>
                  <a:pt x="3" y="0"/>
                </a:cubicBezTo>
                <a:cubicBezTo>
                  <a:pt x="2" y="0"/>
                  <a:pt x="0" y="1"/>
                  <a:pt x="0" y="3"/>
                </a:cubicBezTo>
                <a:cubicBezTo>
                  <a:pt x="0" y="75"/>
                  <a:pt x="0" y="75"/>
                  <a:pt x="0" y="75"/>
                </a:cubicBezTo>
                <a:cubicBezTo>
                  <a:pt x="0" y="76"/>
                  <a:pt x="2" y="78"/>
                  <a:pt x="3" y="78"/>
                </a:cubicBezTo>
                <a:cubicBezTo>
                  <a:pt x="76" y="78"/>
                  <a:pt x="76" y="78"/>
                  <a:pt x="76" y="78"/>
                </a:cubicBezTo>
                <a:cubicBezTo>
                  <a:pt x="106" y="144"/>
                  <a:pt x="172" y="190"/>
                  <a:pt x="249" y="190"/>
                </a:cubicBezTo>
                <a:cubicBezTo>
                  <a:pt x="249" y="117"/>
                  <a:pt x="249" y="117"/>
                  <a:pt x="249" y="117"/>
                </a:cubicBezTo>
                <a:cubicBezTo>
                  <a:pt x="184" y="117"/>
                  <a:pt x="132" y="64"/>
                  <a:pt x="132" y="0"/>
                </a:cubicBezTo>
                <a:close/>
              </a:path>
            </a:pathLst>
          </a:custGeom>
          <a:solidFill>
            <a:srgbClr val="D4E1E3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latin typeface="HarmonyOS Sans SC Light" panose="00000400000000000000" pitchFamily="2" charset="-122"/>
              <a:ea typeface="MiSans Normal" panose="00000500000000000000" pitchFamily="2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5" name="Freeform 9">
            <a:extLst>
              <a:ext uri="{FF2B5EF4-FFF2-40B4-BE49-F238E27FC236}">
                <a16:creationId xmlns:a16="http://schemas.microsoft.com/office/drawing/2014/main" id="{9FCACBE9-4903-E55F-AD5B-F6D4A3DAD80B}"/>
              </a:ext>
            </a:extLst>
          </p:cNvPr>
          <p:cNvSpPr/>
          <p:nvPr/>
        </p:nvSpPr>
        <p:spPr bwMode="auto">
          <a:xfrm>
            <a:off x="6118816" y="1887855"/>
            <a:ext cx="2020138" cy="1542402"/>
          </a:xfrm>
          <a:custGeom>
            <a:avLst/>
            <a:gdLst>
              <a:gd name="T0" fmla="*/ 246 w 249"/>
              <a:gd name="T1" fmla="*/ 112 h 190"/>
              <a:gd name="T2" fmla="*/ 173 w 249"/>
              <a:gd name="T3" fmla="*/ 112 h 190"/>
              <a:gd name="T4" fmla="*/ 0 w 249"/>
              <a:gd name="T5" fmla="*/ 0 h 190"/>
              <a:gd name="T6" fmla="*/ 0 w 249"/>
              <a:gd name="T7" fmla="*/ 72 h 190"/>
              <a:gd name="T8" fmla="*/ 117 w 249"/>
              <a:gd name="T9" fmla="*/ 190 h 190"/>
              <a:gd name="T10" fmla="*/ 134 w 249"/>
              <a:gd name="T11" fmla="*/ 190 h 190"/>
              <a:gd name="T12" fmla="*/ 190 w 249"/>
              <a:gd name="T13" fmla="*/ 190 h 190"/>
              <a:gd name="T14" fmla="*/ 246 w 249"/>
              <a:gd name="T15" fmla="*/ 190 h 190"/>
              <a:gd name="T16" fmla="*/ 249 w 249"/>
              <a:gd name="T17" fmla="*/ 187 h 190"/>
              <a:gd name="T18" fmla="*/ 249 w 249"/>
              <a:gd name="T19" fmla="*/ 115 h 190"/>
              <a:gd name="T20" fmla="*/ 246 w 249"/>
              <a:gd name="T21" fmla="*/ 112 h 1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49" h="190">
                <a:moveTo>
                  <a:pt x="246" y="112"/>
                </a:moveTo>
                <a:cubicBezTo>
                  <a:pt x="173" y="112"/>
                  <a:pt x="173" y="112"/>
                  <a:pt x="173" y="112"/>
                </a:cubicBezTo>
                <a:cubicBezTo>
                  <a:pt x="143" y="46"/>
                  <a:pt x="77" y="0"/>
                  <a:pt x="0" y="0"/>
                </a:cubicBezTo>
                <a:cubicBezTo>
                  <a:pt x="0" y="72"/>
                  <a:pt x="0" y="72"/>
                  <a:pt x="0" y="72"/>
                </a:cubicBezTo>
                <a:cubicBezTo>
                  <a:pt x="65" y="72"/>
                  <a:pt x="117" y="125"/>
                  <a:pt x="117" y="190"/>
                </a:cubicBezTo>
                <a:cubicBezTo>
                  <a:pt x="134" y="190"/>
                  <a:pt x="134" y="190"/>
                  <a:pt x="134" y="190"/>
                </a:cubicBezTo>
                <a:cubicBezTo>
                  <a:pt x="190" y="190"/>
                  <a:pt x="190" y="190"/>
                  <a:pt x="190" y="190"/>
                </a:cubicBezTo>
                <a:cubicBezTo>
                  <a:pt x="246" y="190"/>
                  <a:pt x="246" y="190"/>
                  <a:pt x="246" y="190"/>
                </a:cubicBezTo>
                <a:cubicBezTo>
                  <a:pt x="247" y="190"/>
                  <a:pt x="249" y="189"/>
                  <a:pt x="249" y="187"/>
                </a:cubicBezTo>
                <a:cubicBezTo>
                  <a:pt x="249" y="115"/>
                  <a:pt x="249" y="115"/>
                  <a:pt x="249" y="115"/>
                </a:cubicBezTo>
                <a:cubicBezTo>
                  <a:pt x="249" y="113"/>
                  <a:pt x="247" y="112"/>
                  <a:pt x="246" y="112"/>
                </a:cubicBezTo>
                <a:close/>
              </a:path>
            </a:pathLst>
          </a:custGeom>
          <a:solidFill>
            <a:srgbClr val="B8D8D8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latin typeface="HarmonyOS Sans SC Light" panose="00000400000000000000" pitchFamily="2" charset="-122"/>
              <a:ea typeface="MiSans Normal" panose="00000500000000000000" pitchFamily="2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6" name="Freeform 10">
            <a:extLst>
              <a:ext uri="{FF2B5EF4-FFF2-40B4-BE49-F238E27FC236}">
                <a16:creationId xmlns:a16="http://schemas.microsoft.com/office/drawing/2014/main" id="{251EF6BF-0938-B54C-CE2B-D8D0B0666B5E}"/>
              </a:ext>
            </a:extLst>
          </p:cNvPr>
          <p:cNvSpPr/>
          <p:nvPr/>
        </p:nvSpPr>
        <p:spPr bwMode="auto">
          <a:xfrm>
            <a:off x="6118816" y="3478031"/>
            <a:ext cx="2020138" cy="1538991"/>
          </a:xfrm>
          <a:custGeom>
            <a:avLst/>
            <a:gdLst>
              <a:gd name="T0" fmla="*/ 246 w 249"/>
              <a:gd name="T1" fmla="*/ 0 h 190"/>
              <a:gd name="T2" fmla="*/ 190 w 249"/>
              <a:gd name="T3" fmla="*/ 0 h 190"/>
              <a:gd name="T4" fmla="*/ 134 w 249"/>
              <a:gd name="T5" fmla="*/ 0 h 190"/>
              <a:gd name="T6" fmla="*/ 117 w 249"/>
              <a:gd name="T7" fmla="*/ 0 h 190"/>
              <a:gd name="T8" fmla="*/ 0 w 249"/>
              <a:gd name="T9" fmla="*/ 117 h 190"/>
              <a:gd name="T10" fmla="*/ 0 w 249"/>
              <a:gd name="T11" fmla="*/ 190 h 190"/>
              <a:gd name="T12" fmla="*/ 173 w 249"/>
              <a:gd name="T13" fmla="*/ 78 h 190"/>
              <a:gd name="T14" fmla="*/ 246 w 249"/>
              <a:gd name="T15" fmla="*/ 78 h 190"/>
              <a:gd name="T16" fmla="*/ 249 w 249"/>
              <a:gd name="T17" fmla="*/ 75 h 190"/>
              <a:gd name="T18" fmla="*/ 249 w 249"/>
              <a:gd name="T19" fmla="*/ 3 h 190"/>
              <a:gd name="T20" fmla="*/ 246 w 249"/>
              <a:gd name="T21" fmla="*/ 0 h 1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49" h="190">
                <a:moveTo>
                  <a:pt x="246" y="0"/>
                </a:moveTo>
                <a:cubicBezTo>
                  <a:pt x="190" y="0"/>
                  <a:pt x="190" y="0"/>
                  <a:pt x="190" y="0"/>
                </a:cubicBezTo>
                <a:cubicBezTo>
                  <a:pt x="134" y="0"/>
                  <a:pt x="134" y="0"/>
                  <a:pt x="134" y="0"/>
                </a:cubicBezTo>
                <a:cubicBezTo>
                  <a:pt x="117" y="0"/>
                  <a:pt x="117" y="0"/>
                  <a:pt x="117" y="0"/>
                </a:cubicBezTo>
                <a:cubicBezTo>
                  <a:pt x="117" y="64"/>
                  <a:pt x="65" y="117"/>
                  <a:pt x="0" y="117"/>
                </a:cubicBezTo>
                <a:cubicBezTo>
                  <a:pt x="0" y="190"/>
                  <a:pt x="0" y="190"/>
                  <a:pt x="0" y="190"/>
                </a:cubicBezTo>
                <a:cubicBezTo>
                  <a:pt x="77" y="190"/>
                  <a:pt x="143" y="144"/>
                  <a:pt x="173" y="78"/>
                </a:cubicBezTo>
                <a:cubicBezTo>
                  <a:pt x="246" y="78"/>
                  <a:pt x="246" y="78"/>
                  <a:pt x="246" y="78"/>
                </a:cubicBezTo>
                <a:cubicBezTo>
                  <a:pt x="247" y="78"/>
                  <a:pt x="249" y="76"/>
                  <a:pt x="249" y="75"/>
                </a:cubicBezTo>
                <a:cubicBezTo>
                  <a:pt x="249" y="3"/>
                  <a:pt x="249" y="3"/>
                  <a:pt x="249" y="3"/>
                </a:cubicBezTo>
                <a:cubicBezTo>
                  <a:pt x="249" y="1"/>
                  <a:pt x="247" y="0"/>
                  <a:pt x="246" y="0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latin typeface="HarmonyOS Sans SC Light" panose="00000400000000000000" pitchFamily="2" charset="-122"/>
              <a:ea typeface="MiSans Normal" panose="00000500000000000000" pitchFamily="2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E33B6098-F2C0-3BA2-68A6-4B7FA0958ED3}"/>
              </a:ext>
            </a:extLst>
          </p:cNvPr>
          <p:cNvSpPr txBox="1"/>
          <p:nvPr/>
        </p:nvSpPr>
        <p:spPr>
          <a:xfrm>
            <a:off x="7077075" y="2990862"/>
            <a:ext cx="100901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600" b="1" dirty="0">
                <a:solidFill>
                  <a:schemeClr val="bg1"/>
                </a:solidFill>
                <a:latin typeface="HarmonyOS Sans SC Light" panose="00000400000000000000" pitchFamily="2" charset="-122"/>
                <a:ea typeface="MiSans Normal" panose="00000500000000000000" pitchFamily="2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添加标题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EFF6F54C-5093-7323-64B4-76B9B33B699E}"/>
              </a:ext>
            </a:extLst>
          </p:cNvPr>
          <p:cNvSpPr txBox="1"/>
          <p:nvPr/>
        </p:nvSpPr>
        <p:spPr>
          <a:xfrm>
            <a:off x="7077075" y="3622052"/>
            <a:ext cx="100901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600" b="1" dirty="0">
                <a:solidFill>
                  <a:schemeClr val="bg1"/>
                </a:solidFill>
                <a:latin typeface="HarmonyOS Sans SC Light" panose="00000400000000000000" pitchFamily="2" charset="-122"/>
                <a:ea typeface="MiSans Normal" panose="00000500000000000000" pitchFamily="2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添加标题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7C4F1862-188D-4AF1-772C-32AC4B16A2C7}"/>
              </a:ext>
            </a:extLst>
          </p:cNvPr>
          <p:cNvSpPr txBox="1"/>
          <p:nvPr/>
        </p:nvSpPr>
        <p:spPr>
          <a:xfrm>
            <a:off x="4102100" y="2990862"/>
            <a:ext cx="100901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  <a:latin typeface="HarmonyOS Sans SC Light" panose="00000400000000000000" pitchFamily="2" charset="-122"/>
                <a:ea typeface="MiSans Normal" panose="00000500000000000000" pitchFamily="2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添加标题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DCCDAD65-CDFC-704D-EE89-1121ACCB8259}"/>
              </a:ext>
            </a:extLst>
          </p:cNvPr>
          <p:cNvSpPr txBox="1"/>
          <p:nvPr/>
        </p:nvSpPr>
        <p:spPr>
          <a:xfrm>
            <a:off x="4102100" y="3622052"/>
            <a:ext cx="100901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  <a:latin typeface="HarmonyOS Sans SC Light" panose="00000400000000000000" pitchFamily="2" charset="-122"/>
                <a:ea typeface="MiSans Normal" panose="00000500000000000000" pitchFamily="2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添加标题</a:t>
            </a:r>
          </a:p>
        </p:txBody>
      </p:sp>
      <p:sp>
        <p:nvSpPr>
          <p:cNvPr id="21" name="齿轮">
            <a:extLst>
              <a:ext uri="{FF2B5EF4-FFF2-40B4-BE49-F238E27FC236}">
                <a16:creationId xmlns:a16="http://schemas.microsoft.com/office/drawing/2014/main" id="{01B4B0CE-F848-D8F6-C69A-434081F1D7F0}"/>
              </a:ext>
            </a:extLst>
          </p:cNvPr>
          <p:cNvSpPr/>
          <p:nvPr/>
        </p:nvSpPr>
        <p:spPr bwMode="auto">
          <a:xfrm>
            <a:off x="5466715" y="3072765"/>
            <a:ext cx="1236345" cy="751205"/>
          </a:xfrm>
          <a:custGeom>
            <a:avLst/>
            <a:gdLst>
              <a:gd name="T0" fmla="*/ 1066662 w 2063518"/>
              <a:gd name="T1" fmla="*/ 654802 h 1276454"/>
              <a:gd name="T2" fmla="*/ 1500594 w 2063518"/>
              <a:gd name="T3" fmla="*/ 654802 h 1276454"/>
              <a:gd name="T4" fmla="*/ 1255790 w 2063518"/>
              <a:gd name="T5" fmla="*/ 314944 h 1276454"/>
              <a:gd name="T6" fmla="*/ 1323568 w 2063518"/>
              <a:gd name="T7" fmla="*/ 383500 h 1276454"/>
              <a:gd name="T8" fmla="*/ 1481023 w 2063518"/>
              <a:gd name="T9" fmla="*/ 376582 h 1276454"/>
              <a:gd name="T10" fmla="*/ 1488825 w 2063518"/>
              <a:gd name="T11" fmla="*/ 472615 h 1276454"/>
              <a:gd name="T12" fmla="*/ 1613893 w 2063518"/>
              <a:gd name="T13" fmla="*/ 568404 h 1276454"/>
              <a:gd name="T14" fmla="*/ 1558067 w 2063518"/>
              <a:gd name="T15" fmla="*/ 646977 h 1276454"/>
              <a:gd name="T16" fmla="*/ 1592227 w 2063518"/>
              <a:gd name="T17" fmla="*/ 800652 h 1276454"/>
              <a:gd name="T18" fmla="*/ 1498897 w 2063518"/>
              <a:gd name="T19" fmla="*/ 825001 h 1276454"/>
              <a:gd name="T20" fmla="*/ 1426167 w 2063518"/>
              <a:gd name="T21" fmla="*/ 964655 h 1276454"/>
              <a:gd name="T22" fmla="*/ 1339000 w 2063518"/>
              <a:gd name="T23" fmla="*/ 923387 h 1276454"/>
              <a:gd name="T24" fmla="*/ 1193410 w 2063518"/>
              <a:gd name="T25" fmla="*/ 983675 h 1276454"/>
              <a:gd name="T26" fmla="*/ 1153195 w 2063518"/>
              <a:gd name="T27" fmla="*/ 896101 h 1276454"/>
              <a:gd name="T28" fmla="*/ 1002868 w 2063518"/>
              <a:gd name="T29" fmla="*/ 848812 h 1276454"/>
              <a:gd name="T30" fmla="*/ 1028421 w 2063518"/>
              <a:gd name="T31" fmla="*/ 755906 h 1276454"/>
              <a:gd name="T32" fmla="*/ 943696 w 2063518"/>
              <a:gd name="T33" fmla="*/ 623169 h 1276454"/>
              <a:gd name="T34" fmla="*/ 1023061 w 2063518"/>
              <a:gd name="T35" fmla="*/ 568405 h 1276454"/>
              <a:gd name="T36" fmla="*/ 1043583 w 2063518"/>
              <a:gd name="T37" fmla="*/ 412329 h 1276454"/>
              <a:gd name="T38" fmla="*/ 1139624 w 2063518"/>
              <a:gd name="T39" fmla="*/ 421330 h 1276454"/>
              <a:gd name="T40" fmla="*/ 1255790 w 2063518"/>
              <a:gd name="T41" fmla="*/ 314944 h 1276454"/>
              <a:gd name="T42" fmla="*/ 184450 w 2063518"/>
              <a:gd name="T43" fmla="*/ 509786 h 1276454"/>
              <a:gd name="T44" fmla="*/ 835347 w 2063518"/>
              <a:gd name="T45" fmla="*/ 509786 h 1276454"/>
              <a:gd name="T46" fmla="*/ 468140 w 2063518"/>
              <a:gd name="T47" fmla="*/ 0 h 1276454"/>
              <a:gd name="T48" fmla="*/ 569807 w 2063518"/>
              <a:gd name="T49" fmla="*/ 102832 h 1276454"/>
              <a:gd name="T50" fmla="*/ 805989 w 2063518"/>
              <a:gd name="T51" fmla="*/ 92457 h 1276454"/>
              <a:gd name="T52" fmla="*/ 817693 w 2063518"/>
              <a:gd name="T53" fmla="*/ 236505 h 1276454"/>
              <a:gd name="T54" fmla="*/ 1005294 w 2063518"/>
              <a:gd name="T55" fmla="*/ 380190 h 1276454"/>
              <a:gd name="T56" fmla="*/ 921557 w 2063518"/>
              <a:gd name="T57" fmla="*/ 498048 h 1276454"/>
              <a:gd name="T58" fmla="*/ 972798 w 2063518"/>
              <a:gd name="T59" fmla="*/ 728561 h 1276454"/>
              <a:gd name="T60" fmla="*/ 832801 w 2063518"/>
              <a:gd name="T61" fmla="*/ 765085 h 1276454"/>
              <a:gd name="T62" fmla="*/ 723706 w 2063518"/>
              <a:gd name="T63" fmla="*/ 974565 h 1276454"/>
              <a:gd name="T64" fmla="*/ 592956 w 2063518"/>
              <a:gd name="T65" fmla="*/ 912666 h 1276454"/>
              <a:gd name="T66" fmla="*/ 374570 w 2063518"/>
              <a:gd name="T67" fmla="*/ 1003096 h 1276454"/>
              <a:gd name="T68" fmla="*/ 314247 w 2063518"/>
              <a:gd name="T69" fmla="*/ 871734 h 1276454"/>
              <a:gd name="T70" fmla="*/ 88757 w 2063518"/>
              <a:gd name="T71" fmla="*/ 800802 h 1276454"/>
              <a:gd name="T72" fmla="*/ 127086 w 2063518"/>
              <a:gd name="T73" fmla="*/ 661445 h 1276454"/>
              <a:gd name="T74" fmla="*/ 0 w 2063518"/>
              <a:gd name="T75" fmla="*/ 462338 h 1276454"/>
              <a:gd name="T76" fmla="*/ 119047 w 2063518"/>
              <a:gd name="T77" fmla="*/ 380191 h 1276454"/>
              <a:gd name="T78" fmla="*/ 149829 w 2063518"/>
              <a:gd name="T79" fmla="*/ 146078 h 1276454"/>
              <a:gd name="T80" fmla="*/ 293892 w 2063518"/>
              <a:gd name="T81" fmla="*/ 159579 h 1276454"/>
              <a:gd name="T82" fmla="*/ 468140 w 2063518"/>
              <a:gd name="T83" fmla="*/ 0 h 1276454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0" t="0" r="r" b="b"/>
            <a:pathLst>
              <a:path w="2063518" h="1276454">
                <a:moveTo>
                  <a:pt x="1631470" y="557485"/>
                </a:moveTo>
                <a:cubicBezTo>
                  <a:pt x="1479172" y="557485"/>
                  <a:pt x="1355710" y="680947"/>
                  <a:pt x="1355710" y="833245"/>
                </a:cubicBezTo>
                <a:cubicBezTo>
                  <a:pt x="1355710" y="985543"/>
                  <a:pt x="1479172" y="1109005"/>
                  <a:pt x="1631470" y="1109005"/>
                </a:cubicBezTo>
                <a:cubicBezTo>
                  <a:pt x="1783768" y="1109005"/>
                  <a:pt x="1907230" y="985543"/>
                  <a:pt x="1907230" y="833245"/>
                </a:cubicBezTo>
                <a:cubicBezTo>
                  <a:pt x="1907230" y="680947"/>
                  <a:pt x="1783768" y="557485"/>
                  <a:pt x="1631470" y="557485"/>
                </a:cubicBezTo>
                <a:close/>
                <a:moveTo>
                  <a:pt x="1596087" y="400771"/>
                </a:moveTo>
                <a:lnTo>
                  <a:pt x="1666853" y="400771"/>
                </a:lnTo>
                <a:lnTo>
                  <a:pt x="1682233" y="488008"/>
                </a:lnTo>
                <a:cubicBezTo>
                  <a:pt x="1729134" y="494904"/>
                  <a:pt x="1774137" y="511284"/>
                  <a:pt x="1814498" y="536149"/>
                </a:cubicBezTo>
                <a:lnTo>
                  <a:pt x="1882355" y="479207"/>
                </a:lnTo>
                <a:lnTo>
                  <a:pt x="1936564" y="524695"/>
                </a:lnTo>
                <a:lnTo>
                  <a:pt x="1892271" y="601408"/>
                </a:lnTo>
                <a:cubicBezTo>
                  <a:pt x="1923766" y="636838"/>
                  <a:pt x="1947711" y="678313"/>
                  <a:pt x="1962647" y="723304"/>
                </a:cubicBezTo>
                <a:lnTo>
                  <a:pt x="2051230" y="723302"/>
                </a:lnTo>
                <a:lnTo>
                  <a:pt x="2063518" y="792992"/>
                </a:lnTo>
                <a:lnTo>
                  <a:pt x="1980277" y="823287"/>
                </a:lnTo>
                <a:cubicBezTo>
                  <a:pt x="1981630" y="870672"/>
                  <a:pt x="1973314" y="917837"/>
                  <a:pt x="1955836" y="961902"/>
                </a:cubicBezTo>
                <a:lnTo>
                  <a:pt x="2023695" y="1018840"/>
                </a:lnTo>
                <a:lnTo>
                  <a:pt x="1988313" y="1080125"/>
                </a:lnTo>
                <a:lnTo>
                  <a:pt x="1905073" y="1049826"/>
                </a:lnTo>
                <a:cubicBezTo>
                  <a:pt x="1875651" y="1086995"/>
                  <a:pt x="1838963" y="1117779"/>
                  <a:pt x="1797250" y="1140300"/>
                </a:cubicBezTo>
                <a:lnTo>
                  <a:pt x="1812635" y="1227537"/>
                </a:lnTo>
                <a:lnTo>
                  <a:pt x="1746136" y="1251740"/>
                </a:lnTo>
                <a:lnTo>
                  <a:pt x="1701847" y="1175024"/>
                </a:lnTo>
                <a:cubicBezTo>
                  <a:pt x="1655416" y="1184585"/>
                  <a:pt x="1607524" y="1184585"/>
                  <a:pt x="1561093" y="1175024"/>
                </a:cubicBezTo>
                <a:lnTo>
                  <a:pt x="1516804" y="1251740"/>
                </a:lnTo>
                <a:lnTo>
                  <a:pt x="1450306" y="1227537"/>
                </a:lnTo>
                <a:lnTo>
                  <a:pt x="1465691" y="1140300"/>
                </a:lnTo>
                <a:cubicBezTo>
                  <a:pt x="1423978" y="1117779"/>
                  <a:pt x="1387290" y="1086995"/>
                  <a:pt x="1357868" y="1049826"/>
                </a:cubicBezTo>
                <a:lnTo>
                  <a:pt x="1274628" y="1080125"/>
                </a:lnTo>
                <a:lnTo>
                  <a:pt x="1239245" y="1018840"/>
                </a:lnTo>
                <a:lnTo>
                  <a:pt x="1307105" y="961902"/>
                </a:lnTo>
                <a:cubicBezTo>
                  <a:pt x="1289627" y="917837"/>
                  <a:pt x="1281310" y="870672"/>
                  <a:pt x="1282663" y="823287"/>
                </a:cubicBezTo>
                <a:lnTo>
                  <a:pt x="1199422" y="792992"/>
                </a:lnTo>
                <a:lnTo>
                  <a:pt x="1211710" y="723302"/>
                </a:lnTo>
                <a:lnTo>
                  <a:pt x="1300293" y="723304"/>
                </a:lnTo>
                <a:cubicBezTo>
                  <a:pt x="1315229" y="678313"/>
                  <a:pt x="1339174" y="636838"/>
                  <a:pt x="1370670" y="601408"/>
                </a:cubicBezTo>
                <a:lnTo>
                  <a:pt x="1326376" y="524695"/>
                </a:lnTo>
                <a:lnTo>
                  <a:pt x="1380586" y="479207"/>
                </a:lnTo>
                <a:lnTo>
                  <a:pt x="1448443" y="536149"/>
                </a:lnTo>
                <a:cubicBezTo>
                  <a:pt x="1488803" y="511284"/>
                  <a:pt x="1533807" y="494905"/>
                  <a:pt x="1580707" y="488008"/>
                </a:cubicBezTo>
                <a:lnTo>
                  <a:pt x="1596087" y="400771"/>
                </a:lnTo>
                <a:close/>
                <a:moveTo>
                  <a:pt x="648072" y="235071"/>
                </a:moveTo>
                <a:cubicBezTo>
                  <a:pt x="419625" y="235071"/>
                  <a:pt x="234432" y="420264"/>
                  <a:pt x="234432" y="648711"/>
                </a:cubicBezTo>
                <a:cubicBezTo>
                  <a:pt x="234432" y="877158"/>
                  <a:pt x="419625" y="1062352"/>
                  <a:pt x="648072" y="1062352"/>
                </a:cubicBezTo>
                <a:cubicBezTo>
                  <a:pt x="876519" y="1062352"/>
                  <a:pt x="1061712" y="877158"/>
                  <a:pt x="1061712" y="648711"/>
                </a:cubicBezTo>
                <a:cubicBezTo>
                  <a:pt x="1061712" y="420264"/>
                  <a:pt x="876519" y="235071"/>
                  <a:pt x="648072" y="235071"/>
                </a:cubicBezTo>
                <a:close/>
                <a:moveTo>
                  <a:pt x="594998" y="0"/>
                </a:moveTo>
                <a:lnTo>
                  <a:pt x="701146" y="0"/>
                </a:lnTo>
                <a:lnTo>
                  <a:pt x="724216" y="130856"/>
                </a:lnTo>
                <a:cubicBezTo>
                  <a:pt x="794567" y="141200"/>
                  <a:pt x="862072" y="165770"/>
                  <a:pt x="922614" y="203067"/>
                </a:cubicBezTo>
                <a:lnTo>
                  <a:pt x="1024399" y="117654"/>
                </a:lnTo>
                <a:lnTo>
                  <a:pt x="1105713" y="185886"/>
                </a:lnTo>
                <a:lnTo>
                  <a:pt x="1039273" y="300956"/>
                </a:lnTo>
                <a:cubicBezTo>
                  <a:pt x="1086516" y="354101"/>
                  <a:pt x="1122434" y="416314"/>
                  <a:pt x="1144837" y="483799"/>
                </a:cubicBezTo>
                <a:lnTo>
                  <a:pt x="1277712" y="483796"/>
                </a:lnTo>
                <a:lnTo>
                  <a:pt x="1296144" y="588332"/>
                </a:lnTo>
                <a:lnTo>
                  <a:pt x="1171283" y="633774"/>
                </a:lnTo>
                <a:cubicBezTo>
                  <a:pt x="1173312" y="704852"/>
                  <a:pt x="1160838" y="775599"/>
                  <a:pt x="1134620" y="841697"/>
                </a:cubicBezTo>
                <a:lnTo>
                  <a:pt x="1236410" y="927104"/>
                </a:lnTo>
                <a:lnTo>
                  <a:pt x="1183336" y="1019032"/>
                </a:lnTo>
                <a:lnTo>
                  <a:pt x="1058476" y="973583"/>
                </a:lnTo>
                <a:cubicBezTo>
                  <a:pt x="1014343" y="1029336"/>
                  <a:pt x="959312" y="1075513"/>
                  <a:pt x="896742" y="1109294"/>
                </a:cubicBezTo>
                <a:lnTo>
                  <a:pt x="919819" y="1240149"/>
                </a:lnTo>
                <a:lnTo>
                  <a:pt x="820071" y="1276454"/>
                </a:lnTo>
                <a:lnTo>
                  <a:pt x="753637" y="1161380"/>
                </a:lnTo>
                <a:cubicBezTo>
                  <a:pt x="683991" y="1175721"/>
                  <a:pt x="612153" y="1175721"/>
                  <a:pt x="542507" y="1161380"/>
                </a:cubicBezTo>
                <a:lnTo>
                  <a:pt x="476073" y="1276454"/>
                </a:lnTo>
                <a:lnTo>
                  <a:pt x="376326" y="1240149"/>
                </a:lnTo>
                <a:lnTo>
                  <a:pt x="399403" y="1109294"/>
                </a:lnTo>
                <a:cubicBezTo>
                  <a:pt x="336833" y="1075513"/>
                  <a:pt x="281802" y="1029336"/>
                  <a:pt x="237669" y="973583"/>
                </a:cubicBezTo>
                <a:lnTo>
                  <a:pt x="112809" y="1019032"/>
                </a:lnTo>
                <a:lnTo>
                  <a:pt x="59735" y="927104"/>
                </a:lnTo>
                <a:lnTo>
                  <a:pt x="161524" y="841697"/>
                </a:lnTo>
                <a:cubicBezTo>
                  <a:pt x="135307" y="775599"/>
                  <a:pt x="122832" y="704852"/>
                  <a:pt x="124862" y="633774"/>
                </a:cubicBezTo>
                <a:lnTo>
                  <a:pt x="0" y="588332"/>
                </a:lnTo>
                <a:lnTo>
                  <a:pt x="18432" y="483796"/>
                </a:lnTo>
                <a:lnTo>
                  <a:pt x="151306" y="483799"/>
                </a:lnTo>
                <a:cubicBezTo>
                  <a:pt x="173710" y="416314"/>
                  <a:pt x="209628" y="354100"/>
                  <a:pt x="256871" y="300956"/>
                </a:cubicBezTo>
                <a:lnTo>
                  <a:pt x="190431" y="185886"/>
                </a:lnTo>
                <a:lnTo>
                  <a:pt x="271746" y="117654"/>
                </a:lnTo>
                <a:lnTo>
                  <a:pt x="373531" y="203067"/>
                </a:lnTo>
                <a:cubicBezTo>
                  <a:pt x="434072" y="165770"/>
                  <a:pt x="501577" y="141200"/>
                  <a:pt x="571928" y="130856"/>
                </a:cubicBezTo>
                <a:lnTo>
                  <a:pt x="594998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lIns="501445" tIns="575655" rIns="501445" bIns="614746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>
              <a:latin typeface="HarmonyOS Sans SC Light" panose="00000400000000000000" pitchFamily="2" charset="-122"/>
              <a:ea typeface="MiSans Normal" panose="00000500000000000000" pitchFamily="2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6B51AEA5-59B9-9ADF-862E-5746021E2B8D}"/>
              </a:ext>
            </a:extLst>
          </p:cNvPr>
          <p:cNvGrpSpPr/>
          <p:nvPr/>
        </p:nvGrpSpPr>
        <p:grpSpPr>
          <a:xfrm>
            <a:off x="8271988" y="2474794"/>
            <a:ext cx="2859096" cy="854622"/>
            <a:chOff x="-94764" y="1868434"/>
            <a:chExt cx="2859096" cy="854622"/>
          </a:xfrm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2AF8AA89-E243-BE07-FB21-63B2A22CD46E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7A907640-CCC7-77BF-1374-8454FC6131BF}"/>
                </a:ext>
              </a:extLst>
            </p:cNvPr>
            <p:cNvSpPr txBox="1"/>
            <p:nvPr/>
          </p:nvSpPr>
          <p:spPr>
            <a:xfrm>
              <a:off x="-94764" y="18684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D74E1635-4DE7-2EF7-E331-B28D01B8CFA0}"/>
              </a:ext>
            </a:extLst>
          </p:cNvPr>
          <p:cNvGrpSpPr/>
          <p:nvPr/>
        </p:nvGrpSpPr>
        <p:grpSpPr>
          <a:xfrm>
            <a:off x="1050756" y="2474794"/>
            <a:ext cx="2873544" cy="854622"/>
            <a:chOff x="-94764" y="1931934"/>
            <a:chExt cx="2873544" cy="854622"/>
          </a:xfrm>
        </p:grpSpPr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6B2B6518-08E7-5CAB-3734-B96617FAF3B9}"/>
                </a:ext>
              </a:extLst>
            </p:cNvPr>
            <p:cNvSpPr txBox="1"/>
            <p:nvPr/>
          </p:nvSpPr>
          <p:spPr>
            <a:xfrm>
              <a:off x="-94764" y="22541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68E0CE6D-4D9E-C946-ABE1-1015F23CE3F8}"/>
                </a:ext>
              </a:extLst>
            </p:cNvPr>
            <p:cNvSpPr txBox="1"/>
            <p:nvPr/>
          </p:nvSpPr>
          <p:spPr>
            <a:xfrm>
              <a:off x="543213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51DBFA0A-6518-1810-1584-4E082D64EE1F}"/>
              </a:ext>
            </a:extLst>
          </p:cNvPr>
          <p:cNvGrpSpPr/>
          <p:nvPr/>
        </p:nvGrpSpPr>
        <p:grpSpPr>
          <a:xfrm>
            <a:off x="8271988" y="3723666"/>
            <a:ext cx="2859096" cy="854622"/>
            <a:chOff x="-94764" y="1868434"/>
            <a:chExt cx="2859096" cy="854622"/>
          </a:xfrm>
        </p:grpSpPr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D81D69F8-9183-4DC9-F0BE-F89A5AF9C5AE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295C214A-14C6-1C5B-B05B-4025D6F5DCB8}"/>
                </a:ext>
              </a:extLst>
            </p:cNvPr>
            <p:cNvSpPr txBox="1"/>
            <p:nvPr/>
          </p:nvSpPr>
          <p:spPr>
            <a:xfrm>
              <a:off x="-94764" y="18684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7DA006EE-987E-21BB-D638-E489630F4F20}"/>
              </a:ext>
            </a:extLst>
          </p:cNvPr>
          <p:cNvGrpSpPr/>
          <p:nvPr/>
        </p:nvGrpSpPr>
        <p:grpSpPr>
          <a:xfrm>
            <a:off x="1050756" y="3723666"/>
            <a:ext cx="2873544" cy="854622"/>
            <a:chOff x="-94764" y="1931934"/>
            <a:chExt cx="2873544" cy="854622"/>
          </a:xfrm>
        </p:grpSpPr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E39606D7-1318-7B2E-0014-0948906BA5B3}"/>
                </a:ext>
              </a:extLst>
            </p:cNvPr>
            <p:cNvSpPr txBox="1"/>
            <p:nvPr/>
          </p:nvSpPr>
          <p:spPr>
            <a:xfrm>
              <a:off x="-94764" y="22541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07348CC8-10DC-3546-CB32-E6C6694C4410}"/>
                </a:ext>
              </a:extLst>
            </p:cNvPr>
            <p:cNvSpPr txBox="1"/>
            <p:nvPr/>
          </p:nvSpPr>
          <p:spPr>
            <a:xfrm>
              <a:off x="543213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1850331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2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文本框 33">
            <a:extLst>
              <a:ext uri="{FF2B5EF4-FFF2-40B4-BE49-F238E27FC236}">
                <a16:creationId xmlns:a16="http://schemas.microsoft.com/office/drawing/2014/main" id="{A03C990F-C36A-50EF-E8C7-4728CDF490CD}"/>
              </a:ext>
            </a:extLst>
          </p:cNvPr>
          <p:cNvSpPr txBox="1"/>
          <p:nvPr/>
        </p:nvSpPr>
        <p:spPr>
          <a:xfrm>
            <a:off x="2039837" y="351504"/>
            <a:ext cx="270138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单击此处添加标题文本</a:t>
            </a: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D0F1D1FC-2C62-8608-2007-CE5B2849E55F}"/>
              </a:ext>
            </a:extLst>
          </p:cNvPr>
          <p:cNvSpPr txBox="1"/>
          <p:nvPr/>
        </p:nvSpPr>
        <p:spPr>
          <a:xfrm>
            <a:off x="1010871" y="166624"/>
            <a:ext cx="61106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得意黑" pitchFamily="2" charset="-122"/>
                <a:ea typeface="得意黑" pitchFamily="2" charset="-122"/>
              </a:rPr>
              <a:t>03</a:t>
            </a:r>
            <a:endParaRPr lang="zh-CN" altLang="en-US" sz="3600" b="1" dirty="0">
              <a:solidFill>
                <a:schemeClr val="tx1">
                  <a:lumMod val="65000"/>
                  <a:lumOff val="35000"/>
                </a:schemeClr>
              </a:solidFill>
              <a:latin typeface="得意黑" pitchFamily="2" charset="-122"/>
              <a:ea typeface="得意黑" pitchFamily="2" charset="-122"/>
            </a:endParaRPr>
          </a:p>
        </p:txBody>
      </p:sp>
      <p:sp>
        <p:nvSpPr>
          <p:cNvPr id="2" name="Rectangle 77">
            <a:extLst>
              <a:ext uri="{FF2B5EF4-FFF2-40B4-BE49-F238E27FC236}">
                <a16:creationId xmlns:a16="http://schemas.microsoft.com/office/drawing/2014/main" id="{F0584B5B-E6AD-C281-6EB3-E7E69DAEBE1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80306" y="4080731"/>
            <a:ext cx="4173731" cy="1077632"/>
          </a:xfrm>
          <a:prstGeom prst="rect">
            <a:avLst/>
          </a:prstGeom>
          <a:solidFill>
            <a:srgbClr val="5B778D"/>
          </a:solidFill>
          <a:ln>
            <a:noFill/>
          </a:ln>
        </p:spPr>
        <p:txBody>
          <a:bodyPr vert="horz" wrap="square" lIns="121917" tIns="60958" rIns="121917" bIns="60958" numCol="1" anchor="t" anchorCtr="0" compatLnSpc="1">
            <a:prstTxWarp prst="textNoShape">
              <a:avLst/>
            </a:prstTxWarp>
          </a:bodyPr>
          <a:lstStyle/>
          <a:p>
            <a:pPr defTabSz="121917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3" name="Rectangle 144">
            <a:extLst>
              <a:ext uri="{FF2B5EF4-FFF2-40B4-BE49-F238E27FC236}">
                <a16:creationId xmlns:a16="http://schemas.microsoft.com/office/drawing/2014/main" id="{BCFE0CE7-0010-53F5-9654-505B0474200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80307" y="1584604"/>
            <a:ext cx="4173523" cy="1077632"/>
          </a:xfrm>
          <a:prstGeom prst="rect">
            <a:avLst/>
          </a:prstGeom>
          <a:solidFill>
            <a:srgbClr val="D4E1E3"/>
          </a:solidFill>
          <a:ln>
            <a:noFill/>
          </a:ln>
        </p:spPr>
        <p:txBody>
          <a:bodyPr vert="horz" wrap="square" lIns="121917" tIns="60958" rIns="121917" bIns="60958" numCol="1" anchor="t" anchorCtr="0" compatLnSpc="1">
            <a:prstTxWarp prst="textNoShape">
              <a:avLst/>
            </a:prstTxWarp>
          </a:bodyPr>
          <a:lstStyle/>
          <a:p>
            <a:pPr defTabSz="121917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4" name="Rectangle 182">
            <a:extLst>
              <a:ext uri="{FF2B5EF4-FFF2-40B4-BE49-F238E27FC236}">
                <a16:creationId xmlns:a16="http://schemas.microsoft.com/office/drawing/2014/main" id="{0D33100C-4105-D70D-D4CA-16D198EC2788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80308" y="2831609"/>
            <a:ext cx="4173523" cy="1079750"/>
          </a:xfrm>
          <a:prstGeom prst="rect">
            <a:avLst/>
          </a:prstGeom>
          <a:solidFill>
            <a:srgbClr val="B8D8D8"/>
          </a:solidFill>
          <a:ln>
            <a:noFill/>
          </a:ln>
        </p:spPr>
        <p:txBody>
          <a:bodyPr vert="horz" wrap="square" lIns="121917" tIns="60958" rIns="121917" bIns="60958" numCol="1" anchor="t" anchorCtr="0" compatLnSpc="1">
            <a:prstTxWarp prst="textNoShape">
              <a:avLst/>
            </a:prstTxWarp>
          </a:bodyPr>
          <a:lstStyle/>
          <a:p>
            <a:pPr defTabSz="121917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5" name="Rectangle 77">
            <a:extLst>
              <a:ext uri="{FF2B5EF4-FFF2-40B4-BE49-F238E27FC236}">
                <a16:creationId xmlns:a16="http://schemas.microsoft.com/office/drawing/2014/main" id="{9E81A8B8-7704-55FC-1B7B-63E1004427A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6525" y="4080731"/>
            <a:ext cx="4173731" cy="1077632"/>
          </a:xfrm>
          <a:prstGeom prst="rect">
            <a:avLst/>
          </a:prstGeom>
          <a:solidFill>
            <a:srgbClr val="D4E1E3"/>
          </a:solidFill>
          <a:ln>
            <a:noFill/>
          </a:ln>
        </p:spPr>
        <p:txBody>
          <a:bodyPr vert="horz" wrap="square" lIns="121917" tIns="60958" rIns="121917" bIns="60958" numCol="1" anchor="t" anchorCtr="0" compatLnSpc="1">
            <a:prstTxWarp prst="textNoShape">
              <a:avLst/>
            </a:prstTxWarp>
          </a:bodyPr>
          <a:lstStyle/>
          <a:p>
            <a:pPr defTabSz="121917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6" name="Rectangle 144">
            <a:extLst>
              <a:ext uri="{FF2B5EF4-FFF2-40B4-BE49-F238E27FC236}">
                <a16:creationId xmlns:a16="http://schemas.microsoft.com/office/drawing/2014/main" id="{7E73EF44-26F3-ED28-4B5D-2B74F290522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6525" y="1584604"/>
            <a:ext cx="4173523" cy="1077632"/>
          </a:xfrm>
          <a:prstGeom prst="rect">
            <a:avLst/>
          </a:prstGeom>
          <a:solidFill>
            <a:srgbClr val="5B778D"/>
          </a:solidFill>
          <a:ln>
            <a:noFill/>
          </a:ln>
        </p:spPr>
        <p:txBody>
          <a:bodyPr vert="horz" wrap="square" lIns="121917" tIns="60958" rIns="121917" bIns="60958" numCol="1" anchor="t" anchorCtr="0" compatLnSpc="1">
            <a:prstTxWarp prst="textNoShape">
              <a:avLst/>
            </a:prstTxWarp>
          </a:bodyPr>
          <a:lstStyle/>
          <a:p>
            <a:pPr defTabSz="121917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7" name="Rectangle 182">
            <a:extLst>
              <a:ext uri="{FF2B5EF4-FFF2-40B4-BE49-F238E27FC236}">
                <a16:creationId xmlns:a16="http://schemas.microsoft.com/office/drawing/2014/main" id="{2F314F98-2066-1FBA-2AA0-63FE1B596DE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6526" y="2831609"/>
            <a:ext cx="4173523" cy="1079750"/>
          </a:xfrm>
          <a:prstGeom prst="rect">
            <a:avLst/>
          </a:prstGeom>
          <a:solidFill>
            <a:srgbClr val="B8D8D8"/>
          </a:solidFill>
          <a:ln>
            <a:noFill/>
          </a:ln>
        </p:spPr>
        <p:txBody>
          <a:bodyPr vert="horz" wrap="square" lIns="121917" tIns="60958" rIns="121917" bIns="60958" numCol="1" anchor="t" anchorCtr="0" compatLnSpc="1">
            <a:prstTxWarp prst="textNoShape">
              <a:avLst/>
            </a:prstTxWarp>
          </a:bodyPr>
          <a:lstStyle/>
          <a:p>
            <a:pPr defTabSz="121917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8" name="Freeform 17">
            <a:extLst>
              <a:ext uri="{FF2B5EF4-FFF2-40B4-BE49-F238E27FC236}">
                <a16:creationId xmlns:a16="http://schemas.microsoft.com/office/drawing/2014/main" id="{DFEAF94E-80DF-9430-EC12-6BCB9B7EF257}"/>
              </a:ext>
            </a:extLst>
          </p:cNvPr>
          <p:cNvSpPr>
            <a:spLocks noEditPoints="1"/>
          </p:cNvSpPr>
          <p:nvPr/>
        </p:nvSpPr>
        <p:spPr bwMode="auto">
          <a:xfrm>
            <a:off x="1584695" y="1907507"/>
            <a:ext cx="469888" cy="431823"/>
          </a:xfrm>
          <a:custGeom>
            <a:avLst/>
            <a:gdLst>
              <a:gd name="T0" fmla="*/ 1120 w 2069"/>
              <a:gd name="T1" fmla="*/ 0 h 1899"/>
              <a:gd name="T2" fmla="*/ 189 w 2069"/>
              <a:gd name="T3" fmla="*/ 777 h 1899"/>
              <a:gd name="T4" fmla="*/ 0 w 2069"/>
              <a:gd name="T5" fmla="*/ 777 h 1899"/>
              <a:gd name="T6" fmla="*/ 259 w 2069"/>
              <a:gd name="T7" fmla="*/ 1122 h 1899"/>
              <a:gd name="T8" fmla="*/ 517 w 2069"/>
              <a:gd name="T9" fmla="*/ 777 h 1899"/>
              <a:gd name="T10" fmla="*/ 362 w 2069"/>
              <a:gd name="T11" fmla="*/ 777 h 1899"/>
              <a:gd name="T12" fmla="*/ 1120 w 2069"/>
              <a:gd name="T13" fmla="*/ 173 h 1899"/>
              <a:gd name="T14" fmla="*/ 1896 w 2069"/>
              <a:gd name="T15" fmla="*/ 950 h 1899"/>
              <a:gd name="T16" fmla="*/ 1120 w 2069"/>
              <a:gd name="T17" fmla="*/ 1727 h 1899"/>
              <a:gd name="T18" fmla="*/ 477 w 2069"/>
              <a:gd name="T19" fmla="*/ 1381 h 1899"/>
              <a:gd name="T20" fmla="*/ 276 w 2069"/>
              <a:gd name="T21" fmla="*/ 1381 h 1899"/>
              <a:gd name="T22" fmla="*/ 1120 w 2069"/>
              <a:gd name="T23" fmla="*/ 1899 h 1899"/>
              <a:gd name="T24" fmla="*/ 2069 w 2069"/>
              <a:gd name="T25" fmla="*/ 950 h 1899"/>
              <a:gd name="T26" fmla="*/ 1120 w 2069"/>
              <a:gd name="T27" fmla="*/ 0 h 1899"/>
              <a:gd name="T28" fmla="*/ 1080 w 2069"/>
              <a:gd name="T29" fmla="*/ 345 h 1899"/>
              <a:gd name="T30" fmla="*/ 1080 w 2069"/>
              <a:gd name="T31" fmla="*/ 978 h 1899"/>
              <a:gd name="T32" fmla="*/ 1528 w 2069"/>
              <a:gd name="T33" fmla="*/ 1243 h 1899"/>
              <a:gd name="T34" fmla="*/ 1569 w 2069"/>
              <a:gd name="T35" fmla="*/ 1168 h 1899"/>
              <a:gd name="T36" fmla="*/ 1166 w 2069"/>
              <a:gd name="T37" fmla="*/ 926 h 1899"/>
              <a:gd name="T38" fmla="*/ 1166 w 2069"/>
              <a:gd name="T39" fmla="*/ 345 h 1899"/>
              <a:gd name="T40" fmla="*/ 1080 w 2069"/>
              <a:gd name="T41" fmla="*/ 345 h 1899"/>
              <a:gd name="T42" fmla="*/ 1080 w 2069"/>
              <a:gd name="T43" fmla="*/ 345 h 1899"/>
              <a:gd name="T44" fmla="*/ 1080 w 2069"/>
              <a:gd name="T45" fmla="*/ 345 h 18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2069" h="1899">
                <a:moveTo>
                  <a:pt x="1120" y="0"/>
                </a:moveTo>
                <a:cubicBezTo>
                  <a:pt x="655" y="0"/>
                  <a:pt x="270" y="334"/>
                  <a:pt x="189" y="777"/>
                </a:cubicBezTo>
                <a:cubicBezTo>
                  <a:pt x="0" y="777"/>
                  <a:pt x="0" y="777"/>
                  <a:pt x="0" y="777"/>
                </a:cubicBezTo>
                <a:cubicBezTo>
                  <a:pt x="259" y="1122"/>
                  <a:pt x="259" y="1122"/>
                  <a:pt x="259" y="1122"/>
                </a:cubicBezTo>
                <a:cubicBezTo>
                  <a:pt x="517" y="777"/>
                  <a:pt x="517" y="777"/>
                  <a:pt x="517" y="777"/>
                </a:cubicBezTo>
                <a:cubicBezTo>
                  <a:pt x="362" y="777"/>
                  <a:pt x="362" y="777"/>
                  <a:pt x="362" y="777"/>
                </a:cubicBezTo>
                <a:cubicBezTo>
                  <a:pt x="442" y="432"/>
                  <a:pt x="747" y="173"/>
                  <a:pt x="1120" y="173"/>
                </a:cubicBezTo>
                <a:cubicBezTo>
                  <a:pt x="1552" y="173"/>
                  <a:pt x="1896" y="518"/>
                  <a:pt x="1896" y="950"/>
                </a:cubicBezTo>
                <a:cubicBezTo>
                  <a:pt x="1896" y="1381"/>
                  <a:pt x="1552" y="1727"/>
                  <a:pt x="1120" y="1727"/>
                </a:cubicBezTo>
                <a:cubicBezTo>
                  <a:pt x="850" y="1727"/>
                  <a:pt x="615" y="1588"/>
                  <a:pt x="477" y="1381"/>
                </a:cubicBezTo>
                <a:cubicBezTo>
                  <a:pt x="276" y="1381"/>
                  <a:pt x="276" y="1381"/>
                  <a:pt x="276" y="1381"/>
                </a:cubicBezTo>
                <a:cubicBezTo>
                  <a:pt x="431" y="1686"/>
                  <a:pt x="753" y="1899"/>
                  <a:pt x="1120" y="1899"/>
                </a:cubicBezTo>
                <a:cubicBezTo>
                  <a:pt x="1643" y="1899"/>
                  <a:pt x="2069" y="1473"/>
                  <a:pt x="2069" y="950"/>
                </a:cubicBezTo>
                <a:cubicBezTo>
                  <a:pt x="2069" y="426"/>
                  <a:pt x="1643" y="0"/>
                  <a:pt x="1120" y="0"/>
                </a:cubicBezTo>
                <a:close/>
                <a:moveTo>
                  <a:pt x="1080" y="345"/>
                </a:moveTo>
                <a:cubicBezTo>
                  <a:pt x="1080" y="978"/>
                  <a:pt x="1080" y="978"/>
                  <a:pt x="1080" y="978"/>
                </a:cubicBezTo>
                <a:cubicBezTo>
                  <a:pt x="1528" y="1243"/>
                  <a:pt x="1528" y="1243"/>
                  <a:pt x="1528" y="1243"/>
                </a:cubicBezTo>
                <a:cubicBezTo>
                  <a:pt x="1569" y="1168"/>
                  <a:pt x="1569" y="1168"/>
                  <a:pt x="1569" y="1168"/>
                </a:cubicBezTo>
                <a:cubicBezTo>
                  <a:pt x="1166" y="926"/>
                  <a:pt x="1166" y="926"/>
                  <a:pt x="1166" y="926"/>
                </a:cubicBezTo>
                <a:cubicBezTo>
                  <a:pt x="1166" y="345"/>
                  <a:pt x="1166" y="345"/>
                  <a:pt x="1166" y="345"/>
                </a:cubicBezTo>
                <a:lnTo>
                  <a:pt x="1080" y="345"/>
                </a:lnTo>
                <a:close/>
                <a:moveTo>
                  <a:pt x="1080" y="345"/>
                </a:moveTo>
                <a:cubicBezTo>
                  <a:pt x="1080" y="345"/>
                  <a:pt x="1080" y="345"/>
                  <a:pt x="1080" y="345"/>
                </a:cubicBezTo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121917" tIns="60958" rIns="121917" bIns="60958" numCol="1" anchor="t" anchorCtr="0" compatLnSpc="1">
            <a:prstTxWarp prst="textNoShape">
              <a:avLst/>
            </a:prstTxWarp>
          </a:bodyPr>
          <a:lstStyle/>
          <a:p>
            <a:pPr defTabSz="121917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9" name="Freeform 9">
            <a:extLst>
              <a:ext uri="{FF2B5EF4-FFF2-40B4-BE49-F238E27FC236}">
                <a16:creationId xmlns:a16="http://schemas.microsoft.com/office/drawing/2014/main" id="{3FE2A904-E146-093B-34AC-0EA306A3EC20}"/>
              </a:ext>
            </a:extLst>
          </p:cNvPr>
          <p:cNvSpPr>
            <a:spLocks noEditPoints="1"/>
          </p:cNvSpPr>
          <p:nvPr/>
        </p:nvSpPr>
        <p:spPr bwMode="auto">
          <a:xfrm>
            <a:off x="1610258" y="3141837"/>
            <a:ext cx="418761" cy="459290"/>
          </a:xfrm>
          <a:custGeom>
            <a:avLst/>
            <a:gdLst>
              <a:gd name="T0" fmla="*/ 2210 w 2210"/>
              <a:gd name="T1" fmla="*/ 1381 h 2427"/>
              <a:gd name="T2" fmla="*/ 2210 w 2210"/>
              <a:gd name="T3" fmla="*/ 1372 h 2427"/>
              <a:gd name="T4" fmla="*/ 2204 w 2210"/>
              <a:gd name="T5" fmla="*/ 1305 h 2427"/>
              <a:gd name="T6" fmla="*/ 1459 w 2210"/>
              <a:gd name="T7" fmla="*/ 266 h 2427"/>
              <a:gd name="T8" fmla="*/ 1378 w 2210"/>
              <a:gd name="T9" fmla="*/ 314 h 2427"/>
              <a:gd name="T10" fmla="*/ 2076 w 2210"/>
              <a:gd name="T11" fmla="*/ 1120 h 2427"/>
              <a:gd name="T12" fmla="*/ 1634 w 2210"/>
              <a:gd name="T13" fmla="*/ 1209 h 2427"/>
              <a:gd name="T14" fmla="*/ 1111 w 2210"/>
              <a:gd name="T15" fmla="*/ 1209 h 2427"/>
              <a:gd name="T16" fmla="*/ 588 w 2210"/>
              <a:gd name="T17" fmla="*/ 1209 h 2427"/>
              <a:gd name="T18" fmla="*/ 125 w 2210"/>
              <a:gd name="T19" fmla="*/ 1137 h 2427"/>
              <a:gd name="T20" fmla="*/ 1102 w 2210"/>
              <a:gd name="T21" fmla="*/ 316 h 2427"/>
              <a:gd name="T22" fmla="*/ 1157 w 2210"/>
              <a:gd name="T23" fmla="*/ 53 h 2427"/>
              <a:gd name="T24" fmla="*/ 1047 w 2210"/>
              <a:gd name="T25" fmla="*/ 53 h 2427"/>
              <a:gd name="T26" fmla="*/ 1 w 2210"/>
              <a:gd name="T27" fmla="*/ 1305 h 2427"/>
              <a:gd name="T28" fmla="*/ 0 w 2210"/>
              <a:gd name="T29" fmla="*/ 1381 h 2427"/>
              <a:gd name="T30" fmla="*/ 115 w 2210"/>
              <a:gd name="T31" fmla="*/ 1388 h 2427"/>
              <a:gd name="T32" fmla="*/ 326 w 2210"/>
              <a:gd name="T33" fmla="*/ 1163 h 2427"/>
              <a:gd name="T34" fmla="*/ 535 w 2210"/>
              <a:gd name="T35" fmla="*/ 1384 h 2427"/>
              <a:gd name="T36" fmla="*/ 535 w 2210"/>
              <a:gd name="T37" fmla="*/ 1387 h 2427"/>
              <a:gd name="T38" fmla="*/ 535 w 2210"/>
              <a:gd name="T39" fmla="*/ 1388 h 2427"/>
              <a:gd name="T40" fmla="*/ 641 w 2210"/>
              <a:gd name="T41" fmla="*/ 1388 h 2427"/>
              <a:gd name="T42" fmla="*/ 641 w 2210"/>
              <a:gd name="T43" fmla="*/ 1387 h 2427"/>
              <a:gd name="T44" fmla="*/ 640 w 2210"/>
              <a:gd name="T45" fmla="*/ 1383 h 2427"/>
              <a:gd name="T46" fmla="*/ 850 w 2210"/>
              <a:gd name="T47" fmla="*/ 1163 h 2427"/>
              <a:gd name="T48" fmla="*/ 1054 w 2210"/>
              <a:gd name="T49" fmla="*/ 2030 h 2427"/>
              <a:gd name="T50" fmla="*/ 827 w 2210"/>
              <a:gd name="T51" fmla="*/ 2317 h 2427"/>
              <a:gd name="T52" fmla="*/ 524 w 2210"/>
              <a:gd name="T53" fmla="*/ 2014 h 2427"/>
              <a:gd name="T54" fmla="*/ 827 w 2210"/>
              <a:gd name="T55" fmla="*/ 2427 h 2427"/>
              <a:gd name="T56" fmla="*/ 1164 w 2210"/>
              <a:gd name="T57" fmla="*/ 2042 h 2427"/>
              <a:gd name="T58" fmla="*/ 1373 w 2210"/>
              <a:gd name="T59" fmla="*/ 1163 h 2427"/>
              <a:gd name="T60" fmla="*/ 1582 w 2210"/>
              <a:gd name="T61" fmla="*/ 1383 h 2427"/>
              <a:gd name="T62" fmla="*/ 1582 w 2210"/>
              <a:gd name="T63" fmla="*/ 1387 h 2427"/>
              <a:gd name="T64" fmla="*/ 1582 w 2210"/>
              <a:gd name="T65" fmla="*/ 1388 h 2427"/>
              <a:gd name="T66" fmla="*/ 1687 w 2210"/>
              <a:gd name="T67" fmla="*/ 1388 h 2427"/>
              <a:gd name="T68" fmla="*/ 1687 w 2210"/>
              <a:gd name="T69" fmla="*/ 1387 h 2427"/>
              <a:gd name="T70" fmla="*/ 1687 w 2210"/>
              <a:gd name="T71" fmla="*/ 1384 h 2427"/>
              <a:gd name="T72" fmla="*/ 1896 w 2210"/>
              <a:gd name="T73" fmla="*/ 1163 h 2427"/>
              <a:gd name="T74" fmla="*/ 2100 w 2210"/>
              <a:gd name="T75" fmla="*/ 1381 h 2427"/>
              <a:gd name="T76" fmla="*/ 2100 w 2210"/>
              <a:gd name="T77" fmla="*/ 1381 h 2427"/>
              <a:gd name="T78" fmla="*/ 2210 w 2210"/>
              <a:gd name="T79" fmla="*/ 1388 h 2427"/>
              <a:gd name="T80" fmla="*/ 2210 w 2210"/>
              <a:gd name="T81" fmla="*/ 1383 h 2427"/>
              <a:gd name="T82" fmla="*/ 2210 w 2210"/>
              <a:gd name="T83" fmla="*/ 1381 h 24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210" h="2427">
                <a:moveTo>
                  <a:pt x="2210" y="1381"/>
                </a:moveTo>
                <a:cubicBezTo>
                  <a:pt x="2210" y="1381"/>
                  <a:pt x="2210" y="1381"/>
                  <a:pt x="2210" y="1381"/>
                </a:cubicBezTo>
                <a:cubicBezTo>
                  <a:pt x="2210" y="1381"/>
                  <a:pt x="2210" y="1381"/>
                  <a:pt x="2210" y="1381"/>
                </a:cubicBezTo>
                <a:cubicBezTo>
                  <a:pt x="2210" y="1379"/>
                  <a:pt x="2210" y="1376"/>
                  <a:pt x="2210" y="1372"/>
                </a:cubicBezTo>
                <a:cubicBezTo>
                  <a:pt x="2209" y="1363"/>
                  <a:pt x="2208" y="1354"/>
                  <a:pt x="2207" y="1345"/>
                </a:cubicBezTo>
                <a:cubicBezTo>
                  <a:pt x="2205" y="1328"/>
                  <a:pt x="2204" y="1310"/>
                  <a:pt x="2204" y="1305"/>
                </a:cubicBezTo>
                <a:cubicBezTo>
                  <a:pt x="2204" y="823"/>
                  <a:pt x="1894" y="413"/>
                  <a:pt x="1462" y="264"/>
                </a:cubicBezTo>
                <a:cubicBezTo>
                  <a:pt x="1461" y="265"/>
                  <a:pt x="1460" y="265"/>
                  <a:pt x="1459" y="266"/>
                </a:cubicBezTo>
                <a:cubicBezTo>
                  <a:pt x="1451" y="262"/>
                  <a:pt x="1442" y="259"/>
                  <a:pt x="1433" y="259"/>
                </a:cubicBezTo>
                <a:cubicBezTo>
                  <a:pt x="1402" y="259"/>
                  <a:pt x="1378" y="284"/>
                  <a:pt x="1378" y="314"/>
                </a:cubicBezTo>
                <a:cubicBezTo>
                  <a:pt x="1378" y="343"/>
                  <a:pt x="1400" y="367"/>
                  <a:pt x="1428" y="369"/>
                </a:cubicBezTo>
                <a:cubicBezTo>
                  <a:pt x="1758" y="484"/>
                  <a:pt x="2009" y="769"/>
                  <a:pt x="2076" y="1120"/>
                </a:cubicBezTo>
                <a:cubicBezTo>
                  <a:pt x="2025" y="1081"/>
                  <a:pt x="1963" y="1058"/>
                  <a:pt x="1896" y="1058"/>
                </a:cubicBezTo>
                <a:cubicBezTo>
                  <a:pt x="1787" y="1058"/>
                  <a:pt x="1691" y="1119"/>
                  <a:pt x="1634" y="1209"/>
                </a:cubicBezTo>
                <a:cubicBezTo>
                  <a:pt x="1578" y="1119"/>
                  <a:pt x="1482" y="1058"/>
                  <a:pt x="1373" y="1058"/>
                </a:cubicBezTo>
                <a:cubicBezTo>
                  <a:pt x="1264" y="1058"/>
                  <a:pt x="1167" y="1119"/>
                  <a:pt x="1111" y="1209"/>
                </a:cubicBezTo>
                <a:cubicBezTo>
                  <a:pt x="1055" y="1119"/>
                  <a:pt x="959" y="1058"/>
                  <a:pt x="850" y="1058"/>
                </a:cubicBezTo>
                <a:cubicBezTo>
                  <a:pt x="740" y="1058"/>
                  <a:pt x="644" y="1119"/>
                  <a:pt x="588" y="1209"/>
                </a:cubicBezTo>
                <a:cubicBezTo>
                  <a:pt x="532" y="1119"/>
                  <a:pt x="436" y="1058"/>
                  <a:pt x="326" y="1058"/>
                </a:cubicBezTo>
                <a:cubicBezTo>
                  <a:pt x="250" y="1058"/>
                  <a:pt x="180" y="1088"/>
                  <a:pt x="125" y="1137"/>
                </a:cubicBezTo>
                <a:cubicBezTo>
                  <a:pt x="205" y="675"/>
                  <a:pt x="604" y="322"/>
                  <a:pt x="1087" y="314"/>
                </a:cubicBezTo>
                <a:cubicBezTo>
                  <a:pt x="1091" y="316"/>
                  <a:pt x="1096" y="316"/>
                  <a:pt x="1102" y="316"/>
                </a:cubicBezTo>
                <a:cubicBezTo>
                  <a:pt x="1141" y="316"/>
                  <a:pt x="1157" y="284"/>
                  <a:pt x="1157" y="245"/>
                </a:cubicBezTo>
                <a:cubicBezTo>
                  <a:pt x="1157" y="53"/>
                  <a:pt x="1157" y="53"/>
                  <a:pt x="1157" y="53"/>
                </a:cubicBezTo>
                <a:cubicBezTo>
                  <a:pt x="1157" y="22"/>
                  <a:pt x="1134" y="0"/>
                  <a:pt x="1102" y="0"/>
                </a:cubicBezTo>
                <a:cubicBezTo>
                  <a:pt x="1078" y="0"/>
                  <a:pt x="1047" y="20"/>
                  <a:pt x="1047" y="53"/>
                </a:cubicBezTo>
                <a:cubicBezTo>
                  <a:pt x="1047" y="205"/>
                  <a:pt x="1047" y="205"/>
                  <a:pt x="1047" y="205"/>
                </a:cubicBezTo>
                <a:cubicBezTo>
                  <a:pt x="464" y="234"/>
                  <a:pt x="1" y="716"/>
                  <a:pt x="1" y="1305"/>
                </a:cubicBezTo>
                <a:cubicBezTo>
                  <a:pt x="1" y="1312"/>
                  <a:pt x="1" y="1345"/>
                  <a:pt x="1" y="1368"/>
                </a:cubicBezTo>
                <a:cubicBezTo>
                  <a:pt x="0" y="1372"/>
                  <a:pt x="0" y="1376"/>
                  <a:pt x="0" y="1381"/>
                </a:cubicBezTo>
                <a:cubicBezTo>
                  <a:pt x="0" y="1413"/>
                  <a:pt x="26" y="1440"/>
                  <a:pt x="58" y="1440"/>
                </a:cubicBezTo>
                <a:cubicBezTo>
                  <a:pt x="87" y="1440"/>
                  <a:pt x="112" y="1417"/>
                  <a:pt x="115" y="1388"/>
                </a:cubicBezTo>
                <a:cubicBezTo>
                  <a:pt x="117" y="1388"/>
                  <a:pt x="117" y="1388"/>
                  <a:pt x="117" y="1388"/>
                </a:cubicBezTo>
                <a:cubicBezTo>
                  <a:pt x="118" y="1271"/>
                  <a:pt x="211" y="1163"/>
                  <a:pt x="326" y="1163"/>
                </a:cubicBezTo>
                <a:cubicBezTo>
                  <a:pt x="438" y="1163"/>
                  <a:pt x="530" y="1265"/>
                  <a:pt x="536" y="1378"/>
                </a:cubicBezTo>
                <a:cubicBezTo>
                  <a:pt x="535" y="1380"/>
                  <a:pt x="535" y="1382"/>
                  <a:pt x="535" y="1384"/>
                </a:cubicBezTo>
                <a:cubicBezTo>
                  <a:pt x="535" y="1385"/>
                  <a:pt x="535" y="1385"/>
                  <a:pt x="535" y="1386"/>
                </a:cubicBezTo>
                <a:cubicBezTo>
                  <a:pt x="535" y="1386"/>
                  <a:pt x="535" y="1386"/>
                  <a:pt x="535" y="1387"/>
                </a:cubicBezTo>
                <a:cubicBezTo>
                  <a:pt x="535" y="1387"/>
                  <a:pt x="535" y="1388"/>
                  <a:pt x="535" y="1388"/>
                </a:cubicBezTo>
                <a:cubicBezTo>
                  <a:pt x="535" y="1388"/>
                  <a:pt x="535" y="1388"/>
                  <a:pt x="535" y="1388"/>
                </a:cubicBezTo>
                <a:cubicBezTo>
                  <a:pt x="536" y="1417"/>
                  <a:pt x="560" y="1440"/>
                  <a:pt x="588" y="1440"/>
                </a:cubicBezTo>
                <a:cubicBezTo>
                  <a:pt x="616" y="1440"/>
                  <a:pt x="639" y="1417"/>
                  <a:pt x="641" y="1388"/>
                </a:cubicBezTo>
                <a:cubicBezTo>
                  <a:pt x="641" y="1388"/>
                  <a:pt x="641" y="1388"/>
                  <a:pt x="641" y="1388"/>
                </a:cubicBezTo>
                <a:cubicBezTo>
                  <a:pt x="641" y="1388"/>
                  <a:pt x="641" y="1387"/>
                  <a:pt x="641" y="1387"/>
                </a:cubicBezTo>
                <a:cubicBezTo>
                  <a:pt x="641" y="1387"/>
                  <a:pt x="641" y="1386"/>
                  <a:pt x="641" y="1386"/>
                </a:cubicBezTo>
                <a:cubicBezTo>
                  <a:pt x="641" y="1385"/>
                  <a:pt x="641" y="1384"/>
                  <a:pt x="640" y="1383"/>
                </a:cubicBezTo>
                <a:cubicBezTo>
                  <a:pt x="640" y="1381"/>
                  <a:pt x="640" y="1379"/>
                  <a:pt x="640" y="1378"/>
                </a:cubicBezTo>
                <a:cubicBezTo>
                  <a:pt x="646" y="1265"/>
                  <a:pt x="738" y="1163"/>
                  <a:pt x="850" y="1163"/>
                </a:cubicBezTo>
                <a:cubicBezTo>
                  <a:pt x="949" y="1163"/>
                  <a:pt x="1032" y="1244"/>
                  <a:pt x="1054" y="1341"/>
                </a:cubicBezTo>
                <a:cubicBezTo>
                  <a:pt x="1054" y="2030"/>
                  <a:pt x="1054" y="2030"/>
                  <a:pt x="1054" y="2030"/>
                </a:cubicBezTo>
                <a:cubicBezTo>
                  <a:pt x="1049" y="2041"/>
                  <a:pt x="1047" y="2055"/>
                  <a:pt x="1047" y="2069"/>
                </a:cubicBezTo>
                <a:cubicBezTo>
                  <a:pt x="1047" y="2190"/>
                  <a:pt x="1000" y="2317"/>
                  <a:pt x="827" y="2317"/>
                </a:cubicBezTo>
                <a:cubicBezTo>
                  <a:pt x="676" y="2317"/>
                  <a:pt x="579" y="2190"/>
                  <a:pt x="579" y="2069"/>
                </a:cubicBezTo>
                <a:cubicBezTo>
                  <a:pt x="579" y="2030"/>
                  <a:pt x="552" y="2014"/>
                  <a:pt x="524" y="2014"/>
                </a:cubicBezTo>
                <a:cubicBezTo>
                  <a:pt x="496" y="2014"/>
                  <a:pt x="469" y="2030"/>
                  <a:pt x="469" y="2069"/>
                </a:cubicBezTo>
                <a:cubicBezTo>
                  <a:pt x="469" y="2268"/>
                  <a:pt x="578" y="2427"/>
                  <a:pt x="827" y="2427"/>
                </a:cubicBezTo>
                <a:cubicBezTo>
                  <a:pt x="1112" y="2427"/>
                  <a:pt x="1156" y="2274"/>
                  <a:pt x="1157" y="2080"/>
                </a:cubicBezTo>
                <a:cubicBezTo>
                  <a:pt x="1162" y="2069"/>
                  <a:pt x="1164" y="2056"/>
                  <a:pt x="1164" y="2042"/>
                </a:cubicBezTo>
                <a:cubicBezTo>
                  <a:pt x="1164" y="1375"/>
                  <a:pt x="1164" y="1375"/>
                  <a:pt x="1164" y="1375"/>
                </a:cubicBezTo>
                <a:cubicBezTo>
                  <a:pt x="1171" y="1263"/>
                  <a:pt x="1262" y="1163"/>
                  <a:pt x="1373" y="1163"/>
                </a:cubicBezTo>
                <a:cubicBezTo>
                  <a:pt x="1485" y="1163"/>
                  <a:pt x="1576" y="1265"/>
                  <a:pt x="1582" y="1378"/>
                </a:cubicBezTo>
                <a:cubicBezTo>
                  <a:pt x="1582" y="1379"/>
                  <a:pt x="1582" y="1381"/>
                  <a:pt x="1582" y="1383"/>
                </a:cubicBezTo>
                <a:cubicBezTo>
                  <a:pt x="1582" y="1384"/>
                  <a:pt x="1582" y="1385"/>
                  <a:pt x="1582" y="1386"/>
                </a:cubicBezTo>
                <a:cubicBezTo>
                  <a:pt x="1582" y="1386"/>
                  <a:pt x="1582" y="1387"/>
                  <a:pt x="1582" y="1387"/>
                </a:cubicBezTo>
                <a:cubicBezTo>
                  <a:pt x="1582" y="1388"/>
                  <a:pt x="1582" y="1388"/>
                  <a:pt x="1582" y="1388"/>
                </a:cubicBezTo>
                <a:cubicBezTo>
                  <a:pt x="1582" y="1388"/>
                  <a:pt x="1582" y="1388"/>
                  <a:pt x="1582" y="1388"/>
                </a:cubicBezTo>
                <a:cubicBezTo>
                  <a:pt x="1583" y="1417"/>
                  <a:pt x="1606" y="1440"/>
                  <a:pt x="1634" y="1440"/>
                </a:cubicBezTo>
                <a:cubicBezTo>
                  <a:pt x="1663" y="1440"/>
                  <a:pt x="1686" y="1417"/>
                  <a:pt x="1687" y="1388"/>
                </a:cubicBezTo>
                <a:cubicBezTo>
                  <a:pt x="1687" y="1388"/>
                  <a:pt x="1687" y="1388"/>
                  <a:pt x="1687" y="1388"/>
                </a:cubicBezTo>
                <a:cubicBezTo>
                  <a:pt x="1687" y="1388"/>
                  <a:pt x="1687" y="1387"/>
                  <a:pt x="1687" y="1387"/>
                </a:cubicBezTo>
                <a:cubicBezTo>
                  <a:pt x="1687" y="1386"/>
                  <a:pt x="1687" y="1386"/>
                  <a:pt x="1687" y="1386"/>
                </a:cubicBezTo>
                <a:cubicBezTo>
                  <a:pt x="1687" y="1385"/>
                  <a:pt x="1687" y="1385"/>
                  <a:pt x="1687" y="1384"/>
                </a:cubicBezTo>
                <a:cubicBezTo>
                  <a:pt x="1687" y="1382"/>
                  <a:pt x="1687" y="1380"/>
                  <a:pt x="1687" y="1378"/>
                </a:cubicBezTo>
                <a:cubicBezTo>
                  <a:pt x="1692" y="1265"/>
                  <a:pt x="1784" y="1163"/>
                  <a:pt x="1896" y="1163"/>
                </a:cubicBezTo>
                <a:cubicBezTo>
                  <a:pt x="1988" y="1163"/>
                  <a:pt x="2067" y="1233"/>
                  <a:pt x="2095" y="1321"/>
                </a:cubicBezTo>
                <a:cubicBezTo>
                  <a:pt x="2096" y="1341"/>
                  <a:pt x="2100" y="1374"/>
                  <a:pt x="2100" y="1381"/>
                </a:cubicBezTo>
                <a:cubicBezTo>
                  <a:pt x="2100" y="1381"/>
                  <a:pt x="2100" y="1381"/>
                  <a:pt x="2100" y="1381"/>
                </a:cubicBezTo>
                <a:cubicBezTo>
                  <a:pt x="2100" y="1381"/>
                  <a:pt x="2100" y="1381"/>
                  <a:pt x="2100" y="1381"/>
                </a:cubicBezTo>
                <a:cubicBezTo>
                  <a:pt x="2100" y="1412"/>
                  <a:pt x="2125" y="1436"/>
                  <a:pt x="2155" y="1436"/>
                </a:cubicBezTo>
                <a:cubicBezTo>
                  <a:pt x="2183" y="1436"/>
                  <a:pt x="2206" y="1415"/>
                  <a:pt x="2210" y="1388"/>
                </a:cubicBezTo>
                <a:cubicBezTo>
                  <a:pt x="2210" y="1388"/>
                  <a:pt x="2210" y="1388"/>
                  <a:pt x="2210" y="1388"/>
                </a:cubicBezTo>
                <a:cubicBezTo>
                  <a:pt x="2210" y="1386"/>
                  <a:pt x="2210" y="1385"/>
                  <a:pt x="2210" y="1383"/>
                </a:cubicBezTo>
                <a:cubicBezTo>
                  <a:pt x="2210" y="1382"/>
                  <a:pt x="2210" y="1382"/>
                  <a:pt x="2210" y="1381"/>
                </a:cubicBezTo>
                <a:close/>
                <a:moveTo>
                  <a:pt x="2210" y="1381"/>
                </a:moveTo>
                <a:cubicBezTo>
                  <a:pt x="2210" y="1381"/>
                  <a:pt x="2210" y="1381"/>
                  <a:pt x="2210" y="1381"/>
                </a:cubicBezTo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121917" tIns="60958" rIns="121917" bIns="60958" numCol="1" anchor="t" anchorCtr="0" compatLnSpc="1">
            <a:prstTxWarp prst="textNoShape">
              <a:avLst/>
            </a:prstTxWarp>
          </a:bodyPr>
          <a:lstStyle/>
          <a:p>
            <a:pPr defTabSz="121917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0" name="Freeform 5">
            <a:extLst>
              <a:ext uri="{FF2B5EF4-FFF2-40B4-BE49-F238E27FC236}">
                <a16:creationId xmlns:a16="http://schemas.microsoft.com/office/drawing/2014/main" id="{33C1544F-81FD-1486-B3FB-D67278032D4B}"/>
              </a:ext>
            </a:extLst>
          </p:cNvPr>
          <p:cNvSpPr>
            <a:spLocks noEditPoints="1"/>
          </p:cNvSpPr>
          <p:nvPr/>
        </p:nvSpPr>
        <p:spPr bwMode="auto">
          <a:xfrm>
            <a:off x="1622410" y="4395645"/>
            <a:ext cx="394458" cy="447802"/>
          </a:xfrm>
          <a:custGeom>
            <a:avLst/>
            <a:gdLst>
              <a:gd name="T0" fmla="*/ 1451 w 2904"/>
              <a:gd name="T1" fmla="*/ 0 h 3295"/>
              <a:gd name="T2" fmla="*/ 0 w 2904"/>
              <a:gd name="T3" fmla="*/ 425 h 3295"/>
              <a:gd name="T4" fmla="*/ 1451 w 2904"/>
              <a:gd name="T5" fmla="*/ 3295 h 3295"/>
              <a:gd name="T6" fmla="*/ 2904 w 2904"/>
              <a:gd name="T7" fmla="*/ 425 h 3295"/>
              <a:gd name="T8" fmla="*/ 2694 w 2904"/>
              <a:gd name="T9" fmla="*/ 1967 h 3295"/>
              <a:gd name="T10" fmla="*/ 208 w 2904"/>
              <a:gd name="T11" fmla="*/ 1967 h 3295"/>
              <a:gd name="T12" fmla="*/ 798 w 2904"/>
              <a:gd name="T13" fmla="*/ 571 h 3295"/>
              <a:gd name="T14" fmla="*/ 2104 w 2904"/>
              <a:gd name="T15" fmla="*/ 571 h 3295"/>
              <a:gd name="T16" fmla="*/ 2694 w 2904"/>
              <a:gd name="T17" fmla="*/ 1967 h 3295"/>
              <a:gd name="T18" fmla="*/ 885 w 2904"/>
              <a:gd name="T19" fmla="*/ 943 h 3295"/>
              <a:gd name="T20" fmla="*/ 695 w 2904"/>
              <a:gd name="T21" fmla="*/ 1307 h 3295"/>
              <a:gd name="T22" fmla="*/ 597 w 2904"/>
              <a:gd name="T23" fmla="*/ 1562 h 3295"/>
              <a:gd name="T24" fmla="*/ 662 w 2904"/>
              <a:gd name="T25" fmla="*/ 1613 h 3295"/>
              <a:gd name="T26" fmla="*/ 720 w 2904"/>
              <a:gd name="T27" fmla="*/ 1564 h 3295"/>
              <a:gd name="T28" fmla="*/ 973 w 2904"/>
              <a:gd name="T29" fmla="*/ 2236 h 3295"/>
              <a:gd name="T30" fmla="*/ 1053 w 2904"/>
              <a:gd name="T31" fmla="*/ 1198 h 3295"/>
              <a:gd name="T32" fmla="*/ 1146 w 2904"/>
              <a:gd name="T33" fmla="*/ 1035 h 3295"/>
              <a:gd name="T34" fmla="*/ 1923 w 2904"/>
              <a:gd name="T35" fmla="*/ 1727 h 3295"/>
              <a:gd name="T36" fmla="*/ 2268 w 2904"/>
              <a:gd name="T37" fmla="*/ 1611 h 3295"/>
              <a:gd name="T38" fmla="*/ 1811 w 2904"/>
              <a:gd name="T39" fmla="*/ 1455 h 3295"/>
              <a:gd name="T40" fmla="*/ 2148 w 2904"/>
              <a:gd name="T41" fmla="*/ 1408 h 3295"/>
              <a:gd name="T42" fmla="*/ 2182 w 2904"/>
              <a:gd name="T43" fmla="*/ 1158 h 3295"/>
              <a:gd name="T44" fmla="*/ 2051 w 2904"/>
              <a:gd name="T45" fmla="*/ 989 h 3295"/>
              <a:gd name="T46" fmla="*/ 1414 w 2904"/>
              <a:gd name="T47" fmla="*/ 1024 h 3295"/>
              <a:gd name="T48" fmla="*/ 1163 w 2904"/>
              <a:gd name="T49" fmla="*/ 993 h 3295"/>
              <a:gd name="T50" fmla="*/ 1414 w 2904"/>
              <a:gd name="T51" fmla="*/ 1479 h 3295"/>
              <a:gd name="T52" fmla="*/ 1547 w 2904"/>
              <a:gd name="T53" fmla="*/ 1455 h 3295"/>
              <a:gd name="T54" fmla="*/ 1076 w 2904"/>
              <a:gd name="T55" fmla="*/ 1611 h 3295"/>
              <a:gd name="T56" fmla="*/ 1318 w 2904"/>
              <a:gd name="T57" fmla="*/ 1727 h 3295"/>
              <a:gd name="T58" fmla="*/ 1254 w 2904"/>
              <a:gd name="T59" fmla="*/ 1909 h 3295"/>
              <a:gd name="T60" fmla="*/ 1076 w 2904"/>
              <a:gd name="T61" fmla="*/ 2126 h 3295"/>
              <a:gd name="T62" fmla="*/ 1327 w 2904"/>
              <a:gd name="T63" fmla="*/ 2094 h 3295"/>
              <a:gd name="T64" fmla="*/ 1505 w 2904"/>
              <a:gd name="T65" fmla="*/ 1875 h 3295"/>
              <a:gd name="T66" fmla="*/ 1547 w 2904"/>
              <a:gd name="T67" fmla="*/ 2234 h 3295"/>
              <a:gd name="T68" fmla="*/ 1811 w 2904"/>
              <a:gd name="T69" fmla="*/ 1787 h 3295"/>
              <a:gd name="T70" fmla="*/ 1928 w 2904"/>
              <a:gd name="T71" fmla="*/ 1976 h 3295"/>
              <a:gd name="T72" fmla="*/ 2161 w 2904"/>
              <a:gd name="T73" fmla="*/ 2200 h 3295"/>
              <a:gd name="T74" fmla="*/ 2163 w 2904"/>
              <a:gd name="T75" fmla="*/ 1943 h 3295"/>
              <a:gd name="T76" fmla="*/ 1414 w 2904"/>
              <a:gd name="T77" fmla="*/ 1343 h 3295"/>
              <a:gd name="T78" fmla="*/ 1541 w 2904"/>
              <a:gd name="T79" fmla="*/ 1111 h 3295"/>
              <a:gd name="T80" fmla="*/ 1811 w 2904"/>
              <a:gd name="T81" fmla="*/ 1091 h 3295"/>
              <a:gd name="T82" fmla="*/ 1931 w 2904"/>
              <a:gd name="T83" fmla="*/ 1182 h 3295"/>
              <a:gd name="T84" fmla="*/ 1918 w 2904"/>
              <a:gd name="T85" fmla="*/ 1299 h 3295"/>
              <a:gd name="T86" fmla="*/ 1811 w 2904"/>
              <a:gd name="T87" fmla="*/ 1343 h 3295"/>
              <a:gd name="T88" fmla="*/ 1414 w 2904"/>
              <a:gd name="T89" fmla="*/ 1343 h 32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2904" h="3295">
                <a:moveTo>
                  <a:pt x="2196" y="390"/>
                </a:moveTo>
                <a:cubicBezTo>
                  <a:pt x="1571" y="264"/>
                  <a:pt x="1451" y="0"/>
                  <a:pt x="1451" y="0"/>
                </a:cubicBezTo>
                <a:cubicBezTo>
                  <a:pt x="1451" y="0"/>
                  <a:pt x="1062" y="319"/>
                  <a:pt x="708" y="390"/>
                </a:cubicBezTo>
                <a:cubicBezTo>
                  <a:pt x="354" y="461"/>
                  <a:pt x="0" y="425"/>
                  <a:pt x="0" y="425"/>
                </a:cubicBezTo>
                <a:cubicBezTo>
                  <a:pt x="0" y="425"/>
                  <a:pt x="35" y="1311"/>
                  <a:pt x="35" y="2020"/>
                </a:cubicBezTo>
                <a:cubicBezTo>
                  <a:pt x="35" y="2728"/>
                  <a:pt x="1451" y="3295"/>
                  <a:pt x="1451" y="3295"/>
                </a:cubicBezTo>
                <a:cubicBezTo>
                  <a:pt x="1451" y="3295"/>
                  <a:pt x="2869" y="2709"/>
                  <a:pt x="2869" y="2020"/>
                </a:cubicBezTo>
                <a:cubicBezTo>
                  <a:pt x="2869" y="1311"/>
                  <a:pt x="2904" y="425"/>
                  <a:pt x="2904" y="425"/>
                </a:cubicBezTo>
                <a:cubicBezTo>
                  <a:pt x="2904" y="425"/>
                  <a:pt x="2550" y="461"/>
                  <a:pt x="2196" y="390"/>
                </a:cubicBezTo>
                <a:close/>
                <a:moveTo>
                  <a:pt x="2694" y="1967"/>
                </a:moveTo>
                <a:cubicBezTo>
                  <a:pt x="2694" y="2558"/>
                  <a:pt x="1450" y="3060"/>
                  <a:pt x="1450" y="3060"/>
                </a:cubicBezTo>
                <a:cubicBezTo>
                  <a:pt x="1450" y="3060"/>
                  <a:pt x="208" y="2575"/>
                  <a:pt x="208" y="1967"/>
                </a:cubicBezTo>
                <a:cubicBezTo>
                  <a:pt x="208" y="1360"/>
                  <a:pt x="177" y="601"/>
                  <a:pt x="177" y="601"/>
                </a:cubicBezTo>
                <a:cubicBezTo>
                  <a:pt x="177" y="601"/>
                  <a:pt x="488" y="632"/>
                  <a:pt x="798" y="571"/>
                </a:cubicBezTo>
                <a:cubicBezTo>
                  <a:pt x="1109" y="510"/>
                  <a:pt x="1450" y="237"/>
                  <a:pt x="1450" y="237"/>
                </a:cubicBezTo>
                <a:cubicBezTo>
                  <a:pt x="1450" y="237"/>
                  <a:pt x="1555" y="464"/>
                  <a:pt x="2104" y="571"/>
                </a:cubicBezTo>
                <a:cubicBezTo>
                  <a:pt x="2414" y="632"/>
                  <a:pt x="2725" y="601"/>
                  <a:pt x="2725" y="601"/>
                </a:cubicBezTo>
                <a:cubicBezTo>
                  <a:pt x="2725" y="601"/>
                  <a:pt x="2694" y="1360"/>
                  <a:pt x="2694" y="1967"/>
                </a:cubicBezTo>
                <a:close/>
                <a:moveTo>
                  <a:pt x="1146" y="1035"/>
                </a:moveTo>
                <a:cubicBezTo>
                  <a:pt x="885" y="943"/>
                  <a:pt x="885" y="943"/>
                  <a:pt x="885" y="943"/>
                </a:cubicBezTo>
                <a:cubicBezTo>
                  <a:pt x="864" y="1001"/>
                  <a:pt x="837" y="1061"/>
                  <a:pt x="805" y="1124"/>
                </a:cubicBezTo>
                <a:cubicBezTo>
                  <a:pt x="776" y="1178"/>
                  <a:pt x="739" y="1239"/>
                  <a:pt x="695" y="1307"/>
                </a:cubicBezTo>
                <a:cubicBezTo>
                  <a:pt x="651" y="1374"/>
                  <a:pt x="597" y="1443"/>
                  <a:pt x="533" y="1511"/>
                </a:cubicBezTo>
                <a:cubicBezTo>
                  <a:pt x="597" y="1562"/>
                  <a:pt x="597" y="1562"/>
                  <a:pt x="597" y="1562"/>
                </a:cubicBezTo>
                <a:cubicBezTo>
                  <a:pt x="613" y="1575"/>
                  <a:pt x="628" y="1588"/>
                  <a:pt x="641" y="1598"/>
                </a:cubicBezTo>
                <a:cubicBezTo>
                  <a:pt x="654" y="1609"/>
                  <a:pt x="661" y="1614"/>
                  <a:pt x="662" y="1613"/>
                </a:cubicBezTo>
                <a:cubicBezTo>
                  <a:pt x="672" y="1604"/>
                  <a:pt x="682" y="1596"/>
                  <a:pt x="691" y="1588"/>
                </a:cubicBezTo>
                <a:cubicBezTo>
                  <a:pt x="701" y="1581"/>
                  <a:pt x="710" y="1572"/>
                  <a:pt x="720" y="1564"/>
                </a:cubicBezTo>
                <a:cubicBezTo>
                  <a:pt x="720" y="2236"/>
                  <a:pt x="720" y="2236"/>
                  <a:pt x="720" y="2236"/>
                </a:cubicBezTo>
                <a:cubicBezTo>
                  <a:pt x="973" y="2236"/>
                  <a:pt x="973" y="2236"/>
                  <a:pt x="973" y="2236"/>
                </a:cubicBezTo>
                <a:cubicBezTo>
                  <a:pt x="973" y="1305"/>
                  <a:pt x="973" y="1305"/>
                  <a:pt x="973" y="1305"/>
                </a:cubicBezTo>
                <a:cubicBezTo>
                  <a:pt x="1004" y="1266"/>
                  <a:pt x="1031" y="1231"/>
                  <a:pt x="1053" y="1198"/>
                </a:cubicBezTo>
                <a:cubicBezTo>
                  <a:pt x="1075" y="1165"/>
                  <a:pt x="1093" y="1137"/>
                  <a:pt x="1106" y="1113"/>
                </a:cubicBezTo>
                <a:cubicBezTo>
                  <a:pt x="1123" y="1084"/>
                  <a:pt x="1136" y="1058"/>
                  <a:pt x="1146" y="1035"/>
                </a:cubicBezTo>
                <a:close/>
                <a:moveTo>
                  <a:pt x="2035" y="1848"/>
                </a:moveTo>
                <a:cubicBezTo>
                  <a:pt x="1990" y="1811"/>
                  <a:pt x="1953" y="1771"/>
                  <a:pt x="1923" y="1727"/>
                </a:cubicBezTo>
                <a:cubicBezTo>
                  <a:pt x="2268" y="1727"/>
                  <a:pt x="2268" y="1727"/>
                  <a:pt x="2268" y="1727"/>
                </a:cubicBezTo>
                <a:cubicBezTo>
                  <a:pt x="2268" y="1611"/>
                  <a:pt x="2268" y="1611"/>
                  <a:pt x="2268" y="1611"/>
                </a:cubicBezTo>
                <a:cubicBezTo>
                  <a:pt x="1811" y="1611"/>
                  <a:pt x="1811" y="1611"/>
                  <a:pt x="1811" y="1611"/>
                </a:cubicBezTo>
                <a:cubicBezTo>
                  <a:pt x="1811" y="1455"/>
                  <a:pt x="1811" y="1455"/>
                  <a:pt x="1811" y="1455"/>
                </a:cubicBezTo>
                <a:cubicBezTo>
                  <a:pt x="2011" y="1455"/>
                  <a:pt x="2011" y="1455"/>
                  <a:pt x="2011" y="1455"/>
                </a:cubicBezTo>
                <a:cubicBezTo>
                  <a:pt x="2080" y="1455"/>
                  <a:pt x="2125" y="1440"/>
                  <a:pt x="2148" y="1408"/>
                </a:cubicBezTo>
                <a:cubicBezTo>
                  <a:pt x="2170" y="1377"/>
                  <a:pt x="2182" y="1334"/>
                  <a:pt x="2182" y="1280"/>
                </a:cubicBezTo>
                <a:cubicBezTo>
                  <a:pt x="2182" y="1158"/>
                  <a:pt x="2182" y="1158"/>
                  <a:pt x="2182" y="1158"/>
                </a:cubicBezTo>
                <a:cubicBezTo>
                  <a:pt x="2182" y="1111"/>
                  <a:pt x="2173" y="1074"/>
                  <a:pt x="2156" y="1046"/>
                </a:cubicBezTo>
                <a:cubicBezTo>
                  <a:pt x="2140" y="1018"/>
                  <a:pt x="2104" y="999"/>
                  <a:pt x="2051" y="989"/>
                </a:cubicBezTo>
                <a:cubicBezTo>
                  <a:pt x="1997" y="978"/>
                  <a:pt x="1919" y="977"/>
                  <a:pt x="1818" y="983"/>
                </a:cubicBezTo>
                <a:cubicBezTo>
                  <a:pt x="1717" y="990"/>
                  <a:pt x="1582" y="1004"/>
                  <a:pt x="1414" y="1024"/>
                </a:cubicBezTo>
                <a:cubicBezTo>
                  <a:pt x="1414" y="993"/>
                  <a:pt x="1414" y="993"/>
                  <a:pt x="1414" y="993"/>
                </a:cubicBezTo>
                <a:cubicBezTo>
                  <a:pt x="1163" y="993"/>
                  <a:pt x="1163" y="993"/>
                  <a:pt x="1163" y="993"/>
                </a:cubicBezTo>
                <a:cubicBezTo>
                  <a:pt x="1163" y="1479"/>
                  <a:pt x="1163" y="1479"/>
                  <a:pt x="1163" y="1479"/>
                </a:cubicBezTo>
                <a:cubicBezTo>
                  <a:pt x="1414" y="1479"/>
                  <a:pt x="1414" y="1479"/>
                  <a:pt x="1414" y="1479"/>
                </a:cubicBezTo>
                <a:cubicBezTo>
                  <a:pt x="1414" y="1455"/>
                  <a:pt x="1414" y="1455"/>
                  <a:pt x="1414" y="1455"/>
                </a:cubicBezTo>
                <a:cubicBezTo>
                  <a:pt x="1547" y="1455"/>
                  <a:pt x="1547" y="1455"/>
                  <a:pt x="1547" y="1455"/>
                </a:cubicBezTo>
                <a:cubicBezTo>
                  <a:pt x="1547" y="1611"/>
                  <a:pt x="1547" y="1611"/>
                  <a:pt x="1547" y="1611"/>
                </a:cubicBezTo>
                <a:cubicBezTo>
                  <a:pt x="1076" y="1611"/>
                  <a:pt x="1076" y="1611"/>
                  <a:pt x="1076" y="1611"/>
                </a:cubicBezTo>
                <a:cubicBezTo>
                  <a:pt x="1076" y="1727"/>
                  <a:pt x="1076" y="1727"/>
                  <a:pt x="1076" y="1727"/>
                </a:cubicBezTo>
                <a:cubicBezTo>
                  <a:pt x="1318" y="1727"/>
                  <a:pt x="1318" y="1727"/>
                  <a:pt x="1318" y="1727"/>
                </a:cubicBezTo>
                <a:cubicBezTo>
                  <a:pt x="1313" y="1749"/>
                  <a:pt x="1306" y="1776"/>
                  <a:pt x="1296" y="1808"/>
                </a:cubicBezTo>
                <a:cubicBezTo>
                  <a:pt x="1287" y="1840"/>
                  <a:pt x="1273" y="1873"/>
                  <a:pt x="1254" y="1909"/>
                </a:cubicBezTo>
                <a:cubicBezTo>
                  <a:pt x="1236" y="1945"/>
                  <a:pt x="1212" y="1981"/>
                  <a:pt x="1183" y="2019"/>
                </a:cubicBezTo>
                <a:cubicBezTo>
                  <a:pt x="1154" y="2056"/>
                  <a:pt x="1119" y="2092"/>
                  <a:pt x="1076" y="2126"/>
                </a:cubicBezTo>
                <a:cubicBezTo>
                  <a:pt x="1176" y="2220"/>
                  <a:pt x="1176" y="2220"/>
                  <a:pt x="1176" y="2220"/>
                </a:cubicBezTo>
                <a:cubicBezTo>
                  <a:pt x="1234" y="2176"/>
                  <a:pt x="1285" y="2134"/>
                  <a:pt x="1327" y="2094"/>
                </a:cubicBezTo>
                <a:cubicBezTo>
                  <a:pt x="1370" y="2053"/>
                  <a:pt x="1406" y="2015"/>
                  <a:pt x="1435" y="1978"/>
                </a:cubicBezTo>
                <a:cubicBezTo>
                  <a:pt x="1464" y="1941"/>
                  <a:pt x="1488" y="1907"/>
                  <a:pt x="1505" y="1875"/>
                </a:cubicBezTo>
                <a:cubicBezTo>
                  <a:pt x="1523" y="1843"/>
                  <a:pt x="1537" y="1814"/>
                  <a:pt x="1547" y="1789"/>
                </a:cubicBezTo>
                <a:cubicBezTo>
                  <a:pt x="1547" y="2234"/>
                  <a:pt x="1547" y="2234"/>
                  <a:pt x="1547" y="2234"/>
                </a:cubicBezTo>
                <a:cubicBezTo>
                  <a:pt x="1811" y="2234"/>
                  <a:pt x="1811" y="2234"/>
                  <a:pt x="1811" y="2234"/>
                </a:cubicBezTo>
                <a:cubicBezTo>
                  <a:pt x="1811" y="1787"/>
                  <a:pt x="1811" y="1787"/>
                  <a:pt x="1811" y="1787"/>
                </a:cubicBezTo>
                <a:cubicBezTo>
                  <a:pt x="1823" y="1812"/>
                  <a:pt x="1839" y="1841"/>
                  <a:pt x="1858" y="1874"/>
                </a:cubicBezTo>
                <a:cubicBezTo>
                  <a:pt x="1876" y="1906"/>
                  <a:pt x="1900" y="1941"/>
                  <a:pt x="1928" y="1976"/>
                </a:cubicBezTo>
                <a:cubicBezTo>
                  <a:pt x="1956" y="2012"/>
                  <a:pt x="1989" y="2049"/>
                  <a:pt x="2027" y="2087"/>
                </a:cubicBezTo>
                <a:cubicBezTo>
                  <a:pt x="2065" y="2125"/>
                  <a:pt x="2110" y="2162"/>
                  <a:pt x="2161" y="2200"/>
                </a:cubicBezTo>
                <a:cubicBezTo>
                  <a:pt x="2311" y="2026"/>
                  <a:pt x="2311" y="2026"/>
                  <a:pt x="2311" y="2026"/>
                </a:cubicBezTo>
                <a:cubicBezTo>
                  <a:pt x="2261" y="2002"/>
                  <a:pt x="2212" y="1974"/>
                  <a:pt x="2163" y="1943"/>
                </a:cubicBezTo>
                <a:cubicBezTo>
                  <a:pt x="2122" y="1916"/>
                  <a:pt x="2079" y="1884"/>
                  <a:pt x="2035" y="1848"/>
                </a:cubicBezTo>
                <a:close/>
                <a:moveTo>
                  <a:pt x="1414" y="1343"/>
                </a:moveTo>
                <a:cubicBezTo>
                  <a:pt x="1414" y="1129"/>
                  <a:pt x="1414" y="1129"/>
                  <a:pt x="1414" y="1129"/>
                </a:cubicBezTo>
                <a:cubicBezTo>
                  <a:pt x="1455" y="1122"/>
                  <a:pt x="1497" y="1116"/>
                  <a:pt x="1541" y="1111"/>
                </a:cubicBezTo>
                <a:cubicBezTo>
                  <a:pt x="1578" y="1106"/>
                  <a:pt x="1621" y="1102"/>
                  <a:pt x="1668" y="1097"/>
                </a:cubicBezTo>
                <a:cubicBezTo>
                  <a:pt x="1716" y="1093"/>
                  <a:pt x="1763" y="1091"/>
                  <a:pt x="1811" y="1091"/>
                </a:cubicBezTo>
                <a:cubicBezTo>
                  <a:pt x="1863" y="1091"/>
                  <a:pt x="1896" y="1100"/>
                  <a:pt x="1910" y="1116"/>
                </a:cubicBezTo>
                <a:cubicBezTo>
                  <a:pt x="1924" y="1133"/>
                  <a:pt x="1931" y="1155"/>
                  <a:pt x="1931" y="1182"/>
                </a:cubicBezTo>
                <a:cubicBezTo>
                  <a:pt x="1931" y="1254"/>
                  <a:pt x="1931" y="1254"/>
                  <a:pt x="1931" y="1254"/>
                </a:cubicBezTo>
                <a:cubicBezTo>
                  <a:pt x="1929" y="1271"/>
                  <a:pt x="1925" y="1286"/>
                  <a:pt x="1918" y="1299"/>
                </a:cubicBezTo>
                <a:cubicBezTo>
                  <a:pt x="1910" y="1310"/>
                  <a:pt x="1899" y="1320"/>
                  <a:pt x="1883" y="1329"/>
                </a:cubicBezTo>
                <a:cubicBezTo>
                  <a:pt x="1867" y="1338"/>
                  <a:pt x="1843" y="1343"/>
                  <a:pt x="1811" y="1343"/>
                </a:cubicBezTo>
                <a:cubicBezTo>
                  <a:pt x="1414" y="1343"/>
                  <a:pt x="1414" y="1343"/>
                  <a:pt x="1414" y="1343"/>
                </a:cubicBezTo>
                <a:close/>
                <a:moveTo>
                  <a:pt x="1414" y="1343"/>
                </a:moveTo>
                <a:cubicBezTo>
                  <a:pt x="1414" y="1343"/>
                  <a:pt x="1414" y="1343"/>
                  <a:pt x="1414" y="1343"/>
                </a:cubicBezTo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121917" tIns="60958" rIns="121917" bIns="60958" numCol="1" anchor="t" anchorCtr="0" compatLnSpc="1">
            <a:prstTxWarp prst="textNoShape">
              <a:avLst/>
            </a:prstTxWarp>
          </a:bodyPr>
          <a:lstStyle/>
          <a:p>
            <a:pPr defTabSz="121917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1" name="Freeform 5">
            <a:extLst>
              <a:ext uri="{FF2B5EF4-FFF2-40B4-BE49-F238E27FC236}">
                <a16:creationId xmlns:a16="http://schemas.microsoft.com/office/drawing/2014/main" id="{5EDFBD6A-FA28-6501-71EC-BCABDF8D889C}"/>
              </a:ext>
            </a:extLst>
          </p:cNvPr>
          <p:cNvSpPr>
            <a:spLocks noEditPoints="1"/>
          </p:cNvSpPr>
          <p:nvPr/>
        </p:nvSpPr>
        <p:spPr bwMode="auto">
          <a:xfrm>
            <a:off x="6950278" y="1926469"/>
            <a:ext cx="440375" cy="412861"/>
          </a:xfrm>
          <a:custGeom>
            <a:avLst/>
            <a:gdLst>
              <a:gd name="T0" fmla="*/ 2926 w 2950"/>
              <a:gd name="T1" fmla="*/ 825 h 2765"/>
              <a:gd name="T2" fmla="*/ 2401 w 2950"/>
              <a:gd name="T3" fmla="*/ 45 h 2765"/>
              <a:gd name="T4" fmla="*/ 2316 w 2950"/>
              <a:gd name="T5" fmla="*/ 0 h 2765"/>
              <a:gd name="T6" fmla="*/ 635 w 2950"/>
              <a:gd name="T7" fmla="*/ 0 h 2765"/>
              <a:gd name="T8" fmla="*/ 550 w 2950"/>
              <a:gd name="T9" fmla="*/ 45 h 2765"/>
              <a:gd name="T10" fmla="*/ 25 w 2950"/>
              <a:gd name="T11" fmla="*/ 825 h 2765"/>
              <a:gd name="T12" fmla="*/ 28 w 2950"/>
              <a:gd name="T13" fmla="*/ 944 h 2765"/>
              <a:gd name="T14" fmla="*/ 1394 w 2950"/>
              <a:gd name="T15" fmla="*/ 2725 h 2765"/>
              <a:gd name="T16" fmla="*/ 1475 w 2950"/>
              <a:gd name="T17" fmla="*/ 2765 h 2765"/>
              <a:gd name="T18" fmla="*/ 1556 w 2950"/>
              <a:gd name="T19" fmla="*/ 2725 h 2765"/>
              <a:gd name="T20" fmla="*/ 2922 w 2950"/>
              <a:gd name="T21" fmla="*/ 944 h 2765"/>
              <a:gd name="T22" fmla="*/ 2926 w 2950"/>
              <a:gd name="T23" fmla="*/ 825 h 2765"/>
              <a:gd name="T24" fmla="*/ 1882 w 2950"/>
              <a:gd name="T25" fmla="*/ 943 h 2765"/>
              <a:gd name="T26" fmla="*/ 1475 w 2950"/>
              <a:gd name="T27" fmla="*/ 2430 h 2765"/>
              <a:gd name="T28" fmla="*/ 1069 w 2950"/>
              <a:gd name="T29" fmla="*/ 943 h 2765"/>
              <a:gd name="T30" fmla="*/ 1882 w 2950"/>
              <a:gd name="T31" fmla="*/ 943 h 2765"/>
              <a:gd name="T32" fmla="*/ 1099 w 2950"/>
              <a:gd name="T33" fmla="*/ 820 h 2765"/>
              <a:gd name="T34" fmla="*/ 1475 w 2950"/>
              <a:gd name="T35" fmla="*/ 218 h 2765"/>
              <a:gd name="T36" fmla="*/ 1851 w 2950"/>
              <a:gd name="T37" fmla="*/ 820 h 2765"/>
              <a:gd name="T38" fmla="*/ 1099 w 2950"/>
              <a:gd name="T39" fmla="*/ 820 h 2765"/>
              <a:gd name="T40" fmla="*/ 1612 w 2950"/>
              <a:gd name="T41" fmla="*/ 205 h 2765"/>
              <a:gd name="T42" fmla="*/ 2202 w 2950"/>
              <a:gd name="T43" fmla="*/ 205 h 2765"/>
              <a:gd name="T44" fmla="*/ 1954 w 2950"/>
              <a:gd name="T45" fmla="*/ 752 h 2765"/>
              <a:gd name="T46" fmla="*/ 1612 w 2950"/>
              <a:gd name="T47" fmla="*/ 205 h 2765"/>
              <a:gd name="T48" fmla="*/ 997 w 2950"/>
              <a:gd name="T49" fmla="*/ 752 h 2765"/>
              <a:gd name="T50" fmla="*/ 749 w 2950"/>
              <a:gd name="T51" fmla="*/ 205 h 2765"/>
              <a:gd name="T52" fmla="*/ 1339 w 2950"/>
              <a:gd name="T53" fmla="*/ 205 h 2765"/>
              <a:gd name="T54" fmla="*/ 997 w 2950"/>
              <a:gd name="T55" fmla="*/ 752 h 2765"/>
              <a:gd name="T56" fmla="*/ 1305 w 2950"/>
              <a:gd name="T57" fmla="*/ 2272 h 2765"/>
              <a:gd name="T58" fmla="*/ 285 w 2950"/>
              <a:gd name="T59" fmla="*/ 943 h 2765"/>
              <a:gd name="T60" fmla="*/ 941 w 2950"/>
              <a:gd name="T61" fmla="*/ 943 h 2765"/>
              <a:gd name="T62" fmla="*/ 1305 w 2950"/>
              <a:gd name="T63" fmla="*/ 2272 h 2765"/>
              <a:gd name="T64" fmla="*/ 2009 w 2950"/>
              <a:gd name="T65" fmla="*/ 943 h 2765"/>
              <a:gd name="T66" fmla="*/ 2665 w 2950"/>
              <a:gd name="T67" fmla="*/ 943 h 2765"/>
              <a:gd name="T68" fmla="*/ 1646 w 2950"/>
              <a:gd name="T69" fmla="*/ 2272 h 2765"/>
              <a:gd name="T70" fmla="*/ 2009 w 2950"/>
              <a:gd name="T71" fmla="*/ 943 h 2765"/>
              <a:gd name="T72" fmla="*/ 2676 w 2950"/>
              <a:gd name="T73" fmla="*/ 820 h 2765"/>
              <a:gd name="T74" fmla="*/ 2058 w 2950"/>
              <a:gd name="T75" fmla="*/ 820 h 2765"/>
              <a:gd name="T76" fmla="*/ 2306 w 2950"/>
              <a:gd name="T77" fmla="*/ 272 h 2765"/>
              <a:gd name="T78" fmla="*/ 2676 w 2950"/>
              <a:gd name="T79" fmla="*/ 820 h 2765"/>
              <a:gd name="T80" fmla="*/ 644 w 2950"/>
              <a:gd name="T81" fmla="*/ 272 h 2765"/>
              <a:gd name="T82" fmla="*/ 893 w 2950"/>
              <a:gd name="T83" fmla="*/ 820 h 2765"/>
              <a:gd name="T84" fmla="*/ 274 w 2950"/>
              <a:gd name="T85" fmla="*/ 820 h 2765"/>
              <a:gd name="T86" fmla="*/ 644 w 2950"/>
              <a:gd name="T87" fmla="*/ 272 h 2765"/>
              <a:gd name="T88" fmla="*/ 644 w 2950"/>
              <a:gd name="T89" fmla="*/ 272 h 2765"/>
              <a:gd name="T90" fmla="*/ 644 w 2950"/>
              <a:gd name="T91" fmla="*/ 272 h 27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2950" h="2765">
                <a:moveTo>
                  <a:pt x="2926" y="825"/>
                </a:moveTo>
                <a:cubicBezTo>
                  <a:pt x="2401" y="45"/>
                  <a:pt x="2401" y="45"/>
                  <a:pt x="2401" y="45"/>
                </a:cubicBezTo>
                <a:cubicBezTo>
                  <a:pt x="2382" y="17"/>
                  <a:pt x="2350" y="0"/>
                  <a:pt x="2316" y="0"/>
                </a:cubicBezTo>
                <a:cubicBezTo>
                  <a:pt x="635" y="0"/>
                  <a:pt x="635" y="0"/>
                  <a:pt x="635" y="0"/>
                </a:cubicBezTo>
                <a:cubicBezTo>
                  <a:pt x="601" y="0"/>
                  <a:pt x="569" y="17"/>
                  <a:pt x="550" y="45"/>
                </a:cubicBezTo>
                <a:cubicBezTo>
                  <a:pt x="25" y="825"/>
                  <a:pt x="25" y="825"/>
                  <a:pt x="25" y="825"/>
                </a:cubicBezTo>
                <a:cubicBezTo>
                  <a:pt x="0" y="861"/>
                  <a:pt x="1" y="909"/>
                  <a:pt x="28" y="944"/>
                </a:cubicBezTo>
                <a:cubicBezTo>
                  <a:pt x="1394" y="2725"/>
                  <a:pt x="1394" y="2725"/>
                  <a:pt x="1394" y="2725"/>
                </a:cubicBezTo>
                <a:cubicBezTo>
                  <a:pt x="1413" y="2750"/>
                  <a:pt x="1443" y="2765"/>
                  <a:pt x="1475" y="2765"/>
                </a:cubicBezTo>
                <a:cubicBezTo>
                  <a:pt x="1507" y="2765"/>
                  <a:pt x="1537" y="2750"/>
                  <a:pt x="1556" y="2725"/>
                </a:cubicBezTo>
                <a:cubicBezTo>
                  <a:pt x="2922" y="944"/>
                  <a:pt x="2922" y="944"/>
                  <a:pt x="2922" y="944"/>
                </a:cubicBezTo>
                <a:cubicBezTo>
                  <a:pt x="2949" y="909"/>
                  <a:pt x="2950" y="861"/>
                  <a:pt x="2926" y="825"/>
                </a:cubicBezTo>
                <a:close/>
                <a:moveTo>
                  <a:pt x="1882" y="943"/>
                </a:moveTo>
                <a:cubicBezTo>
                  <a:pt x="1475" y="2430"/>
                  <a:pt x="1475" y="2430"/>
                  <a:pt x="1475" y="2430"/>
                </a:cubicBezTo>
                <a:cubicBezTo>
                  <a:pt x="1069" y="943"/>
                  <a:pt x="1069" y="943"/>
                  <a:pt x="1069" y="943"/>
                </a:cubicBezTo>
                <a:cubicBezTo>
                  <a:pt x="1882" y="943"/>
                  <a:pt x="1882" y="943"/>
                  <a:pt x="1882" y="943"/>
                </a:cubicBezTo>
                <a:close/>
                <a:moveTo>
                  <a:pt x="1099" y="820"/>
                </a:moveTo>
                <a:cubicBezTo>
                  <a:pt x="1475" y="218"/>
                  <a:pt x="1475" y="218"/>
                  <a:pt x="1475" y="218"/>
                </a:cubicBezTo>
                <a:cubicBezTo>
                  <a:pt x="1851" y="820"/>
                  <a:pt x="1851" y="820"/>
                  <a:pt x="1851" y="820"/>
                </a:cubicBezTo>
                <a:cubicBezTo>
                  <a:pt x="1099" y="820"/>
                  <a:pt x="1099" y="820"/>
                  <a:pt x="1099" y="820"/>
                </a:cubicBezTo>
                <a:close/>
                <a:moveTo>
                  <a:pt x="1612" y="205"/>
                </a:moveTo>
                <a:cubicBezTo>
                  <a:pt x="2202" y="205"/>
                  <a:pt x="2202" y="205"/>
                  <a:pt x="2202" y="205"/>
                </a:cubicBezTo>
                <a:cubicBezTo>
                  <a:pt x="1954" y="752"/>
                  <a:pt x="1954" y="752"/>
                  <a:pt x="1954" y="752"/>
                </a:cubicBezTo>
                <a:cubicBezTo>
                  <a:pt x="1612" y="205"/>
                  <a:pt x="1612" y="205"/>
                  <a:pt x="1612" y="205"/>
                </a:cubicBezTo>
                <a:close/>
                <a:moveTo>
                  <a:pt x="997" y="752"/>
                </a:moveTo>
                <a:cubicBezTo>
                  <a:pt x="749" y="205"/>
                  <a:pt x="749" y="205"/>
                  <a:pt x="749" y="205"/>
                </a:cubicBezTo>
                <a:cubicBezTo>
                  <a:pt x="1339" y="205"/>
                  <a:pt x="1339" y="205"/>
                  <a:pt x="1339" y="205"/>
                </a:cubicBezTo>
                <a:cubicBezTo>
                  <a:pt x="997" y="752"/>
                  <a:pt x="997" y="752"/>
                  <a:pt x="997" y="752"/>
                </a:cubicBezTo>
                <a:close/>
                <a:moveTo>
                  <a:pt x="1305" y="2272"/>
                </a:moveTo>
                <a:cubicBezTo>
                  <a:pt x="285" y="943"/>
                  <a:pt x="285" y="943"/>
                  <a:pt x="285" y="943"/>
                </a:cubicBezTo>
                <a:cubicBezTo>
                  <a:pt x="941" y="943"/>
                  <a:pt x="941" y="943"/>
                  <a:pt x="941" y="943"/>
                </a:cubicBezTo>
                <a:cubicBezTo>
                  <a:pt x="1305" y="2272"/>
                  <a:pt x="1305" y="2272"/>
                  <a:pt x="1305" y="2272"/>
                </a:cubicBezTo>
                <a:close/>
                <a:moveTo>
                  <a:pt x="2009" y="943"/>
                </a:moveTo>
                <a:cubicBezTo>
                  <a:pt x="2665" y="943"/>
                  <a:pt x="2665" y="943"/>
                  <a:pt x="2665" y="943"/>
                </a:cubicBezTo>
                <a:cubicBezTo>
                  <a:pt x="1646" y="2272"/>
                  <a:pt x="1646" y="2272"/>
                  <a:pt x="1646" y="2272"/>
                </a:cubicBezTo>
                <a:cubicBezTo>
                  <a:pt x="2009" y="943"/>
                  <a:pt x="2009" y="943"/>
                  <a:pt x="2009" y="943"/>
                </a:cubicBezTo>
                <a:close/>
                <a:moveTo>
                  <a:pt x="2676" y="820"/>
                </a:moveTo>
                <a:cubicBezTo>
                  <a:pt x="2058" y="820"/>
                  <a:pt x="2058" y="820"/>
                  <a:pt x="2058" y="820"/>
                </a:cubicBezTo>
                <a:cubicBezTo>
                  <a:pt x="2306" y="272"/>
                  <a:pt x="2306" y="272"/>
                  <a:pt x="2306" y="272"/>
                </a:cubicBezTo>
                <a:cubicBezTo>
                  <a:pt x="2676" y="820"/>
                  <a:pt x="2676" y="820"/>
                  <a:pt x="2676" y="820"/>
                </a:cubicBezTo>
                <a:close/>
                <a:moveTo>
                  <a:pt x="644" y="272"/>
                </a:moveTo>
                <a:cubicBezTo>
                  <a:pt x="893" y="820"/>
                  <a:pt x="893" y="820"/>
                  <a:pt x="893" y="820"/>
                </a:cubicBezTo>
                <a:cubicBezTo>
                  <a:pt x="274" y="820"/>
                  <a:pt x="274" y="820"/>
                  <a:pt x="274" y="820"/>
                </a:cubicBezTo>
                <a:cubicBezTo>
                  <a:pt x="644" y="272"/>
                  <a:pt x="644" y="272"/>
                  <a:pt x="644" y="272"/>
                </a:cubicBezTo>
                <a:close/>
                <a:moveTo>
                  <a:pt x="644" y="272"/>
                </a:moveTo>
                <a:cubicBezTo>
                  <a:pt x="644" y="272"/>
                  <a:pt x="644" y="272"/>
                  <a:pt x="644" y="272"/>
                </a:cubicBezTo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121917" tIns="60958" rIns="121917" bIns="60958" numCol="1" anchor="t" anchorCtr="0" compatLnSpc="1">
            <a:prstTxWarp prst="textNoShape">
              <a:avLst/>
            </a:prstTxWarp>
          </a:bodyPr>
          <a:lstStyle/>
          <a:p>
            <a:pPr defTabSz="121917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2" name="Freeform 21">
            <a:extLst>
              <a:ext uri="{FF2B5EF4-FFF2-40B4-BE49-F238E27FC236}">
                <a16:creationId xmlns:a16="http://schemas.microsoft.com/office/drawing/2014/main" id="{3A113C5D-0B0A-C5A3-21EB-3D1F447398EB}"/>
              </a:ext>
            </a:extLst>
          </p:cNvPr>
          <p:cNvSpPr>
            <a:spLocks noEditPoints="1"/>
          </p:cNvSpPr>
          <p:nvPr/>
        </p:nvSpPr>
        <p:spPr bwMode="auto">
          <a:xfrm>
            <a:off x="6946764" y="3157078"/>
            <a:ext cx="443889" cy="444049"/>
          </a:xfrm>
          <a:custGeom>
            <a:avLst/>
            <a:gdLst>
              <a:gd name="T0" fmla="*/ 1497 w 2998"/>
              <a:gd name="T1" fmla="*/ 0 h 2998"/>
              <a:gd name="T2" fmla="*/ 2081 w 2998"/>
              <a:gd name="T3" fmla="*/ 118 h 2998"/>
              <a:gd name="T4" fmla="*/ 2558 w 2998"/>
              <a:gd name="T5" fmla="*/ 440 h 2998"/>
              <a:gd name="T6" fmla="*/ 2880 w 2998"/>
              <a:gd name="T7" fmla="*/ 917 h 2998"/>
              <a:gd name="T8" fmla="*/ 2998 w 2998"/>
              <a:gd name="T9" fmla="*/ 1501 h 2998"/>
              <a:gd name="T10" fmla="*/ 2880 w 2998"/>
              <a:gd name="T11" fmla="*/ 2085 h 2998"/>
              <a:gd name="T12" fmla="*/ 2558 w 2998"/>
              <a:gd name="T13" fmla="*/ 2562 h 2998"/>
              <a:gd name="T14" fmla="*/ 2081 w 2998"/>
              <a:gd name="T15" fmla="*/ 2882 h 2998"/>
              <a:gd name="T16" fmla="*/ 1497 w 2998"/>
              <a:gd name="T17" fmla="*/ 2998 h 2998"/>
              <a:gd name="T18" fmla="*/ 977 w 2998"/>
              <a:gd name="T19" fmla="*/ 2906 h 2998"/>
              <a:gd name="T20" fmla="*/ 534 w 2998"/>
              <a:gd name="T21" fmla="*/ 2650 h 2998"/>
              <a:gd name="T22" fmla="*/ 899 w 2998"/>
              <a:gd name="T23" fmla="*/ 1872 h 2998"/>
              <a:gd name="T24" fmla="*/ 1024 w 2998"/>
              <a:gd name="T25" fmla="*/ 2074 h 2998"/>
              <a:gd name="T26" fmla="*/ 1120 w 2998"/>
              <a:gd name="T27" fmla="*/ 2226 h 2998"/>
              <a:gd name="T28" fmla="*/ 1187 w 2998"/>
              <a:gd name="T29" fmla="*/ 2323 h 2998"/>
              <a:gd name="T30" fmla="*/ 1253 w 2998"/>
              <a:gd name="T31" fmla="*/ 2406 h 2998"/>
              <a:gd name="T32" fmla="*/ 1337 w 2998"/>
              <a:gd name="T33" fmla="*/ 2451 h 2998"/>
              <a:gd name="T34" fmla="*/ 1434 w 2998"/>
              <a:gd name="T35" fmla="*/ 2427 h 2998"/>
              <a:gd name="T36" fmla="*/ 1498 w 2998"/>
              <a:gd name="T37" fmla="*/ 2339 h 2998"/>
              <a:gd name="T38" fmla="*/ 1534 w 2998"/>
              <a:gd name="T39" fmla="*/ 2272 h 2998"/>
              <a:gd name="T40" fmla="*/ 1600 w 2998"/>
              <a:gd name="T41" fmla="*/ 2138 h 2998"/>
              <a:gd name="T42" fmla="*/ 1686 w 2998"/>
              <a:gd name="T43" fmla="*/ 1960 h 2998"/>
              <a:gd name="T44" fmla="*/ 1782 w 2998"/>
              <a:gd name="T45" fmla="*/ 1760 h 2998"/>
              <a:gd name="T46" fmla="*/ 2032 w 2998"/>
              <a:gd name="T47" fmla="*/ 1232 h 2998"/>
              <a:gd name="T48" fmla="*/ 2371 w 2998"/>
              <a:gd name="T49" fmla="*/ 1415 h 2998"/>
              <a:gd name="T50" fmla="*/ 2234 w 2998"/>
              <a:gd name="T51" fmla="*/ 426 h 2998"/>
              <a:gd name="T52" fmla="*/ 1363 w 2998"/>
              <a:gd name="T53" fmla="*/ 960 h 2998"/>
              <a:gd name="T54" fmla="*/ 1744 w 2998"/>
              <a:gd name="T55" fmla="*/ 1091 h 2998"/>
              <a:gd name="T56" fmla="*/ 1341 w 2998"/>
              <a:gd name="T57" fmla="*/ 1920 h 2998"/>
              <a:gd name="T58" fmla="*/ 1181 w 2998"/>
              <a:gd name="T59" fmla="*/ 1658 h 2998"/>
              <a:gd name="T60" fmla="*/ 1125 w 2998"/>
              <a:gd name="T61" fmla="*/ 1567 h 2998"/>
              <a:gd name="T62" fmla="*/ 1078 w 2998"/>
              <a:gd name="T63" fmla="*/ 1491 h 2998"/>
              <a:gd name="T64" fmla="*/ 1050 w 2998"/>
              <a:gd name="T65" fmla="*/ 1443 h 2998"/>
              <a:gd name="T66" fmla="*/ 1051 w 2998"/>
              <a:gd name="T67" fmla="*/ 1451 h 2998"/>
              <a:gd name="T68" fmla="*/ 1014 w 2998"/>
              <a:gd name="T69" fmla="*/ 1402 h 2998"/>
              <a:gd name="T70" fmla="*/ 957 w 2998"/>
              <a:gd name="T71" fmla="*/ 1338 h 2998"/>
              <a:gd name="T72" fmla="*/ 896 w 2998"/>
              <a:gd name="T73" fmla="*/ 1306 h 2998"/>
              <a:gd name="T74" fmla="*/ 790 w 2998"/>
              <a:gd name="T75" fmla="*/ 1342 h 2998"/>
              <a:gd name="T76" fmla="*/ 739 w 2998"/>
              <a:gd name="T77" fmla="*/ 1427 h 2998"/>
              <a:gd name="T78" fmla="*/ 707 w 2998"/>
              <a:gd name="T79" fmla="*/ 1496 h 2998"/>
              <a:gd name="T80" fmla="*/ 640 w 2998"/>
              <a:gd name="T81" fmla="*/ 1635 h 2998"/>
              <a:gd name="T82" fmla="*/ 550 w 2998"/>
              <a:gd name="T83" fmla="*/ 1821 h 2998"/>
              <a:gd name="T84" fmla="*/ 448 w 2998"/>
              <a:gd name="T85" fmla="*/ 2019 h 2998"/>
              <a:gd name="T86" fmla="*/ 355 w 2998"/>
              <a:gd name="T87" fmla="*/ 2214 h 2998"/>
              <a:gd name="T88" fmla="*/ 278 w 2998"/>
              <a:gd name="T89" fmla="*/ 2371 h 2998"/>
              <a:gd name="T90" fmla="*/ 72 w 2998"/>
              <a:gd name="T91" fmla="*/ 1965 h 2998"/>
              <a:gd name="T92" fmla="*/ 0 w 2998"/>
              <a:gd name="T93" fmla="*/ 1501 h 2998"/>
              <a:gd name="T94" fmla="*/ 117 w 2998"/>
              <a:gd name="T95" fmla="*/ 917 h 2998"/>
              <a:gd name="T96" fmla="*/ 437 w 2998"/>
              <a:gd name="T97" fmla="*/ 440 h 2998"/>
              <a:gd name="T98" fmla="*/ 914 w 2998"/>
              <a:gd name="T99" fmla="*/ 118 h 2998"/>
              <a:gd name="T100" fmla="*/ 1498 w 2998"/>
              <a:gd name="T101" fmla="*/ 0 h 2998"/>
              <a:gd name="T102" fmla="*/ 1497 w 2998"/>
              <a:gd name="T103" fmla="*/ 0 h 2998"/>
              <a:gd name="T104" fmla="*/ 1497 w 2998"/>
              <a:gd name="T105" fmla="*/ 0 h 2998"/>
              <a:gd name="T106" fmla="*/ 1497 w 2998"/>
              <a:gd name="T107" fmla="*/ 0 h 29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2998" h="2998">
                <a:moveTo>
                  <a:pt x="1497" y="0"/>
                </a:moveTo>
                <a:cubicBezTo>
                  <a:pt x="1704" y="0"/>
                  <a:pt x="1899" y="39"/>
                  <a:pt x="2081" y="118"/>
                </a:cubicBezTo>
                <a:cubicBezTo>
                  <a:pt x="2264" y="197"/>
                  <a:pt x="2423" y="304"/>
                  <a:pt x="2558" y="440"/>
                </a:cubicBezTo>
                <a:cubicBezTo>
                  <a:pt x="2694" y="576"/>
                  <a:pt x="2801" y="734"/>
                  <a:pt x="2880" y="917"/>
                </a:cubicBezTo>
                <a:cubicBezTo>
                  <a:pt x="2959" y="1099"/>
                  <a:pt x="2998" y="1294"/>
                  <a:pt x="2998" y="1501"/>
                </a:cubicBezTo>
                <a:cubicBezTo>
                  <a:pt x="2998" y="1708"/>
                  <a:pt x="2959" y="1902"/>
                  <a:pt x="2880" y="2085"/>
                </a:cubicBezTo>
                <a:cubicBezTo>
                  <a:pt x="2801" y="2267"/>
                  <a:pt x="2694" y="2426"/>
                  <a:pt x="2558" y="2562"/>
                </a:cubicBezTo>
                <a:cubicBezTo>
                  <a:pt x="2422" y="2697"/>
                  <a:pt x="2264" y="2804"/>
                  <a:pt x="2081" y="2882"/>
                </a:cubicBezTo>
                <a:cubicBezTo>
                  <a:pt x="1899" y="2959"/>
                  <a:pt x="1704" y="2998"/>
                  <a:pt x="1497" y="2998"/>
                </a:cubicBezTo>
                <a:cubicBezTo>
                  <a:pt x="1314" y="2998"/>
                  <a:pt x="1140" y="2967"/>
                  <a:pt x="977" y="2906"/>
                </a:cubicBezTo>
                <a:cubicBezTo>
                  <a:pt x="814" y="2844"/>
                  <a:pt x="666" y="2758"/>
                  <a:pt x="534" y="2650"/>
                </a:cubicBezTo>
                <a:cubicBezTo>
                  <a:pt x="899" y="1872"/>
                  <a:pt x="899" y="1872"/>
                  <a:pt x="899" y="1872"/>
                </a:cubicBezTo>
                <a:cubicBezTo>
                  <a:pt x="944" y="1945"/>
                  <a:pt x="985" y="2012"/>
                  <a:pt x="1024" y="2074"/>
                </a:cubicBezTo>
                <a:cubicBezTo>
                  <a:pt x="1056" y="2127"/>
                  <a:pt x="1088" y="2178"/>
                  <a:pt x="1120" y="2226"/>
                </a:cubicBezTo>
                <a:cubicBezTo>
                  <a:pt x="1152" y="2274"/>
                  <a:pt x="1174" y="2306"/>
                  <a:pt x="1187" y="2323"/>
                </a:cubicBezTo>
                <a:cubicBezTo>
                  <a:pt x="1211" y="2353"/>
                  <a:pt x="1232" y="2381"/>
                  <a:pt x="1253" y="2406"/>
                </a:cubicBezTo>
                <a:cubicBezTo>
                  <a:pt x="1273" y="2432"/>
                  <a:pt x="1301" y="2447"/>
                  <a:pt x="1337" y="2451"/>
                </a:cubicBezTo>
                <a:cubicBezTo>
                  <a:pt x="1382" y="2458"/>
                  <a:pt x="1414" y="2450"/>
                  <a:pt x="1434" y="2427"/>
                </a:cubicBezTo>
                <a:cubicBezTo>
                  <a:pt x="1453" y="2405"/>
                  <a:pt x="1474" y="2376"/>
                  <a:pt x="1498" y="2339"/>
                </a:cubicBezTo>
                <a:cubicBezTo>
                  <a:pt x="1504" y="2331"/>
                  <a:pt x="1516" y="2308"/>
                  <a:pt x="1534" y="2272"/>
                </a:cubicBezTo>
                <a:cubicBezTo>
                  <a:pt x="1552" y="2236"/>
                  <a:pt x="1574" y="2191"/>
                  <a:pt x="1600" y="2138"/>
                </a:cubicBezTo>
                <a:cubicBezTo>
                  <a:pt x="1626" y="2084"/>
                  <a:pt x="1654" y="2025"/>
                  <a:pt x="1686" y="1960"/>
                </a:cubicBezTo>
                <a:cubicBezTo>
                  <a:pt x="1718" y="1895"/>
                  <a:pt x="1750" y="1828"/>
                  <a:pt x="1782" y="1760"/>
                </a:cubicBezTo>
                <a:cubicBezTo>
                  <a:pt x="1857" y="1602"/>
                  <a:pt x="1940" y="1426"/>
                  <a:pt x="2032" y="1232"/>
                </a:cubicBezTo>
                <a:cubicBezTo>
                  <a:pt x="2371" y="1415"/>
                  <a:pt x="2371" y="1415"/>
                  <a:pt x="2371" y="1415"/>
                </a:cubicBezTo>
                <a:cubicBezTo>
                  <a:pt x="2234" y="426"/>
                  <a:pt x="2234" y="426"/>
                  <a:pt x="2234" y="426"/>
                </a:cubicBezTo>
                <a:cubicBezTo>
                  <a:pt x="1363" y="960"/>
                  <a:pt x="1363" y="960"/>
                  <a:pt x="1363" y="960"/>
                </a:cubicBezTo>
                <a:cubicBezTo>
                  <a:pt x="1744" y="1091"/>
                  <a:pt x="1744" y="1091"/>
                  <a:pt x="1744" y="1091"/>
                </a:cubicBezTo>
                <a:cubicBezTo>
                  <a:pt x="1341" y="1920"/>
                  <a:pt x="1341" y="1920"/>
                  <a:pt x="1341" y="1920"/>
                </a:cubicBezTo>
                <a:cubicBezTo>
                  <a:pt x="1279" y="1820"/>
                  <a:pt x="1226" y="1732"/>
                  <a:pt x="1181" y="1658"/>
                </a:cubicBezTo>
                <a:cubicBezTo>
                  <a:pt x="1162" y="1626"/>
                  <a:pt x="1143" y="1595"/>
                  <a:pt x="1125" y="1567"/>
                </a:cubicBezTo>
                <a:cubicBezTo>
                  <a:pt x="1107" y="1538"/>
                  <a:pt x="1091" y="1513"/>
                  <a:pt x="1078" y="1491"/>
                </a:cubicBezTo>
                <a:cubicBezTo>
                  <a:pt x="1050" y="1443"/>
                  <a:pt x="1050" y="1443"/>
                  <a:pt x="1050" y="1443"/>
                </a:cubicBezTo>
                <a:cubicBezTo>
                  <a:pt x="1058" y="1460"/>
                  <a:pt x="1059" y="1463"/>
                  <a:pt x="1051" y="1451"/>
                </a:cubicBezTo>
                <a:cubicBezTo>
                  <a:pt x="1044" y="1440"/>
                  <a:pt x="1032" y="1423"/>
                  <a:pt x="1014" y="1402"/>
                </a:cubicBezTo>
                <a:cubicBezTo>
                  <a:pt x="997" y="1380"/>
                  <a:pt x="978" y="1359"/>
                  <a:pt x="957" y="1338"/>
                </a:cubicBezTo>
                <a:cubicBezTo>
                  <a:pt x="935" y="1316"/>
                  <a:pt x="915" y="1306"/>
                  <a:pt x="896" y="1306"/>
                </a:cubicBezTo>
                <a:cubicBezTo>
                  <a:pt x="847" y="1306"/>
                  <a:pt x="812" y="1318"/>
                  <a:pt x="790" y="1342"/>
                </a:cubicBezTo>
                <a:cubicBezTo>
                  <a:pt x="769" y="1367"/>
                  <a:pt x="752" y="1395"/>
                  <a:pt x="739" y="1427"/>
                </a:cubicBezTo>
                <a:cubicBezTo>
                  <a:pt x="735" y="1436"/>
                  <a:pt x="724" y="1459"/>
                  <a:pt x="707" y="1496"/>
                </a:cubicBezTo>
                <a:cubicBezTo>
                  <a:pt x="690" y="1533"/>
                  <a:pt x="668" y="1580"/>
                  <a:pt x="640" y="1635"/>
                </a:cubicBezTo>
                <a:cubicBezTo>
                  <a:pt x="612" y="1691"/>
                  <a:pt x="582" y="1753"/>
                  <a:pt x="550" y="1821"/>
                </a:cubicBezTo>
                <a:cubicBezTo>
                  <a:pt x="448" y="2019"/>
                  <a:pt x="448" y="2019"/>
                  <a:pt x="448" y="2019"/>
                </a:cubicBezTo>
                <a:cubicBezTo>
                  <a:pt x="416" y="2088"/>
                  <a:pt x="385" y="2153"/>
                  <a:pt x="355" y="2214"/>
                </a:cubicBezTo>
                <a:cubicBezTo>
                  <a:pt x="325" y="2276"/>
                  <a:pt x="300" y="2329"/>
                  <a:pt x="278" y="2371"/>
                </a:cubicBezTo>
                <a:cubicBezTo>
                  <a:pt x="189" y="2248"/>
                  <a:pt x="120" y="2112"/>
                  <a:pt x="72" y="1965"/>
                </a:cubicBezTo>
                <a:cubicBezTo>
                  <a:pt x="24" y="1818"/>
                  <a:pt x="0" y="1663"/>
                  <a:pt x="0" y="1501"/>
                </a:cubicBezTo>
                <a:cubicBezTo>
                  <a:pt x="0" y="1294"/>
                  <a:pt x="39" y="1099"/>
                  <a:pt x="117" y="917"/>
                </a:cubicBezTo>
                <a:cubicBezTo>
                  <a:pt x="195" y="734"/>
                  <a:pt x="301" y="576"/>
                  <a:pt x="437" y="440"/>
                </a:cubicBezTo>
                <a:cubicBezTo>
                  <a:pt x="572" y="305"/>
                  <a:pt x="731" y="197"/>
                  <a:pt x="914" y="118"/>
                </a:cubicBezTo>
                <a:cubicBezTo>
                  <a:pt x="1096" y="39"/>
                  <a:pt x="1291" y="0"/>
                  <a:pt x="1498" y="0"/>
                </a:cubicBezTo>
                <a:lnTo>
                  <a:pt x="1497" y="0"/>
                </a:lnTo>
                <a:close/>
                <a:moveTo>
                  <a:pt x="1497" y="0"/>
                </a:moveTo>
                <a:cubicBezTo>
                  <a:pt x="1497" y="0"/>
                  <a:pt x="1497" y="0"/>
                  <a:pt x="1497" y="0"/>
                </a:cubicBezTo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121917" tIns="60958" rIns="121917" bIns="60958" numCol="1" anchor="t" anchorCtr="0" compatLnSpc="1">
            <a:prstTxWarp prst="textNoShape">
              <a:avLst/>
            </a:prstTxWarp>
          </a:bodyPr>
          <a:lstStyle/>
          <a:p>
            <a:pPr defTabSz="121917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3" name="Freeform 17">
            <a:extLst>
              <a:ext uri="{FF2B5EF4-FFF2-40B4-BE49-F238E27FC236}">
                <a16:creationId xmlns:a16="http://schemas.microsoft.com/office/drawing/2014/main" id="{7DB51559-1484-6641-573D-4D4E746D5F63}"/>
              </a:ext>
            </a:extLst>
          </p:cNvPr>
          <p:cNvSpPr>
            <a:spLocks noEditPoints="1"/>
          </p:cNvSpPr>
          <p:nvPr/>
        </p:nvSpPr>
        <p:spPr bwMode="auto">
          <a:xfrm>
            <a:off x="6946764" y="4419402"/>
            <a:ext cx="443889" cy="444049"/>
          </a:xfrm>
          <a:custGeom>
            <a:avLst/>
            <a:gdLst>
              <a:gd name="T0" fmla="*/ 1434 w 2867"/>
              <a:gd name="T1" fmla="*/ 205 h 2867"/>
              <a:gd name="T2" fmla="*/ 2662 w 2867"/>
              <a:gd name="T3" fmla="*/ 1434 h 2867"/>
              <a:gd name="T4" fmla="*/ 1434 w 2867"/>
              <a:gd name="T5" fmla="*/ 2662 h 2867"/>
              <a:gd name="T6" fmla="*/ 205 w 2867"/>
              <a:gd name="T7" fmla="*/ 1434 h 2867"/>
              <a:gd name="T8" fmla="*/ 1434 w 2867"/>
              <a:gd name="T9" fmla="*/ 205 h 2867"/>
              <a:gd name="T10" fmla="*/ 1434 w 2867"/>
              <a:gd name="T11" fmla="*/ 0 h 2867"/>
              <a:gd name="T12" fmla="*/ 0 w 2867"/>
              <a:gd name="T13" fmla="*/ 1434 h 2867"/>
              <a:gd name="T14" fmla="*/ 1434 w 2867"/>
              <a:gd name="T15" fmla="*/ 2867 h 2867"/>
              <a:gd name="T16" fmla="*/ 2867 w 2867"/>
              <a:gd name="T17" fmla="*/ 1434 h 2867"/>
              <a:gd name="T18" fmla="*/ 1434 w 2867"/>
              <a:gd name="T19" fmla="*/ 0 h 2867"/>
              <a:gd name="T20" fmla="*/ 1434 w 2867"/>
              <a:gd name="T21" fmla="*/ 0 h 2867"/>
              <a:gd name="T22" fmla="*/ 901 w 2867"/>
              <a:gd name="T23" fmla="*/ 573 h 2867"/>
              <a:gd name="T24" fmla="*/ 1341 w 2867"/>
              <a:gd name="T25" fmla="*/ 393 h 2867"/>
              <a:gd name="T26" fmla="*/ 2232 w 2867"/>
              <a:gd name="T27" fmla="*/ 737 h 2867"/>
              <a:gd name="T28" fmla="*/ 2212 w 2867"/>
              <a:gd name="T29" fmla="*/ 860 h 2867"/>
              <a:gd name="T30" fmla="*/ 2089 w 2867"/>
              <a:gd name="T31" fmla="*/ 840 h 2867"/>
              <a:gd name="T32" fmla="*/ 1399 w 2867"/>
              <a:gd name="T33" fmla="*/ 573 h 2867"/>
              <a:gd name="T34" fmla="*/ 1004 w 2867"/>
              <a:gd name="T35" fmla="*/ 717 h 2867"/>
              <a:gd name="T36" fmla="*/ 895 w 2867"/>
              <a:gd name="T37" fmla="*/ 702 h 2867"/>
              <a:gd name="T38" fmla="*/ 901 w 2867"/>
              <a:gd name="T39" fmla="*/ 573 h 2867"/>
              <a:gd name="T40" fmla="*/ 2253 w 2867"/>
              <a:gd name="T41" fmla="*/ 1106 h 2867"/>
              <a:gd name="T42" fmla="*/ 2314 w 2867"/>
              <a:gd name="T43" fmla="*/ 998 h 2867"/>
              <a:gd name="T44" fmla="*/ 2437 w 2867"/>
              <a:gd name="T45" fmla="*/ 1044 h 2867"/>
              <a:gd name="T46" fmla="*/ 2478 w 2867"/>
              <a:gd name="T47" fmla="*/ 1208 h 2867"/>
              <a:gd name="T48" fmla="*/ 2416 w 2867"/>
              <a:gd name="T49" fmla="*/ 1316 h 2867"/>
              <a:gd name="T50" fmla="*/ 2314 w 2867"/>
              <a:gd name="T51" fmla="*/ 1290 h 2867"/>
              <a:gd name="T52" fmla="*/ 2253 w 2867"/>
              <a:gd name="T53" fmla="*/ 1106 h 2867"/>
              <a:gd name="T54" fmla="*/ 942 w 2867"/>
              <a:gd name="T55" fmla="*/ 1925 h 2867"/>
              <a:gd name="T56" fmla="*/ 1434 w 2867"/>
              <a:gd name="T57" fmla="*/ 1843 h 2867"/>
              <a:gd name="T58" fmla="*/ 1925 w 2867"/>
              <a:gd name="T59" fmla="*/ 1925 h 2867"/>
              <a:gd name="T60" fmla="*/ 1843 w 2867"/>
              <a:gd name="T61" fmla="*/ 1434 h 2867"/>
              <a:gd name="T62" fmla="*/ 1925 w 2867"/>
              <a:gd name="T63" fmla="*/ 942 h 2867"/>
              <a:gd name="T64" fmla="*/ 1434 w 2867"/>
              <a:gd name="T65" fmla="*/ 1024 h 2867"/>
              <a:gd name="T66" fmla="*/ 942 w 2867"/>
              <a:gd name="T67" fmla="*/ 942 h 2867"/>
              <a:gd name="T68" fmla="*/ 1024 w 2867"/>
              <a:gd name="T69" fmla="*/ 1434 h 2867"/>
              <a:gd name="T70" fmla="*/ 942 w 2867"/>
              <a:gd name="T71" fmla="*/ 1925 h 2867"/>
              <a:gd name="T72" fmla="*/ 819 w 2867"/>
              <a:gd name="T73" fmla="*/ 2048 h 2867"/>
              <a:gd name="T74" fmla="*/ 819 w 2867"/>
              <a:gd name="T75" fmla="*/ 2048 h 2867"/>
              <a:gd name="T76" fmla="*/ 819 w 2867"/>
              <a:gd name="T77" fmla="*/ 2048 h 2867"/>
              <a:gd name="T78" fmla="*/ 819 w 2867"/>
              <a:gd name="T79" fmla="*/ 2048 h 2867"/>
              <a:gd name="T80" fmla="*/ 819 w 2867"/>
              <a:gd name="T81" fmla="*/ 819 h 2867"/>
              <a:gd name="T82" fmla="*/ 819 w 2867"/>
              <a:gd name="T83" fmla="*/ 819 h 2867"/>
              <a:gd name="T84" fmla="*/ 819 w 2867"/>
              <a:gd name="T85" fmla="*/ 819 h 2867"/>
              <a:gd name="T86" fmla="*/ 819 w 2867"/>
              <a:gd name="T87" fmla="*/ 819 h 2867"/>
              <a:gd name="T88" fmla="*/ 819 w 2867"/>
              <a:gd name="T89" fmla="*/ 819 h 2867"/>
              <a:gd name="T90" fmla="*/ 819 w 2867"/>
              <a:gd name="T91" fmla="*/ 819 h 28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2867" h="2867">
                <a:moveTo>
                  <a:pt x="1434" y="205"/>
                </a:moveTo>
                <a:cubicBezTo>
                  <a:pt x="2109" y="205"/>
                  <a:pt x="2662" y="758"/>
                  <a:pt x="2662" y="1434"/>
                </a:cubicBezTo>
                <a:cubicBezTo>
                  <a:pt x="2662" y="2109"/>
                  <a:pt x="2109" y="2662"/>
                  <a:pt x="1434" y="2662"/>
                </a:cubicBezTo>
                <a:cubicBezTo>
                  <a:pt x="758" y="2662"/>
                  <a:pt x="205" y="2109"/>
                  <a:pt x="205" y="1434"/>
                </a:cubicBezTo>
                <a:cubicBezTo>
                  <a:pt x="205" y="758"/>
                  <a:pt x="758" y="205"/>
                  <a:pt x="1434" y="205"/>
                </a:cubicBezTo>
                <a:moveTo>
                  <a:pt x="1434" y="0"/>
                </a:moveTo>
                <a:cubicBezTo>
                  <a:pt x="655" y="0"/>
                  <a:pt x="0" y="655"/>
                  <a:pt x="0" y="1434"/>
                </a:cubicBezTo>
                <a:cubicBezTo>
                  <a:pt x="0" y="2212"/>
                  <a:pt x="655" y="2867"/>
                  <a:pt x="1434" y="2867"/>
                </a:cubicBezTo>
                <a:cubicBezTo>
                  <a:pt x="2212" y="2867"/>
                  <a:pt x="2867" y="2232"/>
                  <a:pt x="2867" y="1434"/>
                </a:cubicBezTo>
                <a:cubicBezTo>
                  <a:pt x="2867" y="635"/>
                  <a:pt x="2232" y="0"/>
                  <a:pt x="1434" y="0"/>
                </a:cubicBezTo>
                <a:cubicBezTo>
                  <a:pt x="1434" y="0"/>
                  <a:pt x="1434" y="0"/>
                  <a:pt x="1434" y="0"/>
                </a:cubicBezTo>
                <a:close/>
                <a:moveTo>
                  <a:pt x="901" y="573"/>
                </a:moveTo>
                <a:cubicBezTo>
                  <a:pt x="1030" y="479"/>
                  <a:pt x="1147" y="420"/>
                  <a:pt x="1341" y="393"/>
                </a:cubicBezTo>
                <a:cubicBezTo>
                  <a:pt x="1646" y="350"/>
                  <a:pt x="2037" y="463"/>
                  <a:pt x="2232" y="737"/>
                </a:cubicBezTo>
                <a:cubicBezTo>
                  <a:pt x="2266" y="784"/>
                  <a:pt x="2257" y="831"/>
                  <a:pt x="2212" y="860"/>
                </a:cubicBezTo>
                <a:cubicBezTo>
                  <a:pt x="2161" y="893"/>
                  <a:pt x="2118" y="881"/>
                  <a:pt x="2089" y="840"/>
                </a:cubicBezTo>
                <a:cubicBezTo>
                  <a:pt x="1938" y="625"/>
                  <a:pt x="1599" y="539"/>
                  <a:pt x="1399" y="573"/>
                </a:cubicBezTo>
                <a:cubicBezTo>
                  <a:pt x="1200" y="607"/>
                  <a:pt x="1116" y="650"/>
                  <a:pt x="1004" y="717"/>
                </a:cubicBezTo>
                <a:cubicBezTo>
                  <a:pt x="978" y="732"/>
                  <a:pt x="924" y="739"/>
                  <a:pt x="895" y="702"/>
                </a:cubicBezTo>
                <a:cubicBezTo>
                  <a:pt x="864" y="664"/>
                  <a:pt x="861" y="603"/>
                  <a:pt x="901" y="573"/>
                </a:cubicBezTo>
                <a:close/>
                <a:moveTo>
                  <a:pt x="2253" y="1106"/>
                </a:moveTo>
                <a:cubicBezTo>
                  <a:pt x="2248" y="1050"/>
                  <a:pt x="2271" y="1012"/>
                  <a:pt x="2314" y="998"/>
                </a:cubicBezTo>
                <a:cubicBezTo>
                  <a:pt x="2362" y="982"/>
                  <a:pt x="2417" y="1004"/>
                  <a:pt x="2437" y="1044"/>
                </a:cubicBezTo>
                <a:cubicBezTo>
                  <a:pt x="2456" y="1082"/>
                  <a:pt x="2466" y="1140"/>
                  <a:pt x="2478" y="1208"/>
                </a:cubicBezTo>
                <a:cubicBezTo>
                  <a:pt x="2485" y="1249"/>
                  <a:pt x="2472" y="1310"/>
                  <a:pt x="2416" y="1316"/>
                </a:cubicBezTo>
                <a:cubicBezTo>
                  <a:pt x="2375" y="1320"/>
                  <a:pt x="2348" y="1324"/>
                  <a:pt x="2314" y="1290"/>
                </a:cubicBezTo>
                <a:cubicBezTo>
                  <a:pt x="2280" y="1256"/>
                  <a:pt x="2256" y="1147"/>
                  <a:pt x="2253" y="1106"/>
                </a:cubicBezTo>
                <a:close/>
                <a:moveTo>
                  <a:pt x="942" y="1925"/>
                </a:moveTo>
                <a:cubicBezTo>
                  <a:pt x="1044" y="1884"/>
                  <a:pt x="1229" y="1843"/>
                  <a:pt x="1434" y="1843"/>
                </a:cubicBezTo>
                <a:cubicBezTo>
                  <a:pt x="1638" y="1843"/>
                  <a:pt x="1823" y="1884"/>
                  <a:pt x="1925" y="1925"/>
                </a:cubicBezTo>
                <a:cubicBezTo>
                  <a:pt x="1884" y="1823"/>
                  <a:pt x="1843" y="1638"/>
                  <a:pt x="1843" y="1434"/>
                </a:cubicBezTo>
                <a:cubicBezTo>
                  <a:pt x="1843" y="1229"/>
                  <a:pt x="1884" y="1044"/>
                  <a:pt x="1925" y="942"/>
                </a:cubicBezTo>
                <a:cubicBezTo>
                  <a:pt x="1823" y="983"/>
                  <a:pt x="1638" y="1024"/>
                  <a:pt x="1434" y="1024"/>
                </a:cubicBezTo>
                <a:cubicBezTo>
                  <a:pt x="1229" y="1024"/>
                  <a:pt x="1044" y="983"/>
                  <a:pt x="942" y="942"/>
                </a:cubicBezTo>
                <a:cubicBezTo>
                  <a:pt x="983" y="1044"/>
                  <a:pt x="1024" y="1229"/>
                  <a:pt x="1024" y="1434"/>
                </a:cubicBezTo>
                <a:cubicBezTo>
                  <a:pt x="1024" y="1638"/>
                  <a:pt x="983" y="1823"/>
                  <a:pt x="942" y="1925"/>
                </a:cubicBezTo>
                <a:close/>
                <a:moveTo>
                  <a:pt x="819" y="2048"/>
                </a:moveTo>
                <a:cubicBezTo>
                  <a:pt x="819" y="2048"/>
                  <a:pt x="819" y="2048"/>
                  <a:pt x="819" y="2048"/>
                </a:cubicBezTo>
                <a:cubicBezTo>
                  <a:pt x="819" y="2048"/>
                  <a:pt x="819" y="2048"/>
                  <a:pt x="819" y="2048"/>
                </a:cubicBezTo>
                <a:cubicBezTo>
                  <a:pt x="819" y="2048"/>
                  <a:pt x="819" y="2048"/>
                  <a:pt x="819" y="2048"/>
                </a:cubicBezTo>
                <a:close/>
                <a:moveTo>
                  <a:pt x="819" y="819"/>
                </a:moveTo>
                <a:cubicBezTo>
                  <a:pt x="819" y="819"/>
                  <a:pt x="819" y="819"/>
                  <a:pt x="819" y="819"/>
                </a:cubicBezTo>
                <a:cubicBezTo>
                  <a:pt x="819" y="819"/>
                  <a:pt x="819" y="819"/>
                  <a:pt x="819" y="819"/>
                </a:cubicBezTo>
                <a:cubicBezTo>
                  <a:pt x="819" y="819"/>
                  <a:pt x="819" y="819"/>
                  <a:pt x="819" y="819"/>
                </a:cubicBezTo>
                <a:close/>
                <a:moveTo>
                  <a:pt x="819" y="819"/>
                </a:moveTo>
                <a:cubicBezTo>
                  <a:pt x="819" y="819"/>
                  <a:pt x="819" y="819"/>
                  <a:pt x="819" y="819"/>
                </a:cubicBezTo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121917" tIns="60958" rIns="121917" bIns="60958" numCol="1" anchor="t" anchorCtr="0" compatLnSpc="1">
            <a:prstTxWarp prst="textNoShape">
              <a:avLst/>
            </a:prstTxWarp>
          </a:bodyPr>
          <a:lstStyle/>
          <a:p>
            <a:pPr defTabSz="121917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solidFill>
                <a:prstClr val="black"/>
              </a:solidFill>
              <a:cs typeface="+mn-ea"/>
              <a:sym typeface="+mn-lt"/>
            </a:endParaRPr>
          </a:p>
        </p:txBody>
      </p: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72667708-7AFA-5D85-756F-644AA606FB28}"/>
              </a:ext>
            </a:extLst>
          </p:cNvPr>
          <p:cNvGrpSpPr/>
          <p:nvPr/>
        </p:nvGrpSpPr>
        <p:grpSpPr>
          <a:xfrm>
            <a:off x="2256678" y="1712111"/>
            <a:ext cx="2859096" cy="796566"/>
            <a:chOff x="-94764" y="1926490"/>
            <a:chExt cx="2859096" cy="796566"/>
          </a:xfrm>
        </p:grpSpPr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0FCE6AC9-1C7A-4943-C4A7-DC36D2F43879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3188B031-0C26-3DA6-8BED-0CF5AC8BAE72}"/>
                </a:ext>
              </a:extLst>
            </p:cNvPr>
            <p:cNvSpPr txBox="1"/>
            <p:nvPr/>
          </p:nvSpPr>
          <p:spPr>
            <a:xfrm>
              <a:off x="-94764" y="1926490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776EA5D5-255D-D78C-F145-7E3FDFD1A33A}"/>
              </a:ext>
            </a:extLst>
          </p:cNvPr>
          <p:cNvGrpSpPr/>
          <p:nvPr/>
        </p:nvGrpSpPr>
        <p:grpSpPr>
          <a:xfrm>
            <a:off x="7588054" y="1712111"/>
            <a:ext cx="2859096" cy="796566"/>
            <a:chOff x="-94764" y="1926490"/>
            <a:chExt cx="2859096" cy="796566"/>
          </a:xfrm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55F8B6D0-DCFB-3DFD-EA54-C277EA1FB061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6ABA1809-8FBE-9383-38C5-082F1CA940E7}"/>
                </a:ext>
              </a:extLst>
            </p:cNvPr>
            <p:cNvSpPr txBox="1"/>
            <p:nvPr/>
          </p:nvSpPr>
          <p:spPr>
            <a:xfrm>
              <a:off x="-94764" y="1926490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1E13C1E8-E17A-9291-388F-220523B57E7A}"/>
              </a:ext>
            </a:extLst>
          </p:cNvPr>
          <p:cNvGrpSpPr/>
          <p:nvPr/>
        </p:nvGrpSpPr>
        <p:grpSpPr>
          <a:xfrm>
            <a:off x="2256678" y="2958686"/>
            <a:ext cx="2859096" cy="796566"/>
            <a:chOff x="-94764" y="1926490"/>
            <a:chExt cx="2859096" cy="796566"/>
          </a:xfrm>
        </p:grpSpPr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272BD3BE-2A1C-0F93-AF9C-46120F32C322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A55D8883-37E5-F934-387A-DAD35786F3A2}"/>
                </a:ext>
              </a:extLst>
            </p:cNvPr>
            <p:cNvSpPr txBox="1"/>
            <p:nvPr/>
          </p:nvSpPr>
          <p:spPr>
            <a:xfrm>
              <a:off x="-94764" y="1926490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45AD30E9-F21F-1529-64CC-94ED9405FABE}"/>
              </a:ext>
            </a:extLst>
          </p:cNvPr>
          <p:cNvGrpSpPr/>
          <p:nvPr/>
        </p:nvGrpSpPr>
        <p:grpSpPr>
          <a:xfrm>
            <a:off x="7588054" y="2958686"/>
            <a:ext cx="2859096" cy="796566"/>
            <a:chOff x="-94764" y="1926490"/>
            <a:chExt cx="2859096" cy="796566"/>
          </a:xfrm>
        </p:grpSpPr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64D82F01-9AA6-4A49-AECB-041467673003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D0E945D4-9F61-8B35-791C-2072E44320D4}"/>
                </a:ext>
              </a:extLst>
            </p:cNvPr>
            <p:cNvSpPr txBox="1"/>
            <p:nvPr/>
          </p:nvSpPr>
          <p:spPr>
            <a:xfrm>
              <a:off x="-94764" y="1926490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4011346B-9E1A-535A-18B2-21693CFFFF2E}"/>
              </a:ext>
            </a:extLst>
          </p:cNvPr>
          <p:cNvGrpSpPr/>
          <p:nvPr/>
        </p:nvGrpSpPr>
        <p:grpSpPr>
          <a:xfrm>
            <a:off x="2256678" y="4205261"/>
            <a:ext cx="2859096" cy="796566"/>
            <a:chOff x="-94764" y="1926490"/>
            <a:chExt cx="2859096" cy="796566"/>
          </a:xfrm>
        </p:grpSpPr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916C4A20-55B7-4F96-2111-02FB9E049E14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6EB4F8D0-986D-E514-D5DE-38DAE5E50891}"/>
                </a:ext>
              </a:extLst>
            </p:cNvPr>
            <p:cNvSpPr txBox="1"/>
            <p:nvPr/>
          </p:nvSpPr>
          <p:spPr>
            <a:xfrm>
              <a:off x="-94764" y="1926490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9" name="组合 48">
            <a:extLst>
              <a:ext uri="{FF2B5EF4-FFF2-40B4-BE49-F238E27FC236}">
                <a16:creationId xmlns:a16="http://schemas.microsoft.com/office/drawing/2014/main" id="{D99A2A52-1B93-0485-16BD-60EC07C89655}"/>
              </a:ext>
            </a:extLst>
          </p:cNvPr>
          <p:cNvGrpSpPr/>
          <p:nvPr/>
        </p:nvGrpSpPr>
        <p:grpSpPr>
          <a:xfrm>
            <a:off x="7588054" y="4205261"/>
            <a:ext cx="2859096" cy="796566"/>
            <a:chOff x="-94764" y="1926490"/>
            <a:chExt cx="2859096" cy="796566"/>
          </a:xfrm>
        </p:grpSpPr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6303F76E-AF00-D3FB-13A6-E89EEC9F4807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10AA3BFF-7DC3-5804-0813-3A1401089DC2}"/>
                </a:ext>
              </a:extLst>
            </p:cNvPr>
            <p:cNvSpPr txBox="1"/>
            <p:nvPr/>
          </p:nvSpPr>
          <p:spPr>
            <a:xfrm>
              <a:off x="-94764" y="1926490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9080741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2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文本框 33">
            <a:extLst>
              <a:ext uri="{FF2B5EF4-FFF2-40B4-BE49-F238E27FC236}">
                <a16:creationId xmlns:a16="http://schemas.microsoft.com/office/drawing/2014/main" id="{A03C990F-C36A-50EF-E8C7-4728CDF490CD}"/>
              </a:ext>
            </a:extLst>
          </p:cNvPr>
          <p:cNvSpPr txBox="1"/>
          <p:nvPr/>
        </p:nvSpPr>
        <p:spPr>
          <a:xfrm>
            <a:off x="2039837" y="351504"/>
            <a:ext cx="270138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单击此处添加标题文本</a:t>
            </a: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D0F1D1FC-2C62-8608-2007-CE5B2849E55F}"/>
              </a:ext>
            </a:extLst>
          </p:cNvPr>
          <p:cNvSpPr txBox="1"/>
          <p:nvPr/>
        </p:nvSpPr>
        <p:spPr>
          <a:xfrm>
            <a:off x="1010871" y="166624"/>
            <a:ext cx="61106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得意黑" pitchFamily="2" charset="-122"/>
                <a:ea typeface="得意黑" pitchFamily="2" charset="-122"/>
              </a:rPr>
              <a:t>03</a:t>
            </a:r>
            <a:endParaRPr lang="zh-CN" altLang="en-US" sz="3600" b="1" dirty="0">
              <a:solidFill>
                <a:schemeClr val="tx1">
                  <a:lumMod val="65000"/>
                  <a:lumOff val="35000"/>
                </a:schemeClr>
              </a:solidFill>
              <a:latin typeface="得意黑" pitchFamily="2" charset="-122"/>
              <a:ea typeface="得意黑" pitchFamily="2" charset="-122"/>
            </a:endParaRPr>
          </a:p>
        </p:txBody>
      </p:sp>
      <p:sp>
        <p:nvSpPr>
          <p:cNvPr id="2" name="任意多边形: 形状 1" descr="D:\51PPT模板网\51pptmoban.com\图片002.jpg">
            <a:extLst>
              <a:ext uri="{FF2B5EF4-FFF2-40B4-BE49-F238E27FC236}">
                <a16:creationId xmlns:a16="http://schemas.microsoft.com/office/drawing/2014/main" id="{F19CAF2A-F2ED-EA13-F4CF-55FE258A85F5}"/>
              </a:ext>
            </a:extLst>
          </p:cNvPr>
          <p:cNvSpPr/>
          <p:nvPr/>
        </p:nvSpPr>
        <p:spPr>
          <a:xfrm>
            <a:off x="4278170" y="1379613"/>
            <a:ext cx="7583546" cy="5021188"/>
          </a:xfrm>
          <a:custGeom>
            <a:avLst/>
            <a:gdLst>
              <a:gd name="connsiteX0" fmla="*/ 1696744 w 1718246"/>
              <a:gd name="connsiteY0" fmla="*/ 285397 h 1137678"/>
              <a:gd name="connsiteX1" fmla="*/ 1718247 w 1718246"/>
              <a:gd name="connsiteY1" fmla="*/ 390955 h 1137678"/>
              <a:gd name="connsiteX2" fmla="*/ 1411347 w 1718246"/>
              <a:gd name="connsiteY2" fmla="*/ 680261 h 1137678"/>
              <a:gd name="connsiteX3" fmla="*/ 1356613 w 1718246"/>
              <a:gd name="connsiteY3" fmla="*/ 686126 h 1137678"/>
              <a:gd name="connsiteX4" fmla="*/ 1264739 w 1718246"/>
              <a:gd name="connsiteY4" fmla="*/ 707628 h 1137678"/>
              <a:gd name="connsiteX5" fmla="*/ 1010618 w 1718246"/>
              <a:gd name="connsiteY5" fmla="*/ 959794 h 1137678"/>
              <a:gd name="connsiteX6" fmla="*/ 762362 w 1718246"/>
              <a:gd name="connsiteY6" fmla="*/ 1137679 h 1137678"/>
              <a:gd name="connsiteX7" fmla="*/ 697854 w 1718246"/>
              <a:gd name="connsiteY7" fmla="*/ 1125950 h 1137678"/>
              <a:gd name="connsiteX8" fmla="*/ 447643 w 1718246"/>
              <a:gd name="connsiteY8" fmla="*/ 922654 h 1137678"/>
              <a:gd name="connsiteX9" fmla="*/ 29322 w 1718246"/>
              <a:gd name="connsiteY9" fmla="*/ 738905 h 1137678"/>
              <a:gd name="connsiteX10" fmla="*/ 0 w 1718246"/>
              <a:gd name="connsiteY10" fmla="*/ 650940 h 1137678"/>
              <a:gd name="connsiteX11" fmla="*/ 0 w 1718246"/>
              <a:gd name="connsiteY11" fmla="*/ 605980 h 1137678"/>
              <a:gd name="connsiteX12" fmla="*/ 15638 w 1718246"/>
              <a:gd name="connsiteY12" fmla="*/ 541473 h 1137678"/>
              <a:gd name="connsiteX13" fmla="*/ 29322 w 1718246"/>
              <a:gd name="connsiteY13" fmla="*/ 508241 h 1137678"/>
              <a:gd name="connsiteX14" fmla="*/ 283442 w 1718246"/>
              <a:gd name="connsiteY14" fmla="*/ 338176 h 1137678"/>
              <a:gd name="connsiteX15" fmla="*/ 328402 w 1718246"/>
              <a:gd name="connsiteY15" fmla="*/ 334266 h 1137678"/>
              <a:gd name="connsiteX16" fmla="*/ 363588 w 1718246"/>
              <a:gd name="connsiteY16" fmla="*/ 334266 h 1137678"/>
              <a:gd name="connsiteX17" fmla="*/ 578613 w 1718246"/>
              <a:gd name="connsiteY17" fmla="*/ 310809 h 1137678"/>
              <a:gd name="connsiteX18" fmla="*/ 680261 w 1718246"/>
              <a:gd name="connsiteY18" fmla="*/ 281488 h 1137678"/>
              <a:gd name="connsiteX19" fmla="*/ 953930 w 1718246"/>
              <a:gd name="connsiteY19" fmla="*/ 78191 h 1137678"/>
              <a:gd name="connsiteX20" fmla="*/ 1184593 w 1718246"/>
              <a:gd name="connsiteY20" fmla="*/ 0 h 1137678"/>
              <a:gd name="connsiteX21" fmla="*/ 1696744 w 1718246"/>
              <a:gd name="connsiteY21" fmla="*/ 285397 h 11376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1718246" h="1137678">
                <a:moveTo>
                  <a:pt x="1696744" y="285397"/>
                </a:moveTo>
                <a:cubicBezTo>
                  <a:pt x="1712382" y="316673"/>
                  <a:pt x="1718247" y="359679"/>
                  <a:pt x="1718247" y="390955"/>
                </a:cubicBezTo>
                <a:cubicBezTo>
                  <a:pt x="1718247" y="551246"/>
                  <a:pt x="1606824" y="662668"/>
                  <a:pt x="1411347" y="680261"/>
                </a:cubicBezTo>
                <a:cubicBezTo>
                  <a:pt x="1393754" y="682216"/>
                  <a:pt x="1372252" y="682216"/>
                  <a:pt x="1356613" y="686126"/>
                </a:cubicBezTo>
                <a:cubicBezTo>
                  <a:pt x="1327292" y="690035"/>
                  <a:pt x="1294061" y="697854"/>
                  <a:pt x="1264739" y="707628"/>
                </a:cubicBezTo>
                <a:cubicBezTo>
                  <a:pt x="1170910" y="736950"/>
                  <a:pt x="1059488" y="875739"/>
                  <a:pt x="1010618" y="959794"/>
                </a:cubicBezTo>
                <a:cubicBezTo>
                  <a:pt x="946111" y="1071216"/>
                  <a:pt x="850327" y="1137679"/>
                  <a:pt x="762362" y="1137679"/>
                </a:cubicBezTo>
                <a:cubicBezTo>
                  <a:pt x="742814" y="1137679"/>
                  <a:pt x="713493" y="1127905"/>
                  <a:pt x="697854" y="1125950"/>
                </a:cubicBezTo>
                <a:cubicBezTo>
                  <a:pt x="594251" y="1110312"/>
                  <a:pt x="549292" y="965659"/>
                  <a:pt x="447643" y="922654"/>
                </a:cubicBezTo>
                <a:cubicBezTo>
                  <a:pt x="306900" y="864010"/>
                  <a:pt x="97739" y="875739"/>
                  <a:pt x="29322" y="738905"/>
                </a:cubicBezTo>
                <a:cubicBezTo>
                  <a:pt x="19548" y="715447"/>
                  <a:pt x="0" y="676352"/>
                  <a:pt x="0" y="650940"/>
                </a:cubicBezTo>
                <a:lnTo>
                  <a:pt x="0" y="605980"/>
                </a:lnTo>
                <a:cubicBezTo>
                  <a:pt x="3910" y="584478"/>
                  <a:pt x="9774" y="561020"/>
                  <a:pt x="15638" y="541473"/>
                </a:cubicBezTo>
                <a:cubicBezTo>
                  <a:pt x="19548" y="531699"/>
                  <a:pt x="25412" y="519970"/>
                  <a:pt x="29322" y="508241"/>
                </a:cubicBezTo>
                <a:cubicBezTo>
                  <a:pt x="72327" y="398774"/>
                  <a:pt x="197432" y="342086"/>
                  <a:pt x="283442" y="338176"/>
                </a:cubicBezTo>
                <a:cubicBezTo>
                  <a:pt x="297126" y="338176"/>
                  <a:pt x="322538" y="334266"/>
                  <a:pt x="328402" y="334266"/>
                </a:cubicBezTo>
                <a:lnTo>
                  <a:pt x="363588" y="334266"/>
                </a:lnTo>
                <a:cubicBezTo>
                  <a:pt x="432005" y="326447"/>
                  <a:pt x="510196" y="326447"/>
                  <a:pt x="578613" y="310809"/>
                </a:cubicBezTo>
                <a:cubicBezTo>
                  <a:pt x="607935" y="304945"/>
                  <a:pt x="648985" y="293216"/>
                  <a:pt x="680261" y="281488"/>
                </a:cubicBezTo>
                <a:cubicBezTo>
                  <a:pt x="768226" y="250211"/>
                  <a:pt x="860101" y="152472"/>
                  <a:pt x="953930" y="78191"/>
                </a:cubicBezTo>
                <a:cubicBezTo>
                  <a:pt x="1032121" y="13683"/>
                  <a:pt x="1106402" y="0"/>
                  <a:pt x="1184593" y="0"/>
                </a:cubicBezTo>
                <a:cubicBezTo>
                  <a:pt x="1350749" y="0"/>
                  <a:pt x="1597051" y="86010"/>
                  <a:pt x="1696744" y="285397"/>
                </a:cubicBezTo>
                <a:close/>
              </a:path>
            </a:pathLst>
          </a:custGeom>
          <a:blipFill>
            <a:blip r:embed="rId2"/>
            <a:stretch>
              <a:fillRect l="-20735" r="-20529"/>
            </a:stretch>
          </a:blipFill>
          <a:ln w="813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401A1C46-6567-29FD-994D-07B056ED2653}"/>
              </a:ext>
            </a:extLst>
          </p:cNvPr>
          <p:cNvGrpSpPr/>
          <p:nvPr/>
        </p:nvGrpSpPr>
        <p:grpSpPr>
          <a:xfrm>
            <a:off x="1127124" y="1401451"/>
            <a:ext cx="6405790" cy="2944905"/>
            <a:chOff x="-94765" y="1931934"/>
            <a:chExt cx="6405790" cy="2944905"/>
          </a:xfrm>
        </p:grpSpPr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9F853F41-EBDF-ECB8-458E-4AF3B9C082C5}"/>
                </a:ext>
              </a:extLst>
            </p:cNvPr>
            <p:cNvSpPr txBox="1"/>
            <p:nvPr/>
          </p:nvSpPr>
          <p:spPr>
            <a:xfrm>
              <a:off x="-94765" y="2263173"/>
              <a:ext cx="6405790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200</a:t>
              </a:r>
              <a:r>
                <a:rPr lang="zh-CN" altLang="en-US" sz="1000" dirty="0">
                  <a:sym typeface="HarmonyOS Sans SC Light" panose="00000400000000000000" pitchFamily="2" charset="-122"/>
                </a:rPr>
                <a:t>字以内，据统计每页幻灯片的最好控制在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5</a:t>
              </a:r>
              <a:r>
                <a:rPr lang="zh-CN" altLang="en-US" sz="1000" dirty="0">
                  <a:sym typeface="HarmonyOS Sans SC Light" panose="00000400000000000000" pitchFamily="2" charset="-122"/>
                </a:rPr>
                <a:t>分钟之内。此处添加详细文本描述，建议与标题相关并符合整体语言风格，语言描述尽量简洁生动。</a:t>
              </a:r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D7532C98-E7AA-A7F3-371D-146E76A5B8E2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单击此处添加标题文本</a:t>
              </a:r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1854A759-C4CC-86A4-63C1-72A47C18A403}"/>
                </a:ext>
              </a:extLst>
            </p:cNvPr>
            <p:cNvSpPr txBox="1"/>
            <p:nvPr/>
          </p:nvSpPr>
          <p:spPr>
            <a:xfrm>
              <a:off x="-94765" y="3190223"/>
              <a:ext cx="2356305" cy="168661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200</a:t>
              </a:r>
              <a:r>
                <a:rPr lang="zh-CN" altLang="en-US" sz="1000" dirty="0">
                  <a:sym typeface="HarmonyOS Sans SC Light" panose="00000400000000000000" pitchFamily="2" charset="-122"/>
                </a:rPr>
                <a:t>字以内，据统计每页幻灯片的最好控制在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5</a:t>
              </a:r>
              <a:r>
                <a:rPr lang="zh-CN" altLang="en-US" sz="1000" dirty="0">
                  <a:sym typeface="HarmonyOS Sans SC Light" panose="00000400000000000000" pitchFamily="2" charset="-122"/>
                </a:rPr>
                <a:t>分钟之内。此处添加详细文本描述，建议与标题相关并符合整体语言风格，语言描述尽量简洁生动。</a:t>
              </a:r>
            </a:p>
          </p:txBody>
        </p:sp>
      </p:grp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D4061D25-BF98-EDFC-FF7E-96A0E2A09F24}"/>
              </a:ext>
            </a:extLst>
          </p:cNvPr>
          <p:cNvSpPr/>
          <p:nvPr/>
        </p:nvSpPr>
        <p:spPr>
          <a:xfrm>
            <a:off x="4198880" y="1108568"/>
            <a:ext cx="7583546" cy="5021188"/>
          </a:xfrm>
          <a:custGeom>
            <a:avLst/>
            <a:gdLst>
              <a:gd name="connsiteX0" fmla="*/ 1696744 w 1718246"/>
              <a:gd name="connsiteY0" fmla="*/ 285397 h 1137678"/>
              <a:gd name="connsiteX1" fmla="*/ 1718247 w 1718246"/>
              <a:gd name="connsiteY1" fmla="*/ 390955 h 1137678"/>
              <a:gd name="connsiteX2" fmla="*/ 1411347 w 1718246"/>
              <a:gd name="connsiteY2" fmla="*/ 680261 h 1137678"/>
              <a:gd name="connsiteX3" fmla="*/ 1356613 w 1718246"/>
              <a:gd name="connsiteY3" fmla="*/ 686126 h 1137678"/>
              <a:gd name="connsiteX4" fmla="*/ 1264739 w 1718246"/>
              <a:gd name="connsiteY4" fmla="*/ 707628 h 1137678"/>
              <a:gd name="connsiteX5" fmla="*/ 1010618 w 1718246"/>
              <a:gd name="connsiteY5" fmla="*/ 959794 h 1137678"/>
              <a:gd name="connsiteX6" fmla="*/ 762362 w 1718246"/>
              <a:gd name="connsiteY6" fmla="*/ 1137679 h 1137678"/>
              <a:gd name="connsiteX7" fmla="*/ 697854 w 1718246"/>
              <a:gd name="connsiteY7" fmla="*/ 1125950 h 1137678"/>
              <a:gd name="connsiteX8" fmla="*/ 447643 w 1718246"/>
              <a:gd name="connsiteY8" fmla="*/ 922654 h 1137678"/>
              <a:gd name="connsiteX9" fmla="*/ 29322 w 1718246"/>
              <a:gd name="connsiteY9" fmla="*/ 738905 h 1137678"/>
              <a:gd name="connsiteX10" fmla="*/ 0 w 1718246"/>
              <a:gd name="connsiteY10" fmla="*/ 650940 h 1137678"/>
              <a:gd name="connsiteX11" fmla="*/ 0 w 1718246"/>
              <a:gd name="connsiteY11" fmla="*/ 605980 h 1137678"/>
              <a:gd name="connsiteX12" fmla="*/ 15638 w 1718246"/>
              <a:gd name="connsiteY12" fmla="*/ 541473 h 1137678"/>
              <a:gd name="connsiteX13" fmla="*/ 29322 w 1718246"/>
              <a:gd name="connsiteY13" fmla="*/ 508241 h 1137678"/>
              <a:gd name="connsiteX14" fmla="*/ 283442 w 1718246"/>
              <a:gd name="connsiteY14" fmla="*/ 338176 h 1137678"/>
              <a:gd name="connsiteX15" fmla="*/ 328402 w 1718246"/>
              <a:gd name="connsiteY15" fmla="*/ 334266 h 1137678"/>
              <a:gd name="connsiteX16" fmla="*/ 363588 w 1718246"/>
              <a:gd name="connsiteY16" fmla="*/ 334266 h 1137678"/>
              <a:gd name="connsiteX17" fmla="*/ 578613 w 1718246"/>
              <a:gd name="connsiteY17" fmla="*/ 310809 h 1137678"/>
              <a:gd name="connsiteX18" fmla="*/ 680261 w 1718246"/>
              <a:gd name="connsiteY18" fmla="*/ 281488 h 1137678"/>
              <a:gd name="connsiteX19" fmla="*/ 953930 w 1718246"/>
              <a:gd name="connsiteY19" fmla="*/ 78191 h 1137678"/>
              <a:gd name="connsiteX20" fmla="*/ 1184593 w 1718246"/>
              <a:gd name="connsiteY20" fmla="*/ 0 h 1137678"/>
              <a:gd name="connsiteX21" fmla="*/ 1696744 w 1718246"/>
              <a:gd name="connsiteY21" fmla="*/ 285397 h 11376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1718246" h="1137678">
                <a:moveTo>
                  <a:pt x="1696744" y="285397"/>
                </a:moveTo>
                <a:cubicBezTo>
                  <a:pt x="1712382" y="316673"/>
                  <a:pt x="1718247" y="359679"/>
                  <a:pt x="1718247" y="390955"/>
                </a:cubicBezTo>
                <a:cubicBezTo>
                  <a:pt x="1718247" y="551246"/>
                  <a:pt x="1606824" y="662668"/>
                  <a:pt x="1411347" y="680261"/>
                </a:cubicBezTo>
                <a:cubicBezTo>
                  <a:pt x="1393754" y="682216"/>
                  <a:pt x="1372252" y="682216"/>
                  <a:pt x="1356613" y="686126"/>
                </a:cubicBezTo>
                <a:cubicBezTo>
                  <a:pt x="1327292" y="690035"/>
                  <a:pt x="1294061" y="697854"/>
                  <a:pt x="1264739" y="707628"/>
                </a:cubicBezTo>
                <a:cubicBezTo>
                  <a:pt x="1170910" y="736950"/>
                  <a:pt x="1059488" y="875739"/>
                  <a:pt x="1010618" y="959794"/>
                </a:cubicBezTo>
                <a:cubicBezTo>
                  <a:pt x="946111" y="1071216"/>
                  <a:pt x="850327" y="1137679"/>
                  <a:pt x="762362" y="1137679"/>
                </a:cubicBezTo>
                <a:cubicBezTo>
                  <a:pt x="742814" y="1137679"/>
                  <a:pt x="713493" y="1127905"/>
                  <a:pt x="697854" y="1125950"/>
                </a:cubicBezTo>
                <a:cubicBezTo>
                  <a:pt x="594251" y="1110312"/>
                  <a:pt x="549292" y="965659"/>
                  <a:pt x="447643" y="922654"/>
                </a:cubicBezTo>
                <a:cubicBezTo>
                  <a:pt x="306900" y="864010"/>
                  <a:pt x="97739" y="875739"/>
                  <a:pt x="29322" y="738905"/>
                </a:cubicBezTo>
                <a:cubicBezTo>
                  <a:pt x="19548" y="715447"/>
                  <a:pt x="0" y="676352"/>
                  <a:pt x="0" y="650940"/>
                </a:cubicBezTo>
                <a:lnTo>
                  <a:pt x="0" y="605980"/>
                </a:lnTo>
                <a:cubicBezTo>
                  <a:pt x="3910" y="584478"/>
                  <a:pt x="9774" y="561020"/>
                  <a:pt x="15638" y="541473"/>
                </a:cubicBezTo>
                <a:cubicBezTo>
                  <a:pt x="19548" y="531699"/>
                  <a:pt x="25412" y="519970"/>
                  <a:pt x="29322" y="508241"/>
                </a:cubicBezTo>
                <a:cubicBezTo>
                  <a:pt x="72327" y="398774"/>
                  <a:pt x="197432" y="342086"/>
                  <a:pt x="283442" y="338176"/>
                </a:cubicBezTo>
                <a:cubicBezTo>
                  <a:pt x="297126" y="338176"/>
                  <a:pt x="322538" y="334266"/>
                  <a:pt x="328402" y="334266"/>
                </a:cubicBezTo>
                <a:lnTo>
                  <a:pt x="363588" y="334266"/>
                </a:lnTo>
                <a:cubicBezTo>
                  <a:pt x="432005" y="326447"/>
                  <a:pt x="510196" y="326447"/>
                  <a:pt x="578613" y="310809"/>
                </a:cubicBezTo>
                <a:cubicBezTo>
                  <a:pt x="607935" y="304945"/>
                  <a:pt x="648985" y="293216"/>
                  <a:pt x="680261" y="281488"/>
                </a:cubicBezTo>
                <a:cubicBezTo>
                  <a:pt x="768226" y="250211"/>
                  <a:pt x="860101" y="152472"/>
                  <a:pt x="953930" y="78191"/>
                </a:cubicBezTo>
                <a:cubicBezTo>
                  <a:pt x="1032121" y="13683"/>
                  <a:pt x="1106402" y="0"/>
                  <a:pt x="1184593" y="0"/>
                </a:cubicBezTo>
                <a:cubicBezTo>
                  <a:pt x="1350749" y="0"/>
                  <a:pt x="1597051" y="86010"/>
                  <a:pt x="1696744" y="285397"/>
                </a:cubicBezTo>
                <a:close/>
              </a:path>
            </a:pathLst>
          </a:custGeom>
          <a:noFill/>
          <a:ln w="8132" cap="flat">
            <a:solidFill>
              <a:schemeClr val="tx1">
                <a:lumMod val="65000"/>
                <a:lumOff val="35000"/>
              </a:schemeClr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79836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任意多边形: 形状 15">
            <a:extLst>
              <a:ext uri="{FF2B5EF4-FFF2-40B4-BE49-F238E27FC236}">
                <a16:creationId xmlns:a16="http://schemas.microsoft.com/office/drawing/2014/main" id="{A3876441-279C-ED10-BBF8-B098FD1DCC8A}"/>
              </a:ext>
            </a:extLst>
          </p:cNvPr>
          <p:cNvSpPr/>
          <p:nvPr/>
        </p:nvSpPr>
        <p:spPr>
          <a:xfrm rot="623001">
            <a:off x="9673096" y="3285368"/>
            <a:ext cx="2829973" cy="3492810"/>
          </a:xfrm>
          <a:custGeom>
            <a:avLst/>
            <a:gdLst>
              <a:gd name="connsiteX0" fmla="*/ 2000256 w 2829973"/>
              <a:gd name="connsiteY0" fmla="*/ 25863 h 3492810"/>
              <a:gd name="connsiteX1" fmla="*/ 2217281 w 2829973"/>
              <a:gd name="connsiteY1" fmla="*/ 0 h 3492810"/>
              <a:gd name="connsiteX2" fmla="*/ 2829973 w 2829973"/>
              <a:gd name="connsiteY2" fmla="*/ 3343764 h 3492810"/>
              <a:gd name="connsiteX3" fmla="*/ 2016550 w 2829973"/>
              <a:gd name="connsiteY3" fmla="*/ 3492810 h 3492810"/>
              <a:gd name="connsiteX4" fmla="*/ 1718420 w 2829973"/>
              <a:gd name="connsiteY4" fmla="*/ 3323082 h 3492810"/>
              <a:gd name="connsiteX5" fmla="*/ 1350721 w 2829973"/>
              <a:gd name="connsiteY5" fmla="*/ 3120998 h 3492810"/>
              <a:gd name="connsiteX6" fmla="*/ 0 w 2829973"/>
              <a:gd name="connsiteY6" fmla="*/ 1742788 h 3492810"/>
              <a:gd name="connsiteX7" fmla="*/ 184570 w 2829973"/>
              <a:gd name="connsiteY7" fmla="*/ 1112080 h 3492810"/>
              <a:gd name="connsiteX8" fmla="*/ 2000256 w 2829973"/>
              <a:gd name="connsiteY8" fmla="*/ 25863 h 34928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829973" h="3492810">
                <a:moveTo>
                  <a:pt x="2000256" y="25863"/>
                </a:moveTo>
                <a:lnTo>
                  <a:pt x="2217281" y="0"/>
                </a:lnTo>
                <a:lnTo>
                  <a:pt x="2829973" y="3343764"/>
                </a:lnTo>
                <a:lnTo>
                  <a:pt x="2016550" y="3492810"/>
                </a:lnTo>
                <a:lnTo>
                  <a:pt x="1718420" y="3323082"/>
                </a:lnTo>
                <a:cubicBezTo>
                  <a:pt x="1595068" y="3254342"/>
                  <a:pt x="1472370" y="3187183"/>
                  <a:pt x="1350721" y="3120998"/>
                </a:cubicBezTo>
                <a:cubicBezTo>
                  <a:pt x="612441" y="2731672"/>
                  <a:pt x="0" y="2373496"/>
                  <a:pt x="0" y="1742788"/>
                </a:cubicBezTo>
                <a:cubicBezTo>
                  <a:pt x="0" y="1540339"/>
                  <a:pt x="75506" y="1298958"/>
                  <a:pt x="184570" y="1112080"/>
                </a:cubicBezTo>
                <a:cubicBezTo>
                  <a:pt x="580978" y="434654"/>
                  <a:pt x="1331320" y="133901"/>
                  <a:pt x="2000256" y="25863"/>
                </a:cubicBezTo>
                <a:close/>
              </a:path>
            </a:pathLst>
          </a:custGeom>
          <a:solidFill>
            <a:srgbClr val="A3BBA5">
              <a:alpha val="1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3" name="任意多边形: 形状 12">
            <a:extLst>
              <a:ext uri="{FF2B5EF4-FFF2-40B4-BE49-F238E27FC236}">
                <a16:creationId xmlns:a16="http://schemas.microsoft.com/office/drawing/2014/main" id="{47363257-9076-8331-5204-5E5FD22BF467}"/>
              </a:ext>
            </a:extLst>
          </p:cNvPr>
          <p:cNvSpPr/>
          <p:nvPr/>
        </p:nvSpPr>
        <p:spPr>
          <a:xfrm rot="1968575">
            <a:off x="-11119" y="-1096111"/>
            <a:ext cx="3994569" cy="3402742"/>
          </a:xfrm>
          <a:custGeom>
            <a:avLst/>
            <a:gdLst>
              <a:gd name="connsiteX0" fmla="*/ 0 w 3994569"/>
              <a:gd name="connsiteY0" fmla="*/ 2268866 h 3402742"/>
              <a:gd name="connsiteX1" fmla="*/ 3519298 w 3994569"/>
              <a:gd name="connsiteY1" fmla="*/ 0 h 3402742"/>
              <a:gd name="connsiteX2" fmla="*/ 3637956 w 3994569"/>
              <a:gd name="connsiteY2" fmla="*/ 139638 h 3402742"/>
              <a:gd name="connsiteX3" fmla="*/ 3877169 w 3994569"/>
              <a:gd name="connsiteY3" fmla="*/ 519137 h 3402742"/>
              <a:gd name="connsiteX4" fmla="*/ 3994569 w 3994569"/>
              <a:gd name="connsiteY4" fmla="*/ 1095452 h 3402742"/>
              <a:gd name="connsiteX5" fmla="*/ 2318986 w 3994569"/>
              <a:gd name="connsiteY5" fmla="*/ 2674977 h 3402742"/>
              <a:gd name="connsiteX6" fmla="*/ 2020155 w 3994569"/>
              <a:gd name="connsiteY6" fmla="*/ 2706999 h 3402742"/>
              <a:gd name="connsiteX7" fmla="*/ 1518550 w 3994569"/>
              <a:gd name="connsiteY7" fmla="*/ 2824393 h 3402742"/>
              <a:gd name="connsiteX8" fmla="*/ 732789 w 3994569"/>
              <a:gd name="connsiteY8" fmla="*/ 3400709 h 3402742"/>
              <a:gd name="connsiteX9" fmla="*/ 731002 w 3994569"/>
              <a:gd name="connsiteY9" fmla="*/ 3402742 h 34027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94569" h="3402742">
                <a:moveTo>
                  <a:pt x="0" y="2268866"/>
                </a:moveTo>
                <a:lnTo>
                  <a:pt x="3519298" y="0"/>
                </a:lnTo>
                <a:lnTo>
                  <a:pt x="3637956" y="139638"/>
                </a:lnTo>
                <a:cubicBezTo>
                  <a:pt x="3728589" y="256660"/>
                  <a:pt x="3809132" y="383062"/>
                  <a:pt x="3877169" y="519137"/>
                </a:cubicBezTo>
                <a:cubicBezTo>
                  <a:pt x="3962548" y="689894"/>
                  <a:pt x="3994569" y="924694"/>
                  <a:pt x="3994569" y="1095452"/>
                </a:cubicBezTo>
                <a:cubicBezTo>
                  <a:pt x="3994569" y="1970594"/>
                  <a:pt x="3386233" y="2578925"/>
                  <a:pt x="2318986" y="2674977"/>
                </a:cubicBezTo>
                <a:cubicBezTo>
                  <a:pt x="2222934" y="2685651"/>
                  <a:pt x="2105539" y="2685651"/>
                  <a:pt x="2020155" y="2706999"/>
                </a:cubicBezTo>
                <a:cubicBezTo>
                  <a:pt x="1860071" y="2728340"/>
                  <a:pt x="1678640" y="2771030"/>
                  <a:pt x="1518550" y="2824393"/>
                </a:cubicBezTo>
                <a:cubicBezTo>
                  <a:pt x="1262411" y="2904438"/>
                  <a:pt x="982259" y="3133897"/>
                  <a:pt x="732789" y="3400709"/>
                </a:cubicBezTo>
                <a:lnTo>
                  <a:pt x="731002" y="3402742"/>
                </a:lnTo>
                <a:close/>
              </a:path>
            </a:pathLst>
          </a:custGeom>
          <a:solidFill>
            <a:srgbClr val="A3BBA5">
              <a:alpha val="1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7" name="任意多边形: 形状 16">
            <a:extLst>
              <a:ext uri="{FF2B5EF4-FFF2-40B4-BE49-F238E27FC236}">
                <a16:creationId xmlns:a16="http://schemas.microsoft.com/office/drawing/2014/main" id="{E6734353-D65A-44BB-E672-D9DEF1311215}"/>
              </a:ext>
            </a:extLst>
          </p:cNvPr>
          <p:cNvSpPr/>
          <p:nvPr/>
        </p:nvSpPr>
        <p:spPr>
          <a:xfrm>
            <a:off x="5905950" y="0"/>
            <a:ext cx="6286051" cy="2275760"/>
          </a:xfrm>
          <a:custGeom>
            <a:avLst/>
            <a:gdLst>
              <a:gd name="connsiteX0" fmla="*/ 0 w 6286051"/>
              <a:gd name="connsiteY0" fmla="*/ 0 h 2275760"/>
              <a:gd name="connsiteX1" fmla="*/ 6286051 w 6286051"/>
              <a:gd name="connsiteY1" fmla="*/ 0 h 2275760"/>
              <a:gd name="connsiteX2" fmla="*/ 6286051 w 6286051"/>
              <a:gd name="connsiteY2" fmla="*/ 2275760 h 2275760"/>
              <a:gd name="connsiteX3" fmla="*/ 5975468 w 6286051"/>
              <a:gd name="connsiteY3" fmla="*/ 2091248 h 2275760"/>
              <a:gd name="connsiteX4" fmla="*/ 3847651 w 6286051"/>
              <a:gd name="connsiteY4" fmla="*/ 1045029 h 2275760"/>
              <a:gd name="connsiteX5" fmla="*/ 1786622 w 6286051"/>
              <a:gd name="connsiteY5" fmla="*/ 1001486 h 2275760"/>
              <a:gd name="connsiteX6" fmla="*/ 120428 w 6286051"/>
              <a:gd name="connsiteY6" fmla="*/ 85726 h 22757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286051" h="2275760">
                <a:moveTo>
                  <a:pt x="0" y="0"/>
                </a:moveTo>
                <a:lnTo>
                  <a:pt x="6286051" y="0"/>
                </a:lnTo>
                <a:lnTo>
                  <a:pt x="6286051" y="2275760"/>
                </a:lnTo>
                <a:lnTo>
                  <a:pt x="5975468" y="2091248"/>
                </a:lnTo>
                <a:cubicBezTo>
                  <a:pt x="5207004" y="1639434"/>
                  <a:pt x="4468136" y="1239158"/>
                  <a:pt x="3847651" y="1045029"/>
                </a:cubicBezTo>
                <a:cubicBezTo>
                  <a:pt x="3020337" y="786191"/>
                  <a:pt x="2502660" y="1228876"/>
                  <a:pt x="1786622" y="1001486"/>
                </a:cubicBezTo>
                <a:cubicBezTo>
                  <a:pt x="1249594" y="830944"/>
                  <a:pt x="688072" y="480786"/>
                  <a:pt x="120428" y="85726"/>
                </a:cubicBezTo>
                <a:close/>
              </a:path>
            </a:pathLst>
          </a:custGeom>
          <a:solidFill>
            <a:srgbClr val="D4E1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5" name="任意多边形: 形状 14">
            <a:extLst>
              <a:ext uri="{FF2B5EF4-FFF2-40B4-BE49-F238E27FC236}">
                <a16:creationId xmlns:a16="http://schemas.microsoft.com/office/drawing/2014/main" id="{2DFFFE37-0A11-4D68-EFF8-4C2A2945377F}"/>
              </a:ext>
            </a:extLst>
          </p:cNvPr>
          <p:cNvSpPr/>
          <p:nvPr/>
        </p:nvSpPr>
        <p:spPr>
          <a:xfrm>
            <a:off x="4641680" y="0"/>
            <a:ext cx="7550320" cy="1281861"/>
          </a:xfrm>
          <a:custGeom>
            <a:avLst/>
            <a:gdLst>
              <a:gd name="connsiteX0" fmla="*/ 0 w 7550320"/>
              <a:gd name="connsiteY0" fmla="*/ 0 h 1281861"/>
              <a:gd name="connsiteX1" fmla="*/ 7550320 w 7550320"/>
              <a:gd name="connsiteY1" fmla="*/ 0 h 1281861"/>
              <a:gd name="connsiteX2" fmla="*/ 7550320 w 7550320"/>
              <a:gd name="connsiteY2" fmla="*/ 1281861 h 1281861"/>
              <a:gd name="connsiteX3" fmla="*/ 7485913 w 7550320"/>
              <a:gd name="connsiteY3" fmla="*/ 1272721 h 1281861"/>
              <a:gd name="connsiteX4" fmla="*/ 5910206 w 7550320"/>
              <a:gd name="connsiteY4" fmla="*/ 986971 h 1281861"/>
              <a:gd name="connsiteX5" fmla="*/ 4023349 w 7550320"/>
              <a:gd name="connsiteY5" fmla="*/ 391886 h 1281861"/>
              <a:gd name="connsiteX6" fmla="*/ 1280150 w 7550320"/>
              <a:gd name="connsiteY6" fmla="*/ 638629 h 1281861"/>
              <a:gd name="connsiteX7" fmla="*/ 71381 w 7550320"/>
              <a:gd name="connsiteY7" fmla="*/ 57951 h 12818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550320" h="1281861">
                <a:moveTo>
                  <a:pt x="0" y="0"/>
                </a:moveTo>
                <a:lnTo>
                  <a:pt x="7550320" y="0"/>
                </a:lnTo>
                <a:lnTo>
                  <a:pt x="7550320" y="1281861"/>
                </a:lnTo>
                <a:lnTo>
                  <a:pt x="7485913" y="1272721"/>
                </a:lnTo>
                <a:cubicBezTo>
                  <a:pt x="6944349" y="1193800"/>
                  <a:pt x="6410949" y="1106714"/>
                  <a:pt x="5910206" y="986971"/>
                </a:cubicBezTo>
                <a:cubicBezTo>
                  <a:pt x="5242549" y="827314"/>
                  <a:pt x="4795025" y="449943"/>
                  <a:pt x="4023349" y="391886"/>
                </a:cubicBezTo>
                <a:cubicBezTo>
                  <a:pt x="3251673" y="333829"/>
                  <a:pt x="2039730" y="781353"/>
                  <a:pt x="1280150" y="638629"/>
                </a:cubicBezTo>
                <a:cubicBezTo>
                  <a:pt x="805411" y="549427"/>
                  <a:pt x="421387" y="328405"/>
                  <a:pt x="71381" y="57951"/>
                </a:cubicBezTo>
                <a:close/>
              </a:path>
            </a:pathLst>
          </a:custGeom>
          <a:solidFill>
            <a:srgbClr val="B8D8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19" name="任意多边形: 形状 18">
            <a:extLst>
              <a:ext uri="{FF2B5EF4-FFF2-40B4-BE49-F238E27FC236}">
                <a16:creationId xmlns:a16="http://schemas.microsoft.com/office/drawing/2014/main" id="{AA03DE1F-59A1-D2BC-6F44-504E65D3802B}"/>
              </a:ext>
            </a:extLst>
          </p:cNvPr>
          <p:cNvSpPr/>
          <p:nvPr/>
        </p:nvSpPr>
        <p:spPr>
          <a:xfrm flipH="1">
            <a:off x="0" y="4506834"/>
            <a:ext cx="10589806" cy="2351166"/>
          </a:xfrm>
          <a:custGeom>
            <a:avLst/>
            <a:gdLst>
              <a:gd name="connsiteX0" fmla="*/ 10189919 w 10589807"/>
              <a:gd name="connsiteY0" fmla="*/ 1239 h 3106602"/>
              <a:gd name="connsiteX1" fmla="*/ 10572118 w 10589807"/>
              <a:gd name="connsiteY1" fmla="*/ 58602 h 3106602"/>
              <a:gd name="connsiteX2" fmla="*/ 10589807 w 10589807"/>
              <a:gd name="connsiteY2" fmla="*/ 64748 h 3106602"/>
              <a:gd name="connsiteX3" fmla="*/ 10589807 w 10589807"/>
              <a:gd name="connsiteY3" fmla="*/ 3106602 h 3106602"/>
              <a:gd name="connsiteX4" fmla="*/ 0 w 10589807"/>
              <a:gd name="connsiteY4" fmla="*/ 3106602 h 3106602"/>
              <a:gd name="connsiteX5" fmla="*/ 198330 w 10589807"/>
              <a:gd name="connsiteY5" fmla="*/ 2894026 h 3106602"/>
              <a:gd name="connsiteX6" fmla="*/ 1678036 w 10589807"/>
              <a:gd name="connsiteY6" fmla="*/ 1981745 h 3106602"/>
              <a:gd name="connsiteX7" fmla="*/ 5234036 w 10589807"/>
              <a:gd name="connsiteY7" fmla="*/ 2330088 h 3106602"/>
              <a:gd name="connsiteX8" fmla="*/ 9370607 w 10589807"/>
              <a:gd name="connsiteY8" fmla="*/ 123916 h 3106602"/>
              <a:gd name="connsiteX9" fmla="*/ 10189919 w 10589807"/>
              <a:gd name="connsiteY9" fmla="*/ 1239 h 31066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0589807" h="3106602">
                <a:moveTo>
                  <a:pt x="10189919" y="1239"/>
                </a:moveTo>
                <a:cubicBezTo>
                  <a:pt x="10329039" y="6328"/>
                  <a:pt x="10455266" y="26852"/>
                  <a:pt x="10572118" y="58602"/>
                </a:cubicBezTo>
                <a:lnTo>
                  <a:pt x="10589807" y="64748"/>
                </a:lnTo>
                <a:lnTo>
                  <a:pt x="10589807" y="3106602"/>
                </a:lnTo>
                <a:lnTo>
                  <a:pt x="0" y="3106602"/>
                </a:lnTo>
                <a:lnTo>
                  <a:pt x="198330" y="2894026"/>
                </a:lnTo>
                <a:cubicBezTo>
                  <a:pt x="613844" y="2471696"/>
                  <a:pt x="1079322" y="2125376"/>
                  <a:pt x="1678036" y="1981745"/>
                </a:cubicBezTo>
                <a:cubicBezTo>
                  <a:pt x="2635979" y="1751936"/>
                  <a:pt x="3951941" y="2639726"/>
                  <a:pt x="5234036" y="2330088"/>
                </a:cubicBezTo>
                <a:cubicBezTo>
                  <a:pt x="6516131" y="2020450"/>
                  <a:pt x="8347350" y="433554"/>
                  <a:pt x="9370607" y="123916"/>
                </a:cubicBezTo>
                <a:cubicBezTo>
                  <a:pt x="9690375" y="27154"/>
                  <a:pt x="9958053" y="-7242"/>
                  <a:pt x="10189919" y="1239"/>
                </a:cubicBezTo>
                <a:close/>
              </a:path>
            </a:pathLst>
          </a:custGeom>
          <a:solidFill>
            <a:srgbClr val="B8D8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D6B7AFF6-E234-57F0-6EDC-56F4B913001A}"/>
              </a:ext>
            </a:extLst>
          </p:cNvPr>
          <p:cNvSpPr/>
          <p:nvPr/>
        </p:nvSpPr>
        <p:spPr>
          <a:xfrm>
            <a:off x="-1352550" y="-323850"/>
            <a:ext cx="11182350" cy="2686050"/>
          </a:xfrm>
          <a:custGeom>
            <a:avLst/>
            <a:gdLst>
              <a:gd name="connsiteX0" fmla="*/ 0 w 11182350"/>
              <a:gd name="connsiteY0" fmla="*/ 2686050 h 2686050"/>
              <a:gd name="connsiteX1" fmla="*/ 3409950 w 11182350"/>
              <a:gd name="connsiteY1" fmla="*/ 857250 h 2686050"/>
              <a:gd name="connsiteX2" fmla="*/ 7334250 w 11182350"/>
              <a:gd name="connsiteY2" fmla="*/ 1600200 h 2686050"/>
              <a:gd name="connsiteX3" fmla="*/ 11182350 w 11182350"/>
              <a:gd name="connsiteY3" fmla="*/ 0 h 2686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182350" h="2686050">
                <a:moveTo>
                  <a:pt x="0" y="2686050"/>
                </a:moveTo>
                <a:cubicBezTo>
                  <a:pt x="1093787" y="1862137"/>
                  <a:pt x="2187575" y="1038225"/>
                  <a:pt x="3409950" y="857250"/>
                </a:cubicBezTo>
                <a:cubicBezTo>
                  <a:pt x="4632325" y="676275"/>
                  <a:pt x="6038850" y="1743075"/>
                  <a:pt x="7334250" y="1600200"/>
                </a:cubicBezTo>
                <a:cubicBezTo>
                  <a:pt x="8629650" y="1457325"/>
                  <a:pt x="9906000" y="728662"/>
                  <a:pt x="11182350" y="0"/>
                </a:cubicBezTo>
              </a:path>
            </a:pathLst>
          </a:custGeom>
          <a:noFill/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620AA51A-292A-B7B8-A71D-44BC879A623D}"/>
              </a:ext>
            </a:extLst>
          </p:cNvPr>
          <p:cNvSpPr/>
          <p:nvPr/>
        </p:nvSpPr>
        <p:spPr>
          <a:xfrm rot="623001">
            <a:off x="10231619" y="4156423"/>
            <a:ext cx="4924122" cy="4906284"/>
          </a:xfrm>
          <a:custGeom>
            <a:avLst/>
            <a:gdLst>
              <a:gd name="connsiteX0" fmla="*/ 862056 w 1647874"/>
              <a:gd name="connsiteY0" fmla="*/ 41050 h 1769070"/>
              <a:gd name="connsiteX1" fmla="*/ 1198277 w 1647874"/>
              <a:gd name="connsiteY1" fmla="*/ 244347 h 1769070"/>
              <a:gd name="connsiteX2" fmla="*/ 1647875 w 1647874"/>
              <a:gd name="connsiteY2" fmla="*/ 1249101 h 1769070"/>
              <a:gd name="connsiteX3" fmla="*/ 1634191 w 1647874"/>
              <a:gd name="connsiteY3" fmla="*/ 1397664 h 1769070"/>
              <a:gd name="connsiteX4" fmla="*/ 1288196 w 1647874"/>
              <a:gd name="connsiteY4" fmla="*/ 1769071 h 1769070"/>
              <a:gd name="connsiteX5" fmla="*/ 912880 w 1647874"/>
              <a:gd name="connsiteY5" fmla="*/ 1456307 h 1769070"/>
              <a:gd name="connsiteX6" fmla="*/ 899196 w 1647874"/>
              <a:gd name="connsiteY6" fmla="*/ 1387890 h 1769070"/>
              <a:gd name="connsiteX7" fmla="*/ 877694 w 1647874"/>
              <a:gd name="connsiteY7" fmla="*/ 1301880 h 1769070"/>
              <a:gd name="connsiteX8" fmla="*/ 807322 w 1647874"/>
              <a:gd name="connsiteY8" fmla="*/ 1161136 h 1769070"/>
              <a:gd name="connsiteX9" fmla="*/ 660714 w 1647874"/>
              <a:gd name="connsiteY9" fmla="*/ 1010618 h 1769070"/>
              <a:gd name="connsiteX10" fmla="*/ 314719 w 1647874"/>
              <a:gd name="connsiteY10" fmla="*/ 789729 h 1769070"/>
              <a:gd name="connsiteX11" fmla="*/ 0 w 1647874"/>
              <a:gd name="connsiteY11" fmla="*/ 443734 h 1769070"/>
              <a:gd name="connsiteX12" fmla="*/ 43005 w 1647874"/>
              <a:gd name="connsiteY12" fmla="*/ 285397 h 1769070"/>
              <a:gd name="connsiteX13" fmla="*/ 611844 w 1647874"/>
              <a:gd name="connsiteY13" fmla="*/ 0 h 1769070"/>
              <a:gd name="connsiteX14" fmla="*/ 862056 w 1647874"/>
              <a:gd name="connsiteY14" fmla="*/ 41050 h 17690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647874" h="1769070">
                <a:moveTo>
                  <a:pt x="862056" y="41050"/>
                </a:moveTo>
                <a:cubicBezTo>
                  <a:pt x="969568" y="76236"/>
                  <a:pt x="1088809" y="142699"/>
                  <a:pt x="1198277" y="244347"/>
                </a:cubicBezTo>
                <a:cubicBezTo>
                  <a:pt x="1468036" y="492603"/>
                  <a:pt x="1647875" y="957839"/>
                  <a:pt x="1647875" y="1249101"/>
                </a:cubicBezTo>
                <a:cubicBezTo>
                  <a:pt x="1647875" y="1299925"/>
                  <a:pt x="1638101" y="1348794"/>
                  <a:pt x="1634191" y="1397664"/>
                </a:cubicBezTo>
                <a:cubicBezTo>
                  <a:pt x="1610734" y="1624418"/>
                  <a:pt x="1479764" y="1769071"/>
                  <a:pt x="1288196" y="1769071"/>
                </a:cubicBezTo>
                <a:cubicBezTo>
                  <a:pt x="1086855" y="1769071"/>
                  <a:pt x="944156" y="1645920"/>
                  <a:pt x="912880" y="1456307"/>
                </a:cubicBezTo>
                <a:cubicBezTo>
                  <a:pt x="908970" y="1434805"/>
                  <a:pt x="903106" y="1409392"/>
                  <a:pt x="899196" y="1387890"/>
                </a:cubicBezTo>
                <a:cubicBezTo>
                  <a:pt x="895287" y="1360523"/>
                  <a:pt x="887468" y="1329247"/>
                  <a:pt x="877694" y="1301880"/>
                </a:cubicBezTo>
                <a:cubicBezTo>
                  <a:pt x="864010" y="1254965"/>
                  <a:pt x="840553" y="1208051"/>
                  <a:pt x="807322" y="1161136"/>
                </a:cubicBezTo>
                <a:cubicBezTo>
                  <a:pt x="772136" y="1110312"/>
                  <a:pt x="709583" y="1047759"/>
                  <a:pt x="660714" y="1010618"/>
                </a:cubicBezTo>
                <a:cubicBezTo>
                  <a:pt x="545382" y="926563"/>
                  <a:pt x="428096" y="856191"/>
                  <a:pt x="314719" y="789729"/>
                </a:cubicBezTo>
                <a:cubicBezTo>
                  <a:pt x="142699" y="691990"/>
                  <a:pt x="0" y="602071"/>
                  <a:pt x="0" y="443734"/>
                </a:cubicBezTo>
                <a:cubicBezTo>
                  <a:pt x="0" y="392910"/>
                  <a:pt x="17593" y="332312"/>
                  <a:pt x="43005" y="285397"/>
                </a:cubicBezTo>
                <a:cubicBezTo>
                  <a:pt x="166156" y="58643"/>
                  <a:pt x="435915" y="0"/>
                  <a:pt x="611844" y="0"/>
                </a:cubicBezTo>
                <a:cubicBezTo>
                  <a:pt x="693945" y="0"/>
                  <a:pt x="779955" y="15638"/>
                  <a:pt x="862056" y="41050"/>
                </a:cubicBezTo>
                <a:close/>
              </a:path>
            </a:pathLst>
          </a:custGeom>
          <a:noFill/>
          <a:ln w="127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id="{8BDB785D-1059-C517-634C-A7AD0E1A4DFC}"/>
              </a:ext>
            </a:extLst>
          </p:cNvPr>
          <p:cNvSpPr/>
          <p:nvPr/>
        </p:nvSpPr>
        <p:spPr>
          <a:xfrm>
            <a:off x="9260114" y="5169992"/>
            <a:ext cx="855548" cy="885420"/>
          </a:xfrm>
          <a:custGeom>
            <a:avLst/>
            <a:gdLst>
              <a:gd name="connsiteX0" fmla="*/ 957839 w 1399618"/>
              <a:gd name="connsiteY0" fmla="*/ 25412 h 1448487"/>
              <a:gd name="connsiteX1" fmla="*/ 1251056 w 1399618"/>
              <a:gd name="connsiteY1" fmla="*/ 207206 h 1448487"/>
              <a:gd name="connsiteX2" fmla="*/ 1268648 w 1399618"/>
              <a:gd name="connsiteY2" fmla="*/ 226754 h 1448487"/>
              <a:gd name="connsiteX3" fmla="*/ 1284287 w 1399618"/>
              <a:gd name="connsiteY3" fmla="*/ 248256 h 1448487"/>
              <a:gd name="connsiteX4" fmla="*/ 1342930 w 1399618"/>
              <a:gd name="connsiteY4" fmla="*/ 347950 h 1448487"/>
              <a:gd name="connsiteX5" fmla="*/ 1399618 w 1399618"/>
              <a:gd name="connsiteY5" fmla="*/ 574704 h 1448487"/>
              <a:gd name="connsiteX6" fmla="*/ 1399618 w 1399618"/>
              <a:gd name="connsiteY6" fmla="*/ 690035 h 1448487"/>
              <a:gd name="connsiteX7" fmla="*/ 1393754 w 1399618"/>
              <a:gd name="connsiteY7" fmla="*/ 758452 h 1448487"/>
              <a:gd name="connsiteX8" fmla="*/ 1354659 w 1399618"/>
              <a:gd name="connsiteY8" fmla="*/ 977387 h 1448487"/>
              <a:gd name="connsiteX9" fmla="*/ 1260829 w 1399618"/>
              <a:gd name="connsiteY9" fmla="*/ 1229553 h 1448487"/>
              <a:gd name="connsiteX10" fmla="*/ 1034076 w 1399618"/>
              <a:gd name="connsiteY10" fmla="*/ 1387890 h 1448487"/>
              <a:gd name="connsiteX11" fmla="*/ 938292 w 1399618"/>
              <a:gd name="connsiteY11" fmla="*/ 1415257 h 1448487"/>
              <a:gd name="connsiteX12" fmla="*/ 719357 w 1399618"/>
              <a:gd name="connsiteY12" fmla="*/ 1448488 h 1448487"/>
              <a:gd name="connsiteX13" fmla="*/ 615754 w 1399618"/>
              <a:gd name="connsiteY13" fmla="*/ 1448488 h 1448487"/>
              <a:gd name="connsiteX14" fmla="*/ 170065 w 1399618"/>
              <a:gd name="connsiteY14" fmla="*/ 1215870 h 1448487"/>
              <a:gd name="connsiteX15" fmla="*/ 99693 w 1399618"/>
              <a:gd name="connsiteY15" fmla="*/ 1108357 h 1448487"/>
              <a:gd name="connsiteX16" fmla="*/ 35186 w 1399618"/>
              <a:gd name="connsiteY16" fmla="*/ 926563 h 1448487"/>
              <a:gd name="connsiteX17" fmla="*/ 0 w 1399618"/>
              <a:gd name="connsiteY17" fmla="*/ 721312 h 1448487"/>
              <a:gd name="connsiteX18" fmla="*/ 0 w 1399618"/>
              <a:gd name="connsiteY18" fmla="*/ 641166 h 1448487"/>
              <a:gd name="connsiteX19" fmla="*/ 3910 w 1399618"/>
              <a:gd name="connsiteY19" fmla="*/ 605980 h 1448487"/>
              <a:gd name="connsiteX20" fmla="*/ 29322 w 1399618"/>
              <a:gd name="connsiteY20" fmla="*/ 490648 h 1448487"/>
              <a:gd name="connsiteX21" fmla="*/ 33231 w 1399618"/>
              <a:gd name="connsiteY21" fmla="*/ 480875 h 1448487"/>
              <a:gd name="connsiteX22" fmla="*/ 93829 w 1399618"/>
              <a:gd name="connsiteY22" fmla="*/ 347950 h 1448487"/>
              <a:gd name="connsiteX23" fmla="*/ 125106 w 1399618"/>
              <a:gd name="connsiteY23" fmla="*/ 301035 h 1448487"/>
              <a:gd name="connsiteX24" fmla="*/ 150518 w 1399618"/>
              <a:gd name="connsiteY24" fmla="*/ 269759 h 1448487"/>
              <a:gd name="connsiteX25" fmla="*/ 367498 w 1399618"/>
              <a:gd name="connsiteY25" fmla="*/ 91874 h 1448487"/>
              <a:gd name="connsiteX26" fmla="*/ 576658 w 1399618"/>
              <a:gd name="connsiteY26" fmla="*/ 17593 h 1448487"/>
              <a:gd name="connsiteX27" fmla="*/ 705674 w 1399618"/>
              <a:gd name="connsiteY27" fmla="*/ 0 h 1448487"/>
              <a:gd name="connsiteX28" fmla="*/ 815141 w 1399618"/>
              <a:gd name="connsiteY28" fmla="*/ 0 h 1448487"/>
              <a:gd name="connsiteX29" fmla="*/ 957839 w 1399618"/>
              <a:gd name="connsiteY29" fmla="*/ 25412 h 14484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1399618" h="1448487">
                <a:moveTo>
                  <a:pt x="957839" y="25412"/>
                </a:moveTo>
                <a:cubicBezTo>
                  <a:pt x="1051669" y="56688"/>
                  <a:pt x="1174819" y="97739"/>
                  <a:pt x="1251056" y="207206"/>
                </a:cubicBezTo>
                <a:cubicBezTo>
                  <a:pt x="1254965" y="213070"/>
                  <a:pt x="1264739" y="220889"/>
                  <a:pt x="1268648" y="226754"/>
                </a:cubicBezTo>
                <a:cubicBezTo>
                  <a:pt x="1274513" y="230663"/>
                  <a:pt x="1278422" y="240437"/>
                  <a:pt x="1284287" y="248256"/>
                </a:cubicBezTo>
                <a:cubicBezTo>
                  <a:pt x="1307744" y="275623"/>
                  <a:pt x="1331201" y="316673"/>
                  <a:pt x="1342930" y="347950"/>
                </a:cubicBezTo>
                <a:cubicBezTo>
                  <a:pt x="1362478" y="394864"/>
                  <a:pt x="1399618" y="510196"/>
                  <a:pt x="1399618" y="574704"/>
                </a:cubicBezTo>
                <a:lnTo>
                  <a:pt x="1399618" y="690035"/>
                </a:lnTo>
                <a:cubicBezTo>
                  <a:pt x="1397664" y="713493"/>
                  <a:pt x="1393754" y="752588"/>
                  <a:pt x="1393754" y="758452"/>
                </a:cubicBezTo>
                <a:cubicBezTo>
                  <a:pt x="1393754" y="762362"/>
                  <a:pt x="1370297" y="905061"/>
                  <a:pt x="1354659" y="977387"/>
                </a:cubicBezTo>
                <a:cubicBezTo>
                  <a:pt x="1337066" y="1061443"/>
                  <a:pt x="1319473" y="1145498"/>
                  <a:pt x="1260829" y="1229553"/>
                </a:cubicBezTo>
                <a:cubicBezTo>
                  <a:pt x="1208051" y="1303835"/>
                  <a:pt x="1112267" y="1362478"/>
                  <a:pt x="1034076" y="1387890"/>
                </a:cubicBezTo>
                <a:cubicBezTo>
                  <a:pt x="1002799" y="1397664"/>
                  <a:pt x="969568" y="1409392"/>
                  <a:pt x="938292" y="1415257"/>
                </a:cubicBezTo>
                <a:cubicBezTo>
                  <a:pt x="932427" y="1417211"/>
                  <a:pt x="770181" y="1448488"/>
                  <a:pt x="719357" y="1448488"/>
                </a:cubicBezTo>
                <a:lnTo>
                  <a:pt x="615754" y="1448488"/>
                </a:lnTo>
                <a:cubicBezTo>
                  <a:pt x="465236" y="1442623"/>
                  <a:pt x="279533" y="1364433"/>
                  <a:pt x="170065" y="1215870"/>
                </a:cubicBezTo>
                <a:cubicBezTo>
                  <a:pt x="146608" y="1184593"/>
                  <a:pt x="119241" y="1141588"/>
                  <a:pt x="99693" y="1108357"/>
                </a:cubicBezTo>
                <a:cubicBezTo>
                  <a:pt x="93829" y="1098583"/>
                  <a:pt x="35186" y="951975"/>
                  <a:pt x="35186" y="926563"/>
                </a:cubicBezTo>
                <a:cubicBezTo>
                  <a:pt x="35186" y="924608"/>
                  <a:pt x="0" y="789729"/>
                  <a:pt x="0" y="721312"/>
                </a:cubicBezTo>
                <a:lnTo>
                  <a:pt x="0" y="641166"/>
                </a:lnTo>
                <a:cubicBezTo>
                  <a:pt x="1955" y="629437"/>
                  <a:pt x="1955" y="617709"/>
                  <a:pt x="3910" y="605980"/>
                </a:cubicBezTo>
                <a:cubicBezTo>
                  <a:pt x="9774" y="568839"/>
                  <a:pt x="29322" y="494558"/>
                  <a:pt x="29322" y="490648"/>
                </a:cubicBezTo>
                <a:cubicBezTo>
                  <a:pt x="29322" y="484784"/>
                  <a:pt x="33231" y="482829"/>
                  <a:pt x="33231" y="480875"/>
                </a:cubicBezTo>
                <a:cubicBezTo>
                  <a:pt x="46915" y="437870"/>
                  <a:pt x="68417" y="390955"/>
                  <a:pt x="93829" y="347950"/>
                </a:cubicBezTo>
                <a:cubicBezTo>
                  <a:pt x="101648" y="334266"/>
                  <a:pt x="125106" y="304945"/>
                  <a:pt x="125106" y="301035"/>
                </a:cubicBezTo>
                <a:cubicBezTo>
                  <a:pt x="125106" y="295171"/>
                  <a:pt x="142699" y="279533"/>
                  <a:pt x="150518" y="269759"/>
                </a:cubicBezTo>
                <a:cubicBezTo>
                  <a:pt x="207206" y="199387"/>
                  <a:pt x="289307" y="132925"/>
                  <a:pt x="367498" y="91874"/>
                </a:cubicBezTo>
                <a:cubicBezTo>
                  <a:pt x="433960" y="56688"/>
                  <a:pt x="506287" y="31276"/>
                  <a:pt x="576658" y="17593"/>
                </a:cubicBezTo>
                <a:cubicBezTo>
                  <a:pt x="617709" y="9774"/>
                  <a:pt x="699809" y="0"/>
                  <a:pt x="705674" y="0"/>
                </a:cubicBezTo>
                <a:lnTo>
                  <a:pt x="815141" y="0"/>
                </a:lnTo>
                <a:cubicBezTo>
                  <a:pt x="836643" y="0"/>
                  <a:pt x="951975" y="23457"/>
                  <a:pt x="957839" y="25412"/>
                </a:cubicBezTo>
                <a:close/>
              </a:path>
            </a:pathLst>
          </a:custGeom>
          <a:solidFill>
            <a:srgbClr val="D4E1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id="{66B14AED-35E4-0740-DF81-E696B5BF0F06}"/>
              </a:ext>
            </a:extLst>
          </p:cNvPr>
          <p:cNvSpPr/>
          <p:nvPr/>
        </p:nvSpPr>
        <p:spPr>
          <a:xfrm>
            <a:off x="-624114" y="5062226"/>
            <a:ext cx="7823200" cy="2359327"/>
          </a:xfrm>
          <a:custGeom>
            <a:avLst/>
            <a:gdLst>
              <a:gd name="connsiteX0" fmla="*/ 0 w 7823200"/>
              <a:gd name="connsiteY0" fmla="*/ 980470 h 2359327"/>
              <a:gd name="connsiteX1" fmla="*/ 3889828 w 7823200"/>
              <a:gd name="connsiteY1" fmla="*/ 51556 h 2359327"/>
              <a:gd name="connsiteX2" fmla="*/ 7823200 w 7823200"/>
              <a:gd name="connsiteY2" fmla="*/ 2359327 h 23593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823200" h="2359327">
                <a:moveTo>
                  <a:pt x="0" y="980470"/>
                </a:moveTo>
                <a:cubicBezTo>
                  <a:pt x="1292980" y="401108"/>
                  <a:pt x="2585961" y="-178254"/>
                  <a:pt x="3889828" y="51556"/>
                </a:cubicBezTo>
                <a:cubicBezTo>
                  <a:pt x="5193695" y="281366"/>
                  <a:pt x="6508447" y="1320346"/>
                  <a:pt x="7823200" y="2359327"/>
                </a:cubicBezTo>
              </a:path>
            </a:pathLst>
          </a:custGeom>
          <a:noFill/>
          <a:ln>
            <a:solidFill>
              <a:schemeClr val="tx1">
                <a:lumMod val="65000"/>
                <a:lumOff val="3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8" name="任意多边形: 形状 27">
            <a:extLst>
              <a:ext uri="{FF2B5EF4-FFF2-40B4-BE49-F238E27FC236}">
                <a16:creationId xmlns:a16="http://schemas.microsoft.com/office/drawing/2014/main" id="{B0F47405-1C04-DF40-51E9-4255A57BF713}"/>
              </a:ext>
            </a:extLst>
          </p:cNvPr>
          <p:cNvSpPr/>
          <p:nvPr/>
        </p:nvSpPr>
        <p:spPr>
          <a:xfrm rot="7395911">
            <a:off x="1140933" y="1360489"/>
            <a:ext cx="878671" cy="641166"/>
          </a:xfrm>
          <a:custGeom>
            <a:avLst/>
            <a:gdLst>
              <a:gd name="connsiteX0" fmla="*/ 803412 w 1757341"/>
              <a:gd name="connsiteY0" fmla="*/ 35186 h 1282331"/>
              <a:gd name="connsiteX1" fmla="*/ 1157226 w 1757341"/>
              <a:gd name="connsiteY1" fmla="*/ 228709 h 1282331"/>
              <a:gd name="connsiteX2" fmla="*/ 1579458 w 1757341"/>
              <a:gd name="connsiteY2" fmla="*/ 447643 h 1282331"/>
              <a:gd name="connsiteX3" fmla="*/ 1679151 w 1757341"/>
              <a:gd name="connsiteY3" fmla="*/ 580568 h 1282331"/>
              <a:gd name="connsiteX4" fmla="*/ 1757342 w 1757341"/>
              <a:gd name="connsiteY4" fmla="*/ 840553 h 1282331"/>
              <a:gd name="connsiteX5" fmla="*/ 1686970 w 1757341"/>
              <a:gd name="connsiteY5" fmla="*/ 1082945 h 1282331"/>
              <a:gd name="connsiteX6" fmla="*/ 1296015 w 1757341"/>
              <a:gd name="connsiteY6" fmla="*/ 1282332 h 1282331"/>
              <a:gd name="connsiteX7" fmla="*/ 951975 w 1757341"/>
              <a:gd name="connsiteY7" fmla="*/ 1239327 h 1282331"/>
              <a:gd name="connsiteX8" fmla="*/ 559065 w 1757341"/>
              <a:gd name="connsiteY8" fmla="*/ 1268649 h 1282331"/>
              <a:gd name="connsiteX9" fmla="*/ 35186 w 1757341"/>
              <a:gd name="connsiteY9" fmla="*/ 993025 h 1282331"/>
              <a:gd name="connsiteX10" fmla="*/ 13683 w 1757341"/>
              <a:gd name="connsiteY10" fmla="*/ 922654 h 1282331"/>
              <a:gd name="connsiteX11" fmla="*/ 0 w 1757341"/>
              <a:gd name="connsiteY11" fmla="*/ 826870 h 1282331"/>
              <a:gd name="connsiteX12" fmla="*/ 0 w 1757341"/>
              <a:gd name="connsiteY12" fmla="*/ 656804 h 1282331"/>
              <a:gd name="connsiteX13" fmla="*/ 5864 w 1757341"/>
              <a:gd name="connsiteY13" fmla="*/ 574704 h 1282331"/>
              <a:gd name="connsiteX14" fmla="*/ 615754 w 1757341"/>
              <a:gd name="connsiteY14" fmla="*/ 0 h 1282331"/>
              <a:gd name="connsiteX15" fmla="*/ 803412 w 1757341"/>
              <a:gd name="connsiteY15" fmla="*/ 35186 h 12823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757341" h="1282331">
                <a:moveTo>
                  <a:pt x="803412" y="35186"/>
                </a:moveTo>
                <a:cubicBezTo>
                  <a:pt x="916789" y="76236"/>
                  <a:pt x="1041895" y="177885"/>
                  <a:pt x="1157226" y="228709"/>
                </a:cubicBezTo>
                <a:cubicBezTo>
                  <a:pt x="1296015" y="293216"/>
                  <a:pt x="1444578" y="324493"/>
                  <a:pt x="1579458" y="447643"/>
                </a:cubicBezTo>
                <a:cubicBezTo>
                  <a:pt x="1622463" y="484784"/>
                  <a:pt x="1647875" y="535608"/>
                  <a:pt x="1679151" y="580568"/>
                </a:cubicBezTo>
                <a:cubicBezTo>
                  <a:pt x="1733885" y="658759"/>
                  <a:pt x="1757342" y="758453"/>
                  <a:pt x="1757342" y="840553"/>
                </a:cubicBezTo>
                <a:cubicBezTo>
                  <a:pt x="1757342" y="916789"/>
                  <a:pt x="1733885" y="1014528"/>
                  <a:pt x="1686970" y="1082945"/>
                </a:cubicBezTo>
                <a:cubicBezTo>
                  <a:pt x="1587277" y="1225644"/>
                  <a:pt x="1417211" y="1282332"/>
                  <a:pt x="1296015" y="1282332"/>
                </a:cubicBezTo>
                <a:cubicBezTo>
                  <a:pt x="1170910" y="1282332"/>
                  <a:pt x="1071216" y="1239327"/>
                  <a:pt x="951975" y="1239327"/>
                </a:cubicBezTo>
                <a:lnTo>
                  <a:pt x="559065" y="1268649"/>
                </a:lnTo>
                <a:cubicBezTo>
                  <a:pt x="387045" y="1260830"/>
                  <a:pt x="142699" y="1233463"/>
                  <a:pt x="35186" y="993025"/>
                </a:cubicBezTo>
                <a:cubicBezTo>
                  <a:pt x="25412" y="969568"/>
                  <a:pt x="19548" y="946111"/>
                  <a:pt x="13683" y="922654"/>
                </a:cubicBezTo>
                <a:cubicBezTo>
                  <a:pt x="5864" y="891377"/>
                  <a:pt x="0" y="830779"/>
                  <a:pt x="0" y="826870"/>
                </a:cubicBezTo>
                <a:lnTo>
                  <a:pt x="0" y="656804"/>
                </a:lnTo>
                <a:lnTo>
                  <a:pt x="5864" y="574704"/>
                </a:lnTo>
                <a:cubicBezTo>
                  <a:pt x="41050" y="222844"/>
                  <a:pt x="375317" y="0"/>
                  <a:pt x="615754" y="0"/>
                </a:cubicBezTo>
                <a:cubicBezTo>
                  <a:pt x="680261" y="0"/>
                  <a:pt x="734995" y="9774"/>
                  <a:pt x="803412" y="35186"/>
                </a:cubicBezTo>
                <a:close/>
              </a:path>
            </a:pathLst>
          </a:custGeom>
          <a:solidFill>
            <a:srgbClr val="B8D8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49" name="任意多边形: 形状 48">
            <a:extLst>
              <a:ext uri="{FF2B5EF4-FFF2-40B4-BE49-F238E27FC236}">
                <a16:creationId xmlns:a16="http://schemas.microsoft.com/office/drawing/2014/main" id="{A1D14BA2-86AD-EC7A-1B18-267F58FED11C}"/>
              </a:ext>
            </a:extLst>
          </p:cNvPr>
          <p:cNvSpPr/>
          <p:nvPr/>
        </p:nvSpPr>
        <p:spPr>
          <a:xfrm rot="12351195">
            <a:off x="112090" y="5268636"/>
            <a:ext cx="2597555" cy="2580932"/>
          </a:xfrm>
          <a:custGeom>
            <a:avLst/>
            <a:gdLst>
              <a:gd name="connsiteX0" fmla="*/ 836128 w 1214765"/>
              <a:gd name="connsiteY0" fmla="*/ 201058 h 1206991"/>
              <a:gd name="connsiteX1" fmla="*/ 717447 w 1214765"/>
              <a:gd name="connsiteY1" fmla="*/ 4938 h 1206991"/>
              <a:gd name="connsiteX2" fmla="*/ 552094 w 1214765"/>
              <a:gd name="connsiteY2" fmla="*/ 96994 h 1206991"/>
              <a:gd name="connsiteX3" fmla="*/ 277394 w 1214765"/>
              <a:gd name="connsiteY3" fmla="*/ 263763 h 1206991"/>
              <a:gd name="connsiteX4" fmla="*/ 217386 w 1214765"/>
              <a:gd name="connsiteY4" fmla="*/ 431865 h 1206991"/>
              <a:gd name="connsiteX5" fmla="*/ 442747 w 1214765"/>
              <a:gd name="connsiteY5" fmla="*/ 394509 h 1206991"/>
              <a:gd name="connsiteX6" fmla="*/ 280061 w 1214765"/>
              <a:gd name="connsiteY6" fmla="*/ 434534 h 1206991"/>
              <a:gd name="connsiteX7" fmla="*/ 70702 w 1214765"/>
              <a:gd name="connsiteY7" fmla="*/ 598634 h 1206991"/>
              <a:gd name="connsiteX8" fmla="*/ 61367 w 1214765"/>
              <a:gd name="connsiteY8" fmla="*/ 754729 h 1206991"/>
              <a:gd name="connsiteX9" fmla="*/ 156046 w 1214765"/>
              <a:gd name="connsiteY9" fmla="*/ 706699 h 1206991"/>
              <a:gd name="connsiteX10" fmla="*/ 249390 w 1214765"/>
              <a:gd name="connsiteY10" fmla="*/ 595965 h 1206991"/>
              <a:gd name="connsiteX11" fmla="*/ 336068 w 1214765"/>
              <a:gd name="connsiteY11" fmla="*/ 610641 h 1206991"/>
              <a:gd name="connsiteX12" fmla="*/ 110707 w 1214765"/>
              <a:gd name="connsiteY12" fmla="*/ 717373 h 1206991"/>
              <a:gd name="connsiteX13" fmla="*/ 27 w 1214765"/>
              <a:gd name="connsiteY13" fmla="*/ 848119 h 1206991"/>
              <a:gd name="connsiteX14" fmla="*/ 106706 w 1214765"/>
              <a:gd name="connsiteY14" fmla="*/ 1120285 h 1206991"/>
              <a:gd name="connsiteX15" fmla="*/ 98705 w 1214765"/>
              <a:gd name="connsiteY15" fmla="*/ 1207005 h 1206991"/>
              <a:gd name="connsiteX16" fmla="*/ 277394 w 1214765"/>
              <a:gd name="connsiteY16" fmla="*/ 1096270 h 1206991"/>
              <a:gd name="connsiteX17" fmla="*/ 404076 w 1214765"/>
              <a:gd name="connsiteY17" fmla="*/ 921497 h 1206991"/>
              <a:gd name="connsiteX18" fmla="*/ 468083 w 1214765"/>
              <a:gd name="connsiteY18" fmla="*/ 749392 h 1206991"/>
              <a:gd name="connsiteX19" fmla="*/ 452082 w 1214765"/>
              <a:gd name="connsiteY19" fmla="*/ 958853 h 1206991"/>
              <a:gd name="connsiteX20" fmla="*/ 361404 w 1214765"/>
              <a:gd name="connsiteY20" fmla="*/ 1093602 h 1206991"/>
              <a:gd name="connsiteX21" fmla="*/ 645439 w 1214765"/>
              <a:gd name="connsiteY21" fmla="*/ 946846 h 1206991"/>
              <a:gd name="connsiteX22" fmla="*/ 641438 w 1214765"/>
              <a:gd name="connsiteY22" fmla="*/ 566614 h 1206991"/>
              <a:gd name="connsiteX23" fmla="*/ 737450 w 1214765"/>
              <a:gd name="connsiteY23" fmla="*/ 800090 h 1206991"/>
              <a:gd name="connsiteX24" fmla="*/ 724115 w 1214765"/>
              <a:gd name="connsiteY24" fmla="*/ 1054912 h 1206991"/>
              <a:gd name="connsiteX25" fmla="*/ 957476 w 1214765"/>
              <a:gd name="connsiteY25" fmla="*/ 850787 h 1206991"/>
              <a:gd name="connsiteX26" fmla="*/ 860131 w 1214765"/>
              <a:gd name="connsiteY26" fmla="*/ 525255 h 1206991"/>
              <a:gd name="connsiteX27" fmla="*/ 858798 w 1214765"/>
              <a:gd name="connsiteY27" fmla="*/ 455880 h 1206991"/>
              <a:gd name="connsiteX28" fmla="*/ 948143 w 1214765"/>
              <a:gd name="connsiteY28" fmla="*/ 736051 h 1206991"/>
              <a:gd name="connsiteX29" fmla="*/ 952143 w 1214765"/>
              <a:gd name="connsiteY29" fmla="*/ 865463 h 1206991"/>
              <a:gd name="connsiteX30" fmla="*/ 1100161 w 1214765"/>
              <a:gd name="connsiteY30" fmla="*/ 650665 h 1206991"/>
              <a:gd name="connsiteX31" fmla="*/ 1190839 w 1214765"/>
              <a:gd name="connsiteY31" fmla="*/ 489233 h 1206991"/>
              <a:gd name="connsiteX32" fmla="*/ 1004149 w 1214765"/>
              <a:gd name="connsiteY32" fmla="*/ 349148 h 1206991"/>
              <a:gd name="connsiteX33" fmla="*/ 857465 w 1214765"/>
              <a:gd name="connsiteY33" fmla="*/ 338475 h 1206991"/>
              <a:gd name="connsiteX34" fmla="*/ 1064157 w 1214765"/>
              <a:gd name="connsiteY34" fmla="*/ 369160 h 1206991"/>
              <a:gd name="connsiteX35" fmla="*/ 1186838 w 1214765"/>
              <a:gd name="connsiteY35" fmla="*/ 507911 h 1206991"/>
              <a:gd name="connsiteX36" fmla="*/ 1158835 w 1214765"/>
              <a:gd name="connsiteY36" fmla="*/ 189050 h 1206991"/>
              <a:gd name="connsiteX37" fmla="*/ 836129 w 1214765"/>
              <a:gd name="connsiteY37" fmla="*/ 201058 h 12069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1214765" h="1206991">
                <a:moveTo>
                  <a:pt x="836128" y="201058"/>
                </a:moveTo>
                <a:cubicBezTo>
                  <a:pt x="836128" y="201058"/>
                  <a:pt x="822793" y="35623"/>
                  <a:pt x="717447" y="4938"/>
                </a:cubicBezTo>
                <a:cubicBezTo>
                  <a:pt x="612101" y="-25747"/>
                  <a:pt x="552094" y="96994"/>
                  <a:pt x="552094" y="96994"/>
                </a:cubicBezTo>
                <a:cubicBezTo>
                  <a:pt x="552094" y="96994"/>
                  <a:pt x="342735" y="174375"/>
                  <a:pt x="277394" y="263763"/>
                </a:cubicBezTo>
                <a:cubicBezTo>
                  <a:pt x="212052" y="353150"/>
                  <a:pt x="217386" y="431865"/>
                  <a:pt x="217386" y="431865"/>
                </a:cubicBezTo>
                <a:cubicBezTo>
                  <a:pt x="217386" y="431865"/>
                  <a:pt x="405409" y="350482"/>
                  <a:pt x="442747" y="394509"/>
                </a:cubicBezTo>
                <a:cubicBezTo>
                  <a:pt x="480085" y="438536"/>
                  <a:pt x="330733" y="441204"/>
                  <a:pt x="280061" y="434534"/>
                </a:cubicBezTo>
                <a:cubicBezTo>
                  <a:pt x="229388" y="427862"/>
                  <a:pt x="108040" y="461216"/>
                  <a:pt x="70702" y="598634"/>
                </a:cubicBezTo>
                <a:cubicBezTo>
                  <a:pt x="33364" y="736051"/>
                  <a:pt x="61367" y="754729"/>
                  <a:pt x="61367" y="754729"/>
                </a:cubicBezTo>
                <a:cubicBezTo>
                  <a:pt x="61367" y="754729"/>
                  <a:pt x="128042" y="717373"/>
                  <a:pt x="156046" y="706699"/>
                </a:cubicBezTo>
                <a:cubicBezTo>
                  <a:pt x="184049" y="696026"/>
                  <a:pt x="209385" y="654668"/>
                  <a:pt x="249390" y="595965"/>
                </a:cubicBezTo>
                <a:cubicBezTo>
                  <a:pt x="289395" y="537263"/>
                  <a:pt x="392074" y="558609"/>
                  <a:pt x="336068" y="610641"/>
                </a:cubicBezTo>
                <a:cubicBezTo>
                  <a:pt x="280061" y="662672"/>
                  <a:pt x="132043" y="708034"/>
                  <a:pt x="110707" y="717373"/>
                </a:cubicBezTo>
                <a:cubicBezTo>
                  <a:pt x="89371" y="726711"/>
                  <a:pt x="1360" y="796087"/>
                  <a:pt x="27" y="848119"/>
                </a:cubicBezTo>
                <a:cubicBezTo>
                  <a:pt x="-1306" y="900150"/>
                  <a:pt x="114707" y="1058914"/>
                  <a:pt x="106706" y="1120285"/>
                </a:cubicBezTo>
                <a:cubicBezTo>
                  <a:pt x="98705" y="1181656"/>
                  <a:pt x="98705" y="1207005"/>
                  <a:pt x="98705" y="1207005"/>
                </a:cubicBezTo>
                <a:cubicBezTo>
                  <a:pt x="98705" y="1207005"/>
                  <a:pt x="225387" y="1126956"/>
                  <a:pt x="277394" y="1096270"/>
                </a:cubicBezTo>
                <a:cubicBezTo>
                  <a:pt x="329400" y="1065585"/>
                  <a:pt x="396075" y="1018890"/>
                  <a:pt x="404076" y="921497"/>
                </a:cubicBezTo>
                <a:cubicBezTo>
                  <a:pt x="412077" y="824104"/>
                  <a:pt x="430746" y="786748"/>
                  <a:pt x="468083" y="749392"/>
                </a:cubicBezTo>
                <a:cubicBezTo>
                  <a:pt x="468083" y="749392"/>
                  <a:pt x="465417" y="909490"/>
                  <a:pt x="452082" y="958853"/>
                </a:cubicBezTo>
                <a:cubicBezTo>
                  <a:pt x="438747" y="1008217"/>
                  <a:pt x="361404" y="1093602"/>
                  <a:pt x="361404" y="1093602"/>
                </a:cubicBezTo>
                <a:cubicBezTo>
                  <a:pt x="361404" y="1093602"/>
                  <a:pt x="601433" y="1049575"/>
                  <a:pt x="645439" y="946846"/>
                </a:cubicBezTo>
                <a:cubicBezTo>
                  <a:pt x="689444" y="844116"/>
                  <a:pt x="641438" y="566614"/>
                  <a:pt x="641438" y="566614"/>
                </a:cubicBezTo>
                <a:cubicBezTo>
                  <a:pt x="641438" y="566614"/>
                  <a:pt x="714780" y="633321"/>
                  <a:pt x="737450" y="800090"/>
                </a:cubicBezTo>
                <a:cubicBezTo>
                  <a:pt x="760119" y="966858"/>
                  <a:pt x="724115" y="1054912"/>
                  <a:pt x="724115" y="1054912"/>
                </a:cubicBezTo>
                <a:cubicBezTo>
                  <a:pt x="724115" y="1054912"/>
                  <a:pt x="936140" y="928168"/>
                  <a:pt x="957476" y="850787"/>
                </a:cubicBezTo>
                <a:cubicBezTo>
                  <a:pt x="978812" y="773407"/>
                  <a:pt x="913471" y="598634"/>
                  <a:pt x="860131" y="525255"/>
                </a:cubicBezTo>
                <a:cubicBezTo>
                  <a:pt x="806791" y="451877"/>
                  <a:pt x="814792" y="434534"/>
                  <a:pt x="858798" y="455880"/>
                </a:cubicBezTo>
                <a:cubicBezTo>
                  <a:pt x="902804" y="477226"/>
                  <a:pt x="989481" y="642660"/>
                  <a:pt x="948143" y="736051"/>
                </a:cubicBezTo>
                <a:cubicBezTo>
                  <a:pt x="948143" y="736051"/>
                  <a:pt x="964145" y="840114"/>
                  <a:pt x="952143" y="865463"/>
                </a:cubicBezTo>
                <a:cubicBezTo>
                  <a:pt x="952143" y="865463"/>
                  <a:pt x="1062823" y="730714"/>
                  <a:pt x="1100161" y="650665"/>
                </a:cubicBezTo>
                <a:cubicBezTo>
                  <a:pt x="1100161" y="650665"/>
                  <a:pt x="1192172" y="531926"/>
                  <a:pt x="1190839" y="489233"/>
                </a:cubicBezTo>
                <a:cubicBezTo>
                  <a:pt x="1189506" y="446541"/>
                  <a:pt x="1086826" y="363824"/>
                  <a:pt x="1004149" y="349148"/>
                </a:cubicBezTo>
                <a:cubicBezTo>
                  <a:pt x="921473" y="334472"/>
                  <a:pt x="857465" y="338475"/>
                  <a:pt x="857465" y="338475"/>
                </a:cubicBezTo>
                <a:cubicBezTo>
                  <a:pt x="857465" y="338475"/>
                  <a:pt x="1018818" y="258426"/>
                  <a:pt x="1064157" y="369160"/>
                </a:cubicBezTo>
                <a:cubicBezTo>
                  <a:pt x="1064157" y="369160"/>
                  <a:pt x="1201507" y="461216"/>
                  <a:pt x="1186838" y="507911"/>
                </a:cubicBezTo>
                <a:cubicBezTo>
                  <a:pt x="1186838" y="507911"/>
                  <a:pt x="1265514" y="282441"/>
                  <a:pt x="1158835" y="189050"/>
                </a:cubicBezTo>
                <a:cubicBezTo>
                  <a:pt x="1052155" y="95660"/>
                  <a:pt x="900137" y="88989"/>
                  <a:pt x="836129" y="201058"/>
                </a:cubicBezTo>
                <a:close/>
              </a:path>
            </a:pathLst>
          </a:custGeom>
          <a:solidFill>
            <a:schemeClr val="bg1"/>
          </a:solidFill>
          <a:ln w="22378" cap="rnd">
            <a:noFill/>
            <a:prstDash val="solid"/>
            <a:round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50" name="任意多边形: 形状 49">
            <a:extLst>
              <a:ext uri="{FF2B5EF4-FFF2-40B4-BE49-F238E27FC236}">
                <a16:creationId xmlns:a16="http://schemas.microsoft.com/office/drawing/2014/main" id="{66296F4D-9B46-074B-5AE7-E686AA8481E1}"/>
              </a:ext>
            </a:extLst>
          </p:cNvPr>
          <p:cNvSpPr/>
          <p:nvPr/>
        </p:nvSpPr>
        <p:spPr>
          <a:xfrm>
            <a:off x="10115662" y="-648676"/>
            <a:ext cx="2815531" cy="1879384"/>
          </a:xfrm>
          <a:custGeom>
            <a:avLst/>
            <a:gdLst>
              <a:gd name="connsiteX0" fmla="*/ 1314597 w 1653729"/>
              <a:gd name="connsiteY0" fmla="*/ 168995 h 1103874"/>
              <a:gd name="connsiteX1" fmla="*/ 1568244 w 1653729"/>
              <a:gd name="connsiteY1" fmla="*/ 85977 h 1103874"/>
              <a:gd name="connsiteX2" fmla="*/ 1651221 w 1653729"/>
              <a:gd name="connsiteY2" fmla="*/ 121825 h 1103874"/>
              <a:gd name="connsiteX3" fmla="*/ 1555986 w 1653729"/>
              <a:gd name="connsiteY3" fmla="*/ 183145 h 1103874"/>
              <a:gd name="connsiteX4" fmla="*/ 1510725 w 1653729"/>
              <a:gd name="connsiteY4" fmla="*/ 168051 h 1103874"/>
              <a:gd name="connsiteX5" fmla="*/ 1545613 w 1653729"/>
              <a:gd name="connsiteY5" fmla="*/ 241635 h 1103874"/>
              <a:gd name="connsiteX6" fmla="*/ 1356086 w 1653729"/>
              <a:gd name="connsiteY6" fmla="*/ 311446 h 1103874"/>
              <a:gd name="connsiteX7" fmla="*/ 1302339 w 1653729"/>
              <a:gd name="connsiteY7" fmla="*/ 269937 h 1103874"/>
              <a:gd name="connsiteX8" fmla="*/ 1263679 w 1653729"/>
              <a:gd name="connsiteY8" fmla="*/ 234088 h 1103874"/>
              <a:gd name="connsiteX9" fmla="*/ 1180702 w 1653729"/>
              <a:gd name="connsiteY9" fmla="*/ 237862 h 1103874"/>
              <a:gd name="connsiteX10" fmla="*/ 1357972 w 1653729"/>
              <a:gd name="connsiteY10" fmla="*/ 327483 h 1103874"/>
              <a:gd name="connsiteX11" fmla="*/ 1073209 w 1653729"/>
              <a:gd name="connsiteY11" fmla="*/ 536915 h 1103874"/>
              <a:gd name="connsiteX12" fmla="*/ 1067551 w 1653729"/>
              <a:gd name="connsiteY12" fmla="*/ 407671 h 1103874"/>
              <a:gd name="connsiteX13" fmla="*/ 977974 w 1653729"/>
              <a:gd name="connsiteY13" fmla="*/ 376539 h 1103874"/>
              <a:gd name="connsiteX14" fmla="*/ 1071323 w 1653729"/>
              <a:gd name="connsiteY14" fmla="*/ 556725 h 1103874"/>
              <a:gd name="connsiteX15" fmla="*/ 751672 w 1653729"/>
              <a:gd name="connsiteY15" fmla="*/ 797288 h 1103874"/>
              <a:gd name="connsiteX16" fmla="*/ 770530 w 1653729"/>
              <a:gd name="connsiteY16" fmla="*/ 686913 h 1103874"/>
              <a:gd name="connsiteX17" fmla="*/ 773359 w 1653729"/>
              <a:gd name="connsiteY17" fmla="*/ 533141 h 1103874"/>
              <a:gd name="connsiteX18" fmla="*/ 727156 w 1653729"/>
              <a:gd name="connsiteY18" fmla="*/ 646347 h 1103874"/>
              <a:gd name="connsiteX19" fmla="*/ 594204 w 1653729"/>
              <a:gd name="connsiteY19" fmla="*/ 875589 h 1103874"/>
              <a:gd name="connsiteX20" fmla="*/ 366959 w 1653729"/>
              <a:gd name="connsiteY20" fmla="*/ 963324 h 1103874"/>
              <a:gd name="connsiteX21" fmla="*/ 436735 w 1653729"/>
              <a:gd name="connsiteY21" fmla="*/ 886910 h 1103874"/>
              <a:gd name="connsiteX22" fmla="*/ 512169 w 1653729"/>
              <a:gd name="connsiteY22" fmla="*/ 763327 h 1103874"/>
              <a:gd name="connsiteX23" fmla="*/ 410333 w 1653729"/>
              <a:gd name="connsiteY23" fmla="*/ 869929 h 1103874"/>
              <a:gd name="connsiteX24" fmla="*/ 275495 w 1653729"/>
              <a:gd name="connsiteY24" fmla="*/ 1005776 h 1103874"/>
              <a:gd name="connsiteX25" fmla="*/ 106712 w 1653729"/>
              <a:gd name="connsiteY25" fmla="*/ 1103888 h 1103874"/>
              <a:gd name="connsiteX26" fmla="*/ 95397 w 1653729"/>
              <a:gd name="connsiteY26" fmla="*/ 973701 h 1103874"/>
              <a:gd name="connsiteX27" fmla="*/ 74653 w 1653729"/>
              <a:gd name="connsiteY27" fmla="*/ 793515 h 1103874"/>
              <a:gd name="connsiteX28" fmla="*/ 447107 w 1653729"/>
              <a:gd name="connsiteY28" fmla="*/ 651064 h 1103874"/>
              <a:gd name="connsiteX29" fmla="*/ 272667 w 1653729"/>
              <a:gd name="connsiteY29" fmla="*/ 647290 h 1103874"/>
              <a:gd name="connsiteX30" fmla="*/ 3933 w 1653729"/>
              <a:gd name="connsiteY30" fmla="*/ 753893 h 1103874"/>
              <a:gd name="connsiteX31" fmla="*/ 15249 w 1653729"/>
              <a:gd name="connsiteY31" fmla="*/ 566159 h 1103874"/>
              <a:gd name="connsiteX32" fmla="*/ 253808 w 1653729"/>
              <a:gd name="connsiteY32" fmla="*/ 456727 h 1103874"/>
              <a:gd name="connsiteX33" fmla="*/ 630035 w 1653729"/>
              <a:gd name="connsiteY33" fmla="*/ 441633 h 1103874"/>
              <a:gd name="connsiteX34" fmla="*/ 530085 w 1653729"/>
              <a:gd name="connsiteY34" fmla="*/ 414274 h 1103874"/>
              <a:gd name="connsiteX35" fmla="*/ 327356 w 1653729"/>
              <a:gd name="connsiteY35" fmla="*/ 450123 h 1103874"/>
              <a:gd name="connsiteX36" fmla="*/ 57680 w 1653729"/>
              <a:gd name="connsiteY36" fmla="*/ 518990 h 1103874"/>
              <a:gd name="connsiteX37" fmla="*/ 246265 w 1653729"/>
              <a:gd name="connsiteY37" fmla="*/ 279371 h 1103874"/>
              <a:gd name="connsiteX38" fmla="*/ 470680 w 1653729"/>
              <a:gd name="connsiteY38" fmla="*/ 250126 h 1103874"/>
              <a:gd name="connsiteX39" fmla="*/ 548000 w 1653729"/>
              <a:gd name="connsiteY39" fmla="*/ 238805 h 1103874"/>
              <a:gd name="connsiteX40" fmla="*/ 807304 w 1653729"/>
              <a:gd name="connsiteY40" fmla="*/ 295408 h 1103874"/>
              <a:gd name="connsiteX41" fmla="*/ 762044 w 1653729"/>
              <a:gd name="connsiteY41" fmla="*/ 256729 h 1103874"/>
              <a:gd name="connsiteX42" fmla="*/ 575345 w 1653729"/>
              <a:gd name="connsiteY42" fmla="*/ 223711 h 1103874"/>
              <a:gd name="connsiteX43" fmla="*/ 456537 w 1653729"/>
              <a:gd name="connsiteY43" fmla="*/ 251069 h 1103874"/>
              <a:gd name="connsiteX44" fmla="*/ 246265 w 1653729"/>
              <a:gd name="connsiteY44" fmla="*/ 279371 h 1103874"/>
              <a:gd name="connsiteX45" fmla="*/ 333014 w 1653729"/>
              <a:gd name="connsiteY45" fmla="*/ 193522 h 1103874"/>
              <a:gd name="connsiteX46" fmla="*/ 470680 w 1653729"/>
              <a:gd name="connsiteY46" fmla="*/ 105788 h 1103874"/>
              <a:gd name="connsiteX47" fmla="*/ 759215 w 1653729"/>
              <a:gd name="connsiteY47" fmla="*/ 98241 h 1103874"/>
              <a:gd name="connsiteX48" fmla="*/ 910083 w 1653729"/>
              <a:gd name="connsiteY48" fmla="*/ 165221 h 1103874"/>
              <a:gd name="connsiteX49" fmla="*/ 752615 w 1653729"/>
              <a:gd name="connsiteY49" fmla="*/ 102958 h 1103874"/>
              <a:gd name="connsiteX50" fmla="*/ 517827 w 1653729"/>
              <a:gd name="connsiteY50" fmla="*/ 90694 h 1103874"/>
              <a:gd name="connsiteX51" fmla="*/ 635692 w 1653729"/>
              <a:gd name="connsiteY51" fmla="*/ 38808 h 1103874"/>
              <a:gd name="connsiteX52" fmla="*/ 848793 w 1653729"/>
              <a:gd name="connsiteY52" fmla="*/ 1072 h 1103874"/>
              <a:gd name="connsiteX53" fmla="*/ 984574 w 1653729"/>
              <a:gd name="connsiteY53" fmla="*/ 68052 h 1103874"/>
              <a:gd name="connsiteX54" fmla="*/ 1046807 w 1653729"/>
              <a:gd name="connsiteY54" fmla="*/ 118995 h 1103874"/>
              <a:gd name="connsiteX55" fmla="*/ 933656 w 1653729"/>
              <a:gd name="connsiteY55" fmla="*/ 34091 h 1103874"/>
              <a:gd name="connsiteX56" fmla="*/ 1037378 w 1653729"/>
              <a:gd name="connsiteY56" fmla="*/ 28430 h 1103874"/>
              <a:gd name="connsiteX57" fmla="*/ 1282538 w 1653729"/>
              <a:gd name="connsiteY57" fmla="*/ 35034 h 1103874"/>
              <a:gd name="connsiteX58" fmla="*/ 1314597 w 1653729"/>
              <a:gd name="connsiteY58" fmla="*/ 168995 h 11038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</a:cxnLst>
            <a:rect l="l" t="t" r="r" b="b"/>
            <a:pathLst>
              <a:path w="1653729" h="1103874">
                <a:moveTo>
                  <a:pt x="1314597" y="168995"/>
                </a:moveTo>
                <a:cubicBezTo>
                  <a:pt x="1314597" y="168995"/>
                  <a:pt x="1486209" y="104844"/>
                  <a:pt x="1568244" y="85977"/>
                </a:cubicBezTo>
                <a:cubicBezTo>
                  <a:pt x="1650278" y="67109"/>
                  <a:pt x="1659707" y="102958"/>
                  <a:pt x="1651221" y="121825"/>
                </a:cubicBezTo>
                <a:cubicBezTo>
                  <a:pt x="1642735" y="140693"/>
                  <a:pt x="1588988" y="180315"/>
                  <a:pt x="1555986" y="183145"/>
                </a:cubicBezTo>
                <a:cubicBezTo>
                  <a:pt x="1555986" y="183145"/>
                  <a:pt x="1539956" y="167108"/>
                  <a:pt x="1510725" y="168051"/>
                </a:cubicBezTo>
                <a:cubicBezTo>
                  <a:pt x="1510725" y="168051"/>
                  <a:pt x="1566358" y="184089"/>
                  <a:pt x="1545613" y="241635"/>
                </a:cubicBezTo>
                <a:cubicBezTo>
                  <a:pt x="1524869" y="299182"/>
                  <a:pt x="1483381" y="326540"/>
                  <a:pt x="1356086" y="311446"/>
                </a:cubicBezTo>
                <a:cubicBezTo>
                  <a:pt x="1356086" y="311446"/>
                  <a:pt x="1319312" y="273710"/>
                  <a:pt x="1302339" y="269937"/>
                </a:cubicBezTo>
                <a:cubicBezTo>
                  <a:pt x="1302339" y="269937"/>
                  <a:pt x="1316483" y="248239"/>
                  <a:pt x="1263679" y="234088"/>
                </a:cubicBezTo>
                <a:cubicBezTo>
                  <a:pt x="1210876" y="219937"/>
                  <a:pt x="1180702" y="237862"/>
                  <a:pt x="1180702" y="237862"/>
                </a:cubicBezTo>
                <a:cubicBezTo>
                  <a:pt x="1180702" y="237862"/>
                  <a:pt x="1365515" y="265220"/>
                  <a:pt x="1357972" y="327483"/>
                </a:cubicBezTo>
                <a:cubicBezTo>
                  <a:pt x="1350428" y="389747"/>
                  <a:pt x="1239163" y="506726"/>
                  <a:pt x="1073209" y="536915"/>
                </a:cubicBezTo>
                <a:cubicBezTo>
                  <a:pt x="1073209" y="536915"/>
                  <a:pt x="1108097" y="452953"/>
                  <a:pt x="1067551" y="407671"/>
                </a:cubicBezTo>
                <a:cubicBezTo>
                  <a:pt x="1027005" y="362388"/>
                  <a:pt x="1000604" y="352011"/>
                  <a:pt x="977974" y="376539"/>
                </a:cubicBezTo>
                <a:cubicBezTo>
                  <a:pt x="977974" y="376539"/>
                  <a:pt x="1093010" y="453897"/>
                  <a:pt x="1071323" y="556725"/>
                </a:cubicBezTo>
                <a:cubicBezTo>
                  <a:pt x="1049636" y="659554"/>
                  <a:pt x="906311" y="782195"/>
                  <a:pt x="751672" y="797288"/>
                </a:cubicBezTo>
                <a:cubicBezTo>
                  <a:pt x="751672" y="797288"/>
                  <a:pt x="775245" y="737856"/>
                  <a:pt x="770530" y="686913"/>
                </a:cubicBezTo>
                <a:cubicBezTo>
                  <a:pt x="765816" y="635970"/>
                  <a:pt x="802590" y="553895"/>
                  <a:pt x="773359" y="533141"/>
                </a:cubicBezTo>
                <a:cubicBezTo>
                  <a:pt x="744128" y="512386"/>
                  <a:pt x="732813" y="596348"/>
                  <a:pt x="727156" y="646347"/>
                </a:cubicBezTo>
                <a:cubicBezTo>
                  <a:pt x="721498" y="696346"/>
                  <a:pt x="691325" y="810496"/>
                  <a:pt x="594204" y="875589"/>
                </a:cubicBezTo>
                <a:cubicBezTo>
                  <a:pt x="497082" y="940683"/>
                  <a:pt x="409391" y="913325"/>
                  <a:pt x="366959" y="963324"/>
                </a:cubicBezTo>
                <a:cubicBezTo>
                  <a:pt x="366959" y="963324"/>
                  <a:pt x="384874" y="933136"/>
                  <a:pt x="436735" y="886910"/>
                </a:cubicBezTo>
                <a:cubicBezTo>
                  <a:pt x="488596" y="840684"/>
                  <a:pt x="512169" y="763327"/>
                  <a:pt x="512169" y="763327"/>
                </a:cubicBezTo>
                <a:cubicBezTo>
                  <a:pt x="512169" y="763327"/>
                  <a:pt x="454651" y="792571"/>
                  <a:pt x="410333" y="869929"/>
                </a:cubicBezTo>
                <a:cubicBezTo>
                  <a:pt x="366016" y="947287"/>
                  <a:pt x="352815" y="969928"/>
                  <a:pt x="275495" y="1005776"/>
                </a:cubicBezTo>
                <a:cubicBezTo>
                  <a:pt x="198176" y="1041625"/>
                  <a:pt x="176488" y="1091625"/>
                  <a:pt x="106712" y="1103888"/>
                </a:cubicBezTo>
                <a:cubicBezTo>
                  <a:pt x="106712" y="1103888"/>
                  <a:pt x="140657" y="1043512"/>
                  <a:pt x="95397" y="973701"/>
                </a:cubicBezTo>
                <a:cubicBezTo>
                  <a:pt x="50137" y="903891"/>
                  <a:pt x="16191" y="860495"/>
                  <a:pt x="74653" y="793515"/>
                </a:cubicBezTo>
                <a:cubicBezTo>
                  <a:pt x="133114" y="726535"/>
                  <a:pt x="231178" y="685026"/>
                  <a:pt x="447107" y="651064"/>
                </a:cubicBezTo>
                <a:cubicBezTo>
                  <a:pt x="447107" y="651064"/>
                  <a:pt x="348100" y="623706"/>
                  <a:pt x="272667" y="647290"/>
                </a:cubicBezTo>
                <a:cubicBezTo>
                  <a:pt x="197233" y="670875"/>
                  <a:pt x="7705" y="751063"/>
                  <a:pt x="3933" y="753893"/>
                </a:cubicBezTo>
                <a:cubicBezTo>
                  <a:pt x="3933" y="753893"/>
                  <a:pt x="-10211" y="616159"/>
                  <a:pt x="15249" y="566159"/>
                </a:cubicBezTo>
                <a:cubicBezTo>
                  <a:pt x="40707" y="516160"/>
                  <a:pt x="96340" y="481255"/>
                  <a:pt x="253808" y="456727"/>
                </a:cubicBezTo>
                <a:cubicBezTo>
                  <a:pt x="411276" y="432199"/>
                  <a:pt x="629092" y="452010"/>
                  <a:pt x="630035" y="441633"/>
                </a:cubicBezTo>
                <a:cubicBezTo>
                  <a:pt x="630978" y="431255"/>
                  <a:pt x="568745" y="425595"/>
                  <a:pt x="530085" y="414274"/>
                </a:cubicBezTo>
                <a:cubicBezTo>
                  <a:pt x="491425" y="402954"/>
                  <a:pt x="441450" y="389747"/>
                  <a:pt x="327356" y="450123"/>
                </a:cubicBezTo>
                <a:cubicBezTo>
                  <a:pt x="327356" y="450123"/>
                  <a:pt x="168945" y="466161"/>
                  <a:pt x="57680" y="518990"/>
                </a:cubicBezTo>
                <a:cubicBezTo>
                  <a:pt x="57680" y="518990"/>
                  <a:pt x="105769" y="362388"/>
                  <a:pt x="246265" y="279371"/>
                </a:cubicBezTo>
                <a:cubicBezTo>
                  <a:pt x="246265" y="279371"/>
                  <a:pt x="336785" y="234088"/>
                  <a:pt x="470680" y="250126"/>
                </a:cubicBezTo>
                <a:cubicBezTo>
                  <a:pt x="470680" y="250126"/>
                  <a:pt x="520656" y="252956"/>
                  <a:pt x="548000" y="238805"/>
                </a:cubicBezTo>
                <a:cubicBezTo>
                  <a:pt x="575345" y="224654"/>
                  <a:pt x="779017" y="298238"/>
                  <a:pt x="807304" y="295408"/>
                </a:cubicBezTo>
                <a:cubicBezTo>
                  <a:pt x="835592" y="292578"/>
                  <a:pt x="829934" y="280314"/>
                  <a:pt x="762044" y="256729"/>
                </a:cubicBezTo>
                <a:cubicBezTo>
                  <a:pt x="694154" y="233145"/>
                  <a:pt x="677181" y="210504"/>
                  <a:pt x="575345" y="223711"/>
                </a:cubicBezTo>
                <a:cubicBezTo>
                  <a:pt x="473509" y="236918"/>
                  <a:pt x="434849" y="237862"/>
                  <a:pt x="456537" y="251069"/>
                </a:cubicBezTo>
                <a:cubicBezTo>
                  <a:pt x="478224" y="264277"/>
                  <a:pt x="246265" y="279371"/>
                  <a:pt x="246265" y="279371"/>
                </a:cubicBezTo>
                <a:cubicBezTo>
                  <a:pt x="246265" y="279371"/>
                  <a:pt x="282096" y="212390"/>
                  <a:pt x="333014" y="193522"/>
                </a:cubicBezTo>
                <a:cubicBezTo>
                  <a:pt x="383932" y="174655"/>
                  <a:pt x="402790" y="129372"/>
                  <a:pt x="470680" y="105788"/>
                </a:cubicBezTo>
                <a:cubicBezTo>
                  <a:pt x="538571" y="82203"/>
                  <a:pt x="679067" y="51071"/>
                  <a:pt x="759215" y="98241"/>
                </a:cubicBezTo>
                <a:cubicBezTo>
                  <a:pt x="839364" y="145410"/>
                  <a:pt x="919512" y="183145"/>
                  <a:pt x="910083" y="165221"/>
                </a:cubicBezTo>
                <a:cubicBezTo>
                  <a:pt x="900654" y="147297"/>
                  <a:pt x="803533" y="107675"/>
                  <a:pt x="752615" y="102958"/>
                </a:cubicBezTo>
                <a:cubicBezTo>
                  <a:pt x="701697" y="98241"/>
                  <a:pt x="517827" y="90694"/>
                  <a:pt x="517827" y="90694"/>
                </a:cubicBezTo>
                <a:cubicBezTo>
                  <a:pt x="517827" y="90694"/>
                  <a:pt x="531971" y="49185"/>
                  <a:pt x="635692" y="38808"/>
                </a:cubicBezTo>
                <a:cubicBezTo>
                  <a:pt x="739414" y="28430"/>
                  <a:pt x="815791" y="7676"/>
                  <a:pt x="848793" y="1072"/>
                </a:cubicBezTo>
                <a:cubicBezTo>
                  <a:pt x="881795" y="-5532"/>
                  <a:pt x="949686" y="18996"/>
                  <a:pt x="984574" y="68052"/>
                </a:cubicBezTo>
                <a:cubicBezTo>
                  <a:pt x="1019462" y="117108"/>
                  <a:pt x="1047750" y="145410"/>
                  <a:pt x="1046807" y="118995"/>
                </a:cubicBezTo>
                <a:cubicBezTo>
                  <a:pt x="1045863" y="92580"/>
                  <a:pt x="933656" y="34091"/>
                  <a:pt x="933656" y="34091"/>
                </a:cubicBezTo>
                <a:cubicBezTo>
                  <a:pt x="933656" y="34091"/>
                  <a:pt x="963830" y="35976"/>
                  <a:pt x="1037378" y="28430"/>
                </a:cubicBezTo>
                <a:cubicBezTo>
                  <a:pt x="1110926" y="20883"/>
                  <a:pt x="1231620" y="14279"/>
                  <a:pt x="1282538" y="35034"/>
                </a:cubicBezTo>
                <a:cubicBezTo>
                  <a:pt x="1333456" y="55789"/>
                  <a:pt x="1352314" y="119938"/>
                  <a:pt x="1314597" y="168995"/>
                </a:cubicBezTo>
                <a:close/>
              </a:path>
            </a:pathLst>
          </a:custGeom>
          <a:solidFill>
            <a:schemeClr val="bg1"/>
          </a:solidFill>
          <a:ln w="22378" cap="rnd">
            <a:noFill/>
            <a:prstDash val="solid"/>
            <a:round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22" name="矩形: 圆角 21">
            <a:extLst>
              <a:ext uri="{FF2B5EF4-FFF2-40B4-BE49-F238E27FC236}">
                <a16:creationId xmlns:a16="http://schemas.microsoft.com/office/drawing/2014/main" id="{6030B42E-1419-1052-BB11-4D57E21F7EB0}"/>
              </a:ext>
            </a:extLst>
          </p:cNvPr>
          <p:cNvSpPr/>
          <p:nvPr/>
        </p:nvSpPr>
        <p:spPr>
          <a:xfrm>
            <a:off x="3868555" y="3062993"/>
            <a:ext cx="4404588" cy="576459"/>
          </a:xfrm>
          <a:prstGeom prst="roundRect">
            <a:avLst>
              <a:gd name="adj" fmla="val 50000"/>
            </a:avLst>
          </a:prstGeom>
          <a:solidFill>
            <a:srgbClr val="B8D8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>
            <a:extLst>
              <a:ext uri="{FF2B5EF4-FFF2-40B4-BE49-F238E27FC236}">
                <a16:creationId xmlns:a16="http://schemas.microsoft.com/office/drawing/2014/main" id="{3C963CE2-A5E4-C90C-13B6-67A2ECCB6785}"/>
              </a:ext>
            </a:extLst>
          </p:cNvPr>
          <p:cNvSpPr txBox="1"/>
          <p:nvPr/>
        </p:nvSpPr>
        <p:spPr>
          <a:xfrm>
            <a:off x="5248652" y="3151167"/>
            <a:ext cx="169469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</a:rPr>
              <a:t>添加标题文本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4F969DE9-8212-EAAA-1D78-D09EDAAFB610}"/>
              </a:ext>
            </a:extLst>
          </p:cNvPr>
          <p:cNvSpPr txBox="1"/>
          <p:nvPr/>
        </p:nvSpPr>
        <p:spPr>
          <a:xfrm>
            <a:off x="5539293" y="1742804"/>
            <a:ext cx="1241045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得意黑" pitchFamily="2" charset="-122"/>
                <a:ea typeface="得意黑" pitchFamily="2" charset="-122"/>
              </a:rPr>
              <a:t>04</a:t>
            </a:r>
            <a:endParaRPr lang="zh-CN" altLang="en-US" sz="8800" b="1" dirty="0">
              <a:solidFill>
                <a:schemeClr val="tx1">
                  <a:lumMod val="65000"/>
                  <a:lumOff val="35000"/>
                </a:schemeClr>
              </a:solidFill>
              <a:latin typeface="得意黑" pitchFamily="2" charset="-122"/>
              <a:ea typeface="得意黑" pitchFamily="2" charset="-122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11896B98-68C8-D64F-454A-257892C17AF3}"/>
              </a:ext>
            </a:extLst>
          </p:cNvPr>
          <p:cNvSpPr txBox="1"/>
          <p:nvPr/>
        </p:nvSpPr>
        <p:spPr>
          <a:xfrm>
            <a:off x="2013857" y="3800443"/>
            <a:ext cx="8164286" cy="7084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</p:spTree>
    <p:extLst>
      <p:ext uri="{BB962C8B-B14F-4D97-AF65-F5344CB8AC3E}">
        <p14:creationId xmlns:p14="http://schemas.microsoft.com/office/powerpoint/2010/main" val="5812433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2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文本框 33">
            <a:extLst>
              <a:ext uri="{FF2B5EF4-FFF2-40B4-BE49-F238E27FC236}">
                <a16:creationId xmlns:a16="http://schemas.microsoft.com/office/drawing/2014/main" id="{A03C990F-C36A-50EF-E8C7-4728CDF490CD}"/>
              </a:ext>
            </a:extLst>
          </p:cNvPr>
          <p:cNvSpPr txBox="1"/>
          <p:nvPr/>
        </p:nvSpPr>
        <p:spPr>
          <a:xfrm>
            <a:off x="2039837" y="351504"/>
            <a:ext cx="270138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单击此处添加标题文本</a:t>
            </a: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D0F1D1FC-2C62-8608-2007-CE5B2849E55F}"/>
              </a:ext>
            </a:extLst>
          </p:cNvPr>
          <p:cNvSpPr txBox="1"/>
          <p:nvPr/>
        </p:nvSpPr>
        <p:spPr>
          <a:xfrm>
            <a:off x="1010871" y="166624"/>
            <a:ext cx="61587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得意黑" pitchFamily="2" charset="-122"/>
                <a:ea typeface="得意黑" pitchFamily="2" charset="-122"/>
              </a:rPr>
              <a:t>04</a:t>
            </a:r>
            <a:endParaRPr lang="zh-CN" altLang="en-US" sz="3600" b="1" dirty="0">
              <a:solidFill>
                <a:schemeClr val="tx1">
                  <a:lumMod val="65000"/>
                  <a:lumOff val="35000"/>
                </a:schemeClr>
              </a:solidFill>
              <a:latin typeface="得意黑" pitchFamily="2" charset="-122"/>
              <a:ea typeface="得意黑" pitchFamily="2" charset="-122"/>
            </a:endParaRPr>
          </a:p>
        </p:txBody>
      </p:sp>
      <p:sp>
        <p:nvSpPr>
          <p:cNvPr id="21" name="Фигура">
            <a:extLst>
              <a:ext uri="{FF2B5EF4-FFF2-40B4-BE49-F238E27FC236}">
                <a16:creationId xmlns:a16="http://schemas.microsoft.com/office/drawing/2014/main" id="{77373873-5E1D-9E49-C3B8-F01CFAD6D82A}"/>
              </a:ext>
            </a:extLst>
          </p:cNvPr>
          <p:cNvSpPr/>
          <p:nvPr/>
        </p:nvSpPr>
        <p:spPr>
          <a:xfrm>
            <a:off x="1201304" y="1541867"/>
            <a:ext cx="2716921" cy="287438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213" h="21261" extrusionOk="0">
                <a:moveTo>
                  <a:pt x="10732" y="0"/>
                </a:moveTo>
                <a:lnTo>
                  <a:pt x="10729" y="1137"/>
                </a:lnTo>
                <a:cubicBezTo>
                  <a:pt x="4538" y="1092"/>
                  <a:pt x="-387" y="6040"/>
                  <a:pt x="24" y="11892"/>
                </a:cubicBezTo>
                <a:cubicBezTo>
                  <a:pt x="412" y="17425"/>
                  <a:pt x="5478" y="21600"/>
                  <a:pt x="11327" y="21239"/>
                </a:cubicBezTo>
                <a:cubicBezTo>
                  <a:pt x="16795" y="20902"/>
                  <a:pt x="21086" y="16662"/>
                  <a:pt x="21213" y="11472"/>
                </a:cubicBezTo>
                <a:lnTo>
                  <a:pt x="18377" y="11464"/>
                </a:lnTo>
                <a:cubicBezTo>
                  <a:pt x="18302" y="13558"/>
                  <a:pt x="17307" y="15411"/>
                  <a:pt x="15776" y="16693"/>
                </a:cubicBezTo>
                <a:cubicBezTo>
                  <a:pt x="14237" y="17982"/>
                  <a:pt x="12165" y="18690"/>
                  <a:pt x="9949" y="18520"/>
                </a:cubicBezTo>
                <a:cubicBezTo>
                  <a:pt x="7994" y="18371"/>
                  <a:pt x="6248" y="17544"/>
                  <a:pt x="4974" y="16286"/>
                </a:cubicBezTo>
                <a:cubicBezTo>
                  <a:pt x="3713" y="15042"/>
                  <a:pt x="2914" y="13375"/>
                  <a:pt x="2838" y="11536"/>
                </a:cubicBezTo>
                <a:cubicBezTo>
                  <a:pt x="2663" y="7307"/>
                  <a:pt x="6259" y="3801"/>
                  <a:pt x="10726" y="3844"/>
                </a:cubicBezTo>
                <a:lnTo>
                  <a:pt x="10727" y="5134"/>
                </a:lnTo>
                <a:lnTo>
                  <a:pt x="13449" y="2562"/>
                </a:lnTo>
                <a:lnTo>
                  <a:pt x="10732" y="0"/>
                </a:lnTo>
                <a:close/>
                <a:moveTo>
                  <a:pt x="16562" y="2006"/>
                </a:moveTo>
                <a:cubicBezTo>
                  <a:pt x="15866" y="2006"/>
                  <a:pt x="15170" y="2257"/>
                  <a:pt x="14639" y="2761"/>
                </a:cubicBezTo>
                <a:cubicBezTo>
                  <a:pt x="13577" y="3767"/>
                  <a:pt x="13577" y="5399"/>
                  <a:pt x="14639" y="6405"/>
                </a:cubicBezTo>
                <a:cubicBezTo>
                  <a:pt x="15701" y="7411"/>
                  <a:pt x="17424" y="7411"/>
                  <a:pt x="18486" y="6405"/>
                </a:cubicBezTo>
                <a:cubicBezTo>
                  <a:pt x="19548" y="5399"/>
                  <a:pt x="19548" y="3767"/>
                  <a:pt x="18486" y="2761"/>
                </a:cubicBezTo>
                <a:cubicBezTo>
                  <a:pt x="17955" y="2257"/>
                  <a:pt x="17259" y="2006"/>
                  <a:pt x="16562" y="2006"/>
                </a:cubicBezTo>
                <a:close/>
              </a:path>
            </a:pathLst>
          </a:custGeom>
          <a:solidFill>
            <a:srgbClr val="5B778D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>
              <a:cs typeface="+mn-ea"/>
              <a:sym typeface="+mn-lt"/>
            </a:endParaRPr>
          </a:p>
        </p:txBody>
      </p:sp>
      <p:sp>
        <p:nvSpPr>
          <p:cNvPr id="22" name="Фигура">
            <a:extLst>
              <a:ext uri="{FF2B5EF4-FFF2-40B4-BE49-F238E27FC236}">
                <a16:creationId xmlns:a16="http://schemas.microsoft.com/office/drawing/2014/main" id="{71C05BBC-5A0A-745A-E15D-4C854E1EF219}"/>
              </a:ext>
            </a:extLst>
          </p:cNvPr>
          <p:cNvSpPr/>
          <p:nvPr/>
        </p:nvSpPr>
        <p:spPr>
          <a:xfrm>
            <a:off x="3553980" y="1541867"/>
            <a:ext cx="2716921" cy="287438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213" h="21261" extrusionOk="0">
                <a:moveTo>
                  <a:pt x="10732" y="0"/>
                </a:moveTo>
                <a:lnTo>
                  <a:pt x="10729" y="1137"/>
                </a:lnTo>
                <a:cubicBezTo>
                  <a:pt x="4538" y="1092"/>
                  <a:pt x="-387" y="6040"/>
                  <a:pt x="24" y="11892"/>
                </a:cubicBezTo>
                <a:cubicBezTo>
                  <a:pt x="412" y="17425"/>
                  <a:pt x="5478" y="21600"/>
                  <a:pt x="11327" y="21239"/>
                </a:cubicBezTo>
                <a:cubicBezTo>
                  <a:pt x="16795" y="20902"/>
                  <a:pt x="21086" y="16662"/>
                  <a:pt x="21213" y="11472"/>
                </a:cubicBezTo>
                <a:lnTo>
                  <a:pt x="18377" y="11464"/>
                </a:lnTo>
                <a:cubicBezTo>
                  <a:pt x="18302" y="13558"/>
                  <a:pt x="17307" y="15411"/>
                  <a:pt x="15776" y="16693"/>
                </a:cubicBezTo>
                <a:cubicBezTo>
                  <a:pt x="14237" y="17982"/>
                  <a:pt x="12165" y="18690"/>
                  <a:pt x="9949" y="18520"/>
                </a:cubicBezTo>
                <a:cubicBezTo>
                  <a:pt x="7994" y="18371"/>
                  <a:pt x="6248" y="17544"/>
                  <a:pt x="4974" y="16286"/>
                </a:cubicBezTo>
                <a:cubicBezTo>
                  <a:pt x="3713" y="15042"/>
                  <a:pt x="2914" y="13375"/>
                  <a:pt x="2838" y="11536"/>
                </a:cubicBezTo>
                <a:cubicBezTo>
                  <a:pt x="2663" y="7307"/>
                  <a:pt x="6259" y="3801"/>
                  <a:pt x="10726" y="3844"/>
                </a:cubicBezTo>
                <a:lnTo>
                  <a:pt x="10727" y="5134"/>
                </a:lnTo>
                <a:lnTo>
                  <a:pt x="13449" y="2562"/>
                </a:lnTo>
                <a:lnTo>
                  <a:pt x="10732" y="0"/>
                </a:lnTo>
                <a:close/>
                <a:moveTo>
                  <a:pt x="16562" y="2006"/>
                </a:moveTo>
                <a:cubicBezTo>
                  <a:pt x="15866" y="2006"/>
                  <a:pt x="15170" y="2257"/>
                  <a:pt x="14639" y="2761"/>
                </a:cubicBezTo>
                <a:cubicBezTo>
                  <a:pt x="13577" y="3767"/>
                  <a:pt x="13577" y="5399"/>
                  <a:pt x="14639" y="6405"/>
                </a:cubicBezTo>
                <a:cubicBezTo>
                  <a:pt x="15701" y="7411"/>
                  <a:pt x="17424" y="7411"/>
                  <a:pt x="18486" y="6405"/>
                </a:cubicBezTo>
                <a:cubicBezTo>
                  <a:pt x="19548" y="5399"/>
                  <a:pt x="19548" y="3767"/>
                  <a:pt x="18486" y="2761"/>
                </a:cubicBezTo>
                <a:cubicBezTo>
                  <a:pt x="17955" y="2257"/>
                  <a:pt x="17259" y="2006"/>
                  <a:pt x="16562" y="2006"/>
                </a:cubicBezTo>
                <a:close/>
              </a:path>
            </a:pathLst>
          </a:custGeom>
          <a:solidFill>
            <a:srgbClr val="B8D8D8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>
              <a:cs typeface="+mn-ea"/>
              <a:sym typeface="+mn-lt"/>
            </a:endParaRPr>
          </a:p>
        </p:txBody>
      </p:sp>
      <p:sp>
        <p:nvSpPr>
          <p:cNvPr id="23" name="Фигура">
            <a:extLst>
              <a:ext uri="{FF2B5EF4-FFF2-40B4-BE49-F238E27FC236}">
                <a16:creationId xmlns:a16="http://schemas.microsoft.com/office/drawing/2014/main" id="{5BA02BC0-E826-F2FA-64F4-2889C706576A}"/>
              </a:ext>
            </a:extLst>
          </p:cNvPr>
          <p:cNvSpPr/>
          <p:nvPr/>
        </p:nvSpPr>
        <p:spPr>
          <a:xfrm>
            <a:off x="5906655" y="1541867"/>
            <a:ext cx="2716921" cy="287438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213" h="21261" extrusionOk="0">
                <a:moveTo>
                  <a:pt x="10732" y="0"/>
                </a:moveTo>
                <a:lnTo>
                  <a:pt x="10729" y="1137"/>
                </a:lnTo>
                <a:cubicBezTo>
                  <a:pt x="4538" y="1092"/>
                  <a:pt x="-387" y="6040"/>
                  <a:pt x="24" y="11892"/>
                </a:cubicBezTo>
                <a:cubicBezTo>
                  <a:pt x="412" y="17425"/>
                  <a:pt x="5478" y="21600"/>
                  <a:pt x="11327" y="21239"/>
                </a:cubicBezTo>
                <a:cubicBezTo>
                  <a:pt x="16795" y="20902"/>
                  <a:pt x="21086" y="16662"/>
                  <a:pt x="21213" y="11472"/>
                </a:cubicBezTo>
                <a:lnTo>
                  <a:pt x="18377" y="11464"/>
                </a:lnTo>
                <a:cubicBezTo>
                  <a:pt x="18302" y="13558"/>
                  <a:pt x="17307" y="15411"/>
                  <a:pt x="15776" y="16693"/>
                </a:cubicBezTo>
                <a:cubicBezTo>
                  <a:pt x="14237" y="17982"/>
                  <a:pt x="12165" y="18690"/>
                  <a:pt x="9949" y="18520"/>
                </a:cubicBezTo>
                <a:cubicBezTo>
                  <a:pt x="7994" y="18371"/>
                  <a:pt x="6248" y="17544"/>
                  <a:pt x="4974" y="16286"/>
                </a:cubicBezTo>
                <a:cubicBezTo>
                  <a:pt x="3713" y="15042"/>
                  <a:pt x="2914" y="13375"/>
                  <a:pt x="2838" y="11536"/>
                </a:cubicBezTo>
                <a:cubicBezTo>
                  <a:pt x="2663" y="7307"/>
                  <a:pt x="6259" y="3801"/>
                  <a:pt x="10726" y="3844"/>
                </a:cubicBezTo>
                <a:lnTo>
                  <a:pt x="10727" y="5134"/>
                </a:lnTo>
                <a:lnTo>
                  <a:pt x="13449" y="2562"/>
                </a:lnTo>
                <a:lnTo>
                  <a:pt x="10732" y="0"/>
                </a:lnTo>
                <a:close/>
                <a:moveTo>
                  <a:pt x="16562" y="2006"/>
                </a:moveTo>
                <a:cubicBezTo>
                  <a:pt x="15866" y="2006"/>
                  <a:pt x="15170" y="2257"/>
                  <a:pt x="14639" y="2761"/>
                </a:cubicBezTo>
                <a:cubicBezTo>
                  <a:pt x="13577" y="3767"/>
                  <a:pt x="13577" y="5399"/>
                  <a:pt x="14639" y="6405"/>
                </a:cubicBezTo>
                <a:cubicBezTo>
                  <a:pt x="15701" y="7411"/>
                  <a:pt x="17424" y="7411"/>
                  <a:pt x="18486" y="6405"/>
                </a:cubicBezTo>
                <a:cubicBezTo>
                  <a:pt x="19548" y="5399"/>
                  <a:pt x="19548" y="3767"/>
                  <a:pt x="18486" y="2761"/>
                </a:cubicBezTo>
                <a:cubicBezTo>
                  <a:pt x="17955" y="2257"/>
                  <a:pt x="17259" y="2006"/>
                  <a:pt x="16562" y="2006"/>
                </a:cubicBezTo>
                <a:close/>
              </a:path>
            </a:pathLst>
          </a:custGeom>
          <a:solidFill>
            <a:srgbClr val="D4E1E3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>
              <a:cs typeface="+mn-ea"/>
              <a:sym typeface="+mn-lt"/>
            </a:endParaRPr>
          </a:p>
        </p:txBody>
      </p:sp>
      <p:sp>
        <p:nvSpPr>
          <p:cNvPr id="24" name="Фигура">
            <a:extLst>
              <a:ext uri="{FF2B5EF4-FFF2-40B4-BE49-F238E27FC236}">
                <a16:creationId xmlns:a16="http://schemas.microsoft.com/office/drawing/2014/main" id="{EB44213E-9F2E-3B53-94E9-D810520EBDA8}"/>
              </a:ext>
            </a:extLst>
          </p:cNvPr>
          <p:cNvSpPr/>
          <p:nvPr/>
        </p:nvSpPr>
        <p:spPr>
          <a:xfrm>
            <a:off x="8259331" y="1541867"/>
            <a:ext cx="2716921" cy="287438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213" h="21261" extrusionOk="0">
                <a:moveTo>
                  <a:pt x="10732" y="0"/>
                </a:moveTo>
                <a:lnTo>
                  <a:pt x="10729" y="1137"/>
                </a:lnTo>
                <a:cubicBezTo>
                  <a:pt x="4538" y="1092"/>
                  <a:pt x="-387" y="6040"/>
                  <a:pt x="24" y="11892"/>
                </a:cubicBezTo>
                <a:cubicBezTo>
                  <a:pt x="412" y="17425"/>
                  <a:pt x="5478" y="21600"/>
                  <a:pt x="11327" y="21239"/>
                </a:cubicBezTo>
                <a:cubicBezTo>
                  <a:pt x="16795" y="20902"/>
                  <a:pt x="21086" y="16662"/>
                  <a:pt x="21213" y="11472"/>
                </a:cubicBezTo>
                <a:lnTo>
                  <a:pt x="18377" y="11464"/>
                </a:lnTo>
                <a:cubicBezTo>
                  <a:pt x="18302" y="13558"/>
                  <a:pt x="17307" y="15411"/>
                  <a:pt x="15776" y="16693"/>
                </a:cubicBezTo>
                <a:cubicBezTo>
                  <a:pt x="14237" y="17982"/>
                  <a:pt x="12165" y="18690"/>
                  <a:pt x="9949" y="18520"/>
                </a:cubicBezTo>
                <a:cubicBezTo>
                  <a:pt x="7994" y="18371"/>
                  <a:pt x="6248" y="17544"/>
                  <a:pt x="4974" y="16286"/>
                </a:cubicBezTo>
                <a:cubicBezTo>
                  <a:pt x="3713" y="15042"/>
                  <a:pt x="2914" y="13375"/>
                  <a:pt x="2838" y="11536"/>
                </a:cubicBezTo>
                <a:cubicBezTo>
                  <a:pt x="2663" y="7307"/>
                  <a:pt x="6259" y="3801"/>
                  <a:pt x="10726" y="3844"/>
                </a:cubicBezTo>
                <a:lnTo>
                  <a:pt x="10727" y="5134"/>
                </a:lnTo>
                <a:lnTo>
                  <a:pt x="13449" y="2562"/>
                </a:lnTo>
                <a:lnTo>
                  <a:pt x="10732" y="0"/>
                </a:lnTo>
                <a:close/>
                <a:moveTo>
                  <a:pt x="16562" y="2006"/>
                </a:moveTo>
                <a:cubicBezTo>
                  <a:pt x="15866" y="2006"/>
                  <a:pt x="15170" y="2257"/>
                  <a:pt x="14639" y="2761"/>
                </a:cubicBezTo>
                <a:cubicBezTo>
                  <a:pt x="13577" y="3767"/>
                  <a:pt x="13577" y="5399"/>
                  <a:pt x="14639" y="6405"/>
                </a:cubicBezTo>
                <a:cubicBezTo>
                  <a:pt x="15701" y="7411"/>
                  <a:pt x="17424" y="7411"/>
                  <a:pt x="18486" y="6405"/>
                </a:cubicBezTo>
                <a:cubicBezTo>
                  <a:pt x="19548" y="5399"/>
                  <a:pt x="19548" y="3767"/>
                  <a:pt x="18486" y="2761"/>
                </a:cubicBezTo>
                <a:cubicBezTo>
                  <a:pt x="17955" y="2257"/>
                  <a:pt x="17259" y="2006"/>
                  <a:pt x="16562" y="2006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>
              <a:cs typeface="+mn-ea"/>
              <a:sym typeface="+mn-lt"/>
            </a:endParaRPr>
          </a:p>
        </p:txBody>
      </p:sp>
      <p:sp>
        <p:nvSpPr>
          <p:cNvPr id="25" name="Freeform 21">
            <a:extLst>
              <a:ext uri="{FF2B5EF4-FFF2-40B4-BE49-F238E27FC236}">
                <a16:creationId xmlns:a16="http://schemas.microsoft.com/office/drawing/2014/main" id="{03114CCD-AA18-7FAB-64B5-DEAC56E07158}"/>
              </a:ext>
            </a:extLst>
          </p:cNvPr>
          <p:cNvSpPr/>
          <p:nvPr/>
        </p:nvSpPr>
        <p:spPr>
          <a:xfrm>
            <a:off x="7893058" y="2003885"/>
            <a:ext cx="304840" cy="29114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8262" y="4327"/>
                </a:moveTo>
                <a:cubicBezTo>
                  <a:pt x="8262" y="1850"/>
                  <a:pt x="6401" y="0"/>
                  <a:pt x="4131" y="0"/>
                </a:cubicBezTo>
                <a:cubicBezTo>
                  <a:pt x="1860" y="0"/>
                  <a:pt x="0" y="1949"/>
                  <a:pt x="0" y="4327"/>
                </a:cubicBezTo>
                <a:cubicBezTo>
                  <a:pt x="0" y="6672"/>
                  <a:pt x="1766" y="8620"/>
                  <a:pt x="4131" y="8620"/>
                </a:cubicBezTo>
                <a:cubicBezTo>
                  <a:pt x="4730" y="8620"/>
                  <a:pt x="5298" y="8422"/>
                  <a:pt x="5707" y="8224"/>
                </a:cubicBezTo>
                <a:lnTo>
                  <a:pt x="8262" y="10701"/>
                </a:lnTo>
                <a:lnTo>
                  <a:pt x="5707" y="13376"/>
                </a:lnTo>
                <a:cubicBezTo>
                  <a:pt x="5298" y="12947"/>
                  <a:pt x="4730" y="12947"/>
                  <a:pt x="4131" y="12947"/>
                </a:cubicBezTo>
                <a:cubicBezTo>
                  <a:pt x="1766" y="12947"/>
                  <a:pt x="0" y="14895"/>
                  <a:pt x="0" y="17273"/>
                </a:cubicBezTo>
                <a:cubicBezTo>
                  <a:pt x="0" y="19618"/>
                  <a:pt x="1860" y="21600"/>
                  <a:pt x="4131" y="21600"/>
                </a:cubicBezTo>
                <a:cubicBezTo>
                  <a:pt x="6401" y="21600"/>
                  <a:pt x="8262" y="19519"/>
                  <a:pt x="8262" y="17273"/>
                </a:cubicBezTo>
                <a:cubicBezTo>
                  <a:pt x="8262" y="16646"/>
                  <a:pt x="8072" y="16018"/>
                  <a:pt x="7852" y="15424"/>
                </a:cubicBezTo>
                <a:lnTo>
                  <a:pt x="10217" y="12947"/>
                </a:lnTo>
                <a:lnTo>
                  <a:pt x="17469" y="20345"/>
                </a:lnTo>
                <a:lnTo>
                  <a:pt x="21600" y="20345"/>
                </a:lnTo>
                <a:lnTo>
                  <a:pt x="7852" y="5945"/>
                </a:lnTo>
                <a:cubicBezTo>
                  <a:pt x="8072" y="5549"/>
                  <a:pt x="8262" y="4921"/>
                  <a:pt x="8262" y="4327"/>
                </a:cubicBezTo>
                <a:close/>
                <a:moveTo>
                  <a:pt x="4131" y="6374"/>
                </a:moveTo>
                <a:cubicBezTo>
                  <a:pt x="2964" y="6374"/>
                  <a:pt x="2176" y="5549"/>
                  <a:pt x="2176" y="4327"/>
                </a:cubicBezTo>
                <a:cubicBezTo>
                  <a:pt x="2176" y="3072"/>
                  <a:pt x="2964" y="2048"/>
                  <a:pt x="4131" y="2048"/>
                </a:cubicBezTo>
                <a:cubicBezTo>
                  <a:pt x="5298" y="2048"/>
                  <a:pt x="6086" y="3072"/>
                  <a:pt x="6086" y="4327"/>
                </a:cubicBezTo>
                <a:cubicBezTo>
                  <a:pt x="6086" y="5549"/>
                  <a:pt x="5298" y="6374"/>
                  <a:pt x="4131" y="6374"/>
                </a:cubicBezTo>
                <a:close/>
                <a:moveTo>
                  <a:pt x="4131" y="19321"/>
                </a:moveTo>
                <a:cubicBezTo>
                  <a:pt x="2964" y="19321"/>
                  <a:pt x="2176" y="18396"/>
                  <a:pt x="2176" y="17273"/>
                </a:cubicBezTo>
                <a:cubicBezTo>
                  <a:pt x="2176" y="16150"/>
                  <a:pt x="2964" y="14994"/>
                  <a:pt x="4131" y="14994"/>
                </a:cubicBezTo>
                <a:cubicBezTo>
                  <a:pt x="5298" y="14994"/>
                  <a:pt x="6086" y="16150"/>
                  <a:pt x="6086" y="17273"/>
                </a:cubicBezTo>
                <a:cubicBezTo>
                  <a:pt x="6086" y="18396"/>
                  <a:pt x="5298" y="19321"/>
                  <a:pt x="4131" y="19321"/>
                </a:cubicBezTo>
                <a:close/>
                <a:moveTo>
                  <a:pt x="10217" y="10272"/>
                </a:moveTo>
                <a:cubicBezTo>
                  <a:pt x="10627" y="10272"/>
                  <a:pt x="10816" y="10371"/>
                  <a:pt x="10816" y="10701"/>
                </a:cubicBezTo>
                <a:cubicBezTo>
                  <a:pt x="10816" y="10998"/>
                  <a:pt x="10500" y="11295"/>
                  <a:pt x="10217" y="11295"/>
                </a:cubicBezTo>
                <a:cubicBezTo>
                  <a:pt x="9933" y="11295"/>
                  <a:pt x="9838" y="10998"/>
                  <a:pt x="9838" y="10701"/>
                </a:cubicBezTo>
                <a:cubicBezTo>
                  <a:pt x="9838" y="10371"/>
                  <a:pt x="10027" y="10272"/>
                  <a:pt x="10217" y="10272"/>
                </a:cubicBezTo>
                <a:close/>
                <a:moveTo>
                  <a:pt x="21600" y="1024"/>
                </a:moveTo>
                <a:lnTo>
                  <a:pt x="17469" y="1024"/>
                </a:lnTo>
                <a:lnTo>
                  <a:pt x="11383" y="7596"/>
                </a:lnTo>
                <a:lnTo>
                  <a:pt x="13370" y="9644"/>
                </a:lnTo>
                <a:lnTo>
                  <a:pt x="21600" y="1024"/>
                </a:ln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22860" tIns="22860" rIns="22860" bIns="22860" numCol="1" anchor="ctr">
            <a:noAutofit/>
          </a:bodyPr>
          <a:lstStyle/>
          <a:p>
            <a:pPr defTabSz="457200">
              <a:defRPr sz="1800" b="0">
                <a:latin typeface="Roboto"/>
                <a:ea typeface="Roboto"/>
                <a:cs typeface="Roboto"/>
                <a:sym typeface="Roboto"/>
              </a:defRPr>
            </a:pPr>
            <a:endParaRPr sz="900">
              <a:cs typeface="+mn-ea"/>
              <a:sym typeface="+mn-lt"/>
            </a:endParaRPr>
          </a:p>
        </p:txBody>
      </p:sp>
      <p:sp>
        <p:nvSpPr>
          <p:cNvPr id="26" name="Freeform 22">
            <a:extLst>
              <a:ext uri="{FF2B5EF4-FFF2-40B4-BE49-F238E27FC236}">
                <a16:creationId xmlns:a16="http://schemas.microsoft.com/office/drawing/2014/main" id="{EC55F222-831A-F114-4473-06C97588FAF8}"/>
              </a:ext>
            </a:extLst>
          </p:cNvPr>
          <p:cNvSpPr/>
          <p:nvPr/>
        </p:nvSpPr>
        <p:spPr>
          <a:xfrm>
            <a:off x="5558555" y="1971760"/>
            <a:ext cx="259832" cy="31854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052" y="1870"/>
                </a:moveTo>
                <a:lnTo>
                  <a:pt x="13994" y="1870"/>
                </a:lnTo>
                <a:cubicBezTo>
                  <a:pt x="13551" y="754"/>
                  <a:pt x="12406" y="0"/>
                  <a:pt x="10782" y="0"/>
                </a:cubicBezTo>
                <a:cubicBezTo>
                  <a:pt x="9194" y="0"/>
                  <a:pt x="7791" y="754"/>
                  <a:pt x="7348" y="1870"/>
                </a:cubicBezTo>
                <a:lnTo>
                  <a:pt x="2289" y="1870"/>
                </a:lnTo>
                <a:cubicBezTo>
                  <a:pt x="886" y="1870"/>
                  <a:pt x="0" y="2806"/>
                  <a:pt x="0" y="3922"/>
                </a:cubicBezTo>
                <a:lnTo>
                  <a:pt x="0" y="19518"/>
                </a:lnTo>
                <a:cubicBezTo>
                  <a:pt x="0" y="20665"/>
                  <a:pt x="886" y="21600"/>
                  <a:pt x="2289" y="21600"/>
                </a:cubicBezTo>
                <a:lnTo>
                  <a:pt x="19052" y="21600"/>
                </a:lnTo>
                <a:cubicBezTo>
                  <a:pt x="20455" y="21600"/>
                  <a:pt x="21600" y="20665"/>
                  <a:pt x="21600" y="19518"/>
                </a:cubicBezTo>
                <a:lnTo>
                  <a:pt x="21600" y="3922"/>
                </a:lnTo>
                <a:cubicBezTo>
                  <a:pt x="21600" y="2806"/>
                  <a:pt x="20455" y="1870"/>
                  <a:pt x="19052" y="1870"/>
                </a:cubicBezTo>
                <a:close/>
                <a:moveTo>
                  <a:pt x="10782" y="1870"/>
                </a:moveTo>
                <a:cubicBezTo>
                  <a:pt x="11483" y="1870"/>
                  <a:pt x="11926" y="2142"/>
                  <a:pt x="11926" y="2806"/>
                </a:cubicBezTo>
                <a:cubicBezTo>
                  <a:pt x="11926" y="3469"/>
                  <a:pt x="11483" y="3922"/>
                  <a:pt x="10782" y="3922"/>
                </a:cubicBezTo>
                <a:cubicBezTo>
                  <a:pt x="10117" y="3922"/>
                  <a:pt x="9637" y="3469"/>
                  <a:pt x="9637" y="2806"/>
                </a:cubicBezTo>
                <a:cubicBezTo>
                  <a:pt x="9637" y="2142"/>
                  <a:pt x="10117" y="1870"/>
                  <a:pt x="10782" y="1870"/>
                </a:cubicBezTo>
                <a:close/>
                <a:moveTo>
                  <a:pt x="19052" y="19518"/>
                </a:moveTo>
                <a:lnTo>
                  <a:pt x="2289" y="19518"/>
                </a:lnTo>
                <a:lnTo>
                  <a:pt x="2289" y="3922"/>
                </a:lnTo>
                <a:lnTo>
                  <a:pt x="4800" y="3922"/>
                </a:lnTo>
                <a:lnTo>
                  <a:pt x="4800" y="6758"/>
                </a:lnTo>
                <a:lnTo>
                  <a:pt x="16763" y="6758"/>
                </a:lnTo>
                <a:lnTo>
                  <a:pt x="16763" y="3922"/>
                </a:lnTo>
                <a:lnTo>
                  <a:pt x="19052" y="3922"/>
                </a:lnTo>
                <a:lnTo>
                  <a:pt x="19052" y="19518"/>
                </a:ln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22860" tIns="22860" rIns="22860" bIns="22860" numCol="1" anchor="ctr">
            <a:noAutofit/>
          </a:bodyPr>
          <a:lstStyle/>
          <a:p>
            <a:pPr defTabSz="457200">
              <a:defRPr sz="1800" b="0">
                <a:latin typeface="Roboto"/>
                <a:ea typeface="Roboto"/>
                <a:cs typeface="Roboto"/>
                <a:sym typeface="Roboto"/>
              </a:defRPr>
            </a:pPr>
            <a:endParaRPr sz="900">
              <a:cs typeface="+mn-ea"/>
              <a:sym typeface="+mn-lt"/>
            </a:endParaRPr>
          </a:p>
        </p:txBody>
      </p:sp>
      <p:sp>
        <p:nvSpPr>
          <p:cNvPr id="27" name="Freeform 23">
            <a:extLst>
              <a:ext uri="{FF2B5EF4-FFF2-40B4-BE49-F238E27FC236}">
                <a16:creationId xmlns:a16="http://schemas.microsoft.com/office/drawing/2014/main" id="{09D666EF-8C5E-5EFC-8C9A-C688F6696329}"/>
              </a:ext>
            </a:extLst>
          </p:cNvPr>
          <p:cNvSpPr/>
          <p:nvPr/>
        </p:nvSpPr>
        <p:spPr>
          <a:xfrm>
            <a:off x="3216537" y="2001780"/>
            <a:ext cx="258391" cy="2585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80" h="21489" extrusionOk="0">
                <a:moveTo>
                  <a:pt x="0" y="17132"/>
                </a:moveTo>
                <a:lnTo>
                  <a:pt x="0" y="21489"/>
                </a:lnTo>
                <a:lnTo>
                  <a:pt x="4608" y="21489"/>
                </a:lnTo>
                <a:lnTo>
                  <a:pt x="17693" y="8160"/>
                </a:lnTo>
                <a:lnTo>
                  <a:pt x="13085" y="3581"/>
                </a:lnTo>
                <a:lnTo>
                  <a:pt x="0" y="17132"/>
                </a:lnTo>
                <a:close/>
                <a:moveTo>
                  <a:pt x="21121" y="4726"/>
                </a:moveTo>
                <a:cubicBezTo>
                  <a:pt x="21600" y="4246"/>
                  <a:pt x="21600" y="3581"/>
                  <a:pt x="21121" y="3101"/>
                </a:cubicBezTo>
                <a:lnTo>
                  <a:pt x="18393" y="332"/>
                </a:lnTo>
                <a:cubicBezTo>
                  <a:pt x="17914" y="-111"/>
                  <a:pt x="17214" y="-111"/>
                  <a:pt x="16771" y="332"/>
                </a:cubicBezTo>
                <a:lnTo>
                  <a:pt x="14707" y="2400"/>
                </a:lnTo>
                <a:lnTo>
                  <a:pt x="19057" y="7015"/>
                </a:lnTo>
                <a:lnTo>
                  <a:pt x="21121" y="4726"/>
                </a:ln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22860" tIns="22860" rIns="22860" bIns="22860" numCol="1" anchor="ctr">
            <a:noAutofit/>
          </a:bodyPr>
          <a:lstStyle/>
          <a:p>
            <a:pPr defTabSz="457200">
              <a:defRPr sz="1800" b="0">
                <a:latin typeface="Roboto"/>
                <a:ea typeface="Roboto"/>
                <a:cs typeface="Roboto"/>
                <a:sym typeface="Roboto"/>
              </a:defRPr>
            </a:pPr>
            <a:endParaRPr sz="900">
              <a:cs typeface="+mn-ea"/>
              <a:sym typeface="+mn-lt"/>
            </a:endParaRPr>
          </a:p>
        </p:txBody>
      </p:sp>
      <p:sp>
        <p:nvSpPr>
          <p:cNvPr id="28" name="Freeform 24">
            <a:extLst>
              <a:ext uri="{FF2B5EF4-FFF2-40B4-BE49-F238E27FC236}">
                <a16:creationId xmlns:a16="http://schemas.microsoft.com/office/drawing/2014/main" id="{0EE88AC0-1A39-231E-8B2E-8817FC8C2ADA}"/>
              </a:ext>
            </a:extLst>
          </p:cNvPr>
          <p:cNvSpPr/>
          <p:nvPr/>
        </p:nvSpPr>
        <p:spPr>
          <a:xfrm>
            <a:off x="10254701" y="2039851"/>
            <a:ext cx="287231" cy="23243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500" y="0"/>
                </a:moveTo>
                <a:lnTo>
                  <a:pt x="2067" y="0"/>
                </a:lnTo>
                <a:cubicBezTo>
                  <a:pt x="1033" y="0"/>
                  <a:pt x="0" y="1280"/>
                  <a:pt x="0" y="2850"/>
                </a:cubicBezTo>
                <a:lnTo>
                  <a:pt x="0" y="19039"/>
                </a:lnTo>
                <a:cubicBezTo>
                  <a:pt x="0" y="20320"/>
                  <a:pt x="1033" y="21600"/>
                  <a:pt x="2067" y="21600"/>
                </a:cubicBezTo>
                <a:lnTo>
                  <a:pt x="19500" y="21600"/>
                </a:lnTo>
                <a:cubicBezTo>
                  <a:pt x="20767" y="21600"/>
                  <a:pt x="21600" y="20320"/>
                  <a:pt x="21600" y="19039"/>
                </a:cubicBezTo>
                <a:lnTo>
                  <a:pt x="21600" y="2850"/>
                </a:lnTo>
                <a:cubicBezTo>
                  <a:pt x="21600" y="1280"/>
                  <a:pt x="20767" y="0"/>
                  <a:pt x="19500" y="0"/>
                </a:cubicBezTo>
                <a:close/>
                <a:moveTo>
                  <a:pt x="19500" y="19039"/>
                </a:moveTo>
                <a:lnTo>
                  <a:pt x="2067" y="19039"/>
                </a:lnTo>
                <a:lnTo>
                  <a:pt x="2067" y="10821"/>
                </a:lnTo>
                <a:lnTo>
                  <a:pt x="19500" y="10821"/>
                </a:lnTo>
                <a:lnTo>
                  <a:pt x="19500" y="19039"/>
                </a:lnTo>
                <a:close/>
                <a:moveTo>
                  <a:pt x="19500" y="5410"/>
                </a:moveTo>
                <a:lnTo>
                  <a:pt x="2067" y="5410"/>
                </a:lnTo>
                <a:lnTo>
                  <a:pt x="2067" y="2850"/>
                </a:lnTo>
                <a:lnTo>
                  <a:pt x="19500" y="2850"/>
                </a:lnTo>
                <a:lnTo>
                  <a:pt x="19500" y="5410"/>
                </a:ln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22860" tIns="22860" rIns="22860" bIns="22860" numCol="1" anchor="ctr">
            <a:noAutofit/>
          </a:bodyPr>
          <a:lstStyle/>
          <a:p>
            <a:pPr defTabSz="457200">
              <a:defRPr sz="1800" b="0">
                <a:latin typeface="Roboto"/>
                <a:ea typeface="Roboto"/>
                <a:cs typeface="Roboto"/>
                <a:sym typeface="Roboto"/>
              </a:defRPr>
            </a:pPr>
            <a:endParaRPr sz="900">
              <a:cs typeface="+mn-ea"/>
              <a:sym typeface="+mn-lt"/>
            </a:endParaRPr>
          </a:p>
        </p:txBody>
      </p:sp>
      <p:grpSp>
        <p:nvGrpSpPr>
          <p:cNvPr id="4" name="Группа">
            <a:extLst>
              <a:ext uri="{FF2B5EF4-FFF2-40B4-BE49-F238E27FC236}">
                <a16:creationId xmlns:a16="http://schemas.microsoft.com/office/drawing/2014/main" id="{483E2DAF-0699-2D81-885B-CDAD941573DE}"/>
              </a:ext>
            </a:extLst>
          </p:cNvPr>
          <p:cNvGrpSpPr/>
          <p:nvPr/>
        </p:nvGrpSpPr>
        <p:grpSpPr>
          <a:xfrm>
            <a:off x="2107970" y="2517782"/>
            <a:ext cx="7961617" cy="280846"/>
            <a:chOff x="467564" y="0"/>
            <a:chExt cx="15923227" cy="561692"/>
          </a:xfrm>
        </p:grpSpPr>
        <p:sp>
          <p:nvSpPr>
            <p:cNvPr id="20" name="Text Box 3">
              <a:extLst>
                <a:ext uri="{FF2B5EF4-FFF2-40B4-BE49-F238E27FC236}">
                  <a16:creationId xmlns:a16="http://schemas.microsoft.com/office/drawing/2014/main" id="{E122CED4-A164-2023-AFE8-94532EFFED60}"/>
                </a:ext>
              </a:extLst>
            </p:cNvPr>
            <p:cNvSpPr txBox="1"/>
            <p:nvPr/>
          </p:nvSpPr>
          <p:spPr>
            <a:xfrm>
              <a:off x="467564" y="0"/>
              <a:ext cx="1807177" cy="56169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19050" tIns="19050" rIns="19050" bIns="19050" numCol="1" anchor="t">
              <a:spAutoFit/>
            </a:bodyPr>
            <a:lstStyle>
              <a:lvl1pPr>
                <a:lnSpc>
                  <a:spcPct val="90000"/>
                </a:lnSpc>
                <a:defRPr sz="3500" b="0">
                  <a:solidFill>
                    <a:srgbClr val="252D30"/>
                  </a:solidFill>
                  <a:latin typeface="Impact"/>
                  <a:ea typeface="Impact"/>
                  <a:cs typeface="Impact"/>
                  <a:sym typeface="Impact"/>
                </a:defRPr>
              </a:lvl1pPr>
            </a:lstStyle>
            <a:p>
              <a:pPr algn="ctr"/>
              <a:r>
                <a:rPr sz="1750">
                  <a:solidFill>
                    <a:schemeClr val="tx1"/>
                  </a:solidFill>
                  <a:latin typeface="+mn-lt"/>
                  <a:ea typeface="+mn-ea"/>
                  <a:cs typeface="+mn-ea"/>
                  <a:sym typeface="+mn-lt"/>
                </a:rPr>
                <a:t>2020</a:t>
              </a:r>
            </a:p>
          </p:txBody>
        </p:sp>
        <p:sp>
          <p:nvSpPr>
            <p:cNvPr id="17" name="Text Box 3">
              <a:extLst>
                <a:ext uri="{FF2B5EF4-FFF2-40B4-BE49-F238E27FC236}">
                  <a16:creationId xmlns:a16="http://schemas.microsoft.com/office/drawing/2014/main" id="{5AA22BCC-9959-B3C8-2F84-6851410274C1}"/>
                </a:ext>
              </a:extLst>
            </p:cNvPr>
            <p:cNvSpPr txBox="1"/>
            <p:nvPr/>
          </p:nvSpPr>
          <p:spPr>
            <a:xfrm>
              <a:off x="5172914" y="0"/>
              <a:ext cx="1807177" cy="56169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19050" tIns="19050" rIns="19050" bIns="19050" numCol="1" anchor="t">
              <a:spAutoFit/>
            </a:bodyPr>
            <a:lstStyle>
              <a:lvl1pPr>
                <a:lnSpc>
                  <a:spcPct val="90000"/>
                </a:lnSpc>
                <a:defRPr sz="3500" b="0">
                  <a:solidFill>
                    <a:srgbClr val="252D30"/>
                  </a:solidFill>
                  <a:latin typeface="Impact"/>
                  <a:ea typeface="Impact"/>
                  <a:cs typeface="Impact"/>
                  <a:sym typeface="Impact"/>
                </a:defRPr>
              </a:lvl1pPr>
            </a:lstStyle>
            <a:p>
              <a:pPr algn="ctr"/>
              <a:r>
                <a:rPr sz="1750">
                  <a:solidFill>
                    <a:schemeClr val="tx1"/>
                  </a:solidFill>
                  <a:latin typeface="+mn-lt"/>
                  <a:ea typeface="+mn-ea"/>
                  <a:cs typeface="+mn-ea"/>
                  <a:sym typeface="+mn-lt"/>
                </a:rPr>
                <a:t>2021</a:t>
              </a:r>
            </a:p>
          </p:txBody>
        </p:sp>
        <p:sp>
          <p:nvSpPr>
            <p:cNvPr id="14" name="Text Box 3">
              <a:extLst>
                <a:ext uri="{FF2B5EF4-FFF2-40B4-BE49-F238E27FC236}">
                  <a16:creationId xmlns:a16="http://schemas.microsoft.com/office/drawing/2014/main" id="{A4AF8CA7-D1D6-A5ED-3907-044EB09E6C0B}"/>
                </a:ext>
              </a:extLst>
            </p:cNvPr>
            <p:cNvSpPr txBox="1"/>
            <p:nvPr/>
          </p:nvSpPr>
          <p:spPr>
            <a:xfrm>
              <a:off x="9878264" y="0"/>
              <a:ext cx="1807177" cy="56169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19050" tIns="19050" rIns="19050" bIns="19050" numCol="1" anchor="t">
              <a:spAutoFit/>
            </a:bodyPr>
            <a:lstStyle>
              <a:lvl1pPr>
                <a:lnSpc>
                  <a:spcPct val="90000"/>
                </a:lnSpc>
                <a:defRPr sz="3500" b="0">
                  <a:solidFill>
                    <a:srgbClr val="252D30"/>
                  </a:solidFill>
                  <a:latin typeface="Impact"/>
                  <a:ea typeface="Impact"/>
                  <a:cs typeface="Impact"/>
                  <a:sym typeface="Impact"/>
                </a:defRPr>
              </a:lvl1pPr>
            </a:lstStyle>
            <a:p>
              <a:pPr algn="ctr"/>
              <a:r>
                <a:rPr sz="1750">
                  <a:solidFill>
                    <a:schemeClr val="tx1"/>
                  </a:solidFill>
                  <a:latin typeface="+mn-lt"/>
                  <a:ea typeface="+mn-ea"/>
                  <a:cs typeface="+mn-ea"/>
                  <a:sym typeface="+mn-lt"/>
                </a:rPr>
                <a:t>2022</a:t>
              </a:r>
            </a:p>
          </p:txBody>
        </p:sp>
        <p:sp>
          <p:nvSpPr>
            <p:cNvPr id="11" name="Text Box 3">
              <a:extLst>
                <a:ext uri="{FF2B5EF4-FFF2-40B4-BE49-F238E27FC236}">
                  <a16:creationId xmlns:a16="http://schemas.microsoft.com/office/drawing/2014/main" id="{012E69C0-3B34-0FE0-C932-59BA379461B5}"/>
                </a:ext>
              </a:extLst>
            </p:cNvPr>
            <p:cNvSpPr txBox="1"/>
            <p:nvPr/>
          </p:nvSpPr>
          <p:spPr>
            <a:xfrm>
              <a:off x="14583614" y="0"/>
              <a:ext cx="1807177" cy="56169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19050" tIns="19050" rIns="19050" bIns="19050" numCol="1" anchor="t">
              <a:spAutoFit/>
            </a:bodyPr>
            <a:lstStyle>
              <a:lvl1pPr>
                <a:lnSpc>
                  <a:spcPct val="90000"/>
                </a:lnSpc>
                <a:defRPr sz="3500" b="0">
                  <a:solidFill>
                    <a:srgbClr val="252D30"/>
                  </a:solidFill>
                  <a:latin typeface="Impact"/>
                  <a:ea typeface="Impact"/>
                  <a:cs typeface="Impact"/>
                  <a:sym typeface="Impact"/>
                </a:defRPr>
              </a:lvl1pPr>
            </a:lstStyle>
            <a:p>
              <a:pPr algn="ctr"/>
              <a:r>
                <a:rPr sz="1750" dirty="0">
                  <a:solidFill>
                    <a:schemeClr val="tx1"/>
                  </a:solidFill>
                  <a:latin typeface="+mn-lt"/>
                  <a:ea typeface="+mn-ea"/>
                  <a:cs typeface="+mn-ea"/>
                  <a:sym typeface="+mn-lt"/>
                </a:rPr>
                <a:t>2023</a:t>
              </a:r>
            </a:p>
          </p:txBody>
        </p:sp>
      </p:grpSp>
      <p:sp>
        <p:nvSpPr>
          <p:cNvPr id="29" name="文本框 28">
            <a:extLst>
              <a:ext uri="{FF2B5EF4-FFF2-40B4-BE49-F238E27FC236}">
                <a16:creationId xmlns:a16="http://schemas.microsoft.com/office/drawing/2014/main" id="{98B98D1C-D488-F0C6-EF09-7110E8AEBCFA}"/>
              </a:ext>
            </a:extLst>
          </p:cNvPr>
          <p:cNvSpPr txBox="1"/>
          <p:nvPr/>
        </p:nvSpPr>
        <p:spPr>
          <a:xfrm>
            <a:off x="1740868" y="2798628"/>
            <a:ext cx="1637795" cy="994118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ctr"/>
            <a:r>
              <a:rPr lang="zh-CN" altLang="en-US" sz="1000" dirty="0"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40746412-C50F-DCA3-388C-E85CB1B1AF5A}"/>
              </a:ext>
            </a:extLst>
          </p:cNvPr>
          <p:cNvSpPr txBox="1"/>
          <p:nvPr/>
        </p:nvSpPr>
        <p:spPr>
          <a:xfrm>
            <a:off x="4093544" y="2798628"/>
            <a:ext cx="1637795" cy="994118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ctr"/>
            <a:r>
              <a:rPr lang="zh-CN" altLang="en-US" sz="1000" dirty="0"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09B301C9-594D-5A34-0833-5B8D05D82A3F}"/>
              </a:ext>
            </a:extLst>
          </p:cNvPr>
          <p:cNvSpPr txBox="1"/>
          <p:nvPr/>
        </p:nvSpPr>
        <p:spPr>
          <a:xfrm>
            <a:off x="6446220" y="2798628"/>
            <a:ext cx="1637795" cy="994118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ctr"/>
            <a:r>
              <a:rPr lang="zh-CN" altLang="en-US" sz="1000" dirty="0"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F5C64635-55A7-FF96-DAB5-83A48625C7BE}"/>
              </a:ext>
            </a:extLst>
          </p:cNvPr>
          <p:cNvSpPr txBox="1"/>
          <p:nvPr/>
        </p:nvSpPr>
        <p:spPr>
          <a:xfrm>
            <a:off x="8798896" y="2798628"/>
            <a:ext cx="1637795" cy="994118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ctr"/>
            <a:r>
              <a:rPr lang="zh-CN" altLang="en-US" sz="1000" dirty="0"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EB74CC42-79FB-C40E-74E2-0EE1CE3BA52A}"/>
              </a:ext>
            </a:extLst>
          </p:cNvPr>
          <p:cNvSpPr txBox="1"/>
          <p:nvPr/>
        </p:nvSpPr>
        <p:spPr>
          <a:xfrm>
            <a:off x="1127125" y="4725459"/>
            <a:ext cx="9937750" cy="10316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200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字以内，据统计每页幻灯片的最好控制在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5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分钟之内。此处添加详细文本描述，建议与标题相关并符合整体语言风格，语言描述尽量简洁生动。</a:t>
            </a:r>
          </a:p>
        </p:txBody>
      </p:sp>
    </p:spTree>
    <p:extLst>
      <p:ext uri="{BB962C8B-B14F-4D97-AF65-F5344CB8AC3E}">
        <p14:creationId xmlns:p14="http://schemas.microsoft.com/office/powerpoint/2010/main" val="9429059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2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任意多边形: 形状 15">
            <a:extLst>
              <a:ext uri="{FF2B5EF4-FFF2-40B4-BE49-F238E27FC236}">
                <a16:creationId xmlns:a16="http://schemas.microsoft.com/office/drawing/2014/main" id="{A3876441-279C-ED10-BBF8-B098FD1DCC8A}"/>
              </a:ext>
            </a:extLst>
          </p:cNvPr>
          <p:cNvSpPr/>
          <p:nvPr/>
        </p:nvSpPr>
        <p:spPr>
          <a:xfrm rot="623001">
            <a:off x="9673096" y="3285368"/>
            <a:ext cx="2829973" cy="3492810"/>
          </a:xfrm>
          <a:custGeom>
            <a:avLst/>
            <a:gdLst>
              <a:gd name="connsiteX0" fmla="*/ 2000256 w 2829973"/>
              <a:gd name="connsiteY0" fmla="*/ 25863 h 3492810"/>
              <a:gd name="connsiteX1" fmla="*/ 2217281 w 2829973"/>
              <a:gd name="connsiteY1" fmla="*/ 0 h 3492810"/>
              <a:gd name="connsiteX2" fmla="*/ 2829973 w 2829973"/>
              <a:gd name="connsiteY2" fmla="*/ 3343764 h 3492810"/>
              <a:gd name="connsiteX3" fmla="*/ 2016550 w 2829973"/>
              <a:gd name="connsiteY3" fmla="*/ 3492810 h 3492810"/>
              <a:gd name="connsiteX4" fmla="*/ 1718420 w 2829973"/>
              <a:gd name="connsiteY4" fmla="*/ 3323082 h 3492810"/>
              <a:gd name="connsiteX5" fmla="*/ 1350721 w 2829973"/>
              <a:gd name="connsiteY5" fmla="*/ 3120998 h 3492810"/>
              <a:gd name="connsiteX6" fmla="*/ 0 w 2829973"/>
              <a:gd name="connsiteY6" fmla="*/ 1742788 h 3492810"/>
              <a:gd name="connsiteX7" fmla="*/ 184570 w 2829973"/>
              <a:gd name="connsiteY7" fmla="*/ 1112080 h 3492810"/>
              <a:gd name="connsiteX8" fmla="*/ 2000256 w 2829973"/>
              <a:gd name="connsiteY8" fmla="*/ 25863 h 34928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829973" h="3492810">
                <a:moveTo>
                  <a:pt x="2000256" y="25863"/>
                </a:moveTo>
                <a:lnTo>
                  <a:pt x="2217281" y="0"/>
                </a:lnTo>
                <a:lnTo>
                  <a:pt x="2829973" y="3343764"/>
                </a:lnTo>
                <a:lnTo>
                  <a:pt x="2016550" y="3492810"/>
                </a:lnTo>
                <a:lnTo>
                  <a:pt x="1718420" y="3323082"/>
                </a:lnTo>
                <a:cubicBezTo>
                  <a:pt x="1595068" y="3254342"/>
                  <a:pt x="1472370" y="3187183"/>
                  <a:pt x="1350721" y="3120998"/>
                </a:cubicBezTo>
                <a:cubicBezTo>
                  <a:pt x="612441" y="2731672"/>
                  <a:pt x="0" y="2373496"/>
                  <a:pt x="0" y="1742788"/>
                </a:cubicBezTo>
                <a:cubicBezTo>
                  <a:pt x="0" y="1540339"/>
                  <a:pt x="75506" y="1298958"/>
                  <a:pt x="184570" y="1112080"/>
                </a:cubicBezTo>
                <a:cubicBezTo>
                  <a:pt x="580978" y="434654"/>
                  <a:pt x="1331320" y="133901"/>
                  <a:pt x="2000256" y="25863"/>
                </a:cubicBezTo>
                <a:close/>
              </a:path>
            </a:pathLst>
          </a:custGeom>
          <a:solidFill>
            <a:srgbClr val="A3BBA5">
              <a:alpha val="1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3" name="任意多边形: 形状 12">
            <a:extLst>
              <a:ext uri="{FF2B5EF4-FFF2-40B4-BE49-F238E27FC236}">
                <a16:creationId xmlns:a16="http://schemas.microsoft.com/office/drawing/2014/main" id="{47363257-9076-8331-5204-5E5FD22BF467}"/>
              </a:ext>
            </a:extLst>
          </p:cNvPr>
          <p:cNvSpPr/>
          <p:nvPr/>
        </p:nvSpPr>
        <p:spPr>
          <a:xfrm rot="1968575">
            <a:off x="-11119" y="-1096111"/>
            <a:ext cx="3994569" cy="3402742"/>
          </a:xfrm>
          <a:custGeom>
            <a:avLst/>
            <a:gdLst>
              <a:gd name="connsiteX0" fmla="*/ 0 w 3994569"/>
              <a:gd name="connsiteY0" fmla="*/ 2268866 h 3402742"/>
              <a:gd name="connsiteX1" fmla="*/ 3519298 w 3994569"/>
              <a:gd name="connsiteY1" fmla="*/ 0 h 3402742"/>
              <a:gd name="connsiteX2" fmla="*/ 3637956 w 3994569"/>
              <a:gd name="connsiteY2" fmla="*/ 139638 h 3402742"/>
              <a:gd name="connsiteX3" fmla="*/ 3877169 w 3994569"/>
              <a:gd name="connsiteY3" fmla="*/ 519137 h 3402742"/>
              <a:gd name="connsiteX4" fmla="*/ 3994569 w 3994569"/>
              <a:gd name="connsiteY4" fmla="*/ 1095452 h 3402742"/>
              <a:gd name="connsiteX5" fmla="*/ 2318986 w 3994569"/>
              <a:gd name="connsiteY5" fmla="*/ 2674977 h 3402742"/>
              <a:gd name="connsiteX6" fmla="*/ 2020155 w 3994569"/>
              <a:gd name="connsiteY6" fmla="*/ 2706999 h 3402742"/>
              <a:gd name="connsiteX7" fmla="*/ 1518550 w 3994569"/>
              <a:gd name="connsiteY7" fmla="*/ 2824393 h 3402742"/>
              <a:gd name="connsiteX8" fmla="*/ 732789 w 3994569"/>
              <a:gd name="connsiteY8" fmla="*/ 3400709 h 3402742"/>
              <a:gd name="connsiteX9" fmla="*/ 731002 w 3994569"/>
              <a:gd name="connsiteY9" fmla="*/ 3402742 h 34027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94569" h="3402742">
                <a:moveTo>
                  <a:pt x="0" y="2268866"/>
                </a:moveTo>
                <a:lnTo>
                  <a:pt x="3519298" y="0"/>
                </a:lnTo>
                <a:lnTo>
                  <a:pt x="3637956" y="139638"/>
                </a:lnTo>
                <a:cubicBezTo>
                  <a:pt x="3728589" y="256660"/>
                  <a:pt x="3809132" y="383062"/>
                  <a:pt x="3877169" y="519137"/>
                </a:cubicBezTo>
                <a:cubicBezTo>
                  <a:pt x="3962548" y="689894"/>
                  <a:pt x="3994569" y="924694"/>
                  <a:pt x="3994569" y="1095452"/>
                </a:cubicBezTo>
                <a:cubicBezTo>
                  <a:pt x="3994569" y="1970594"/>
                  <a:pt x="3386233" y="2578925"/>
                  <a:pt x="2318986" y="2674977"/>
                </a:cubicBezTo>
                <a:cubicBezTo>
                  <a:pt x="2222934" y="2685651"/>
                  <a:pt x="2105539" y="2685651"/>
                  <a:pt x="2020155" y="2706999"/>
                </a:cubicBezTo>
                <a:cubicBezTo>
                  <a:pt x="1860071" y="2728340"/>
                  <a:pt x="1678640" y="2771030"/>
                  <a:pt x="1518550" y="2824393"/>
                </a:cubicBezTo>
                <a:cubicBezTo>
                  <a:pt x="1262411" y="2904438"/>
                  <a:pt x="982259" y="3133897"/>
                  <a:pt x="732789" y="3400709"/>
                </a:cubicBezTo>
                <a:lnTo>
                  <a:pt x="731002" y="3402742"/>
                </a:lnTo>
                <a:close/>
              </a:path>
            </a:pathLst>
          </a:custGeom>
          <a:solidFill>
            <a:srgbClr val="A3BBA5">
              <a:alpha val="1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7" name="任意多边形: 形状 16">
            <a:extLst>
              <a:ext uri="{FF2B5EF4-FFF2-40B4-BE49-F238E27FC236}">
                <a16:creationId xmlns:a16="http://schemas.microsoft.com/office/drawing/2014/main" id="{E6734353-D65A-44BB-E672-D9DEF1311215}"/>
              </a:ext>
            </a:extLst>
          </p:cNvPr>
          <p:cNvSpPr/>
          <p:nvPr/>
        </p:nvSpPr>
        <p:spPr>
          <a:xfrm>
            <a:off x="5905950" y="0"/>
            <a:ext cx="6286051" cy="2275760"/>
          </a:xfrm>
          <a:custGeom>
            <a:avLst/>
            <a:gdLst>
              <a:gd name="connsiteX0" fmla="*/ 0 w 6286051"/>
              <a:gd name="connsiteY0" fmla="*/ 0 h 2275760"/>
              <a:gd name="connsiteX1" fmla="*/ 6286051 w 6286051"/>
              <a:gd name="connsiteY1" fmla="*/ 0 h 2275760"/>
              <a:gd name="connsiteX2" fmla="*/ 6286051 w 6286051"/>
              <a:gd name="connsiteY2" fmla="*/ 2275760 h 2275760"/>
              <a:gd name="connsiteX3" fmla="*/ 5975468 w 6286051"/>
              <a:gd name="connsiteY3" fmla="*/ 2091248 h 2275760"/>
              <a:gd name="connsiteX4" fmla="*/ 3847651 w 6286051"/>
              <a:gd name="connsiteY4" fmla="*/ 1045029 h 2275760"/>
              <a:gd name="connsiteX5" fmla="*/ 1786622 w 6286051"/>
              <a:gd name="connsiteY5" fmla="*/ 1001486 h 2275760"/>
              <a:gd name="connsiteX6" fmla="*/ 120428 w 6286051"/>
              <a:gd name="connsiteY6" fmla="*/ 85726 h 22757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286051" h="2275760">
                <a:moveTo>
                  <a:pt x="0" y="0"/>
                </a:moveTo>
                <a:lnTo>
                  <a:pt x="6286051" y="0"/>
                </a:lnTo>
                <a:lnTo>
                  <a:pt x="6286051" y="2275760"/>
                </a:lnTo>
                <a:lnTo>
                  <a:pt x="5975468" y="2091248"/>
                </a:lnTo>
                <a:cubicBezTo>
                  <a:pt x="5207004" y="1639434"/>
                  <a:pt x="4468136" y="1239158"/>
                  <a:pt x="3847651" y="1045029"/>
                </a:cubicBezTo>
                <a:cubicBezTo>
                  <a:pt x="3020337" y="786191"/>
                  <a:pt x="2502660" y="1228876"/>
                  <a:pt x="1786622" y="1001486"/>
                </a:cubicBezTo>
                <a:cubicBezTo>
                  <a:pt x="1249594" y="830944"/>
                  <a:pt x="688072" y="480786"/>
                  <a:pt x="120428" y="85726"/>
                </a:cubicBezTo>
                <a:close/>
              </a:path>
            </a:pathLst>
          </a:custGeom>
          <a:solidFill>
            <a:srgbClr val="D4E1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5" name="任意多边形: 形状 14">
            <a:extLst>
              <a:ext uri="{FF2B5EF4-FFF2-40B4-BE49-F238E27FC236}">
                <a16:creationId xmlns:a16="http://schemas.microsoft.com/office/drawing/2014/main" id="{2DFFFE37-0A11-4D68-EFF8-4C2A2945377F}"/>
              </a:ext>
            </a:extLst>
          </p:cNvPr>
          <p:cNvSpPr/>
          <p:nvPr/>
        </p:nvSpPr>
        <p:spPr>
          <a:xfrm>
            <a:off x="4641680" y="0"/>
            <a:ext cx="7550320" cy="1281861"/>
          </a:xfrm>
          <a:custGeom>
            <a:avLst/>
            <a:gdLst>
              <a:gd name="connsiteX0" fmla="*/ 0 w 7550320"/>
              <a:gd name="connsiteY0" fmla="*/ 0 h 1281861"/>
              <a:gd name="connsiteX1" fmla="*/ 7550320 w 7550320"/>
              <a:gd name="connsiteY1" fmla="*/ 0 h 1281861"/>
              <a:gd name="connsiteX2" fmla="*/ 7550320 w 7550320"/>
              <a:gd name="connsiteY2" fmla="*/ 1281861 h 1281861"/>
              <a:gd name="connsiteX3" fmla="*/ 7485913 w 7550320"/>
              <a:gd name="connsiteY3" fmla="*/ 1272721 h 1281861"/>
              <a:gd name="connsiteX4" fmla="*/ 5910206 w 7550320"/>
              <a:gd name="connsiteY4" fmla="*/ 986971 h 1281861"/>
              <a:gd name="connsiteX5" fmla="*/ 4023349 w 7550320"/>
              <a:gd name="connsiteY5" fmla="*/ 391886 h 1281861"/>
              <a:gd name="connsiteX6" fmla="*/ 1280150 w 7550320"/>
              <a:gd name="connsiteY6" fmla="*/ 638629 h 1281861"/>
              <a:gd name="connsiteX7" fmla="*/ 71381 w 7550320"/>
              <a:gd name="connsiteY7" fmla="*/ 57951 h 12818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550320" h="1281861">
                <a:moveTo>
                  <a:pt x="0" y="0"/>
                </a:moveTo>
                <a:lnTo>
                  <a:pt x="7550320" y="0"/>
                </a:lnTo>
                <a:lnTo>
                  <a:pt x="7550320" y="1281861"/>
                </a:lnTo>
                <a:lnTo>
                  <a:pt x="7485913" y="1272721"/>
                </a:lnTo>
                <a:cubicBezTo>
                  <a:pt x="6944349" y="1193800"/>
                  <a:pt x="6410949" y="1106714"/>
                  <a:pt x="5910206" y="986971"/>
                </a:cubicBezTo>
                <a:cubicBezTo>
                  <a:pt x="5242549" y="827314"/>
                  <a:pt x="4795025" y="449943"/>
                  <a:pt x="4023349" y="391886"/>
                </a:cubicBezTo>
                <a:cubicBezTo>
                  <a:pt x="3251673" y="333829"/>
                  <a:pt x="2039730" y="781353"/>
                  <a:pt x="1280150" y="638629"/>
                </a:cubicBezTo>
                <a:cubicBezTo>
                  <a:pt x="805411" y="549427"/>
                  <a:pt x="421387" y="328405"/>
                  <a:pt x="71381" y="57951"/>
                </a:cubicBezTo>
                <a:close/>
              </a:path>
            </a:pathLst>
          </a:custGeom>
          <a:solidFill>
            <a:srgbClr val="B8D8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19" name="任意多边形: 形状 18">
            <a:extLst>
              <a:ext uri="{FF2B5EF4-FFF2-40B4-BE49-F238E27FC236}">
                <a16:creationId xmlns:a16="http://schemas.microsoft.com/office/drawing/2014/main" id="{AA03DE1F-59A1-D2BC-6F44-504E65D3802B}"/>
              </a:ext>
            </a:extLst>
          </p:cNvPr>
          <p:cNvSpPr/>
          <p:nvPr/>
        </p:nvSpPr>
        <p:spPr>
          <a:xfrm flipH="1">
            <a:off x="0" y="4506834"/>
            <a:ext cx="10589806" cy="2351166"/>
          </a:xfrm>
          <a:custGeom>
            <a:avLst/>
            <a:gdLst>
              <a:gd name="connsiteX0" fmla="*/ 10189919 w 10589807"/>
              <a:gd name="connsiteY0" fmla="*/ 1239 h 3106602"/>
              <a:gd name="connsiteX1" fmla="*/ 10572118 w 10589807"/>
              <a:gd name="connsiteY1" fmla="*/ 58602 h 3106602"/>
              <a:gd name="connsiteX2" fmla="*/ 10589807 w 10589807"/>
              <a:gd name="connsiteY2" fmla="*/ 64748 h 3106602"/>
              <a:gd name="connsiteX3" fmla="*/ 10589807 w 10589807"/>
              <a:gd name="connsiteY3" fmla="*/ 3106602 h 3106602"/>
              <a:gd name="connsiteX4" fmla="*/ 0 w 10589807"/>
              <a:gd name="connsiteY4" fmla="*/ 3106602 h 3106602"/>
              <a:gd name="connsiteX5" fmla="*/ 198330 w 10589807"/>
              <a:gd name="connsiteY5" fmla="*/ 2894026 h 3106602"/>
              <a:gd name="connsiteX6" fmla="*/ 1678036 w 10589807"/>
              <a:gd name="connsiteY6" fmla="*/ 1981745 h 3106602"/>
              <a:gd name="connsiteX7" fmla="*/ 5234036 w 10589807"/>
              <a:gd name="connsiteY7" fmla="*/ 2330088 h 3106602"/>
              <a:gd name="connsiteX8" fmla="*/ 9370607 w 10589807"/>
              <a:gd name="connsiteY8" fmla="*/ 123916 h 3106602"/>
              <a:gd name="connsiteX9" fmla="*/ 10189919 w 10589807"/>
              <a:gd name="connsiteY9" fmla="*/ 1239 h 31066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0589807" h="3106602">
                <a:moveTo>
                  <a:pt x="10189919" y="1239"/>
                </a:moveTo>
                <a:cubicBezTo>
                  <a:pt x="10329039" y="6328"/>
                  <a:pt x="10455266" y="26852"/>
                  <a:pt x="10572118" y="58602"/>
                </a:cubicBezTo>
                <a:lnTo>
                  <a:pt x="10589807" y="64748"/>
                </a:lnTo>
                <a:lnTo>
                  <a:pt x="10589807" y="3106602"/>
                </a:lnTo>
                <a:lnTo>
                  <a:pt x="0" y="3106602"/>
                </a:lnTo>
                <a:lnTo>
                  <a:pt x="198330" y="2894026"/>
                </a:lnTo>
                <a:cubicBezTo>
                  <a:pt x="613844" y="2471696"/>
                  <a:pt x="1079322" y="2125376"/>
                  <a:pt x="1678036" y="1981745"/>
                </a:cubicBezTo>
                <a:cubicBezTo>
                  <a:pt x="2635979" y="1751936"/>
                  <a:pt x="3951941" y="2639726"/>
                  <a:pt x="5234036" y="2330088"/>
                </a:cubicBezTo>
                <a:cubicBezTo>
                  <a:pt x="6516131" y="2020450"/>
                  <a:pt x="8347350" y="433554"/>
                  <a:pt x="9370607" y="123916"/>
                </a:cubicBezTo>
                <a:cubicBezTo>
                  <a:pt x="9690375" y="27154"/>
                  <a:pt x="9958053" y="-7242"/>
                  <a:pt x="10189919" y="1239"/>
                </a:cubicBezTo>
                <a:close/>
              </a:path>
            </a:pathLst>
          </a:custGeom>
          <a:solidFill>
            <a:srgbClr val="B8D8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D6B7AFF6-E234-57F0-6EDC-56F4B913001A}"/>
              </a:ext>
            </a:extLst>
          </p:cNvPr>
          <p:cNvSpPr/>
          <p:nvPr/>
        </p:nvSpPr>
        <p:spPr>
          <a:xfrm>
            <a:off x="-1352550" y="-323850"/>
            <a:ext cx="11182350" cy="2686050"/>
          </a:xfrm>
          <a:custGeom>
            <a:avLst/>
            <a:gdLst>
              <a:gd name="connsiteX0" fmla="*/ 0 w 11182350"/>
              <a:gd name="connsiteY0" fmla="*/ 2686050 h 2686050"/>
              <a:gd name="connsiteX1" fmla="*/ 3409950 w 11182350"/>
              <a:gd name="connsiteY1" fmla="*/ 857250 h 2686050"/>
              <a:gd name="connsiteX2" fmla="*/ 7334250 w 11182350"/>
              <a:gd name="connsiteY2" fmla="*/ 1600200 h 2686050"/>
              <a:gd name="connsiteX3" fmla="*/ 11182350 w 11182350"/>
              <a:gd name="connsiteY3" fmla="*/ 0 h 2686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182350" h="2686050">
                <a:moveTo>
                  <a:pt x="0" y="2686050"/>
                </a:moveTo>
                <a:cubicBezTo>
                  <a:pt x="1093787" y="1862137"/>
                  <a:pt x="2187575" y="1038225"/>
                  <a:pt x="3409950" y="857250"/>
                </a:cubicBezTo>
                <a:cubicBezTo>
                  <a:pt x="4632325" y="676275"/>
                  <a:pt x="6038850" y="1743075"/>
                  <a:pt x="7334250" y="1600200"/>
                </a:cubicBezTo>
                <a:cubicBezTo>
                  <a:pt x="8629650" y="1457325"/>
                  <a:pt x="9906000" y="728662"/>
                  <a:pt x="11182350" y="0"/>
                </a:cubicBezTo>
              </a:path>
            </a:pathLst>
          </a:custGeom>
          <a:noFill/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620AA51A-292A-B7B8-A71D-44BC879A623D}"/>
              </a:ext>
            </a:extLst>
          </p:cNvPr>
          <p:cNvSpPr/>
          <p:nvPr/>
        </p:nvSpPr>
        <p:spPr>
          <a:xfrm rot="623001">
            <a:off x="10231619" y="4156423"/>
            <a:ext cx="4924122" cy="4906284"/>
          </a:xfrm>
          <a:custGeom>
            <a:avLst/>
            <a:gdLst>
              <a:gd name="connsiteX0" fmla="*/ 862056 w 1647874"/>
              <a:gd name="connsiteY0" fmla="*/ 41050 h 1769070"/>
              <a:gd name="connsiteX1" fmla="*/ 1198277 w 1647874"/>
              <a:gd name="connsiteY1" fmla="*/ 244347 h 1769070"/>
              <a:gd name="connsiteX2" fmla="*/ 1647875 w 1647874"/>
              <a:gd name="connsiteY2" fmla="*/ 1249101 h 1769070"/>
              <a:gd name="connsiteX3" fmla="*/ 1634191 w 1647874"/>
              <a:gd name="connsiteY3" fmla="*/ 1397664 h 1769070"/>
              <a:gd name="connsiteX4" fmla="*/ 1288196 w 1647874"/>
              <a:gd name="connsiteY4" fmla="*/ 1769071 h 1769070"/>
              <a:gd name="connsiteX5" fmla="*/ 912880 w 1647874"/>
              <a:gd name="connsiteY5" fmla="*/ 1456307 h 1769070"/>
              <a:gd name="connsiteX6" fmla="*/ 899196 w 1647874"/>
              <a:gd name="connsiteY6" fmla="*/ 1387890 h 1769070"/>
              <a:gd name="connsiteX7" fmla="*/ 877694 w 1647874"/>
              <a:gd name="connsiteY7" fmla="*/ 1301880 h 1769070"/>
              <a:gd name="connsiteX8" fmla="*/ 807322 w 1647874"/>
              <a:gd name="connsiteY8" fmla="*/ 1161136 h 1769070"/>
              <a:gd name="connsiteX9" fmla="*/ 660714 w 1647874"/>
              <a:gd name="connsiteY9" fmla="*/ 1010618 h 1769070"/>
              <a:gd name="connsiteX10" fmla="*/ 314719 w 1647874"/>
              <a:gd name="connsiteY10" fmla="*/ 789729 h 1769070"/>
              <a:gd name="connsiteX11" fmla="*/ 0 w 1647874"/>
              <a:gd name="connsiteY11" fmla="*/ 443734 h 1769070"/>
              <a:gd name="connsiteX12" fmla="*/ 43005 w 1647874"/>
              <a:gd name="connsiteY12" fmla="*/ 285397 h 1769070"/>
              <a:gd name="connsiteX13" fmla="*/ 611844 w 1647874"/>
              <a:gd name="connsiteY13" fmla="*/ 0 h 1769070"/>
              <a:gd name="connsiteX14" fmla="*/ 862056 w 1647874"/>
              <a:gd name="connsiteY14" fmla="*/ 41050 h 17690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647874" h="1769070">
                <a:moveTo>
                  <a:pt x="862056" y="41050"/>
                </a:moveTo>
                <a:cubicBezTo>
                  <a:pt x="969568" y="76236"/>
                  <a:pt x="1088809" y="142699"/>
                  <a:pt x="1198277" y="244347"/>
                </a:cubicBezTo>
                <a:cubicBezTo>
                  <a:pt x="1468036" y="492603"/>
                  <a:pt x="1647875" y="957839"/>
                  <a:pt x="1647875" y="1249101"/>
                </a:cubicBezTo>
                <a:cubicBezTo>
                  <a:pt x="1647875" y="1299925"/>
                  <a:pt x="1638101" y="1348794"/>
                  <a:pt x="1634191" y="1397664"/>
                </a:cubicBezTo>
                <a:cubicBezTo>
                  <a:pt x="1610734" y="1624418"/>
                  <a:pt x="1479764" y="1769071"/>
                  <a:pt x="1288196" y="1769071"/>
                </a:cubicBezTo>
                <a:cubicBezTo>
                  <a:pt x="1086855" y="1769071"/>
                  <a:pt x="944156" y="1645920"/>
                  <a:pt x="912880" y="1456307"/>
                </a:cubicBezTo>
                <a:cubicBezTo>
                  <a:pt x="908970" y="1434805"/>
                  <a:pt x="903106" y="1409392"/>
                  <a:pt x="899196" y="1387890"/>
                </a:cubicBezTo>
                <a:cubicBezTo>
                  <a:pt x="895287" y="1360523"/>
                  <a:pt x="887468" y="1329247"/>
                  <a:pt x="877694" y="1301880"/>
                </a:cubicBezTo>
                <a:cubicBezTo>
                  <a:pt x="864010" y="1254965"/>
                  <a:pt x="840553" y="1208051"/>
                  <a:pt x="807322" y="1161136"/>
                </a:cubicBezTo>
                <a:cubicBezTo>
                  <a:pt x="772136" y="1110312"/>
                  <a:pt x="709583" y="1047759"/>
                  <a:pt x="660714" y="1010618"/>
                </a:cubicBezTo>
                <a:cubicBezTo>
                  <a:pt x="545382" y="926563"/>
                  <a:pt x="428096" y="856191"/>
                  <a:pt x="314719" y="789729"/>
                </a:cubicBezTo>
                <a:cubicBezTo>
                  <a:pt x="142699" y="691990"/>
                  <a:pt x="0" y="602071"/>
                  <a:pt x="0" y="443734"/>
                </a:cubicBezTo>
                <a:cubicBezTo>
                  <a:pt x="0" y="392910"/>
                  <a:pt x="17593" y="332312"/>
                  <a:pt x="43005" y="285397"/>
                </a:cubicBezTo>
                <a:cubicBezTo>
                  <a:pt x="166156" y="58643"/>
                  <a:pt x="435915" y="0"/>
                  <a:pt x="611844" y="0"/>
                </a:cubicBezTo>
                <a:cubicBezTo>
                  <a:pt x="693945" y="0"/>
                  <a:pt x="779955" y="15638"/>
                  <a:pt x="862056" y="41050"/>
                </a:cubicBezTo>
                <a:close/>
              </a:path>
            </a:pathLst>
          </a:custGeom>
          <a:noFill/>
          <a:ln w="127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id="{8BDB785D-1059-C517-634C-A7AD0E1A4DFC}"/>
              </a:ext>
            </a:extLst>
          </p:cNvPr>
          <p:cNvSpPr/>
          <p:nvPr/>
        </p:nvSpPr>
        <p:spPr>
          <a:xfrm>
            <a:off x="9260114" y="5169992"/>
            <a:ext cx="855548" cy="885420"/>
          </a:xfrm>
          <a:custGeom>
            <a:avLst/>
            <a:gdLst>
              <a:gd name="connsiteX0" fmla="*/ 957839 w 1399618"/>
              <a:gd name="connsiteY0" fmla="*/ 25412 h 1448487"/>
              <a:gd name="connsiteX1" fmla="*/ 1251056 w 1399618"/>
              <a:gd name="connsiteY1" fmla="*/ 207206 h 1448487"/>
              <a:gd name="connsiteX2" fmla="*/ 1268648 w 1399618"/>
              <a:gd name="connsiteY2" fmla="*/ 226754 h 1448487"/>
              <a:gd name="connsiteX3" fmla="*/ 1284287 w 1399618"/>
              <a:gd name="connsiteY3" fmla="*/ 248256 h 1448487"/>
              <a:gd name="connsiteX4" fmla="*/ 1342930 w 1399618"/>
              <a:gd name="connsiteY4" fmla="*/ 347950 h 1448487"/>
              <a:gd name="connsiteX5" fmla="*/ 1399618 w 1399618"/>
              <a:gd name="connsiteY5" fmla="*/ 574704 h 1448487"/>
              <a:gd name="connsiteX6" fmla="*/ 1399618 w 1399618"/>
              <a:gd name="connsiteY6" fmla="*/ 690035 h 1448487"/>
              <a:gd name="connsiteX7" fmla="*/ 1393754 w 1399618"/>
              <a:gd name="connsiteY7" fmla="*/ 758452 h 1448487"/>
              <a:gd name="connsiteX8" fmla="*/ 1354659 w 1399618"/>
              <a:gd name="connsiteY8" fmla="*/ 977387 h 1448487"/>
              <a:gd name="connsiteX9" fmla="*/ 1260829 w 1399618"/>
              <a:gd name="connsiteY9" fmla="*/ 1229553 h 1448487"/>
              <a:gd name="connsiteX10" fmla="*/ 1034076 w 1399618"/>
              <a:gd name="connsiteY10" fmla="*/ 1387890 h 1448487"/>
              <a:gd name="connsiteX11" fmla="*/ 938292 w 1399618"/>
              <a:gd name="connsiteY11" fmla="*/ 1415257 h 1448487"/>
              <a:gd name="connsiteX12" fmla="*/ 719357 w 1399618"/>
              <a:gd name="connsiteY12" fmla="*/ 1448488 h 1448487"/>
              <a:gd name="connsiteX13" fmla="*/ 615754 w 1399618"/>
              <a:gd name="connsiteY13" fmla="*/ 1448488 h 1448487"/>
              <a:gd name="connsiteX14" fmla="*/ 170065 w 1399618"/>
              <a:gd name="connsiteY14" fmla="*/ 1215870 h 1448487"/>
              <a:gd name="connsiteX15" fmla="*/ 99693 w 1399618"/>
              <a:gd name="connsiteY15" fmla="*/ 1108357 h 1448487"/>
              <a:gd name="connsiteX16" fmla="*/ 35186 w 1399618"/>
              <a:gd name="connsiteY16" fmla="*/ 926563 h 1448487"/>
              <a:gd name="connsiteX17" fmla="*/ 0 w 1399618"/>
              <a:gd name="connsiteY17" fmla="*/ 721312 h 1448487"/>
              <a:gd name="connsiteX18" fmla="*/ 0 w 1399618"/>
              <a:gd name="connsiteY18" fmla="*/ 641166 h 1448487"/>
              <a:gd name="connsiteX19" fmla="*/ 3910 w 1399618"/>
              <a:gd name="connsiteY19" fmla="*/ 605980 h 1448487"/>
              <a:gd name="connsiteX20" fmla="*/ 29322 w 1399618"/>
              <a:gd name="connsiteY20" fmla="*/ 490648 h 1448487"/>
              <a:gd name="connsiteX21" fmla="*/ 33231 w 1399618"/>
              <a:gd name="connsiteY21" fmla="*/ 480875 h 1448487"/>
              <a:gd name="connsiteX22" fmla="*/ 93829 w 1399618"/>
              <a:gd name="connsiteY22" fmla="*/ 347950 h 1448487"/>
              <a:gd name="connsiteX23" fmla="*/ 125106 w 1399618"/>
              <a:gd name="connsiteY23" fmla="*/ 301035 h 1448487"/>
              <a:gd name="connsiteX24" fmla="*/ 150518 w 1399618"/>
              <a:gd name="connsiteY24" fmla="*/ 269759 h 1448487"/>
              <a:gd name="connsiteX25" fmla="*/ 367498 w 1399618"/>
              <a:gd name="connsiteY25" fmla="*/ 91874 h 1448487"/>
              <a:gd name="connsiteX26" fmla="*/ 576658 w 1399618"/>
              <a:gd name="connsiteY26" fmla="*/ 17593 h 1448487"/>
              <a:gd name="connsiteX27" fmla="*/ 705674 w 1399618"/>
              <a:gd name="connsiteY27" fmla="*/ 0 h 1448487"/>
              <a:gd name="connsiteX28" fmla="*/ 815141 w 1399618"/>
              <a:gd name="connsiteY28" fmla="*/ 0 h 1448487"/>
              <a:gd name="connsiteX29" fmla="*/ 957839 w 1399618"/>
              <a:gd name="connsiteY29" fmla="*/ 25412 h 14484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1399618" h="1448487">
                <a:moveTo>
                  <a:pt x="957839" y="25412"/>
                </a:moveTo>
                <a:cubicBezTo>
                  <a:pt x="1051669" y="56688"/>
                  <a:pt x="1174819" y="97739"/>
                  <a:pt x="1251056" y="207206"/>
                </a:cubicBezTo>
                <a:cubicBezTo>
                  <a:pt x="1254965" y="213070"/>
                  <a:pt x="1264739" y="220889"/>
                  <a:pt x="1268648" y="226754"/>
                </a:cubicBezTo>
                <a:cubicBezTo>
                  <a:pt x="1274513" y="230663"/>
                  <a:pt x="1278422" y="240437"/>
                  <a:pt x="1284287" y="248256"/>
                </a:cubicBezTo>
                <a:cubicBezTo>
                  <a:pt x="1307744" y="275623"/>
                  <a:pt x="1331201" y="316673"/>
                  <a:pt x="1342930" y="347950"/>
                </a:cubicBezTo>
                <a:cubicBezTo>
                  <a:pt x="1362478" y="394864"/>
                  <a:pt x="1399618" y="510196"/>
                  <a:pt x="1399618" y="574704"/>
                </a:cubicBezTo>
                <a:lnTo>
                  <a:pt x="1399618" y="690035"/>
                </a:lnTo>
                <a:cubicBezTo>
                  <a:pt x="1397664" y="713493"/>
                  <a:pt x="1393754" y="752588"/>
                  <a:pt x="1393754" y="758452"/>
                </a:cubicBezTo>
                <a:cubicBezTo>
                  <a:pt x="1393754" y="762362"/>
                  <a:pt x="1370297" y="905061"/>
                  <a:pt x="1354659" y="977387"/>
                </a:cubicBezTo>
                <a:cubicBezTo>
                  <a:pt x="1337066" y="1061443"/>
                  <a:pt x="1319473" y="1145498"/>
                  <a:pt x="1260829" y="1229553"/>
                </a:cubicBezTo>
                <a:cubicBezTo>
                  <a:pt x="1208051" y="1303835"/>
                  <a:pt x="1112267" y="1362478"/>
                  <a:pt x="1034076" y="1387890"/>
                </a:cubicBezTo>
                <a:cubicBezTo>
                  <a:pt x="1002799" y="1397664"/>
                  <a:pt x="969568" y="1409392"/>
                  <a:pt x="938292" y="1415257"/>
                </a:cubicBezTo>
                <a:cubicBezTo>
                  <a:pt x="932427" y="1417211"/>
                  <a:pt x="770181" y="1448488"/>
                  <a:pt x="719357" y="1448488"/>
                </a:cubicBezTo>
                <a:lnTo>
                  <a:pt x="615754" y="1448488"/>
                </a:lnTo>
                <a:cubicBezTo>
                  <a:pt x="465236" y="1442623"/>
                  <a:pt x="279533" y="1364433"/>
                  <a:pt x="170065" y="1215870"/>
                </a:cubicBezTo>
                <a:cubicBezTo>
                  <a:pt x="146608" y="1184593"/>
                  <a:pt x="119241" y="1141588"/>
                  <a:pt x="99693" y="1108357"/>
                </a:cubicBezTo>
                <a:cubicBezTo>
                  <a:pt x="93829" y="1098583"/>
                  <a:pt x="35186" y="951975"/>
                  <a:pt x="35186" y="926563"/>
                </a:cubicBezTo>
                <a:cubicBezTo>
                  <a:pt x="35186" y="924608"/>
                  <a:pt x="0" y="789729"/>
                  <a:pt x="0" y="721312"/>
                </a:cubicBezTo>
                <a:lnTo>
                  <a:pt x="0" y="641166"/>
                </a:lnTo>
                <a:cubicBezTo>
                  <a:pt x="1955" y="629437"/>
                  <a:pt x="1955" y="617709"/>
                  <a:pt x="3910" y="605980"/>
                </a:cubicBezTo>
                <a:cubicBezTo>
                  <a:pt x="9774" y="568839"/>
                  <a:pt x="29322" y="494558"/>
                  <a:pt x="29322" y="490648"/>
                </a:cubicBezTo>
                <a:cubicBezTo>
                  <a:pt x="29322" y="484784"/>
                  <a:pt x="33231" y="482829"/>
                  <a:pt x="33231" y="480875"/>
                </a:cubicBezTo>
                <a:cubicBezTo>
                  <a:pt x="46915" y="437870"/>
                  <a:pt x="68417" y="390955"/>
                  <a:pt x="93829" y="347950"/>
                </a:cubicBezTo>
                <a:cubicBezTo>
                  <a:pt x="101648" y="334266"/>
                  <a:pt x="125106" y="304945"/>
                  <a:pt x="125106" y="301035"/>
                </a:cubicBezTo>
                <a:cubicBezTo>
                  <a:pt x="125106" y="295171"/>
                  <a:pt x="142699" y="279533"/>
                  <a:pt x="150518" y="269759"/>
                </a:cubicBezTo>
                <a:cubicBezTo>
                  <a:pt x="207206" y="199387"/>
                  <a:pt x="289307" y="132925"/>
                  <a:pt x="367498" y="91874"/>
                </a:cubicBezTo>
                <a:cubicBezTo>
                  <a:pt x="433960" y="56688"/>
                  <a:pt x="506287" y="31276"/>
                  <a:pt x="576658" y="17593"/>
                </a:cubicBezTo>
                <a:cubicBezTo>
                  <a:pt x="617709" y="9774"/>
                  <a:pt x="699809" y="0"/>
                  <a:pt x="705674" y="0"/>
                </a:cubicBezTo>
                <a:lnTo>
                  <a:pt x="815141" y="0"/>
                </a:lnTo>
                <a:cubicBezTo>
                  <a:pt x="836643" y="0"/>
                  <a:pt x="951975" y="23457"/>
                  <a:pt x="957839" y="25412"/>
                </a:cubicBezTo>
                <a:close/>
              </a:path>
            </a:pathLst>
          </a:custGeom>
          <a:solidFill>
            <a:srgbClr val="D4E1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832258AE-5706-3A8C-2A49-1061051BBD85}"/>
              </a:ext>
            </a:extLst>
          </p:cNvPr>
          <p:cNvSpPr txBox="1"/>
          <p:nvPr/>
        </p:nvSpPr>
        <p:spPr>
          <a:xfrm>
            <a:off x="2114589" y="757742"/>
            <a:ext cx="129394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5400" dirty="0">
                <a:solidFill>
                  <a:schemeClr val="tx1">
                    <a:lumMod val="65000"/>
                    <a:lumOff val="35000"/>
                  </a:schemeClr>
                </a:solidFill>
                <a:latin typeface="得意黑" pitchFamily="2" charset="-122"/>
                <a:ea typeface="得意黑" pitchFamily="2" charset="-122"/>
              </a:rPr>
              <a:t>目录</a:t>
            </a:r>
          </a:p>
        </p:txBody>
      </p:sp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id="{66B14AED-35E4-0740-DF81-E696B5BF0F06}"/>
              </a:ext>
            </a:extLst>
          </p:cNvPr>
          <p:cNvSpPr/>
          <p:nvPr/>
        </p:nvSpPr>
        <p:spPr>
          <a:xfrm>
            <a:off x="-624114" y="5062226"/>
            <a:ext cx="7823200" cy="2359327"/>
          </a:xfrm>
          <a:custGeom>
            <a:avLst/>
            <a:gdLst>
              <a:gd name="connsiteX0" fmla="*/ 0 w 7823200"/>
              <a:gd name="connsiteY0" fmla="*/ 980470 h 2359327"/>
              <a:gd name="connsiteX1" fmla="*/ 3889828 w 7823200"/>
              <a:gd name="connsiteY1" fmla="*/ 51556 h 2359327"/>
              <a:gd name="connsiteX2" fmla="*/ 7823200 w 7823200"/>
              <a:gd name="connsiteY2" fmla="*/ 2359327 h 23593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823200" h="2359327">
                <a:moveTo>
                  <a:pt x="0" y="980470"/>
                </a:moveTo>
                <a:cubicBezTo>
                  <a:pt x="1292980" y="401108"/>
                  <a:pt x="2585961" y="-178254"/>
                  <a:pt x="3889828" y="51556"/>
                </a:cubicBezTo>
                <a:cubicBezTo>
                  <a:pt x="5193695" y="281366"/>
                  <a:pt x="6508447" y="1320346"/>
                  <a:pt x="7823200" y="2359327"/>
                </a:cubicBezTo>
              </a:path>
            </a:pathLst>
          </a:custGeom>
          <a:noFill/>
          <a:ln>
            <a:solidFill>
              <a:schemeClr val="tx1">
                <a:lumMod val="65000"/>
                <a:lumOff val="3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8" name="任意多边形: 形状 27">
            <a:extLst>
              <a:ext uri="{FF2B5EF4-FFF2-40B4-BE49-F238E27FC236}">
                <a16:creationId xmlns:a16="http://schemas.microsoft.com/office/drawing/2014/main" id="{B0F47405-1C04-DF40-51E9-4255A57BF713}"/>
              </a:ext>
            </a:extLst>
          </p:cNvPr>
          <p:cNvSpPr/>
          <p:nvPr/>
        </p:nvSpPr>
        <p:spPr>
          <a:xfrm rot="7395911">
            <a:off x="1140933" y="1360489"/>
            <a:ext cx="878671" cy="641166"/>
          </a:xfrm>
          <a:custGeom>
            <a:avLst/>
            <a:gdLst>
              <a:gd name="connsiteX0" fmla="*/ 803412 w 1757341"/>
              <a:gd name="connsiteY0" fmla="*/ 35186 h 1282331"/>
              <a:gd name="connsiteX1" fmla="*/ 1157226 w 1757341"/>
              <a:gd name="connsiteY1" fmla="*/ 228709 h 1282331"/>
              <a:gd name="connsiteX2" fmla="*/ 1579458 w 1757341"/>
              <a:gd name="connsiteY2" fmla="*/ 447643 h 1282331"/>
              <a:gd name="connsiteX3" fmla="*/ 1679151 w 1757341"/>
              <a:gd name="connsiteY3" fmla="*/ 580568 h 1282331"/>
              <a:gd name="connsiteX4" fmla="*/ 1757342 w 1757341"/>
              <a:gd name="connsiteY4" fmla="*/ 840553 h 1282331"/>
              <a:gd name="connsiteX5" fmla="*/ 1686970 w 1757341"/>
              <a:gd name="connsiteY5" fmla="*/ 1082945 h 1282331"/>
              <a:gd name="connsiteX6" fmla="*/ 1296015 w 1757341"/>
              <a:gd name="connsiteY6" fmla="*/ 1282332 h 1282331"/>
              <a:gd name="connsiteX7" fmla="*/ 951975 w 1757341"/>
              <a:gd name="connsiteY7" fmla="*/ 1239327 h 1282331"/>
              <a:gd name="connsiteX8" fmla="*/ 559065 w 1757341"/>
              <a:gd name="connsiteY8" fmla="*/ 1268649 h 1282331"/>
              <a:gd name="connsiteX9" fmla="*/ 35186 w 1757341"/>
              <a:gd name="connsiteY9" fmla="*/ 993025 h 1282331"/>
              <a:gd name="connsiteX10" fmla="*/ 13683 w 1757341"/>
              <a:gd name="connsiteY10" fmla="*/ 922654 h 1282331"/>
              <a:gd name="connsiteX11" fmla="*/ 0 w 1757341"/>
              <a:gd name="connsiteY11" fmla="*/ 826870 h 1282331"/>
              <a:gd name="connsiteX12" fmla="*/ 0 w 1757341"/>
              <a:gd name="connsiteY12" fmla="*/ 656804 h 1282331"/>
              <a:gd name="connsiteX13" fmla="*/ 5864 w 1757341"/>
              <a:gd name="connsiteY13" fmla="*/ 574704 h 1282331"/>
              <a:gd name="connsiteX14" fmla="*/ 615754 w 1757341"/>
              <a:gd name="connsiteY14" fmla="*/ 0 h 1282331"/>
              <a:gd name="connsiteX15" fmla="*/ 803412 w 1757341"/>
              <a:gd name="connsiteY15" fmla="*/ 35186 h 12823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757341" h="1282331">
                <a:moveTo>
                  <a:pt x="803412" y="35186"/>
                </a:moveTo>
                <a:cubicBezTo>
                  <a:pt x="916789" y="76236"/>
                  <a:pt x="1041895" y="177885"/>
                  <a:pt x="1157226" y="228709"/>
                </a:cubicBezTo>
                <a:cubicBezTo>
                  <a:pt x="1296015" y="293216"/>
                  <a:pt x="1444578" y="324493"/>
                  <a:pt x="1579458" y="447643"/>
                </a:cubicBezTo>
                <a:cubicBezTo>
                  <a:pt x="1622463" y="484784"/>
                  <a:pt x="1647875" y="535608"/>
                  <a:pt x="1679151" y="580568"/>
                </a:cubicBezTo>
                <a:cubicBezTo>
                  <a:pt x="1733885" y="658759"/>
                  <a:pt x="1757342" y="758453"/>
                  <a:pt x="1757342" y="840553"/>
                </a:cubicBezTo>
                <a:cubicBezTo>
                  <a:pt x="1757342" y="916789"/>
                  <a:pt x="1733885" y="1014528"/>
                  <a:pt x="1686970" y="1082945"/>
                </a:cubicBezTo>
                <a:cubicBezTo>
                  <a:pt x="1587277" y="1225644"/>
                  <a:pt x="1417211" y="1282332"/>
                  <a:pt x="1296015" y="1282332"/>
                </a:cubicBezTo>
                <a:cubicBezTo>
                  <a:pt x="1170910" y="1282332"/>
                  <a:pt x="1071216" y="1239327"/>
                  <a:pt x="951975" y="1239327"/>
                </a:cubicBezTo>
                <a:lnTo>
                  <a:pt x="559065" y="1268649"/>
                </a:lnTo>
                <a:cubicBezTo>
                  <a:pt x="387045" y="1260830"/>
                  <a:pt x="142699" y="1233463"/>
                  <a:pt x="35186" y="993025"/>
                </a:cubicBezTo>
                <a:cubicBezTo>
                  <a:pt x="25412" y="969568"/>
                  <a:pt x="19548" y="946111"/>
                  <a:pt x="13683" y="922654"/>
                </a:cubicBezTo>
                <a:cubicBezTo>
                  <a:pt x="5864" y="891377"/>
                  <a:pt x="0" y="830779"/>
                  <a:pt x="0" y="826870"/>
                </a:cubicBezTo>
                <a:lnTo>
                  <a:pt x="0" y="656804"/>
                </a:lnTo>
                <a:lnTo>
                  <a:pt x="5864" y="574704"/>
                </a:lnTo>
                <a:cubicBezTo>
                  <a:pt x="41050" y="222844"/>
                  <a:pt x="375317" y="0"/>
                  <a:pt x="615754" y="0"/>
                </a:cubicBezTo>
                <a:cubicBezTo>
                  <a:pt x="680261" y="0"/>
                  <a:pt x="734995" y="9774"/>
                  <a:pt x="803412" y="35186"/>
                </a:cubicBezTo>
                <a:close/>
              </a:path>
            </a:pathLst>
          </a:custGeom>
          <a:solidFill>
            <a:srgbClr val="B8D8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49" name="任意多边形: 形状 48">
            <a:extLst>
              <a:ext uri="{FF2B5EF4-FFF2-40B4-BE49-F238E27FC236}">
                <a16:creationId xmlns:a16="http://schemas.microsoft.com/office/drawing/2014/main" id="{A1D14BA2-86AD-EC7A-1B18-267F58FED11C}"/>
              </a:ext>
            </a:extLst>
          </p:cNvPr>
          <p:cNvSpPr/>
          <p:nvPr/>
        </p:nvSpPr>
        <p:spPr>
          <a:xfrm rot="12351195">
            <a:off x="112090" y="5268636"/>
            <a:ext cx="2597555" cy="2580932"/>
          </a:xfrm>
          <a:custGeom>
            <a:avLst/>
            <a:gdLst>
              <a:gd name="connsiteX0" fmla="*/ 836128 w 1214765"/>
              <a:gd name="connsiteY0" fmla="*/ 201058 h 1206991"/>
              <a:gd name="connsiteX1" fmla="*/ 717447 w 1214765"/>
              <a:gd name="connsiteY1" fmla="*/ 4938 h 1206991"/>
              <a:gd name="connsiteX2" fmla="*/ 552094 w 1214765"/>
              <a:gd name="connsiteY2" fmla="*/ 96994 h 1206991"/>
              <a:gd name="connsiteX3" fmla="*/ 277394 w 1214765"/>
              <a:gd name="connsiteY3" fmla="*/ 263763 h 1206991"/>
              <a:gd name="connsiteX4" fmla="*/ 217386 w 1214765"/>
              <a:gd name="connsiteY4" fmla="*/ 431865 h 1206991"/>
              <a:gd name="connsiteX5" fmla="*/ 442747 w 1214765"/>
              <a:gd name="connsiteY5" fmla="*/ 394509 h 1206991"/>
              <a:gd name="connsiteX6" fmla="*/ 280061 w 1214765"/>
              <a:gd name="connsiteY6" fmla="*/ 434534 h 1206991"/>
              <a:gd name="connsiteX7" fmla="*/ 70702 w 1214765"/>
              <a:gd name="connsiteY7" fmla="*/ 598634 h 1206991"/>
              <a:gd name="connsiteX8" fmla="*/ 61367 w 1214765"/>
              <a:gd name="connsiteY8" fmla="*/ 754729 h 1206991"/>
              <a:gd name="connsiteX9" fmla="*/ 156046 w 1214765"/>
              <a:gd name="connsiteY9" fmla="*/ 706699 h 1206991"/>
              <a:gd name="connsiteX10" fmla="*/ 249390 w 1214765"/>
              <a:gd name="connsiteY10" fmla="*/ 595965 h 1206991"/>
              <a:gd name="connsiteX11" fmla="*/ 336068 w 1214765"/>
              <a:gd name="connsiteY11" fmla="*/ 610641 h 1206991"/>
              <a:gd name="connsiteX12" fmla="*/ 110707 w 1214765"/>
              <a:gd name="connsiteY12" fmla="*/ 717373 h 1206991"/>
              <a:gd name="connsiteX13" fmla="*/ 27 w 1214765"/>
              <a:gd name="connsiteY13" fmla="*/ 848119 h 1206991"/>
              <a:gd name="connsiteX14" fmla="*/ 106706 w 1214765"/>
              <a:gd name="connsiteY14" fmla="*/ 1120285 h 1206991"/>
              <a:gd name="connsiteX15" fmla="*/ 98705 w 1214765"/>
              <a:gd name="connsiteY15" fmla="*/ 1207005 h 1206991"/>
              <a:gd name="connsiteX16" fmla="*/ 277394 w 1214765"/>
              <a:gd name="connsiteY16" fmla="*/ 1096270 h 1206991"/>
              <a:gd name="connsiteX17" fmla="*/ 404076 w 1214765"/>
              <a:gd name="connsiteY17" fmla="*/ 921497 h 1206991"/>
              <a:gd name="connsiteX18" fmla="*/ 468083 w 1214765"/>
              <a:gd name="connsiteY18" fmla="*/ 749392 h 1206991"/>
              <a:gd name="connsiteX19" fmla="*/ 452082 w 1214765"/>
              <a:gd name="connsiteY19" fmla="*/ 958853 h 1206991"/>
              <a:gd name="connsiteX20" fmla="*/ 361404 w 1214765"/>
              <a:gd name="connsiteY20" fmla="*/ 1093602 h 1206991"/>
              <a:gd name="connsiteX21" fmla="*/ 645439 w 1214765"/>
              <a:gd name="connsiteY21" fmla="*/ 946846 h 1206991"/>
              <a:gd name="connsiteX22" fmla="*/ 641438 w 1214765"/>
              <a:gd name="connsiteY22" fmla="*/ 566614 h 1206991"/>
              <a:gd name="connsiteX23" fmla="*/ 737450 w 1214765"/>
              <a:gd name="connsiteY23" fmla="*/ 800090 h 1206991"/>
              <a:gd name="connsiteX24" fmla="*/ 724115 w 1214765"/>
              <a:gd name="connsiteY24" fmla="*/ 1054912 h 1206991"/>
              <a:gd name="connsiteX25" fmla="*/ 957476 w 1214765"/>
              <a:gd name="connsiteY25" fmla="*/ 850787 h 1206991"/>
              <a:gd name="connsiteX26" fmla="*/ 860131 w 1214765"/>
              <a:gd name="connsiteY26" fmla="*/ 525255 h 1206991"/>
              <a:gd name="connsiteX27" fmla="*/ 858798 w 1214765"/>
              <a:gd name="connsiteY27" fmla="*/ 455880 h 1206991"/>
              <a:gd name="connsiteX28" fmla="*/ 948143 w 1214765"/>
              <a:gd name="connsiteY28" fmla="*/ 736051 h 1206991"/>
              <a:gd name="connsiteX29" fmla="*/ 952143 w 1214765"/>
              <a:gd name="connsiteY29" fmla="*/ 865463 h 1206991"/>
              <a:gd name="connsiteX30" fmla="*/ 1100161 w 1214765"/>
              <a:gd name="connsiteY30" fmla="*/ 650665 h 1206991"/>
              <a:gd name="connsiteX31" fmla="*/ 1190839 w 1214765"/>
              <a:gd name="connsiteY31" fmla="*/ 489233 h 1206991"/>
              <a:gd name="connsiteX32" fmla="*/ 1004149 w 1214765"/>
              <a:gd name="connsiteY32" fmla="*/ 349148 h 1206991"/>
              <a:gd name="connsiteX33" fmla="*/ 857465 w 1214765"/>
              <a:gd name="connsiteY33" fmla="*/ 338475 h 1206991"/>
              <a:gd name="connsiteX34" fmla="*/ 1064157 w 1214765"/>
              <a:gd name="connsiteY34" fmla="*/ 369160 h 1206991"/>
              <a:gd name="connsiteX35" fmla="*/ 1186838 w 1214765"/>
              <a:gd name="connsiteY35" fmla="*/ 507911 h 1206991"/>
              <a:gd name="connsiteX36" fmla="*/ 1158835 w 1214765"/>
              <a:gd name="connsiteY36" fmla="*/ 189050 h 1206991"/>
              <a:gd name="connsiteX37" fmla="*/ 836129 w 1214765"/>
              <a:gd name="connsiteY37" fmla="*/ 201058 h 12069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1214765" h="1206991">
                <a:moveTo>
                  <a:pt x="836128" y="201058"/>
                </a:moveTo>
                <a:cubicBezTo>
                  <a:pt x="836128" y="201058"/>
                  <a:pt x="822793" y="35623"/>
                  <a:pt x="717447" y="4938"/>
                </a:cubicBezTo>
                <a:cubicBezTo>
                  <a:pt x="612101" y="-25747"/>
                  <a:pt x="552094" y="96994"/>
                  <a:pt x="552094" y="96994"/>
                </a:cubicBezTo>
                <a:cubicBezTo>
                  <a:pt x="552094" y="96994"/>
                  <a:pt x="342735" y="174375"/>
                  <a:pt x="277394" y="263763"/>
                </a:cubicBezTo>
                <a:cubicBezTo>
                  <a:pt x="212052" y="353150"/>
                  <a:pt x="217386" y="431865"/>
                  <a:pt x="217386" y="431865"/>
                </a:cubicBezTo>
                <a:cubicBezTo>
                  <a:pt x="217386" y="431865"/>
                  <a:pt x="405409" y="350482"/>
                  <a:pt x="442747" y="394509"/>
                </a:cubicBezTo>
                <a:cubicBezTo>
                  <a:pt x="480085" y="438536"/>
                  <a:pt x="330733" y="441204"/>
                  <a:pt x="280061" y="434534"/>
                </a:cubicBezTo>
                <a:cubicBezTo>
                  <a:pt x="229388" y="427862"/>
                  <a:pt x="108040" y="461216"/>
                  <a:pt x="70702" y="598634"/>
                </a:cubicBezTo>
                <a:cubicBezTo>
                  <a:pt x="33364" y="736051"/>
                  <a:pt x="61367" y="754729"/>
                  <a:pt x="61367" y="754729"/>
                </a:cubicBezTo>
                <a:cubicBezTo>
                  <a:pt x="61367" y="754729"/>
                  <a:pt x="128042" y="717373"/>
                  <a:pt x="156046" y="706699"/>
                </a:cubicBezTo>
                <a:cubicBezTo>
                  <a:pt x="184049" y="696026"/>
                  <a:pt x="209385" y="654668"/>
                  <a:pt x="249390" y="595965"/>
                </a:cubicBezTo>
                <a:cubicBezTo>
                  <a:pt x="289395" y="537263"/>
                  <a:pt x="392074" y="558609"/>
                  <a:pt x="336068" y="610641"/>
                </a:cubicBezTo>
                <a:cubicBezTo>
                  <a:pt x="280061" y="662672"/>
                  <a:pt x="132043" y="708034"/>
                  <a:pt x="110707" y="717373"/>
                </a:cubicBezTo>
                <a:cubicBezTo>
                  <a:pt x="89371" y="726711"/>
                  <a:pt x="1360" y="796087"/>
                  <a:pt x="27" y="848119"/>
                </a:cubicBezTo>
                <a:cubicBezTo>
                  <a:pt x="-1306" y="900150"/>
                  <a:pt x="114707" y="1058914"/>
                  <a:pt x="106706" y="1120285"/>
                </a:cubicBezTo>
                <a:cubicBezTo>
                  <a:pt x="98705" y="1181656"/>
                  <a:pt x="98705" y="1207005"/>
                  <a:pt x="98705" y="1207005"/>
                </a:cubicBezTo>
                <a:cubicBezTo>
                  <a:pt x="98705" y="1207005"/>
                  <a:pt x="225387" y="1126956"/>
                  <a:pt x="277394" y="1096270"/>
                </a:cubicBezTo>
                <a:cubicBezTo>
                  <a:pt x="329400" y="1065585"/>
                  <a:pt x="396075" y="1018890"/>
                  <a:pt x="404076" y="921497"/>
                </a:cubicBezTo>
                <a:cubicBezTo>
                  <a:pt x="412077" y="824104"/>
                  <a:pt x="430746" y="786748"/>
                  <a:pt x="468083" y="749392"/>
                </a:cubicBezTo>
                <a:cubicBezTo>
                  <a:pt x="468083" y="749392"/>
                  <a:pt x="465417" y="909490"/>
                  <a:pt x="452082" y="958853"/>
                </a:cubicBezTo>
                <a:cubicBezTo>
                  <a:pt x="438747" y="1008217"/>
                  <a:pt x="361404" y="1093602"/>
                  <a:pt x="361404" y="1093602"/>
                </a:cubicBezTo>
                <a:cubicBezTo>
                  <a:pt x="361404" y="1093602"/>
                  <a:pt x="601433" y="1049575"/>
                  <a:pt x="645439" y="946846"/>
                </a:cubicBezTo>
                <a:cubicBezTo>
                  <a:pt x="689444" y="844116"/>
                  <a:pt x="641438" y="566614"/>
                  <a:pt x="641438" y="566614"/>
                </a:cubicBezTo>
                <a:cubicBezTo>
                  <a:pt x="641438" y="566614"/>
                  <a:pt x="714780" y="633321"/>
                  <a:pt x="737450" y="800090"/>
                </a:cubicBezTo>
                <a:cubicBezTo>
                  <a:pt x="760119" y="966858"/>
                  <a:pt x="724115" y="1054912"/>
                  <a:pt x="724115" y="1054912"/>
                </a:cubicBezTo>
                <a:cubicBezTo>
                  <a:pt x="724115" y="1054912"/>
                  <a:pt x="936140" y="928168"/>
                  <a:pt x="957476" y="850787"/>
                </a:cubicBezTo>
                <a:cubicBezTo>
                  <a:pt x="978812" y="773407"/>
                  <a:pt x="913471" y="598634"/>
                  <a:pt x="860131" y="525255"/>
                </a:cubicBezTo>
                <a:cubicBezTo>
                  <a:pt x="806791" y="451877"/>
                  <a:pt x="814792" y="434534"/>
                  <a:pt x="858798" y="455880"/>
                </a:cubicBezTo>
                <a:cubicBezTo>
                  <a:pt x="902804" y="477226"/>
                  <a:pt x="989481" y="642660"/>
                  <a:pt x="948143" y="736051"/>
                </a:cubicBezTo>
                <a:cubicBezTo>
                  <a:pt x="948143" y="736051"/>
                  <a:pt x="964145" y="840114"/>
                  <a:pt x="952143" y="865463"/>
                </a:cubicBezTo>
                <a:cubicBezTo>
                  <a:pt x="952143" y="865463"/>
                  <a:pt x="1062823" y="730714"/>
                  <a:pt x="1100161" y="650665"/>
                </a:cubicBezTo>
                <a:cubicBezTo>
                  <a:pt x="1100161" y="650665"/>
                  <a:pt x="1192172" y="531926"/>
                  <a:pt x="1190839" y="489233"/>
                </a:cubicBezTo>
                <a:cubicBezTo>
                  <a:pt x="1189506" y="446541"/>
                  <a:pt x="1086826" y="363824"/>
                  <a:pt x="1004149" y="349148"/>
                </a:cubicBezTo>
                <a:cubicBezTo>
                  <a:pt x="921473" y="334472"/>
                  <a:pt x="857465" y="338475"/>
                  <a:pt x="857465" y="338475"/>
                </a:cubicBezTo>
                <a:cubicBezTo>
                  <a:pt x="857465" y="338475"/>
                  <a:pt x="1018818" y="258426"/>
                  <a:pt x="1064157" y="369160"/>
                </a:cubicBezTo>
                <a:cubicBezTo>
                  <a:pt x="1064157" y="369160"/>
                  <a:pt x="1201507" y="461216"/>
                  <a:pt x="1186838" y="507911"/>
                </a:cubicBezTo>
                <a:cubicBezTo>
                  <a:pt x="1186838" y="507911"/>
                  <a:pt x="1265514" y="282441"/>
                  <a:pt x="1158835" y="189050"/>
                </a:cubicBezTo>
                <a:cubicBezTo>
                  <a:pt x="1052155" y="95660"/>
                  <a:pt x="900137" y="88989"/>
                  <a:pt x="836129" y="201058"/>
                </a:cubicBezTo>
                <a:close/>
              </a:path>
            </a:pathLst>
          </a:custGeom>
          <a:solidFill>
            <a:schemeClr val="bg1"/>
          </a:solidFill>
          <a:ln w="22378" cap="rnd">
            <a:noFill/>
            <a:prstDash val="solid"/>
            <a:round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50" name="任意多边形: 形状 49">
            <a:extLst>
              <a:ext uri="{FF2B5EF4-FFF2-40B4-BE49-F238E27FC236}">
                <a16:creationId xmlns:a16="http://schemas.microsoft.com/office/drawing/2014/main" id="{66296F4D-9B46-074B-5AE7-E686AA8481E1}"/>
              </a:ext>
            </a:extLst>
          </p:cNvPr>
          <p:cNvSpPr/>
          <p:nvPr/>
        </p:nvSpPr>
        <p:spPr>
          <a:xfrm>
            <a:off x="10115662" y="-648676"/>
            <a:ext cx="2815531" cy="1879384"/>
          </a:xfrm>
          <a:custGeom>
            <a:avLst/>
            <a:gdLst>
              <a:gd name="connsiteX0" fmla="*/ 1314597 w 1653729"/>
              <a:gd name="connsiteY0" fmla="*/ 168995 h 1103874"/>
              <a:gd name="connsiteX1" fmla="*/ 1568244 w 1653729"/>
              <a:gd name="connsiteY1" fmla="*/ 85977 h 1103874"/>
              <a:gd name="connsiteX2" fmla="*/ 1651221 w 1653729"/>
              <a:gd name="connsiteY2" fmla="*/ 121825 h 1103874"/>
              <a:gd name="connsiteX3" fmla="*/ 1555986 w 1653729"/>
              <a:gd name="connsiteY3" fmla="*/ 183145 h 1103874"/>
              <a:gd name="connsiteX4" fmla="*/ 1510725 w 1653729"/>
              <a:gd name="connsiteY4" fmla="*/ 168051 h 1103874"/>
              <a:gd name="connsiteX5" fmla="*/ 1545613 w 1653729"/>
              <a:gd name="connsiteY5" fmla="*/ 241635 h 1103874"/>
              <a:gd name="connsiteX6" fmla="*/ 1356086 w 1653729"/>
              <a:gd name="connsiteY6" fmla="*/ 311446 h 1103874"/>
              <a:gd name="connsiteX7" fmla="*/ 1302339 w 1653729"/>
              <a:gd name="connsiteY7" fmla="*/ 269937 h 1103874"/>
              <a:gd name="connsiteX8" fmla="*/ 1263679 w 1653729"/>
              <a:gd name="connsiteY8" fmla="*/ 234088 h 1103874"/>
              <a:gd name="connsiteX9" fmla="*/ 1180702 w 1653729"/>
              <a:gd name="connsiteY9" fmla="*/ 237862 h 1103874"/>
              <a:gd name="connsiteX10" fmla="*/ 1357972 w 1653729"/>
              <a:gd name="connsiteY10" fmla="*/ 327483 h 1103874"/>
              <a:gd name="connsiteX11" fmla="*/ 1073209 w 1653729"/>
              <a:gd name="connsiteY11" fmla="*/ 536915 h 1103874"/>
              <a:gd name="connsiteX12" fmla="*/ 1067551 w 1653729"/>
              <a:gd name="connsiteY12" fmla="*/ 407671 h 1103874"/>
              <a:gd name="connsiteX13" fmla="*/ 977974 w 1653729"/>
              <a:gd name="connsiteY13" fmla="*/ 376539 h 1103874"/>
              <a:gd name="connsiteX14" fmla="*/ 1071323 w 1653729"/>
              <a:gd name="connsiteY14" fmla="*/ 556725 h 1103874"/>
              <a:gd name="connsiteX15" fmla="*/ 751672 w 1653729"/>
              <a:gd name="connsiteY15" fmla="*/ 797288 h 1103874"/>
              <a:gd name="connsiteX16" fmla="*/ 770530 w 1653729"/>
              <a:gd name="connsiteY16" fmla="*/ 686913 h 1103874"/>
              <a:gd name="connsiteX17" fmla="*/ 773359 w 1653729"/>
              <a:gd name="connsiteY17" fmla="*/ 533141 h 1103874"/>
              <a:gd name="connsiteX18" fmla="*/ 727156 w 1653729"/>
              <a:gd name="connsiteY18" fmla="*/ 646347 h 1103874"/>
              <a:gd name="connsiteX19" fmla="*/ 594204 w 1653729"/>
              <a:gd name="connsiteY19" fmla="*/ 875589 h 1103874"/>
              <a:gd name="connsiteX20" fmla="*/ 366959 w 1653729"/>
              <a:gd name="connsiteY20" fmla="*/ 963324 h 1103874"/>
              <a:gd name="connsiteX21" fmla="*/ 436735 w 1653729"/>
              <a:gd name="connsiteY21" fmla="*/ 886910 h 1103874"/>
              <a:gd name="connsiteX22" fmla="*/ 512169 w 1653729"/>
              <a:gd name="connsiteY22" fmla="*/ 763327 h 1103874"/>
              <a:gd name="connsiteX23" fmla="*/ 410333 w 1653729"/>
              <a:gd name="connsiteY23" fmla="*/ 869929 h 1103874"/>
              <a:gd name="connsiteX24" fmla="*/ 275495 w 1653729"/>
              <a:gd name="connsiteY24" fmla="*/ 1005776 h 1103874"/>
              <a:gd name="connsiteX25" fmla="*/ 106712 w 1653729"/>
              <a:gd name="connsiteY25" fmla="*/ 1103888 h 1103874"/>
              <a:gd name="connsiteX26" fmla="*/ 95397 w 1653729"/>
              <a:gd name="connsiteY26" fmla="*/ 973701 h 1103874"/>
              <a:gd name="connsiteX27" fmla="*/ 74653 w 1653729"/>
              <a:gd name="connsiteY27" fmla="*/ 793515 h 1103874"/>
              <a:gd name="connsiteX28" fmla="*/ 447107 w 1653729"/>
              <a:gd name="connsiteY28" fmla="*/ 651064 h 1103874"/>
              <a:gd name="connsiteX29" fmla="*/ 272667 w 1653729"/>
              <a:gd name="connsiteY29" fmla="*/ 647290 h 1103874"/>
              <a:gd name="connsiteX30" fmla="*/ 3933 w 1653729"/>
              <a:gd name="connsiteY30" fmla="*/ 753893 h 1103874"/>
              <a:gd name="connsiteX31" fmla="*/ 15249 w 1653729"/>
              <a:gd name="connsiteY31" fmla="*/ 566159 h 1103874"/>
              <a:gd name="connsiteX32" fmla="*/ 253808 w 1653729"/>
              <a:gd name="connsiteY32" fmla="*/ 456727 h 1103874"/>
              <a:gd name="connsiteX33" fmla="*/ 630035 w 1653729"/>
              <a:gd name="connsiteY33" fmla="*/ 441633 h 1103874"/>
              <a:gd name="connsiteX34" fmla="*/ 530085 w 1653729"/>
              <a:gd name="connsiteY34" fmla="*/ 414274 h 1103874"/>
              <a:gd name="connsiteX35" fmla="*/ 327356 w 1653729"/>
              <a:gd name="connsiteY35" fmla="*/ 450123 h 1103874"/>
              <a:gd name="connsiteX36" fmla="*/ 57680 w 1653729"/>
              <a:gd name="connsiteY36" fmla="*/ 518990 h 1103874"/>
              <a:gd name="connsiteX37" fmla="*/ 246265 w 1653729"/>
              <a:gd name="connsiteY37" fmla="*/ 279371 h 1103874"/>
              <a:gd name="connsiteX38" fmla="*/ 470680 w 1653729"/>
              <a:gd name="connsiteY38" fmla="*/ 250126 h 1103874"/>
              <a:gd name="connsiteX39" fmla="*/ 548000 w 1653729"/>
              <a:gd name="connsiteY39" fmla="*/ 238805 h 1103874"/>
              <a:gd name="connsiteX40" fmla="*/ 807304 w 1653729"/>
              <a:gd name="connsiteY40" fmla="*/ 295408 h 1103874"/>
              <a:gd name="connsiteX41" fmla="*/ 762044 w 1653729"/>
              <a:gd name="connsiteY41" fmla="*/ 256729 h 1103874"/>
              <a:gd name="connsiteX42" fmla="*/ 575345 w 1653729"/>
              <a:gd name="connsiteY42" fmla="*/ 223711 h 1103874"/>
              <a:gd name="connsiteX43" fmla="*/ 456537 w 1653729"/>
              <a:gd name="connsiteY43" fmla="*/ 251069 h 1103874"/>
              <a:gd name="connsiteX44" fmla="*/ 246265 w 1653729"/>
              <a:gd name="connsiteY44" fmla="*/ 279371 h 1103874"/>
              <a:gd name="connsiteX45" fmla="*/ 333014 w 1653729"/>
              <a:gd name="connsiteY45" fmla="*/ 193522 h 1103874"/>
              <a:gd name="connsiteX46" fmla="*/ 470680 w 1653729"/>
              <a:gd name="connsiteY46" fmla="*/ 105788 h 1103874"/>
              <a:gd name="connsiteX47" fmla="*/ 759215 w 1653729"/>
              <a:gd name="connsiteY47" fmla="*/ 98241 h 1103874"/>
              <a:gd name="connsiteX48" fmla="*/ 910083 w 1653729"/>
              <a:gd name="connsiteY48" fmla="*/ 165221 h 1103874"/>
              <a:gd name="connsiteX49" fmla="*/ 752615 w 1653729"/>
              <a:gd name="connsiteY49" fmla="*/ 102958 h 1103874"/>
              <a:gd name="connsiteX50" fmla="*/ 517827 w 1653729"/>
              <a:gd name="connsiteY50" fmla="*/ 90694 h 1103874"/>
              <a:gd name="connsiteX51" fmla="*/ 635692 w 1653729"/>
              <a:gd name="connsiteY51" fmla="*/ 38808 h 1103874"/>
              <a:gd name="connsiteX52" fmla="*/ 848793 w 1653729"/>
              <a:gd name="connsiteY52" fmla="*/ 1072 h 1103874"/>
              <a:gd name="connsiteX53" fmla="*/ 984574 w 1653729"/>
              <a:gd name="connsiteY53" fmla="*/ 68052 h 1103874"/>
              <a:gd name="connsiteX54" fmla="*/ 1046807 w 1653729"/>
              <a:gd name="connsiteY54" fmla="*/ 118995 h 1103874"/>
              <a:gd name="connsiteX55" fmla="*/ 933656 w 1653729"/>
              <a:gd name="connsiteY55" fmla="*/ 34091 h 1103874"/>
              <a:gd name="connsiteX56" fmla="*/ 1037378 w 1653729"/>
              <a:gd name="connsiteY56" fmla="*/ 28430 h 1103874"/>
              <a:gd name="connsiteX57" fmla="*/ 1282538 w 1653729"/>
              <a:gd name="connsiteY57" fmla="*/ 35034 h 1103874"/>
              <a:gd name="connsiteX58" fmla="*/ 1314597 w 1653729"/>
              <a:gd name="connsiteY58" fmla="*/ 168995 h 11038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</a:cxnLst>
            <a:rect l="l" t="t" r="r" b="b"/>
            <a:pathLst>
              <a:path w="1653729" h="1103874">
                <a:moveTo>
                  <a:pt x="1314597" y="168995"/>
                </a:moveTo>
                <a:cubicBezTo>
                  <a:pt x="1314597" y="168995"/>
                  <a:pt x="1486209" y="104844"/>
                  <a:pt x="1568244" y="85977"/>
                </a:cubicBezTo>
                <a:cubicBezTo>
                  <a:pt x="1650278" y="67109"/>
                  <a:pt x="1659707" y="102958"/>
                  <a:pt x="1651221" y="121825"/>
                </a:cubicBezTo>
                <a:cubicBezTo>
                  <a:pt x="1642735" y="140693"/>
                  <a:pt x="1588988" y="180315"/>
                  <a:pt x="1555986" y="183145"/>
                </a:cubicBezTo>
                <a:cubicBezTo>
                  <a:pt x="1555986" y="183145"/>
                  <a:pt x="1539956" y="167108"/>
                  <a:pt x="1510725" y="168051"/>
                </a:cubicBezTo>
                <a:cubicBezTo>
                  <a:pt x="1510725" y="168051"/>
                  <a:pt x="1566358" y="184089"/>
                  <a:pt x="1545613" y="241635"/>
                </a:cubicBezTo>
                <a:cubicBezTo>
                  <a:pt x="1524869" y="299182"/>
                  <a:pt x="1483381" y="326540"/>
                  <a:pt x="1356086" y="311446"/>
                </a:cubicBezTo>
                <a:cubicBezTo>
                  <a:pt x="1356086" y="311446"/>
                  <a:pt x="1319312" y="273710"/>
                  <a:pt x="1302339" y="269937"/>
                </a:cubicBezTo>
                <a:cubicBezTo>
                  <a:pt x="1302339" y="269937"/>
                  <a:pt x="1316483" y="248239"/>
                  <a:pt x="1263679" y="234088"/>
                </a:cubicBezTo>
                <a:cubicBezTo>
                  <a:pt x="1210876" y="219937"/>
                  <a:pt x="1180702" y="237862"/>
                  <a:pt x="1180702" y="237862"/>
                </a:cubicBezTo>
                <a:cubicBezTo>
                  <a:pt x="1180702" y="237862"/>
                  <a:pt x="1365515" y="265220"/>
                  <a:pt x="1357972" y="327483"/>
                </a:cubicBezTo>
                <a:cubicBezTo>
                  <a:pt x="1350428" y="389747"/>
                  <a:pt x="1239163" y="506726"/>
                  <a:pt x="1073209" y="536915"/>
                </a:cubicBezTo>
                <a:cubicBezTo>
                  <a:pt x="1073209" y="536915"/>
                  <a:pt x="1108097" y="452953"/>
                  <a:pt x="1067551" y="407671"/>
                </a:cubicBezTo>
                <a:cubicBezTo>
                  <a:pt x="1027005" y="362388"/>
                  <a:pt x="1000604" y="352011"/>
                  <a:pt x="977974" y="376539"/>
                </a:cubicBezTo>
                <a:cubicBezTo>
                  <a:pt x="977974" y="376539"/>
                  <a:pt x="1093010" y="453897"/>
                  <a:pt x="1071323" y="556725"/>
                </a:cubicBezTo>
                <a:cubicBezTo>
                  <a:pt x="1049636" y="659554"/>
                  <a:pt x="906311" y="782195"/>
                  <a:pt x="751672" y="797288"/>
                </a:cubicBezTo>
                <a:cubicBezTo>
                  <a:pt x="751672" y="797288"/>
                  <a:pt x="775245" y="737856"/>
                  <a:pt x="770530" y="686913"/>
                </a:cubicBezTo>
                <a:cubicBezTo>
                  <a:pt x="765816" y="635970"/>
                  <a:pt x="802590" y="553895"/>
                  <a:pt x="773359" y="533141"/>
                </a:cubicBezTo>
                <a:cubicBezTo>
                  <a:pt x="744128" y="512386"/>
                  <a:pt x="732813" y="596348"/>
                  <a:pt x="727156" y="646347"/>
                </a:cubicBezTo>
                <a:cubicBezTo>
                  <a:pt x="721498" y="696346"/>
                  <a:pt x="691325" y="810496"/>
                  <a:pt x="594204" y="875589"/>
                </a:cubicBezTo>
                <a:cubicBezTo>
                  <a:pt x="497082" y="940683"/>
                  <a:pt x="409391" y="913325"/>
                  <a:pt x="366959" y="963324"/>
                </a:cubicBezTo>
                <a:cubicBezTo>
                  <a:pt x="366959" y="963324"/>
                  <a:pt x="384874" y="933136"/>
                  <a:pt x="436735" y="886910"/>
                </a:cubicBezTo>
                <a:cubicBezTo>
                  <a:pt x="488596" y="840684"/>
                  <a:pt x="512169" y="763327"/>
                  <a:pt x="512169" y="763327"/>
                </a:cubicBezTo>
                <a:cubicBezTo>
                  <a:pt x="512169" y="763327"/>
                  <a:pt x="454651" y="792571"/>
                  <a:pt x="410333" y="869929"/>
                </a:cubicBezTo>
                <a:cubicBezTo>
                  <a:pt x="366016" y="947287"/>
                  <a:pt x="352815" y="969928"/>
                  <a:pt x="275495" y="1005776"/>
                </a:cubicBezTo>
                <a:cubicBezTo>
                  <a:pt x="198176" y="1041625"/>
                  <a:pt x="176488" y="1091625"/>
                  <a:pt x="106712" y="1103888"/>
                </a:cubicBezTo>
                <a:cubicBezTo>
                  <a:pt x="106712" y="1103888"/>
                  <a:pt x="140657" y="1043512"/>
                  <a:pt x="95397" y="973701"/>
                </a:cubicBezTo>
                <a:cubicBezTo>
                  <a:pt x="50137" y="903891"/>
                  <a:pt x="16191" y="860495"/>
                  <a:pt x="74653" y="793515"/>
                </a:cubicBezTo>
                <a:cubicBezTo>
                  <a:pt x="133114" y="726535"/>
                  <a:pt x="231178" y="685026"/>
                  <a:pt x="447107" y="651064"/>
                </a:cubicBezTo>
                <a:cubicBezTo>
                  <a:pt x="447107" y="651064"/>
                  <a:pt x="348100" y="623706"/>
                  <a:pt x="272667" y="647290"/>
                </a:cubicBezTo>
                <a:cubicBezTo>
                  <a:pt x="197233" y="670875"/>
                  <a:pt x="7705" y="751063"/>
                  <a:pt x="3933" y="753893"/>
                </a:cubicBezTo>
                <a:cubicBezTo>
                  <a:pt x="3933" y="753893"/>
                  <a:pt x="-10211" y="616159"/>
                  <a:pt x="15249" y="566159"/>
                </a:cubicBezTo>
                <a:cubicBezTo>
                  <a:pt x="40707" y="516160"/>
                  <a:pt x="96340" y="481255"/>
                  <a:pt x="253808" y="456727"/>
                </a:cubicBezTo>
                <a:cubicBezTo>
                  <a:pt x="411276" y="432199"/>
                  <a:pt x="629092" y="452010"/>
                  <a:pt x="630035" y="441633"/>
                </a:cubicBezTo>
                <a:cubicBezTo>
                  <a:pt x="630978" y="431255"/>
                  <a:pt x="568745" y="425595"/>
                  <a:pt x="530085" y="414274"/>
                </a:cubicBezTo>
                <a:cubicBezTo>
                  <a:pt x="491425" y="402954"/>
                  <a:pt x="441450" y="389747"/>
                  <a:pt x="327356" y="450123"/>
                </a:cubicBezTo>
                <a:cubicBezTo>
                  <a:pt x="327356" y="450123"/>
                  <a:pt x="168945" y="466161"/>
                  <a:pt x="57680" y="518990"/>
                </a:cubicBezTo>
                <a:cubicBezTo>
                  <a:pt x="57680" y="518990"/>
                  <a:pt x="105769" y="362388"/>
                  <a:pt x="246265" y="279371"/>
                </a:cubicBezTo>
                <a:cubicBezTo>
                  <a:pt x="246265" y="279371"/>
                  <a:pt x="336785" y="234088"/>
                  <a:pt x="470680" y="250126"/>
                </a:cubicBezTo>
                <a:cubicBezTo>
                  <a:pt x="470680" y="250126"/>
                  <a:pt x="520656" y="252956"/>
                  <a:pt x="548000" y="238805"/>
                </a:cubicBezTo>
                <a:cubicBezTo>
                  <a:pt x="575345" y="224654"/>
                  <a:pt x="779017" y="298238"/>
                  <a:pt x="807304" y="295408"/>
                </a:cubicBezTo>
                <a:cubicBezTo>
                  <a:pt x="835592" y="292578"/>
                  <a:pt x="829934" y="280314"/>
                  <a:pt x="762044" y="256729"/>
                </a:cubicBezTo>
                <a:cubicBezTo>
                  <a:pt x="694154" y="233145"/>
                  <a:pt x="677181" y="210504"/>
                  <a:pt x="575345" y="223711"/>
                </a:cubicBezTo>
                <a:cubicBezTo>
                  <a:pt x="473509" y="236918"/>
                  <a:pt x="434849" y="237862"/>
                  <a:pt x="456537" y="251069"/>
                </a:cubicBezTo>
                <a:cubicBezTo>
                  <a:pt x="478224" y="264277"/>
                  <a:pt x="246265" y="279371"/>
                  <a:pt x="246265" y="279371"/>
                </a:cubicBezTo>
                <a:cubicBezTo>
                  <a:pt x="246265" y="279371"/>
                  <a:pt x="282096" y="212390"/>
                  <a:pt x="333014" y="193522"/>
                </a:cubicBezTo>
                <a:cubicBezTo>
                  <a:pt x="383932" y="174655"/>
                  <a:pt x="402790" y="129372"/>
                  <a:pt x="470680" y="105788"/>
                </a:cubicBezTo>
                <a:cubicBezTo>
                  <a:pt x="538571" y="82203"/>
                  <a:pt x="679067" y="51071"/>
                  <a:pt x="759215" y="98241"/>
                </a:cubicBezTo>
                <a:cubicBezTo>
                  <a:pt x="839364" y="145410"/>
                  <a:pt x="919512" y="183145"/>
                  <a:pt x="910083" y="165221"/>
                </a:cubicBezTo>
                <a:cubicBezTo>
                  <a:pt x="900654" y="147297"/>
                  <a:pt x="803533" y="107675"/>
                  <a:pt x="752615" y="102958"/>
                </a:cubicBezTo>
                <a:cubicBezTo>
                  <a:pt x="701697" y="98241"/>
                  <a:pt x="517827" y="90694"/>
                  <a:pt x="517827" y="90694"/>
                </a:cubicBezTo>
                <a:cubicBezTo>
                  <a:pt x="517827" y="90694"/>
                  <a:pt x="531971" y="49185"/>
                  <a:pt x="635692" y="38808"/>
                </a:cubicBezTo>
                <a:cubicBezTo>
                  <a:pt x="739414" y="28430"/>
                  <a:pt x="815791" y="7676"/>
                  <a:pt x="848793" y="1072"/>
                </a:cubicBezTo>
                <a:cubicBezTo>
                  <a:pt x="881795" y="-5532"/>
                  <a:pt x="949686" y="18996"/>
                  <a:pt x="984574" y="68052"/>
                </a:cubicBezTo>
                <a:cubicBezTo>
                  <a:pt x="1019462" y="117108"/>
                  <a:pt x="1047750" y="145410"/>
                  <a:pt x="1046807" y="118995"/>
                </a:cubicBezTo>
                <a:cubicBezTo>
                  <a:pt x="1045863" y="92580"/>
                  <a:pt x="933656" y="34091"/>
                  <a:pt x="933656" y="34091"/>
                </a:cubicBezTo>
                <a:cubicBezTo>
                  <a:pt x="933656" y="34091"/>
                  <a:pt x="963830" y="35976"/>
                  <a:pt x="1037378" y="28430"/>
                </a:cubicBezTo>
                <a:cubicBezTo>
                  <a:pt x="1110926" y="20883"/>
                  <a:pt x="1231620" y="14279"/>
                  <a:pt x="1282538" y="35034"/>
                </a:cubicBezTo>
                <a:cubicBezTo>
                  <a:pt x="1333456" y="55789"/>
                  <a:pt x="1352314" y="119938"/>
                  <a:pt x="1314597" y="168995"/>
                </a:cubicBezTo>
                <a:close/>
              </a:path>
            </a:pathLst>
          </a:custGeom>
          <a:solidFill>
            <a:schemeClr val="bg1"/>
          </a:solidFill>
          <a:ln w="22378" cap="rnd">
            <a:noFill/>
            <a:prstDash val="solid"/>
            <a:round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36785EAE-B3F4-86AC-70EE-EF8FB152A33D}"/>
              </a:ext>
            </a:extLst>
          </p:cNvPr>
          <p:cNvGrpSpPr/>
          <p:nvPr/>
        </p:nvGrpSpPr>
        <p:grpSpPr>
          <a:xfrm>
            <a:off x="2675618" y="2408040"/>
            <a:ext cx="3068864" cy="584775"/>
            <a:chOff x="2931886" y="2917414"/>
            <a:chExt cx="3068864" cy="584775"/>
          </a:xfrm>
        </p:grpSpPr>
        <p:sp>
          <p:nvSpPr>
            <p:cNvPr id="22" name="矩形: 圆角 21">
              <a:extLst>
                <a:ext uri="{FF2B5EF4-FFF2-40B4-BE49-F238E27FC236}">
                  <a16:creationId xmlns:a16="http://schemas.microsoft.com/office/drawing/2014/main" id="{6030B42E-1419-1052-BB11-4D57E21F7EB0}"/>
                </a:ext>
              </a:extLst>
            </p:cNvPr>
            <p:cNvSpPr/>
            <p:nvPr/>
          </p:nvSpPr>
          <p:spPr>
            <a:xfrm>
              <a:off x="2931886" y="2917592"/>
              <a:ext cx="3068864" cy="576459"/>
            </a:xfrm>
            <a:prstGeom prst="roundRect">
              <a:avLst>
                <a:gd name="adj" fmla="val 50000"/>
              </a:avLst>
            </a:prstGeom>
            <a:solidFill>
              <a:srgbClr val="B8D8D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文本框 62">
              <a:extLst>
                <a:ext uri="{FF2B5EF4-FFF2-40B4-BE49-F238E27FC236}">
                  <a16:creationId xmlns:a16="http://schemas.microsoft.com/office/drawing/2014/main" id="{3C963CE2-A5E4-C90C-13B6-67A2ECCB6785}"/>
                </a:ext>
              </a:extLst>
            </p:cNvPr>
            <p:cNvSpPr txBox="1"/>
            <p:nvPr/>
          </p:nvSpPr>
          <p:spPr>
            <a:xfrm>
              <a:off x="3936066" y="3005766"/>
              <a:ext cx="1694695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</a:rPr>
                <a:t>添加标题文本</a:t>
              </a:r>
            </a:p>
          </p:txBody>
        </p:sp>
        <p:sp>
          <p:nvSpPr>
            <p:cNvPr id="2" name="文本框 1">
              <a:extLst>
                <a:ext uri="{FF2B5EF4-FFF2-40B4-BE49-F238E27FC236}">
                  <a16:creationId xmlns:a16="http://schemas.microsoft.com/office/drawing/2014/main" id="{4F969DE9-8212-EAAA-1D78-D09EDAAFB610}"/>
                </a:ext>
              </a:extLst>
            </p:cNvPr>
            <p:cNvSpPr txBox="1"/>
            <p:nvPr/>
          </p:nvSpPr>
          <p:spPr>
            <a:xfrm>
              <a:off x="3315154" y="2917414"/>
              <a:ext cx="503664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="1" dirty="0">
                  <a:solidFill>
                    <a:schemeClr val="bg1"/>
                  </a:solidFill>
                  <a:latin typeface="得意黑" pitchFamily="2" charset="-122"/>
                  <a:ea typeface="得意黑" pitchFamily="2" charset="-122"/>
                </a:rPr>
                <a:t>01</a:t>
              </a:r>
              <a:endParaRPr lang="zh-CN" altLang="en-US" sz="3200" b="1" dirty="0">
                <a:solidFill>
                  <a:schemeClr val="bg1"/>
                </a:solidFill>
                <a:latin typeface="得意黑" pitchFamily="2" charset="-122"/>
                <a:ea typeface="得意黑" pitchFamily="2" charset="-122"/>
              </a:endParaRPr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B1D7D527-41C5-5F14-1832-6E500E3DC7B5}"/>
              </a:ext>
            </a:extLst>
          </p:cNvPr>
          <p:cNvGrpSpPr/>
          <p:nvPr/>
        </p:nvGrpSpPr>
        <p:grpSpPr>
          <a:xfrm>
            <a:off x="6437993" y="2408040"/>
            <a:ext cx="3068864" cy="584775"/>
            <a:chOff x="2931886" y="2917414"/>
            <a:chExt cx="3068864" cy="584775"/>
          </a:xfrm>
        </p:grpSpPr>
        <p:sp>
          <p:nvSpPr>
            <p:cNvPr id="11" name="矩形: 圆角 10">
              <a:extLst>
                <a:ext uri="{FF2B5EF4-FFF2-40B4-BE49-F238E27FC236}">
                  <a16:creationId xmlns:a16="http://schemas.microsoft.com/office/drawing/2014/main" id="{58D8D04F-16DD-D5D3-2462-24D2BA26A412}"/>
                </a:ext>
              </a:extLst>
            </p:cNvPr>
            <p:cNvSpPr/>
            <p:nvPr/>
          </p:nvSpPr>
          <p:spPr>
            <a:xfrm>
              <a:off x="2931886" y="2917592"/>
              <a:ext cx="3068864" cy="576459"/>
            </a:xfrm>
            <a:prstGeom prst="roundRect">
              <a:avLst>
                <a:gd name="adj" fmla="val 50000"/>
              </a:avLst>
            </a:prstGeom>
            <a:solidFill>
              <a:srgbClr val="B8D8D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EF3BF71E-B651-13DE-6A1A-86A90442A106}"/>
                </a:ext>
              </a:extLst>
            </p:cNvPr>
            <p:cNvSpPr txBox="1"/>
            <p:nvPr/>
          </p:nvSpPr>
          <p:spPr>
            <a:xfrm>
              <a:off x="3936066" y="3005766"/>
              <a:ext cx="1694695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</a:rPr>
                <a:t>添加标题文本</a:t>
              </a: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D7EC58B0-6316-089F-CD10-212A0FACCF98}"/>
                </a:ext>
              </a:extLst>
            </p:cNvPr>
            <p:cNvSpPr txBox="1"/>
            <p:nvPr/>
          </p:nvSpPr>
          <p:spPr>
            <a:xfrm>
              <a:off x="3315154" y="2917414"/>
              <a:ext cx="558166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="1" dirty="0">
                  <a:solidFill>
                    <a:schemeClr val="bg1"/>
                  </a:solidFill>
                  <a:latin typeface="得意黑" pitchFamily="2" charset="-122"/>
                  <a:ea typeface="得意黑" pitchFamily="2" charset="-122"/>
                </a:rPr>
                <a:t>02</a:t>
              </a:r>
              <a:endParaRPr lang="zh-CN" altLang="en-US" sz="3200" b="1" dirty="0">
                <a:solidFill>
                  <a:schemeClr val="bg1"/>
                </a:solidFill>
                <a:latin typeface="得意黑" pitchFamily="2" charset="-122"/>
                <a:ea typeface="得意黑" pitchFamily="2" charset="-122"/>
              </a:endParaRP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11F760E5-C308-D488-C357-77CC6E235A74}"/>
              </a:ext>
            </a:extLst>
          </p:cNvPr>
          <p:cNvGrpSpPr/>
          <p:nvPr/>
        </p:nvGrpSpPr>
        <p:grpSpPr>
          <a:xfrm>
            <a:off x="2675618" y="3448165"/>
            <a:ext cx="3068864" cy="584775"/>
            <a:chOff x="2931886" y="2917414"/>
            <a:chExt cx="3068864" cy="584775"/>
          </a:xfrm>
        </p:grpSpPr>
        <p:sp>
          <p:nvSpPr>
            <p:cNvPr id="20" name="矩形: 圆角 19">
              <a:extLst>
                <a:ext uri="{FF2B5EF4-FFF2-40B4-BE49-F238E27FC236}">
                  <a16:creationId xmlns:a16="http://schemas.microsoft.com/office/drawing/2014/main" id="{475A5D10-F95B-D91B-802D-AE092652E795}"/>
                </a:ext>
              </a:extLst>
            </p:cNvPr>
            <p:cNvSpPr/>
            <p:nvPr/>
          </p:nvSpPr>
          <p:spPr>
            <a:xfrm>
              <a:off x="2931886" y="2917592"/>
              <a:ext cx="3068864" cy="576459"/>
            </a:xfrm>
            <a:prstGeom prst="roundRect">
              <a:avLst>
                <a:gd name="adj" fmla="val 50000"/>
              </a:avLst>
            </a:prstGeom>
            <a:solidFill>
              <a:srgbClr val="B8D8D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2B4D5D9E-22C8-02D0-AE26-E6E49DC5E524}"/>
                </a:ext>
              </a:extLst>
            </p:cNvPr>
            <p:cNvSpPr txBox="1"/>
            <p:nvPr/>
          </p:nvSpPr>
          <p:spPr>
            <a:xfrm>
              <a:off x="3936066" y="3005766"/>
              <a:ext cx="1694695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</a:rPr>
                <a:t>添加标题文本</a:t>
              </a: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7AAEB392-105B-E57F-650C-DEE340CC9737}"/>
                </a:ext>
              </a:extLst>
            </p:cNvPr>
            <p:cNvSpPr txBox="1"/>
            <p:nvPr/>
          </p:nvSpPr>
          <p:spPr>
            <a:xfrm>
              <a:off x="3315154" y="2917414"/>
              <a:ext cx="564578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="1" dirty="0">
                  <a:solidFill>
                    <a:schemeClr val="bg1"/>
                  </a:solidFill>
                  <a:latin typeface="得意黑" pitchFamily="2" charset="-122"/>
                  <a:ea typeface="得意黑" pitchFamily="2" charset="-122"/>
                </a:rPr>
                <a:t>03</a:t>
              </a:r>
              <a:endParaRPr lang="zh-CN" altLang="en-US" sz="3200" b="1" dirty="0">
                <a:solidFill>
                  <a:schemeClr val="bg1"/>
                </a:solidFill>
                <a:latin typeface="得意黑" pitchFamily="2" charset="-122"/>
                <a:ea typeface="得意黑" pitchFamily="2" charset="-122"/>
              </a:endParaRP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D255E0B7-192E-3CBA-541A-3A79C48A15E4}"/>
              </a:ext>
            </a:extLst>
          </p:cNvPr>
          <p:cNvGrpSpPr/>
          <p:nvPr/>
        </p:nvGrpSpPr>
        <p:grpSpPr>
          <a:xfrm>
            <a:off x="6437993" y="3448165"/>
            <a:ext cx="3068864" cy="584775"/>
            <a:chOff x="2931886" y="2917414"/>
            <a:chExt cx="3068864" cy="584775"/>
          </a:xfrm>
        </p:grpSpPr>
        <p:sp>
          <p:nvSpPr>
            <p:cNvPr id="30" name="矩形: 圆角 29">
              <a:extLst>
                <a:ext uri="{FF2B5EF4-FFF2-40B4-BE49-F238E27FC236}">
                  <a16:creationId xmlns:a16="http://schemas.microsoft.com/office/drawing/2014/main" id="{879BAF31-44D4-05E1-8711-2F0786089AE7}"/>
                </a:ext>
              </a:extLst>
            </p:cNvPr>
            <p:cNvSpPr/>
            <p:nvPr/>
          </p:nvSpPr>
          <p:spPr>
            <a:xfrm>
              <a:off x="2931886" y="2917592"/>
              <a:ext cx="3068864" cy="576459"/>
            </a:xfrm>
            <a:prstGeom prst="roundRect">
              <a:avLst>
                <a:gd name="adj" fmla="val 50000"/>
              </a:avLst>
            </a:prstGeom>
            <a:solidFill>
              <a:srgbClr val="B8D8D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F2D9C06E-E250-69A8-F79A-DFF4C506E862}"/>
                </a:ext>
              </a:extLst>
            </p:cNvPr>
            <p:cNvSpPr txBox="1"/>
            <p:nvPr/>
          </p:nvSpPr>
          <p:spPr>
            <a:xfrm>
              <a:off x="3936066" y="3005766"/>
              <a:ext cx="1694695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</a:rPr>
                <a:t>添加标题文本</a:t>
              </a: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E43DD796-6116-F933-F704-CA78BD5E75CC}"/>
                </a:ext>
              </a:extLst>
            </p:cNvPr>
            <p:cNvSpPr txBox="1"/>
            <p:nvPr/>
          </p:nvSpPr>
          <p:spPr>
            <a:xfrm>
              <a:off x="3315154" y="2917414"/>
              <a:ext cx="569387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="1" dirty="0">
                  <a:solidFill>
                    <a:schemeClr val="bg1"/>
                  </a:solidFill>
                  <a:latin typeface="得意黑" pitchFamily="2" charset="-122"/>
                  <a:ea typeface="得意黑" pitchFamily="2" charset="-122"/>
                </a:rPr>
                <a:t>04</a:t>
              </a:r>
              <a:endParaRPr lang="zh-CN" altLang="en-US" sz="3200" b="1" dirty="0">
                <a:solidFill>
                  <a:schemeClr val="bg1"/>
                </a:solidFill>
                <a:latin typeface="得意黑" pitchFamily="2" charset="-122"/>
                <a:ea typeface="得意黑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020469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2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文本框 33">
            <a:extLst>
              <a:ext uri="{FF2B5EF4-FFF2-40B4-BE49-F238E27FC236}">
                <a16:creationId xmlns:a16="http://schemas.microsoft.com/office/drawing/2014/main" id="{A03C990F-C36A-50EF-E8C7-4728CDF490CD}"/>
              </a:ext>
            </a:extLst>
          </p:cNvPr>
          <p:cNvSpPr txBox="1"/>
          <p:nvPr/>
        </p:nvSpPr>
        <p:spPr>
          <a:xfrm>
            <a:off x="2039837" y="351504"/>
            <a:ext cx="270138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单击此处添加标题文本</a:t>
            </a: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D0F1D1FC-2C62-8608-2007-CE5B2849E55F}"/>
              </a:ext>
            </a:extLst>
          </p:cNvPr>
          <p:cNvSpPr txBox="1"/>
          <p:nvPr/>
        </p:nvSpPr>
        <p:spPr>
          <a:xfrm>
            <a:off x="1010871" y="166624"/>
            <a:ext cx="61587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得意黑" pitchFamily="2" charset="-122"/>
                <a:ea typeface="得意黑" pitchFamily="2" charset="-122"/>
              </a:rPr>
              <a:t>04</a:t>
            </a:r>
            <a:endParaRPr lang="zh-CN" altLang="en-US" sz="3600" b="1" dirty="0">
              <a:solidFill>
                <a:schemeClr val="tx1">
                  <a:lumMod val="65000"/>
                  <a:lumOff val="35000"/>
                </a:schemeClr>
              </a:solidFill>
              <a:latin typeface="得意黑" pitchFamily="2" charset="-122"/>
              <a:ea typeface="得意黑" pitchFamily="2" charset="-122"/>
            </a:endParaRPr>
          </a:p>
        </p:txBody>
      </p:sp>
      <p:sp>
        <p:nvSpPr>
          <p:cNvPr id="2" name="任意多边形: 形状 1" descr="D:\51PPT模板网\51pptmoban.com\图片002.jpg">
            <a:extLst>
              <a:ext uri="{FF2B5EF4-FFF2-40B4-BE49-F238E27FC236}">
                <a16:creationId xmlns:a16="http://schemas.microsoft.com/office/drawing/2014/main" id="{97B806D7-0B6C-E9FA-36D0-B2F4542EAA85}"/>
              </a:ext>
            </a:extLst>
          </p:cNvPr>
          <p:cNvSpPr/>
          <p:nvPr/>
        </p:nvSpPr>
        <p:spPr>
          <a:xfrm>
            <a:off x="1127125" y="1162557"/>
            <a:ext cx="4687736" cy="4532886"/>
          </a:xfrm>
          <a:custGeom>
            <a:avLst/>
            <a:gdLst>
              <a:gd name="connsiteX0" fmla="*/ 1210005 w 1301879"/>
              <a:gd name="connsiteY0" fmla="*/ 111422 h 1258874"/>
              <a:gd name="connsiteX1" fmla="*/ 1227598 w 1301879"/>
              <a:gd name="connsiteY1" fmla="*/ 252166 h 1258874"/>
              <a:gd name="connsiteX2" fmla="*/ 1245191 w 1301879"/>
              <a:gd name="connsiteY2" fmla="*/ 443734 h 1258874"/>
              <a:gd name="connsiteX3" fmla="*/ 1301879 w 1301879"/>
              <a:gd name="connsiteY3" fmla="*/ 885513 h 1258874"/>
              <a:gd name="connsiteX4" fmla="*/ 1233463 w 1301879"/>
              <a:gd name="connsiteY4" fmla="*/ 1102493 h 1258874"/>
              <a:gd name="connsiteX5" fmla="*/ 807322 w 1301879"/>
              <a:gd name="connsiteY5" fmla="*/ 1258875 h 1258874"/>
              <a:gd name="connsiteX6" fmla="*/ 533654 w 1301879"/>
              <a:gd name="connsiteY6" fmla="*/ 1215870 h 1258874"/>
              <a:gd name="connsiteX7" fmla="*/ 195477 w 1301879"/>
              <a:gd name="connsiteY7" fmla="*/ 1012573 h 1258874"/>
              <a:gd name="connsiteX8" fmla="*/ 0 w 1301879"/>
              <a:gd name="connsiteY8" fmla="*/ 594251 h 1258874"/>
              <a:gd name="connsiteX9" fmla="*/ 0 w 1301879"/>
              <a:gd name="connsiteY9" fmla="*/ 557111 h 1258874"/>
              <a:gd name="connsiteX10" fmla="*/ 3909 w 1301879"/>
              <a:gd name="connsiteY10" fmla="*/ 525834 h 1258874"/>
              <a:gd name="connsiteX11" fmla="*/ 191568 w 1301879"/>
              <a:gd name="connsiteY11" fmla="*/ 361633 h 1258874"/>
              <a:gd name="connsiteX12" fmla="*/ 731086 w 1301879"/>
              <a:gd name="connsiteY12" fmla="*/ 76236 h 1258874"/>
              <a:gd name="connsiteX13" fmla="*/ 1037985 w 1301879"/>
              <a:gd name="connsiteY13" fmla="*/ 0 h 1258874"/>
              <a:gd name="connsiteX14" fmla="*/ 1210005 w 1301879"/>
              <a:gd name="connsiteY14" fmla="*/ 111422 h 12588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301879" h="1258874">
                <a:moveTo>
                  <a:pt x="1210005" y="111422"/>
                </a:moveTo>
                <a:cubicBezTo>
                  <a:pt x="1219779" y="158337"/>
                  <a:pt x="1223689" y="205251"/>
                  <a:pt x="1227598" y="252166"/>
                </a:cubicBezTo>
                <a:cubicBezTo>
                  <a:pt x="1233463" y="312764"/>
                  <a:pt x="1235417" y="379226"/>
                  <a:pt x="1245191" y="443734"/>
                </a:cubicBezTo>
                <a:cubicBezTo>
                  <a:pt x="1254965" y="514106"/>
                  <a:pt x="1301879" y="764317"/>
                  <a:pt x="1301879" y="885513"/>
                </a:cubicBezTo>
                <a:cubicBezTo>
                  <a:pt x="1301879" y="955885"/>
                  <a:pt x="1292106" y="1030166"/>
                  <a:pt x="1233463" y="1102493"/>
                </a:cubicBezTo>
                <a:cubicBezTo>
                  <a:pt x="1141588" y="1213915"/>
                  <a:pt x="924608" y="1258875"/>
                  <a:pt x="807322" y="1258875"/>
                </a:cubicBezTo>
                <a:cubicBezTo>
                  <a:pt x="717402" y="1258875"/>
                  <a:pt x="623573" y="1249101"/>
                  <a:pt x="533654" y="1215870"/>
                </a:cubicBezTo>
                <a:cubicBezTo>
                  <a:pt x="422231" y="1176774"/>
                  <a:pt x="308854" y="1129860"/>
                  <a:pt x="195477" y="1012573"/>
                </a:cubicBezTo>
                <a:cubicBezTo>
                  <a:pt x="111422" y="926563"/>
                  <a:pt x="0" y="703719"/>
                  <a:pt x="0" y="594251"/>
                </a:cubicBezTo>
                <a:lnTo>
                  <a:pt x="0" y="557111"/>
                </a:lnTo>
                <a:cubicBezTo>
                  <a:pt x="1955" y="547337"/>
                  <a:pt x="3909" y="533653"/>
                  <a:pt x="3909" y="525834"/>
                </a:cubicBezTo>
                <a:cubicBezTo>
                  <a:pt x="11729" y="439824"/>
                  <a:pt x="123151" y="394864"/>
                  <a:pt x="191568" y="361633"/>
                </a:cubicBezTo>
                <a:cubicBezTo>
                  <a:pt x="369452" y="273668"/>
                  <a:pt x="551246" y="142699"/>
                  <a:pt x="731086" y="76236"/>
                </a:cubicBezTo>
                <a:cubicBezTo>
                  <a:pt x="824914" y="41050"/>
                  <a:pt x="940246" y="0"/>
                  <a:pt x="1037985" y="0"/>
                </a:cubicBezTo>
                <a:cubicBezTo>
                  <a:pt x="1100538" y="0"/>
                  <a:pt x="1188503" y="13683"/>
                  <a:pt x="1210005" y="111422"/>
                </a:cubicBezTo>
                <a:close/>
              </a:path>
            </a:pathLst>
          </a:custGeom>
          <a:blipFill>
            <a:blip r:embed="rId2"/>
            <a:stretch>
              <a:fillRect l="-20735" r="-20529"/>
            </a:stretch>
          </a:blipFill>
          <a:ln w="813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id="{813A9C3C-8CAD-E716-F49D-35B062EC9797}"/>
              </a:ext>
            </a:extLst>
          </p:cNvPr>
          <p:cNvSpPr/>
          <p:nvPr/>
        </p:nvSpPr>
        <p:spPr>
          <a:xfrm>
            <a:off x="750935" y="1162557"/>
            <a:ext cx="4687736" cy="4532886"/>
          </a:xfrm>
          <a:custGeom>
            <a:avLst/>
            <a:gdLst>
              <a:gd name="connsiteX0" fmla="*/ 1210005 w 1301879"/>
              <a:gd name="connsiteY0" fmla="*/ 111422 h 1258874"/>
              <a:gd name="connsiteX1" fmla="*/ 1227598 w 1301879"/>
              <a:gd name="connsiteY1" fmla="*/ 252166 h 1258874"/>
              <a:gd name="connsiteX2" fmla="*/ 1245191 w 1301879"/>
              <a:gd name="connsiteY2" fmla="*/ 443734 h 1258874"/>
              <a:gd name="connsiteX3" fmla="*/ 1301879 w 1301879"/>
              <a:gd name="connsiteY3" fmla="*/ 885513 h 1258874"/>
              <a:gd name="connsiteX4" fmla="*/ 1233463 w 1301879"/>
              <a:gd name="connsiteY4" fmla="*/ 1102493 h 1258874"/>
              <a:gd name="connsiteX5" fmla="*/ 807322 w 1301879"/>
              <a:gd name="connsiteY5" fmla="*/ 1258875 h 1258874"/>
              <a:gd name="connsiteX6" fmla="*/ 533654 w 1301879"/>
              <a:gd name="connsiteY6" fmla="*/ 1215870 h 1258874"/>
              <a:gd name="connsiteX7" fmla="*/ 195477 w 1301879"/>
              <a:gd name="connsiteY7" fmla="*/ 1012573 h 1258874"/>
              <a:gd name="connsiteX8" fmla="*/ 0 w 1301879"/>
              <a:gd name="connsiteY8" fmla="*/ 594251 h 1258874"/>
              <a:gd name="connsiteX9" fmla="*/ 0 w 1301879"/>
              <a:gd name="connsiteY9" fmla="*/ 557111 h 1258874"/>
              <a:gd name="connsiteX10" fmla="*/ 3909 w 1301879"/>
              <a:gd name="connsiteY10" fmla="*/ 525834 h 1258874"/>
              <a:gd name="connsiteX11" fmla="*/ 191568 w 1301879"/>
              <a:gd name="connsiteY11" fmla="*/ 361633 h 1258874"/>
              <a:gd name="connsiteX12" fmla="*/ 731086 w 1301879"/>
              <a:gd name="connsiteY12" fmla="*/ 76236 h 1258874"/>
              <a:gd name="connsiteX13" fmla="*/ 1037985 w 1301879"/>
              <a:gd name="connsiteY13" fmla="*/ 0 h 1258874"/>
              <a:gd name="connsiteX14" fmla="*/ 1210005 w 1301879"/>
              <a:gd name="connsiteY14" fmla="*/ 111422 h 12588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301879" h="1258874">
                <a:moveTo>
                  <a:pt x="1210005" y="111422"/>
                </a:moveTo>
                <a:cubicBezTo>
                  <a:pt x="1219779" y="158337"/>
                  <a:pt x="1223689" y="205251"/>
                  <a:pt x="1227598" y="252166"/>
                </a:cubicBezTo>
                <a:cubicBezTo>
                  <a:pt x="1233463" y="312764"/>
                  <a:pt x="1235417" y="379226"/>
                  <a:pt x="1245191" y="443734"/>
                </a:cubicBezTo>
                <a:cubicBezTo>
                  <a:pt x="1254965" y="514106"/>
                  <a:pt x="1301879" y="764317"/>
                  <a:pt x="1301879" y="885513"/>
                </a:cubicBezTo>
                <a:cubicBezTo>
                  <a:pt x="1301879" y="955885"/>
                  <a:pt x="1292106" y="1030166"/>
                  <a:pt x="1233463" y="1102493"/>
                </a:cubicBezTo>
                <a:cubicBezTo>
                  <a:pt x="1141588" y="1213915"/>
                  <a:pt x="924608" y="1258875"/>
                  <a:pt x="807322" y="1258875"/>
                </a:cubicBezTo>
                <a:cubicBezTo>
                  <a:pt x="717402" y="1258875"/>
                  <a:pt x="623573" y="1249101"/>
                  <a:pt x="533654" y="1215870"/>
                </a:cubicBezTo>
                <a:cubicBezTo>
                  <a:pt x="422231" y="1176774"/>
                  <a:pt x="308854" y="1129860"/>
                  <a:pt x="195477" y="1012573"/>
                </a:cubicBezTo>
                <a:cubicBezTo>
                  <a:pt x="111422" y="926563"/>
                  <a:pt x="0" y="703719"/>
                  <a:pt x="0" y="594251"/>
                </a:cubicBezTo>
                <a:lnTo>
                  <a:pt x="0" y="557111"/>
                </a:lnTo>
                <a:cubicBezTo>
                  <a:pt x="1955" y="547337"/>
                  <a:pt x="3909" y="533653"/>
                  <a:pt x="3909" y="525834"/>
                </a:cubicBezTo>
                <a:cubicBezTo>
                  <a:pt x="11729" y="439824"/>
                  <a:pt x="123151" y="394864"/>
                  <a:pt x="191568" y="361633"/>
                </a:cubicBezTo>
                <a:cubicBezTo>
                  <a:pt x="369452" y="273668"/>
                  <a:pt x="551246" y="142699"/>
                  <a:pt x="731086" y="76236"/>
                </a:cubicBezTo>
                <a:cubicBezTo>
                  <a:pt x="824914" y="41050"/>
                  <a:pt x="940246" y="0"/>
                  <a:pt x="1037985" y="0"/>
                </a:cubicBezTo>
                <a:cubicBezTo>
                  <a:pt x="1100538" y="0"/>
                  <a:pt x="1188503" y="13683"/>
                  <a:pt x="1210005" y="111422"/>
                </a:cubicBezTo>
                <a:close/>
              </a:path>
            </a:pathLst>
          </a:custGeom>
          <a:noFill/>
          <a:ln w="8132" cap="flat">
            <a:solidFill>
              <a:schemeClr val="tx1">
                <a:lumMod val="65000"/>
                <a:lumOff val="35000"/>
              </a:schemeClr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" name="椭圆 3">
            <a:extLst>
              <a:ext uri="{FF2B5EF4-FFF2-40B4-BE49-F238E27FC236}">
                <a16:creationId xmlns:a16="http://schemas.microsoft.com/office/drawing/2014/main" id="{318CBD11-679F-A9FA-22B4-2E5E2AA14037}"/>
              </a:ext>
            </a:extLst>
          </p:cNvPr>
          <p:cNvSpPr/>
          <p:nvPr/>
        </p:nvSpPr>
        <p:spPr>
          <a:xfrm>
            <a:off x="6377141" y="1727199"/>
            <a:ext cx="914400" cy="914400"/>
          </a:xfrm>
          <a:prstGeom prst="ellipse">
            <a:avLst/>
          </a:prstGeom>
          <a:solidFill>
            <a:srgbClr val="5B77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97136E33-8BF2-2EF1-D8EE-8A5BCE5E9029}"/>
              </a:ext>
            </a:extLst>
          </p:cNvPr>
          <p:cNvGrpSpPr/>
          <p:nvPr/>
        </p:nvGrpSpPr>
        <p:grpSpPr>
          <a:xfrm>
            <a:off x="7459188" y="1727199"/>
            <a:ext cx="2859096" cy="854622"/>
            <a:chOff x="-94764" y="1868434"/>
            <a:chExt cx="2859096" cy="854622"/>
          </a:xfrm>
        </p:grpSpPr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10283D42-E86A-76DB-4776-0CFF79A7592D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68F7EA64-B650-DC17-B891-2DE2BCC0C113}"/>
                </a:ext>
              </a:extLst>
            </p:cNvPr>
            <p:cNvSpPr txBox="1"/>
            <p:nvPr/>
          </p:nvSpPr>
          <p:spPr>
            <a:xfrm>
              <a:off x="-94764" y="18684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8" name="椭圆 7">
            <a:extLst>
              <a:ext uri="{FF2B5EF4-FFF2-40B4-BE49-F238E27FC236}">
                <a16:creationId xmlns:a16="http://schemas.microsoft.com/office/drawing/2014/main" id="{096B4BE5-C6CB-B3FC-44C9-362B60656045}"/>
              </a:ext>
            </a:extLst>
          </p:cNvPr>
          <p:cNvSpPr/>
          <p:nvPr/>
        </p:nvSpPr>
        <p:spPr>
          <a:xfrm>
            <a:off x="6377141" y="2971800"/>
            <a:ext cx="914400" cy="914400"/>
          </a:xfrm>
          <a:prstGeom prst="ellipse">
            <a:avLst/>
          </a:prstGeom>
          <a:solidFill>
            <a:srgbClr val="B8D8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193707AF-EB10-E53F-7085-88101C47CF98}"/>
              </a:ext>
            </a:extLst>
          </p:cNvPr>
          <p:cNvGrpSpPr/>
          <p:nvPr/>
        </p:nvGrpSpPr>
        <p:grpSpPr>
          <a:xfrm>
            <a:off x="7459188" y="2971800"/>
            <a:ext cx="2859096" cy="854622"/>
            <a:chOff x="-94764" y="1868434"/>
            <a:chExt cx="2859096" cy="854622"/>
          </a:xfrm>
        </p:grpSpPr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195F2053-910F-EF6A-8ED9-7A72B15258DB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4BC0972B-5C99-98EE-29A8-5298DD44C824}"/>
                </a:ext>
              </a:extLst>
            </p:cNvPr>
            <p:cNvSpPr txBox="1"/>
            <p:nvPr/>
          </p:nvSpPr>
          <p:spPr>
            <a:xfrm>
              <a:off x="-94764" y="18684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12" name="椭圆 11">
            <a:extLst>
              <a:ext uri="{FF2B5EF4-FFF2-40B4-BE49-F238E27FC236}">
                <a16:creationId xmlns:a16="http://schemas.microsoft.com/office/drawing/2014/main" id="{F76CA4F4-A394-3871-DA56-2EDE1F3CC261}"/>
              </a:ext>
            </a:extLst>
          </p:cNvPr>
          <p:cNvSpPr/>
          <p:nvPr/>
        </p:nvSpPr>
        <p:spPr>
          <a:xfrm>
            <a:off x="6377141" y="4216401"/>
            <a:ext cx="914400" cy="914400"/>
          </a:xfrm>
          <a:prstGeom prst="ellipse">
            <a:avLst/>
          </a:prstGeom>
          <a:solidFill>
            <a:srgbClr val="D4E1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319BF536-1DD2-7EB4-2466-51B2E527A8FD}"/>
              </a:ext>
            </a:extLst>
          </p:cNvPr>
          <p:cNvGrpSpPr/>
          <p:nvPr/>
        </p:nvGrpSpPr>
        <p:grpSpPr>
          <a:xfrm>
            <a:off x="7459188" y="4216401"/>
            <a:ext cx="2859096" cy="854622"/>
            <a:chOff x="-94764" y="1868434"/>
            <a:chExt cx="2859096" cy="854622"/>
          </a:xfrm>
        </p:grpSpPr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CF43F0F8-D9A0-5AFA-E856-03ABC27BCC23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1D8DA201-AC01-A6E9-97A7-B1BFA832AED4}"/>
                </a:ext>
              </a:extLst>
            </p:cNvPr>
            <p:cNvSpPr txBox="1"/>
            <p:nvPr/>
          </p:nvSpPr>
          <p:spPr>
            <a:xfrm>
              <a:off x="-94764" y="18684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83AE6170-08EC-021A-CD7E-8D269175DE8F}"/>
              </a:ext>
            </a:extLst>
          </p:cNvPr>
          <p:cNvGrpSpPr/>
          <p:nvPr/>
        </p:nvGrpSpPr>
        <p:grpSpPr>
          <a:xfrm>
            <a:off x="6655276" y="3195703"/>
            <a:ext cx="364768" cy="400788"/>
            <a:chOff x="6447087" y="2942857"/>
            <a:chExt cx="693515" cy="761999"/>
          </a:xfrm>
          <a:solidFill>
            <a:schemeClr val="bg1"/>
          </a:solidFill>
        </p:grpSpPr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708613F9-A53F-CB1E-88D0-BDB45CCA6F13}"/>
                </a:ext>
              </a:extLst>
            </p:cNvPr>
            <p:cNvSpPr/>
            <p:nvPr/>
          </p:nvSpPr>
          <p:spPr>
            <a:xfrm>
              <a:off x="6523002" y="3331000"/>
              <a:ext cx="148209" cy="148209"/>
            </a:xfrm>
            <a:custGeom>
              <a:avLst/>
              <a:gdLst>
                <a:gd name="connsiteX0" fmla="*/ 148209 w 148209"/>
                <a:gd name="connsiteY0" fmla="*/ 74104 h 148209"/>
                <a:gd name="connsiteX1" fmla="*/ 74105 w 148209"/>
                <a:gd name="connsiteY1" fmla="*/ 148209 h 148209"/>
                <a:gd name="connsiteX2" fmla="*/ 0 w 148209"/>
                <a:gd name="connsiteY2" fmla="*/ 74104 h 148209"/>
                <a:gd name="connsiteX3" fmla="*/ 74105 w 148209"/>
                <a:gd name="connsiteY3" fmla="*/ 0 h 148209"/>
                <a:gd name="connsiteX4" fmla="*/ 148209 w 148209"/>
                <a:gd name="connsiteY4" fmla="*/ 74104 h 1482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8209" h="148209">
                  <a:moveTo>
                    <a:pt x="148209" y="74104"/>
                  </a:moveTo>
                  <a:cubicBezTo>
                    <a:pt x="148209" y="115031"/>
                    <a:pt x="115031" y="148209"/>
                    <a:pt x="74105" y="148209"/>
                  </a:cubicBezTo>
                  <a:cubicBezTo>
                    <a:pt x="33178" y="148209"/>
                    <a:pt x="0" y="115031"/>
                    <a:pt x="0" y="74104"/>
                  </a:cubicBezTo>
                  <a:cubicBezTo>
                    <a:pt x="0" y="33178"/>
                    <a:pt x="33178" y="0"/>
                    <a:pt x="74105" y="0"/>
                  </a:cubicBezTo>
                  <a:cubicBezTo>
                    <a:pt x="115031" y="0"/>
                    <a:pt x="148209" y="33178"/>
                    <a:pt x="148209" y="7410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AEBC6458-9231-E14C-298C-2166D8C65AB6}"/>
                </a:ext>
              </a:extLst>
            </p:cNvPr>
            <p:cNvSpPr/>
            <p:nvPr/>
          </p:nvSpPr>
          <p:spPr>
            <a:xfrm>
              <a:off x="6918194" y="3331000"/>
              <a:ext cx="148209" cy="148209"/>
            </a:xfrm>
            <a:custGeom>
              <a:avLst/>
              <a:gdLst>
                <a:gd name="connsiteX0" fmla="*/ 148209 w 148209"/>
                <a:gd name="connsiteY0" fmla="*/ 74104 h 148209"/>
                <a:gd name="connsiteX1" fmla="*/ 74105 w 148209"/>
                <a:gd name="connsiteY1" fmla="*/ 148209 h 148209"/>
                <a:gd name="connsiteX2" fmla="*/ 0 w 148209"/>
                <a:gd name="connsiteY2" fmla="*/ 74104 h 148209"/>
                <a:gd name="connsiteX3" fmla="*/ 74105 w 148209"/>
                <a:gd name="connsiteY3" fmla="*/ 0 h 148209"/>
                <a:gd name="connsiteX4" fmla="*/ 148209 w 148209"/>
                <a:gd name="connsiteY4" fmla="*/ 74104 h 1482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8209" h="148209">
                  <a:moveTo>
                    <a:pt x="148209" y="74104"/>
                  </a:moveTo>
                  <a:cubicBezTo>
                    <a:pt x="148209" y="115031"/>
                    <a:pt x="115031" y="148209"/>
                    <a:pt x="74105" y="148209"/>
                  </a:cubicBezTo>
                  <a:cubicBezTo>
                    <a:pt x="33178" y="148209"/>
                    <a:pt x="0" y="115031"/>
                    <a:pt x="0" y="74104"/>
                  </a:cubicBezTo>
                  <a:cubicBezTo>
                    <a:pt x="0" y="33178"/>
                    <a:pt x="33178" y="0"/>
                    <a:pt x="74105" y="0"/>
                  </a:cubicBezTo>
                  <a:cubicBezTo>
                    <a:pt x="115031" y="0"/>
                    <a:pt x="148209" y="33178"/>
                    <a:pt x="148209" y="7410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91D11BBE-EC8F-7202-FCF6-3189C5E2B4F9}"/>
                </a:ext>
              </a:extLst>
            </p:cNvPr>
            <p:cNvSpPr/>
            <p:nvPr/>
          </p:nvSpPr>
          <p:spPr>
            <a:xfrm>
              <a:off x="6448887" y="3499307"/>
              <a:ext cx="268329" cy="148399"/>
            </a:xfrm>
            <a:custGeom>
              <a:avLst/>
              <a:gdLst>
                <a:gd name="connsiteX0" fmla="*/ 10 w 268329"/>
                <a:gd name="connsiteY0" fmla="*/ 73819 h 148399"/>
                <a:gd name="connsiteX1" fmla="*/ 10 w 268329"/>
                <a:gd name="connsiteY1" fmla="*/ 148400 h 148399"/>
                <a:gd name="connsiteX2" fmla="*/ 164316 w 268329"/>
                <a:gd name="connsiteY2" fmla="*/ 148400 h 148399"/>
                <a:gd name="connsiteX3" fmla="*/ 164316 w 268329"/>
                <a:gd name="connsiteY3" fmla="*/ 131445 h 148399"/>
                <a:gd name="connsiteX4" fmla="*/ 192129 w 268329"/>
                <a:gd name="connsiteY4" fmla="*/ 75534 h 148399"/>
                <a:gd name="connsiteX5" fmla="*/ 268329 w 268329"/>
                <a:gd name="connsiteY5" fmla="*/ 37434 h 148399"/>
                <a:gd name="connsiteX6" fmla="*/ 264900 w 268329"/>
                <a:gd name="connsiteY6" fmla="*/ 33528 h 148399"/>
                <a:gd name="connsiteX7" fmla="*/ 209084 w 268329"/>
                <a:gd name="connsiteY7" fmla="*/ 9525 h 148399"/>
                <a:gd name="connsiteX8" fmla="*/ 148219 w 268329"/>
                <a:gd name="connsiteY8" fmla="*/ 0 h 148399"/>
                <a:gd name="connsiteX9" fmla="*/ 87259 w 268329"/>
                <a:gd name="connsiteY9" fmla="*/ 9525 h 148399"/>
                <a:gd name="connsiteX10" fmla="*/ 14774 w 268329"/>
                <a:gd name="connsiteY10" fmla="*/ 44101 h 148399"/>
                <a:gd name="connsiteX11" fmla="*/ 10 w 268329"/>
                <a:gd name="connsiteY11" fmla="*/ 73819 h 1483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68329" h="148399">
                  <a:moveTo>
                    <a:pt x="10" y="73819"/>
                  </a:moveTo>
                  <a:lnTo>
                    <a:pt x="10" y="148400"/>
                  </a:lnTo>
                  <a:lnTo>
                    <a:pt x="164316" y="148400"/>
                  </a:lnTo>
                  <a:lnTo>
                    <a:pt x="164316" y="131445"/>
                  </a:lnTo>
                  <a:cubicBezTo>
                    <a:pt x="164040" y="109416"/>
                    <a:pt x="174394" y="88603"/>
                    <a:pt x="192129" y="75534"/>
                  </a:cubicBezTo>
                  <a:cubicBezTo>
                    <a:pt x="214697" y="57820"/>
                    <a:pt x="240618" y="44860"/>
                    <a:pt x="268329" y="37434"/>
                  </a:cubicBezTo>
                  <a:lnTo>
                    <a:pt x="264900" y="33528"/>
                  </a:lnTo>
                  <a:cubicBezTo>
                    <a:pt x="247565" y="22847"/>
                    <a:pt x="228760" y="14761"/>
                    <a:pt x="209084" y="9525"/>
                  </a:cubicBezTo>
                  <a:cubicBezTo>
                    <a:pt x="189421" y="3175"/>
                    <a:pt x="168881" y="-40"/>
                    <a:pt x="148219" y="0"/>
                  </a:cubicBezTo>
                  <a:cubicBezTo>
                    <a:pt x="127574" y="540"/>
                    <a:pt x="107084" y="3741"/>
                    <a:pt x="87259" y="9525"/>
                  </a:cubicBezTo>
                  <a:cubicBezTo>
                    <a:pt x="60879" y="15667"/>
                    <a:pt x="36147" y="27464"/>
                    <a:pt x="14774" y="44101"/>
                  </a:cubicBezTo>
                  <a:cubicBezTo>
                    <a:pt x="5257" y="50970"/>
                    <a:pt x="-265" y="62086"/>
                    <a:pt x="10" y="7381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DFD68915-6638-7C82-2923-E92281087D18}"/>
                </a:ext>
              </a:extLst>
            </p:cNvPr>
            <p:cNvSpPr/>
            <p:nvPr/>
          </p:nvSpPr>
          <p:spPr>
            <a:xfrm>
              <a:off x="6871902" y="3499306"/>
              <a:ext cx="268700" cy="148400"/>
            </a:xfrm>
            <a:custGeom>
              <a:avLst/>
              <a:gdLst>
                <a:gd name="connsiteX0" fmla="*/ 104013 w 268700"/>
                <a:gd name="connsiteY0" fmla="*/ 148401 h 148400"/>
                <a:gd name="connsiteX1" fmla="*/ 268700 w 268700"/>
                <a:gd name="connsiteY1" fmla="*/ 148401 h 148400"/>
                <a:gd name="connsiteX2" fmla="*/ 268700 w 268700"/>
                <a:gd name="connsiteY2" fmla="*/ 73820 h 148400"/>
                <a:gd name="connsiteX3" fmla="*/ 253841 w 268700"/>
                <a:gd name="connsiteY3" fmla="*/ 44102 h 148400"/>
                <a:gd name="connsiteX4" fmla="*/ 181356 w 268700"/>
                <a:gd name="connsiteY4" fmla="*/ 9526 h 148400"/>
                <a:gd name="connsiteX5" fmla="*/ 120396 w 268700"/>
                <a:gd name="connsiteY5" fmla="*/ 1 h 148400"/>
                <a:gd name="connsiteX6" fmla="*/ 59531 w 268700"/>
                <a:gd name="connsiteY6" fmla="*/ 9526 h 148400"/>
                <a:gd name="connsiteX7" fmla="*/ 5429 w 268700"/>
                <a:gd name="connsiteY7" fmla="*/ 31339 h 148400"/>
                <a:gd name="connsiteX8" fmla="*/ 0 w 268700"/>
                <a:gd name="connsiteY8" fmla="*/ 37530 h 148400"/>
                <a:gd name="connsiteX9" fmla="*/ 74962 w 268700"/>
                <a:gd name="connsiteY9" fmla="*/ 74677 h 148400"/>
                <a:gd name="connsiteX10" fmla="*/ 76200 w 268700"/>
                <a:gd name="connsiteY10" fmla="*/ 75535 h 148400"/>
                <a:gd name="connsiteX11" fmla="*/ 77248 w 268700"/>
                <a:gd name="connsiteY11" fmla="*/ 76487 h 148400"/>
                <a:gd name="connsiteX12" fmla="*/ 104013 w 268700"/>
                <a:gd name="connsiteY12" fmla="*/ 131446 h 148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68700" h="148400">
                  <a:moveTo>
                    <a:pt x="104013" y="148401"/>
                  </a:moveTo>
                  <a:lnTo>
                    <a:pt x="268700" y="148401"/>
                  </a:lnTo>
                  <a:lnTo>
                    <a:pt x="268700" y="73820"/>
                  </a:lnTo>
                  <a:cubicBezTo>
                    <a:pt x="268555" y="62163"/>
                    <a:pt x="263080" y="51213"/>
                    <a:pt x="253841" y="44102"/>
                  </a:cubicBezTo>
                  <a:cubicBezTo>
                    <a:pt x="231915" y="28379"/>
                    <a:pt x="207373" y="16673"/>
                    <a:pt x="181356" y="9526"/>
                  </a:cubicBezTo>
                  <a:cubicBezTo>
                    <a:pt x="161670" y="3138"/>
                    <a:pt x="141093" y="-78"/>
                    <a:pt x="120396" y="1"/>
                  </a:cubicBezTo>
                  <a:cubicBezTo>
                    <a:pt x="99783" y="548"/>
                    <a:pt x="79326" y="3749"/>
                    <a:pt x="59531" y="9526"/>
                  </a:cubicBezTo>
                  <a:cubicBezTo>
                    <a:pt x="40551" y="14184"/>
                    <a:pt x="22333" y="21529"/>
                    <a:pt x="5429" y="31339"/>
                  </a:cubicBezTo>
                  <a:cubicBezTo>
                    <a:pt x="3715" y="33434"/>
                    <a:pt x="1905" y="35530"/>
                    <a:pt x="0" y="37530"/>
                  </a:cubicBezTo>
                  <a:cubicBezTo>
                    <a:pt x="26786" y="45892"/>
                    <a:pt x="52084" y="58429"/>
                    <a:pt x="74962" y="74677"/>
                  </a:cubicBezTo>
                  <a:lnTo>
                    <a:pt x="76200" y="75535"/>
                  </a:lnTo>
                  <a:lnTo>
                    <a:pt x="77248" y="76487"/>
                  </a:lnTo>
                  <a:cubicBezTo>
                    <a:pt x="94119" y="89738"/>
                    <a:pt x="103983" y="109993"/>
                    <a:pt x="104013" y="13144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C00A8F70-1704-0F90-5CD9-2E9B1FE546FB}"/>
                </a:ext>
              </a:extLst>
            </p:cNvPr>
            <p:cNvSpPr/>
            <p:nvPr/>
          </p:nvSpPr>
          <p:spPr>
            <a:xfrm>
              <a:off x="6646434" y="3557027"/>
              <a:ext cx="296525" cy="147829"/>
            </a:xfrm>
            <a:custGeom>
              <a:avLst/>
              <a:gdLst>
                <a:gd name="connsiteX0" fmla="*/ 12 w 296525"/>
                <a:gd name="connsiteY0" fmla="*/ 147830 h 147829"/>
                <a:gd name="connsiteX1" fmla="*/ 12 w 296525"/>
                <a:gd name="connsiteY1" fmla="*/ 73725 h 147829"/>
                <a:gd name="connsiteX2" fmla="*/ 14871 w 296525"/>
                <a:gd name="connsiteY2" fmla="*/ 44102 h 147829"/>
                <a:gd name="connsiteX3" fmla="*/ 87356 w 296525"/>
                <a:gd name="connsiteY3" fmla="*/ 9527 h 147829"/>
                <a:gd name="connsiteX4" fmla="*/ 148316 w 296525"/>
                <a:gd name="connsiteY4" fmla="*/ 2 h 147829"/>
                <a:gd name="connsiteX5" fmla="*/ 209181 w 296525"/>
                <a:gd name="connsiteY5" fmla="*/ 9527 h 147829"/>
                <a:gd name="connsiteX6" fmla="*/ 281666 w 296525"/>
                <a:gd name="connsiteY6" fmla="*/ 44102 h 147829"/>
                <a:gd name="connsiteX7" fmla="*/ 296525 w 296525"/>
                <a:gd name="connsiteY7" fmla="*/ 73725 h 147829"/>
                <a:gd name="connsiteX8" fmla="*/ 296525 w 296525"/>
                <a:gd name="connsiteY8" fmla="*/ 147830 h 1478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96525" h="147829">
                  <a:moveTo>
                    <a:pt x="12" y="147830"/>
                  </a:moveTo>
                  <a:lnTo>
                    <a:pt x="12" y="73725"/>
                  </a:lnTo>
                  <a:cubicBezTo>
                    <a:pt x="-293" y="61989"/>
                    <a:pt x="5281" y="50875"/>
                    <a:pt x="14871" y="44102"/>
                  </a:cubicBezTo>
                  <a:cubicBezTo>
                    <a:pt x="36222" y="27429"/>
                    <a:pt x="60962" y="15628"/>
                    <a:pt x="87356" y="9527"/>
                  </a:cubicBezTo>
                  <a:cubicBezTo>
                    <a:pt x="107172" y="3697"/>
                    <a:pt x="127667" y="495"/>
                    <a:pt x="148316" y="2"/>
                  </a:cubicBezTo>
                  <a:cubicBezTo>
                    <a:pt x="168982" y="-85"/>
                    <a:pt x="189529" y="3131"/>
                    <a:pt x="209181" y="9527"/>
                  </a:cubicBezTo>
                  <a:cubicBezTo>
                    <a:pt x="235227" y="16594"/>
                    <a:pt x="259783" y="28307"/>
                    <a:pt x="281666" y="44102"/>
                  </a:cubicBezTo>
                  <a:cubicBezTo>
                    <a:pt x="290993" y="51098"/>
                    <a:pt x="296495" y="62066"/>
                    <a:pt x="296525" y="73725"/>
                  </a:cubicBezTo>
                  <a:lnTo>
                    <a:pt x="296525" y="14783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4BA72F1C-E0AD-8941-7AFD-C279072D4E33}"/>
                </a:ext>
              </a:extLst>
            </p:cNvPr>
            <p:cNvSpPr/>
            <p:nvPr/>
          </p:nvSpPr>
          <p:spPr>
            <a:xfrm>
              <a:off x="6720645" y="3388627"/>
              <a:ext cx="148209" cy="148209"/>
            </a:xfrm>
            <a:custGeom>
              <a:avLst/>
              <a:gdLst>
                <a:gd name="connsiteX0" fmla="*/ 148209 w 148209"/>
                <a:gd name="connsiteY0" fmla="*/ 74105 h 148209"/>
                <a:gd name="connsiteX1" fmla="*/ 74105 w 148209"/>
                <a:gd name="connsiteY1" fmla="*/ 148209 h 148209"/>
                <a:gd name="connsiteX2" fmla="*/ 0 w 148209"/>
                <a:gd name="connsiteY2" fmla="*/ 74105 h 148209"/>
                <a:gd name="connsiteX3" fmla="*/ 74105 w 148209"/>
                <a:gd name="connsiteY3" fmla="*/ 0 h 148209"/>
                <a:gd name="connsiteX4" fmla="*/ 148209 w 148209"/>
                <a:gd name="connsiteY4" fmla="*/ 74105 h 1482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8209" h="148209">
                  <a:moveTo>
                    <a:pt x="148209" y="74105"/>
                  </a:moveTo>
                  <a:cubicBezTo>
                    <a:pt x="148209" y="115031"/>
                    <a:pt x="115031" y="148209"/>
                    <a:pt x="74105" y="148209"/>
                  </a:cubicBezTo>
                  <a:cubicBezTo>
                    <a:pt x="33178" y="148209"/>
                    <a:pt x="0" y="115031"/>
                    <a:pt x="0" y="74105"/>
                  </a:cubicBezTo>
                  <a:cubicBezTo>
                    <a:pt x="0" y="33178"/>
                    <a:pt x="33178" y="0"/>
                    <a:pt x="74105" y="0"/>
                  </a:cubicBezTo>
                  <a:cubicBezTo>
                    <a:pt x="115031" y="0"/>
                    <a:pt x="148209" y="33178"/>
                    <a:pt x="148209" y="7410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160D4112-D372-2F32-0AC6-42A48C6CAAB0}"/>
                </a:ext>
              </a:extLst>
            </p:cNvPr>
            <p:cNvSpPr/>
            <p:nvPr/>
          </p:nvSpPr>
          <p:spPr>
            <a:xfrm>
              <a:off x="6447087" y="2942857"/>
              <a:ext cx="692943" cy="342900"/>
            </a:xfrm>
            <a:custGeom>
              <a:avLst/>
              <a:gdLst>
                <a:gd name="connsiteX0" fmla="*/ 0 w 692943"/>
                <a:gd name="connsiteY0" fmla="*/ 38100 h 342900"/>
                <a:gd name="connsiteX1" fmla="*/ 0 w 692943"/>
                <a:gd name="connsiteY1" fmla="*/ 247650 h 342900"/>
                <a:gd name="connsiteX2" fmla="*/ 38100 w 692943"/>
                <a:gd name="connsiteY2" fmla="*/ 285750 h 342900"/>
                <a:gd name="connsiteX3" fmla="*/ 190500 w 692943"/>
                <a:gd name="connsiteY3" fmla="*/ 285750 h 342900"/>
                <a:gd name="connsiteX4" fmla="*/ 190500 w 692943"/>
                <a:gd name="connsiteY4" fmla="*/ 342900 h 342900"/>
                <a:gd name="connsiteX5" fmla="*/ 250508 w 692943"/>
                <a:gd name="connsiteY5" fmla="*/ 285750 h 342900"/>
                <a:gd name="connsiteX6" fmla="*/ 318135 w 692943"/>
                <a:gd name="connsiteY6" fmla="*/ 285750 h 342900"/>
                <a:gd name="connsiteX7" fmla="*/ 352425 w 692943"/>
                <a:gd name="connsiteY7" fmla="*/ 342900 h 342900"/>
                <a:gd name="connsiteX8" fmla="*/ 389573 w 692943"/>
                <a:gd name="connsiteY8" fmla="*/ 285750 h 342900"/>
                <a:gd name="connsiteX9" fmla="*/ 454343 w 692943"/>
                <a:gd name="connsiteY9" fmla="*/ 285750 h 342900"/>
                <a:gd name="connsiteX10" fmla="*/ 514350 w 692943"/>
                <a:gd name="connsiteY10" fmla="*/ 342900 h 342900"/>
                <a:gd name="connsiteX11" fmla="*/ 514350 w 692943"/>
                <a:gd name="connsiteY11" fmla="*/ 285750 h 342900"/>
                <a:gd name="connsiteX12" fmla="*/ 654844 w 692943"/>
                <a:gd name="connsiteY12" fmla="*/ 285750 h 342900"/>
                <a:gd name="connsiteX13" fmla="*/ 692944 w 692943"/>
                <a:gd name="connsiteY13" fmla="*/ 247650 h 342900"/>
                <a:gd name="connsiteX14" fmla="*/ 692944 w 692943"/>
                <a:gd name="connsiteY14" fmla="*/ 38100 h 342900"/>
                <a:gd name="connsiteX15" fmla="*/ 654844 w 692943"/>
                <a:gd name="connsiteY15" fmla="*/ 0 h 342900"/>
                <a:gd name="connsiteX16" fmla="*/ 38100 w 692943"/>
                <a:gd name="connsiteY16" fmla="*/ 0 h 342900"/>
                <a:gd name="connsiteX17" fmla="*/ 0 w 692943"/>
                <a:gd name="connsiteY17" fmla="*/ 38100 h 342900"/>
                <a:gd name="connsiteX18" fmla="*/ 597694 w 692943"/>
                <a:gd name="connsiteY18" fmla="*/ 104775 h 342900"/>
                <a:gd name="connsiteX19" fmla="*/ 152400 w 692943"/>
                <a:gd name="connsiteY19" fmla="*/ 104775 h 342900"/>
                <a:gd name="connsiteX20" fmla="*/ 152400 w 692943"/>
                <a:gd name="connsiteY20" fmla="*/ 85725 h 342900"/>
                <a:gd name="connsiteX21" fmla="*/ 597694 w 692943"/>
                <a:gd name="connsiteY21" fmla="*/ 85725 h 342900"/>
                <a:gd name="connsiteX22" fmla="*/ 247650 w 692943"/>
                <a:gd name="connsiteY22" fmla="*/ 180975 h 342900"/>
                <a:gd name="connsiteX23" fmla="*/ 597694 w 692943"/>
                <a:gd name="connsiteY23" fmla="*/ 180975 h 342900"/>
                <a:gd name="connsiteX24" fmla="*/ 597694 w 692943"/>
                <a:gd name="connsiteY24" fmla="*/ 200025 h 342900"/>
                <a:gd name="connsiteX25" fmla="*/ 247650 w 692943"/>
                <a:gd name="connsiteY25" fmla="*/ 200025 h 342900"/>
                <a:gd name="connsiteX26" fmla="*/ 95250 w 692943"/>
                <a:gd name="connsiteY26" fmla="*/ 133350 h 342900"/>
                <a:gd name="connsiteX27" fmla="*/ 597694 w 692943"/>
                <a:gd name="connsiteY27" fmla="*/ 133350 h 342900"/>
                <a:gd name="connsiteX28" fmla="*/ 597694 w 692943"/>
                <a:gd name="connsiteY28" fmla="*/ 152400 h 342900"/>
                <a:gd name="connsiteX29" fmla="*/ 95250 w 692943"/>
                <a:gd name="connsiteY29" fmla="*/ 152400 h 34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692943" h="342900">
                  <a:moveTo>
                    <a:pt x="0" y="38100"/>
                  </a:moveTo>
                  <a:lnTo>
                    <a:pt x="0" y="247650"/>
                  </a:lnTo>
                  <a:cubicBezTo>
                    <a:pt x="0" y="268692"/>
                    <a:pt x="17058" y="285750"/>
                    <a:pt x="38100" y="285750"/>
                  </a:cubicBezTo>
                  <a:lnTo>
                    <a:pt x="190500" y="285750"/>
                  </a:lnTo>
                  <a:lnTo>
                    <a:pt x="190500" y="342900"/>
                  </a:lnTo>
                  <a:lnTo>
                    <a:pt x="250508" y="285750"/>
                  </a:lnTo>
                  <a:lnTo>
                    <a:pt x="318135" y="285750"/>
                  </a:lnTo>
                  <a:lnTo>
                    <a:pt x="352425" y="342900"/>
                  </a:lnTo>
                  <a:lnTo>
                    <a:pt x="389573" y="285750"/>
                  </a:lnTo>
                  <a:lnTo>
                    <a:pt x="454343" y="285750"/>
                  </a:lnTo>
                  <a:lnTo>
                    <a:pt x="514350" y="342900"/>
                  </a:lnTo>
                  <a:lnTo>
                    <a:pt x="514350" y="285750"/>
                  </a:lnTo>
                  <a:lnTo>
                    <a:pt x="654844" y="285750"/>
                  </a:lnTo>
                  <a:cubicBezTo>
                    <a:pt x="675886" y="285750"/>
                    <a:pt x="692944" y="268692"/>
                    <a:pt x="692944" y="247650"/>
                  </a:cubicBezTo>
                  <a:lnTo>
                    <a:pt x="692944" y="38100"/>
                  </a:lnTo>
                  <a:cubicBezTo>
                    <a:pt x="692944" y="17058"/>
                    <a:pt x="675886" y="0"/>
                    <a:pt x="654844" y="0"/>
                  </a:cubicBezTo>
                  <a:lnTo>
                    <a:pt x="38100" y="0"/>
                  </a:lnTo>
                  <a:cubicBezTo>
                    <a:pt x="17058" y="0"/>
                    <a:pt x="0" y="17058"/>
                    <a:pt x="0" y="38100"/>
                  </a:cubicBezTo>
                  <a:close/>
                  <a:moveTo>
                    <a:pt x="597694" y="104775"/>
                  </a:moveTo>
                  <a:lnTo>
                    <a:pt x="152400" y="104775"/>
                  </a:lnTo>
                  <a:lnTo>
                    <a:pt x="152400" y="85725"/>
                  </a:lnTo>
                  <a:lnTo>
                    <a:pt x="597694" y="85725"/>
                  </a:lnTo>
                  <a:close/>
                  <a:moveTo>
                    <a:pt x="247650" y="180975"/>
                  </a:moveTo>
                  <a:lnTo>
                    <a:pt x="597694" y="180975"/>
                  </a:lnTo>
                  <a:lnTo>
                    <a:pt x="597694" y="200025"/>
                  </a:lnTo>
                  <a:lnTo>
                    <a:pt x="247650" y="200025"/>
                  </a:lnTo>
                  <a:close/>
                  <a:moveTo>
                    <a:pt x="95250" y="133350"/>
                  </a:moveTo>
                  <a:lnTo>
                    <a:pt x="597694" y="133350"/>
                  </a:lnTo>
                  <a:lnTo>
                    <a:pt x="597694" y="152400"/>
                  </a:lnTo>
                  <a:lnTo>
                    <a:pt x="95250" y="1524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C8294DBD-9072-FCFA-B560-6F0AEDDB57DE}"/>
              </a:ext>
            </a:extLst>
          </p:cNvPr>
          <p:cNvGrpSpPr/>
          <p:nvPr/>
        </p:nvGrpSpPr>
        <p:grpSpPr>
          <a:xfrm>
            <a:off x="6663198" y="1921398"/>
            <a:ext cx="342286" cy="441660"/>
            <a:chOff x="6515407" y="1735808"/>
            <a:chExt cx="590550" cy="762000"/>
          </a:xfrm>
          <a:solidFill>
            <a:schemeClr val="bg1"/>
          </a:solidFill>
        </p:grpSpPr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22263883-5CDA-ECAB-DEFF-4C3F7DD9DD9E}"/>
                </a:ext>
              </a:extLst>
            </p:cNvPr>
            <p:cNvSpPr/>
            <p:nvPr/>
          </p:nvSpPr>
          <p:spPr>
            <a:xfrm>
              <a:off x="6515407" y="1735808"/>
              <a:ext cx="590550" cy="762000"/>
            </a:xfrm>
            <a:custGeom>
              <a:avLst/>
              <a:gdLst>
                <a:gd name="connsiteX0" fmla="*/ 57150 w 590550"/>
                <a:gd name="connsiteY0" fmla="*/ 704850 h 762000"/>
                <a:gd name="connsiteX1" fmla="*/ 57150 w 590550"/>
                <a:gd name="connsiteY1" fmla="*/ 57150 h 762000"/>
                <a:gd name="connsiteX2" fmla="*/ 295275 w 590550"/>
                <a:gd name="connsiteY2" fmla="*/ 57150 h 762000"/>
                <a:gd name="connsiteX3" fmla="*/ 295275 w 590550"/>
                <a:gd name="connsiteY3" fmla="*/ 257175 h 762000"/>
                <a:gd name="connsiteX4" fmla="*/ 533400 w 590550"/>
                <a:gd name="connsiteY4" fmla="*/ 257175 h 762000"/>
                <a:gd name="connsiteX5" fmla="*/ 533400 w 590550"/>
                <a:gd name="connsiteY5" fmla="*/ 704850 h 762000"/>
                <a:gd name="connsiteX6" fmla="*/ 57150 w 590550"/>
                <a:gd name="connsiteY6" fmla="*/ 704850 h 762000"/>
                <a:gd name="connsiteX7" fmla="*/ 352425 w 590550"/>
                <a:gd name="connsiteY7" fmla="*/ 80963 h 762000"/>
                <a:gd name="connsiteX8" fmla="*/ 471488 w 590550"/>
                <a:gd name="connsiteY8" fmla="*/ 200025 h 762000"/>
                <a:gd name="connsiteX9" fmla="*/ 352425 w 590550"/>
                <a:gd name="connsiteY9" fmla="*/ 200025 h 762000"/>
                <a:gd name="connsiteX10" fmla="*/ 352425 w 590550"/>
                <a:gd name="connsiteY10" fmla="*/ 80963 h 762000"/>
                <a:gd name="connsiteX11" fmla="*/ 352425 w 590550"/>
                <a:gd name="connsiteY11" fmla="*/ 0 h 762000"/>
                <a:gd name="connsiteX12" fmla="*/ 0 w 590550"/>
                <a:gd name="connsiteY12" fmla="*/ 0 h 762000"/>
                <a:gd name="connsiteX13" fmla="*/ 0 w 590550"/>
                <a:gd name="connsiteY13" fmla="*/ 762000 h 762000"/>
                <a:gd name="connsiteX14" fmla="*/ 590550 w 590550"/>
                <a:gd name="connsiteY14" fmla="*/ 762000 h 762000"/>
                <a:gd name="connsiteX15" fmla="*/ 590550 w 590550"/>
                <a:gd name="connsiteY15" fmla="*/ 209550 h 762000"/>
                <a:gd name="connsiteX16" fmla="*/ 352425 w 590550"/>
                <a:gd name="connsiteY16" fmla="*/ 0 h 762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590550" h="762000">
                  <a:moveTo>
                    <a:pt x="57150" y="704850"/>
                  </a:moveTo>
                  <a:lnTo>
                    <a:pt x="57150" y="57150"/>
                  </a:lnTo>
                  <a:lnTo>
                    <a:pt x="295275" y="57150"/>
                  </a:lnTo>
                  <a:lnTo>
                    <a:pt x="295275" y="257175"/>
                  </a:lnTo>
                  <a:lnTo>
                    <a:pt x="533400" y="257175"/>
                  </a:lnTo>
                  <a:lnTo>
                    <a:pt x="533400" y="704850"/>
                  </a:lnTo>
                  <a:lnTo>
                    <a:pt x="57150" y="704850"/>
                  </a:lnTo>
                  <a:close/>
                  <a:moveTo>
                    <a:pt x="352425" y="80963"/>
                  </a:moveTo>
                  <a:lnTo>
                    <a:pt x="471488" y="200025"/>
                  </a:lnTo>
                  <a:lnTo>
                    <a:pt x="352425" y="200025"/>
                  </a:lnTo>
                  <a:lnTo>
                    <a:pt x="352425" y="80963"/>
                  </a:lnTo>
                  <a:close/>
                  <a:moveTo>
                    <a:pt x="352425" y="0"/>
                  </a:moveTo>
                  <a:lnTo>
                    <a:pt x="0" y="0"/>
                  </a:lnTo>
                  <a:lnTo>
                    <a:pt x="0" y="762000"/>
                  </a:lnTo>
                  <a:lnTo>
                    <a:pt x="590550" y="762000"/>
                  </a:lnTo>
                  <a:lnTo>
                    <a:pt x="590550" y="209550"/>
                  </a:lnTo>
                  <a:lnTo>
                    <a:pt x="352425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94E35A4C-EA83-5B47-B0C6-C98E49ED16F4}"/>
                </a:ext>
              </a:extLst>
            </p:cNvPr>
            <p:cNvSpPr/>
            <p:nvPr/>
          </p:nvSpPr>
          <p:spPr>
            <a:xfrm>
              <a:off x="6629707" y="2088233"/>
              <a:ext cx="361950" cy="38100"/>
            </a:xfrm>
            <a:custGeom>
              <a:avLst/>
              <a:gdLst>
                <a:gd name="connsiteX0" fmla="*/ 0 w 361950"/>
                <a:gd name="connsiteY0" fmla="*/ 0 h 38100"/>
                <a:gd name="connsiteX1" fmla="*/ 361950 w 361950"/>
                <a:gd name="connsiteY1" fmla="*/ 0 h 38100"/>
                <a:gd name="connsiteX2" fmla="*/ 361950 w 361950"/>
                <a:gd name="connsiteY2" fmla="*/ 38100 h 38100"/>
                <a:gd name="connsiteX3" fmla="*/ 0 w 361950"/>
                <a:gd name="connsiteY3" fmla="*/ 3810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1950" h="38100">
                  <a:moveTo>
                    <a:pt x="0" y="0"/>
                  </a:moveTo>
                  <a:lnTo>
                    <a:pt x="361950" y="0"/>
                  </a:lnTo>
                  <a:lnTo>
                    <a:pt x="361950" y="38100"/>
                  </a:lnTo>
                  <a:lnTo>
                    <a:pt x="0" y="381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A4880274-FA91-A852-FA7E-69DF1D24A478}"/>
                </a:ext>
              </a:extLst>
            </p:cNvPr>
            <p:cNvSpPr/>
            <p:nvPr/>
          </p:nvSpPr>
          <p:spPr>
            <a:xfrm>
              <a:off x="6629707" y="2012033"/>
              <a:ext cx="123825" cy="38100"/>
            </a:xfrm>
            <a:custGeom>
              <a:avLst/>
              <a:gdLst>
                <a:gd name="connsiteX0" fmla="*/ 0 w 123825"/>
                <a:gd name="connsiteY0" fmla="*/ 0 h 38100"/>
                <a:gd name="connsiteX1" fmla="*/ 123825 w 123825"/>
                <a:gd name="connsiteY1" fmla="*/ 0 h 38100"/>
                <a:gd name="connsiteX2" fmla="*/ 123825 w 123825"/>
                <a:gd name="connsiteY2" fmla="*/ 38100 h 38100"/>
                <a:gd name="connsiteX3" fmla="*/ 0 w 123825"/>
                <a:gd name="connsiteY3" fmla="*/ 3810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3825" h="38100">
                  <a:moveTo>
                    <a:pt x="0" y="0"/>
                  </a:moveTo>
                  <a:lnTo>
                    <a:pt x="123825" y="0"/>
                  </a:lnTo>
                  <a:lnTo>
                    <a:pt x="123825" y="38100"/>
                  </a:lnTo>
                  <a:lnTo>
                    <a:pt x="0" y="381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818FD5DF-DFDD-6162-BCCC-D46D843CE682}"/>
                </a:ext>
              </a:extLst>
            </p:cNvPr>
            <p:cNvSpPr/>
            <p:nvPr/>
          </p:nvSpPr>
          <p:spPr>
            <a:xfrm>
              <a:off x="6629707" y="2164433"/>
              <a:ext cx="361950" cy="38100"/>
            </a:xfrm>
            <a:custGeom>
              <a:avLst/>
              <a:gdLst>
                <a:gd name="connsiteX0" fmla="*/ 0 w 361950"/>
                <a:gd name="connsiteY0" fmla="*/ 0 h 38100"/>
                <a:gd name="connsiteX1" fmla="*/ 361950 w 361950"/>
                <a:gd name="connsiteY1" fmla="*/ 0 h 38100"/>
                <a:gd name="connsiteX2" fmla="*/ 361950 w 361950"/>
                <a:gd name="connsiteY2" fmla="*/ 38100 h 38100"/>
                <a:gd name="connsiteX3" fmla="*/ 0 w 361950"/>
                <a:gd name="connsiteY3" fmla="*/ 3810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1950" h="38100">
                  <a:moveTo>
                    <a:pt x="0" y="0"/>
                  </a:moveTo>
                  <a:lnTo>
                    <a:pt x="361950" y="0"/>
                  </a:lnTo>
                  <a:lnTo>
                    <a:pt x="361950" y="38100"/>
                  </a:lnTo>
                  <a:lnTo>
                    <a:pt x="0" y="381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4D888165-7CFF-5878-48AE-5906E0D8155B}"/>
                </a:ext>
              </a:extLst>
            </p:cNvPr>
            <p:cNvSpPr/>
            <p:nvPr/>
          </p:nvSpPr>
          <p:spPr>
            <a:xfrm>
              <a:off x="6629707" y="2240633"/>
              <a:ext cx="361950" cy="38100"/>
            </a:xfrm>
            <a:custGeom>
              <a:avLst/>
              <a:gdLst>
                <a:gd name="connsiteX0" fmla="*/ 0 w 361950"/>
                <a:gd name="connsiteY0" fmla="*/ 0 h 38100"/>
                <a:gd name="connsiteX1" fmla="*/ 361950 w 361950"/>
                <a:gd name="connsiteY1" fmla="*/ 0 h 38100"/>
                <a:gd name="connsiteX2" fmla="*/ 361950 w 361950"/>
                <a:gd name="connsiteY2" fmla="*/ 38100 h 38100"/>
                <a:gd name="connsiteX3" fmla="*/ 0 w 361950"/>
                <a:gd name="connsiteY3" fmla="*/ 3810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1950" h="38100">
                  <a:moveTo>
                    <a:pt x="0" y="0"/>
                  </a:moveTo>
                  <a:lnTo>
                    <a:pt x="361950" y="0"/>
                  </a:lnTo>
                  <a:lnTo>
                    <a:pt x="361950" y="38100"/>
                  </a:lnTo>
                  <a:lnTo>
                    <a:pt x="0" y="381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F2916F17-BE1F-6FAF-0C40-B90C9172D973}"/>
                </a:ext>
              </a:extLst>
            </p:cNvPr>
            <p:cNvSpPr/>
            <p:nvPr/>
          </p:nvSpPr>
          <p:spPr>
            <a:xfrm>
              <a:off x="6629707" y="2316833"/>
              <a:ext cx="361950" cy="38100"/>
            </a:xfrm>
            <a:custGeom>
              <a:avLst/>
              <a:gdLst>
                <a:gd name="connsiteX0" fmla="*/ 0 w 361950"/>
                <a:gd name="connsiteY0" fmla="*/ 0 h 38100"/>
                <a:gd name="connsiteX1" fmla="*/ 361950 w 361950"/>
                <a:gd name="connsiteY1" fmla="*/ 0 h 38100"/>
                <a:gd name="connsiteX2" fmla="*/ 361950 w 361950"/>
                <a:gd name="connsiteY2" fmla="*/ 38100 h 38100"/>
                <a:gd name="connsiteX3" fmla="*/ 0 w 361950"/>
                <a:gd name="connsiteY3" fmla="*/ 3810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1950" h="38100">
                  <a:moveTo>
                    <a:pt x="0" y="0"/>
                  </a:moveTo>
                  <a:lnTo>
                    <a:pt x="361950" y="0"/>
                  </a:lnTo>
                  <a:lnTo>
                    <a:pt x="361950" y="38100"/>
                  </a:lnTo>
                  <a:lnTo>
                    <a:pt x="0" y="381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5BF805FA-0C57-B904-019A-5939BD934548}"/>
              </a:ext>
            </a:extLst>
          </p:cNvPr>
          <p:cNvGrpSpPr/>
          <p:nvPr/>
        </p:nvGrpSpPr>
        <p:grpSpPr>
          <a:xfrm>
            <a:off x="6550134" y="4442649"/>
            <a:ext cx="568414" cy="461904"/>
            <a:chOff x="6537165" y="4298140"/>
            <a:chExt cx="762000" cy="619216"/>
          </a:xfrm>
          <a:solidFill>
            <a:schemeClr val="bg1"/>
          </a:solidFill>
        </p:grpSpPr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FAEC54D1-15E9-674C-3CCD-44D166A2544F}"/>
                </a:ext>
              </a:extLst>
            </p:cNvPr>
            <p:cNvSpPr/>
            <p:nvPr/>
          </p:nvSpPr>
          <p:spPr>
            <a:xfrm>
              <a:off x="7008596" y="4298140"/>
              <a:ext cx="200080" cy="304891"/>
            </a:xfrm>
            <a:custGeom>
              <a:avLst/>
              <a:gdLst>
                <a:gd name="connsiteX0" fmla="*/ 100068 w 200080"/>
                <a:gd name="connsiteY0" fmla="*/ 140109 h 304891"/>
                <a:gd name="connsiteX1" fmla="*/ 59111 w 200080"/>
                <a:gd name="connsiteY1" fmla="*/ 97246 h 304891"/>
                <a:gd name="connsiteX2" fmla="*/ 101021 w 200080"/>
                <a:gd name="connsiteY2" fmla="*/ 55336 h 304891"/>
                <a:gd name="connsiteX3" fmla="*/ 142931 w 200080"/>
                <a:gd name="connsiteY3" fmla="*/ 97246 h 304891"/>
                <a:gd name="connsiteX4" fmla="*/ 130548 w 200080"/>
                <a:gd name="connsiteY4" fmla="*/ 126774 h 304891"/>
                <a:gd name="connsiteX5" fmla="*/ 100068 w 200080"/>
                <a:gd name="connsiteY5" fmla="*/ 140109 h 304891"/>
                <a:gd name="connsiteX6" fmla="*/ 59111 w 200080"/>
                <a:gd name="connsiteY6" fmla="*/ 7711 h 304891"/>
                <a:gd name="connsiteX7" fmla="*/ 11486 w 200080"/>
                <a:gd name="connsiteY7" fmla="*/ 50574 h 304891"/>
                <a:gd name="connsiteX8" fmla="*/ 6723 w 200080"/>
                <a:gd name="connsiteY8" fmla="*/ 132489 h 304891"/>
                <a:gd name="connsiteX9" fmla="*/ 52443 w 200080"/>
                <a:gd name="connsiteY9" fmla="*/ 231549 h 304891"/>
                <a:gd name="connsiteX10" fmla="*/ 82923 w 200080"/>
                <a:gd name="connsiteY10" fmla="*/ 294414 h 304891"/>
                <a:gd name="connsiteX11" fmla="*/ 100068 w 200080"/>
                <a:gd name="connsiteY11" fmla="*/ 304891 h 304891"/>
                <a:gd name="connsiteX12" fmla="*/ 117213 w 200080"/>
                <a:gd name="connsiteY12" fmla="*/ 294414 h 304891"/>
                <a:gd name="connsiteX13" fmla="*/ 147693 w 200080"/>
                <a:gd name="connsiteY13" fmla="*/ 231549 h 304891"/>
                <a:gd name="connsiteX14" fmla="*/ 193413 w 200080"/>
                <a:gd name="connsiteY14" fmla="*/ 133441 h 304891"/>
                <a:gd name="connsiteX15" fmla="*/ 200081 w 200080"/>
                <a:gd name="connsiteY15" fmla="*/ 97246 h 304891"/>
                <a:gd name="connsiteX16" fmla="*/ 59111 w 200080"/>
                <a:gd name="connsiteY16" fmla="*/ 7711 h 3048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00080" h="304891">
                  <a:moveTo>
                    <a:pt x="100068" y="140109"/>
                  </a:moveTo>
                  <a:cubicBezTo>
                    <a:pt x="77208" y="140109"/>
                    <a:pt x="58158" y="121059"/>
                    <a:pt x="59111" y="97246"/>
                  </a:cubicBezTo>
                  <a:cubicBezTo>
                    <a:pt x="59111" y="74386"/>
                    <a:pt x="78161" y="55336"/>
                    <a:pt x="101021" y="55336"/>
                  </a:cubicBezTo>
                  <a:cubicBezTo>
                    <a:pt x="123881" y="55336"/>
                    <a:pt x="142931" y="74386"/>
                    <a:pt x="142931" y="97246"/>
                  </a:cubicBezTo>
                  <a:cubicBezTo>
                    <a:pt x="142931" y="108676"/>
                    <a:pt x="138168" y="119154"/>
                    <a:pt x="130548" y="126774"/>
                  </a:cubicBezTo>
                  <a:cubicBezTo>
                    <a:pt x="121976" y="135346"/>
                    <a:pt x="111498" y="140109"/>
                    <a:pt x="100068" y="140109"/>
                  </a:cubicBezTo>
                  <a:close/>
                  <a:moveTo>
                    <a:pt x="59111" y="7711"/>
                  </a:moveTo>
                  <a:cubicBezTo>
                    <a:pt x="38156" y="15331"/>
                    <a:pt x="21963" y="31524"/>
                    <a:pt x="11486" y="50574"/>
                  </a:cubicBezTo>
                  <a:cubicBezTo>
                    <a:pt x="-1849" y="76291"/>
                    <a:pt x="-3754" y="105819"/>
                    <a:pt x="6723" y="132489"/>
                  </a:cubicBezTo>
                  <a:lnTo>
                    <a:pt x="52443" y="231549"/>
                  </a:lnTo>
                  <a:lnTo>
                    <a:pt x="82923" y="294414"/>
                  </a:lnTo>
                  <a:cubicBezTo>
                    <a:pt x="85781" y="301081"/>
                    <a:pt x="92448" y="304891"/>
                    <a:pt x="100068" y="304891"/>
                  </a:cubicBezTo>
                  <a:cubicBezTo>
                    <a:pt x="107688" y="304891"/>
                    <a:pt x="114356" y="301081"/>
                    <a:pt x="117213" y="294414"/>
                  </a:cubicBezTo>
                  <a:lnTo>
                    <a:pt x="147693" y="231549"/>
                  </a:lnTo>
                  <a:lnTo>
                    <a:pt x="193413" y="133441"/>
                  </a:lnTo>
                  <a:cubicBezTo>
                    <a:pt x="198176" y="122011"/>
                    <a:pt x="200081" y="109629"/>
                    <a:pt x="200081" y="97246"/>
                  </a:cubicBezTo>
                  <a:cubicBezTo>
                    <a:pt x="200081" y="30571"/>
                    <a:pt x="131501" y="-19911"/>
                    <a:pt x="59111" y="771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C05517AA-BB58-083A-BB95-43AB0103F6B7}"/>
                </a:ext>
              </a:extLst>
            </p:cNvPr>
            <p:cNvSpPr/>
            <p:nvPr/>
          </p:nvSpPr>
          <p:spPr>
            <a:xfrm>
              <a:off x="6537165" y="4383956"/>
              <a:ext cx="762000" cy="533400"/>
            </a:xfrm>
            <a:custGeom>
              <a:avLst/>
              <a:gdLst>
                <a:gd name="connsiteX0" fmla="*/ 361950 w 762000"/>
                <a:gd name="connsiteY0" fmla="*/ 460058 h 533400"/>
                <a:gd name="connsiteX1" fmla="*/ 209550 w 762000"/>
                <a:gd name="connsiteY1" fmla="*/ 383858 h 533400"/>
                <a:gd name="connsiteX2" fmla="*/ 209550 w 762000"/>
                <a:gd name="connsiteY2" fmla="*/ 73343 h 533400"/>
                <a:gd name="connsiteX3" fmla="*/ 361950 w 762000"/>
                <a:gd name="connsiteY3" fmla="*/ 149543 h 533400"/>
                <a:gd name="connsiteX4" fmla="*/ 361950 w 762000"/>
                <a:gd name="connsiteY4" fmla="*/ 460058 h 533400"/>
                <a:gd name="connsiteX5" fmla="*/ 171450 w 762000"/>
                <a:gd name="connsiteY5" fmla="*/ 383858 h 533400"/>
                <a:gd name="connsiteX6" fmla="*/ 57150 w 762000"/>
                <a:gd name="connsiteY6" fmla="*/ 441008 h 533400"/>
                <a:gd name="connsiteX7" fmla="*/ 57150 w 762000"/>
                <a:gd name="connsiteY7" fmla="*/ 130493 h 533400"/>
                <a:gd name="connsiteX8" fmla="*/ 171450 w 762000"/>
                <a:gd name="connsiteY8" fmla="*/ 73343 h 533400"/>
                <a:gd name="connsiteX9" fmla="*/ 171450 w 762000"/>
                <a:gd name="connsiteY9" fmla="*/ 383858 h 533400"/>
                <a:gd name="connsiteX10" fmla="*/ 699135 w 762000"/>
                <a:gd name="connsiteY10" fmla="*/ 63818 h 533400"/>
                <a:gd name="connsiteX11" fmla="*/ 699135 w 762000"/>
                <a:gd name="connsiteY11" fmla="*/ 63818 h 533400"/>
                <a:gd name="connsiteX12" fmla="*/ 675323 w 762000"/>
                <a:gd name="connsiteY12" fmla="*/ 115252 h 533400"/>
                <a:gd name="connsiteX13" fmla="*/ 704850 w 762000"/>
                <a:gd name="connsiteY13" fmla="*/ 130493 h 533400"/>
                <a:gd name="connsiteX14" fmla="*/ 704850 w 762000"/>
                <a:gd name="connsiteY14" fmla="*/ 441008 h 533400"/>
                <a:gd name="connsiteX15" fmla="*/ 590550 w 762000"/>
                <a:gd name="connsiteY15" fmla="*/ 383858 h 533400"/>
                <a:gd name="connsiteX16" fmla="*/ 590550 w 762000"/>
                <a:gd name="connsiteY16" fmla="*/ 257175 h 533400"/>
                <a:gd name="connsiteX17" fmla="*/ 552450 w 762000"/>
                <a:gd name="connsiteY17" fmla="*/ 257175 h 533400"/>
                <a:gd name="connsiteX18" fmla="*/ 552450 w 762000"/>
                <a:gd name="connsiteY18" fmla="*/ 383858 h 533400"/>
                <a:gd name="connsiteX19" fmla="*/ 400050 w 762000"/>
                <a:gd name="connsiteY19" fmla="*/ 460058 h 533400"/>
                <a:gd name="connsiteX20" fmla="*/ 400050 w 762000"/>
                <a:gd name="connsiteY20" fmla="*/ 149543 h 533400"/>
                <a:gd name="connsiteX21" fmla="*/ 467678 w 762000"/>
                <a:gd name="connsiteY21" fmla="*/ 115252 h 533400"/>
                <a:gd name="connsiteX22" fmla="*/ 443865 w 762000"/>
                <a:gd name="connsiteY22" fmla="*/ 63818 h 533400"/>
                <a:gd name="connsiteX23" fmla="*/ 381000 w 762000"/>
                <a:gd name="connsiteY23" fmla="*/ 95250 h 533400"/>
                <a:gd name="connsiteX24" fmla="*/ 190500 w 762000"/>
                <a:gd name="connsiteY24" fmla="*/ 0 h 533400"/>
                <a:gd name="connsiteX25" fmla="*/ 0 w 762000"/>
                <a:gd name="connsiteY25" fmla="*/ 95250 h 533400"/>
                <a:gd name="connsiteX26" fmla="*/ 0 w 762000"/>
                <a:gd name="connsiteY26" fmla="*/ 533400 h 533400"/>
                <a:gd name="connsiteX27" fmla="*/ 190500 w 762000"/>
                <a:gd name="connsiteY27" fmla="*/ 438150 h 533400"/>
                <a:gd name="connsiteX28" fmla="*/ 381000 w 762000"/>
                <a:gd name="connsiteY28" fmla="*/ 533400 h 533400"/>
                <a:gd name="connsiteX29" fmla="*/ 571500 w 762000"/>
                <a:gd name="connsiteY29" fmla="*/ 438150 h 533400"/>
                <a:gd name="connsiteX30" fmla="*/ 762000 w 762000"/>
                <a:gd name="connsiteY30" fmla="*/ 533400 h 533400"/>
                <a:gd name="connsiteX31" fmla="*/ 762000 w 762000"/>
                <a:gd name="connsiteY31" fmla="*/ 95250 h 533400"/>
                <a:gd name="connsiteX32" fmla="*/ 699135 w 762000"/>
                <a:gd name="connsiteY32" fmla="*/ 63818 h 533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762000" h="533400">
                  <a:moveTo>
                    <a:pt x="361950" y="460058"/>
                  </a:moveTo>
                  <a:lnTo>
                    <a:pt x="209550" y="383858"/>
                  </a:lnTo>
                  <a:lnTo>
                    <a:pt x="209550" y="73343"/>
                  </a:lnTo>
                  <a:lnTo>
                    <a:pt x="361950" y="149543"/>
                  </a:lnTo>
                  <a:lnTo>
                    <a:pt x="361950" y="460058"/>
                  </a:lnTo>
                  <a:close/>
                  <a:moveTo>
                    <a:pt x="171450" y="383858"/>
                  </a:moveTo>
                  <a:lnTo>
                    <a:pt x="57150" y="441008"/>
                  </a:lnTo>
                  <a:lnTo>
                    <a:pt x="57150" y="130493"/>
                  </a:lnTo>
                  <a:lnTo>
                    <a:pt x="171450" y="73343"/>
                  </a:lnTo>
                  <a:lnTo>
                    <a:pt x="171450" y="383858"/>
                  </a:lnTo>
                  <a:close/>
                  <a:moveTo>
                    <a:pt x="699135" y="63818"/>
                  </a:moveTo>
                  <a:lnTo>
                    <a:pt x="699135" y="63818"/>
                  </a:lnTo>
                  <a:lnTo>
                    <a:pt x="675323" y="115252"/>
                  </a:lnTo>
                  <a:lnTo>
                    <a:pt x="704850" y="130493"/>
                  </a:lnTo>
                  <a:lnTo>
                    <a:pt x="704850" y="441008"/>
                  </a:lnTo>
                  <a:lnTo>
                    <a:pt x="590550" y="383858"/>
                  </a:lnTo>
                  <a:lnTo>
                    <a:pt x="590550" y="257175"/>
                  </a:lnTo>
                  <a:lnTo>
                    <a:pt x="552450" y="257175"/>
                  </a:lnTo>
                  <a:lnTo>
                    <a:pt x="552450" y="383858"/>
                  </a:lnTo>
                  <a:lnTo>
                    <a:pt x="400050" y="460058"/>
                  </a:lnTo>
                  <a:lnTo>
                    <a:pt x="400050" y="149543"/>
                  </a:lnTo>
                  <a:lnTo>
                    <a:pt x="467678" y="115252"/>
                  </a:lnTo>
                  <a:lnTo>
                    <a:pt x="443865" y="63818"/>
                  </a:lnTo>
                  <a:lnTo>
                    <a:pt x="381000" y="95250"/>
                  </a:lnTo>
                  <a:lnTo>
                    <a:pt x="190500" y="0"/>
                  </a:lnTo>
                  <a:lnTo>
                    <a:pt x="0" y="95250"/>
                  </a:lnTo>
                  <a:lnTo>
                    <a:pt x="0" y="533400"/>
                  </a:lnTo>
                  <a:lnTo>
                    <a:pt x="190500" y="438150"/>
                  </a:lnTo>
                  <a:lnTo>
                    <a:pt x="381000" y="533400"/>
                  </a:lnTo>
                  <a:lnTo>
                    <a:pt x="571500" y="438150"/>
                  </a:lnTo>
                  <a:lnTo>
                    <a:pt x="762000" y="533400"/>
                  </a:lnTo>
                  <a:lnTo>
                    <a:pt x="762000" y="95250"/>
                  </a:lnTo>
                  <a:lnTo>
                    <a:pt x="699135" y="6381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41450465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2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文本框 33">
            <a:extLst>
              <a:ext uri="{FF2B5EF4-FFF2-40B4-BE49-F238E27FC236}">
                <a16:creationId xmlns:a16="http://schemas.microsoft.com/office/drawing/2014/main" id="{A03C990F-C36A-50EF-E8C7-4728CDF490CD}"/>
              </a:ext>
            </a:extLst>
          </p:cNvPr>
          <p:cNvSpPr txBox="1"/>
          <p:nvPr/>
        </p:nvSpPr>
        <p:spPr>
          <a:xfrm>
            <a:off x="2039837" y="351504"/>
            <a:ext cx="270138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单击此处添加标题文本</a:t>
            </a: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D0F1D1FC-2C62-8608-2007-CE5B2849E55F}"/>
              </a:ext>
            </a:extLst>
          </p:cNvPr>
          <p:cNvSpPr txBox="1"/>
          <p:nvPr/>
        </p:nvSpPr>
        <p:spPr>
          <a:xfrm>
            <a:off x="1010871" y="166624"/>
            <a:ext cx="61587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得意黑" pitchFamily="2" charset="-122"/>
                <a:ea typeface="得意黑" pitchFamily="2" charset="-122"/>
              </a:rPr>
              <a:t>04</a:t>
            </a:r>
            <a:endParaRPr lang="zh-CN" altLang="en-US" sz="3600" b="1" dirty="0">
              <a:solidFill>
                <a:schemeClr val="tx1">
                  <a:lumMod val="65000"/>
                  <a:lumOff val="35000"/>
                </a:schemeClr>
              </a:solidFill>
              <a:latin typeface="得意黑" pitchFamily="2" charset="-122"/>
              <a:ea typeface="得意黑" pitchFamily="2" charset="-122"/>
            </a:endParaRPr>
          </a:p>
        </p:txBody>
      </p:sp>
      <p:sp>
        <p:nvSpPr>
          <p:cNvPr id="3" name="Freeform 12">
            <a:extLst>
              <a:ext uri="{FF2B5EF4-FFF2-40B4-BE49-F238E27FC236}">
                <a16:creationId xmlns:a16="http://schemas.microsoft.com/office/drawing/2014/main" id="{EA6A8943-EEEF-D6B8-5F85-0E1D66F6B7FF}"/>
              </a:ext>
            </a:extLst>
          </p:cNvPr>
          <p:cNvSpPr>
            <a:spLocks/>
          </p:cNvSpPr>
          <p:nvPr/>
        </p:nvSpPr>
        <p:spPr bwMode="auto">
          <a:xfrm>
            <a:off x="3163417" y="4539662"/>
            <a:ext cx="3951288" cy="2176463"/>
          </a:xfrm>
          <a:custGeom>
            <a:avLst/>
            <a:gdLst>
              <a:gd name="T0" fmla="*/ 4977 w 4977"/>
              <a:gd name="T1" fmla="*/ 1288 h 2743"/>
              <a:gd name="T2" fmla="*/ 2760 w 4977"/>
              <a:gd name="T3" fmla="*/ 2743 h 2743"/>
              <a:gd name="T4" fmla="*/ 2760 w 4977"/>
              <a:gd name="T5" fmla="*/ 998 h 2743"/>
              <a:gd name="T6" fmla="*/ 0 w 4977"/>
              <a:gd name="T7" fmla="*/ 998 h 2743"/>
              <a:gd name="T8" fmla="*/ 2636 w 4977"/>
              <a:gd name="T9" fmla="*/ 0 h 2743"/>
              <a:gd name="T10" fmla="*/ 4977 w 4977"/>
              <a:gd name="T11" fmla="*/ 0 h 2743"/>
              <a:gd name="T12" fmla="*/ 4977 w 4977"/>
              <a:gd name="T13" fmla="*/ 1288 h 27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977" h="2743">
                <a:moveTo>
                  <a:pt x="4977" y="1288"/>
                </a:moveTo>
                <a:lnTo>
                  <a:pt x="2760" y="2743"/>
                </a:lnTo>
                <a:lnTo>
                  <a:pt x="2760" y="998"/>
                </a:lnTo>
                <a:lnTo>
                  <a:pt x="0" y="998"/>
                </a:lnTo>
                <a:lnTo>
                  <a:pt x="2636" y="0"/>
                </a:lnTo>
                <a:lnTo>
                  <a:pt x="4977" y="0"/>
                </a:lnTo>
                <a:lnTo>
                  <a:pt x="4977" y="1288"/>
                </a:lnTo>
                <a:close/>
              </a:path>
            </a:pathLst>
          </a:custGeom>
          <a:solidFill>
            <a:srgbClr val="B8D8D8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000" dirty="0">
              <a:cs typeface="+mn-ea"/>
              <a:sym typeface="+mn-lt"/>
            </a:endParaRPr>
          </a:p>
        </p:txBody>
      </p:sp>
      <p:sp>
        <p:nvSpPr>
          <p:cNvPr id="4" name="Freeform 13">
            <a:extLst>
              <a:ext uri="{FF2B5EF4-FFF2-40B4-BE49-F238E27FC236}">
                <a16:creationId xmlns:a16="http://schemas.microsoft.com/office/drawing/2014/main" id="{FE78CCAA-5536-084A-BBEA-B0DB1B46181F}"/>
              </a:ext>
            </a:extLst>
          </p:cNvPr>
          <p:cNvSpPr>
            <a:spLocks/>
          </p:cNvSpPr>
          <p:nvPr/>
        </p:nvSpPr>
        <p:spPr bwMode="auto">
          <a:xfrm>
            <a:off x="8765706" y="1572624"/>
            <a:ext cx="4384675" cy="2443163"/>
          </a:xfrm>
          <a:custGeom>
            <a:avLst/>
            <a:gdLst>
              <a:gd name="T0" fmla="*/ 879 w 5525"/>
              <a:gd name="T1" fmla="*/ 3078 h 3078"/>
              <a:gd name="T2" fmla="*/ 879 w 5525"/>
              <a:gd name="T3" fmla="*/ 2061 h 3078"/>
              <a:gd name="T4" fmla="*/ 0 w 5525"/>
              <a:gd name="T5" fmla="*/ 2061 h 3078"/>
              <a:gd name="T6" fmla="*/ 1713 w 5525"/>
              <a:gd name="T7" fmla="*/ 1413 h 3078"/>
              <a:gd name="T8" fmla="*/ 5525 w 5525"/>
              <a:gd name="T9" fmla="*/ 0 h 3078"/>
              <a:gd name="T10" fmla="*/ 879 w 5525"/>
              <a:gd name="T11" fmla="*/ 3078 h 30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525" h="3078">
                <a:moveTo>
                  <a:pt x="879" y="3078"/>
                </a:moveTo>
                <a:lnTo>
                  <a:pt x="879" y="2061"/>
                </a:lnTo>
                <a:lnTo>
                  <a:pt x="0" y="2061"/>
                </a:lnTo>
                <a:lnTo>
                  <a:pt x="1713" y="1413"/>
                </a:lnTo>
                <a:lnTo>
                  <a:pt x="5525" y="0"/>
                </a:lnTo>
                <a:lnTo>
                  <a:pt x="879" y="3078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000" dirty="0">
              <a:cs typeface="+mn-ea"/>
              <a:sym typeface="+mn-lt"/>
            </a:endParaRPr>
          </a:p>
        </p:txBody>
      </p:sp>
      <p:sp>
        <p:nvSpPr>
          <p:cNvPr id="5" name="Freeform 14">
            <a:extLst>
              <a:ext uri="{FF2B5EF4-FFF2-40B4-BE49-F238E27FC236}">
                <a16:creationId xmlns:a16="http://schemas.microsoft.com/office/drawing/2014/main" id="{27C4EA9D-D256-3973-DB2B-9221ADA563E9}"/>
              </a:ext>
            </a:extLst>
          </p:cNvPr>
          <p:cNvSpPr>
            <a:spLocks/>
          </p:cNvSpPr>
          <p:nvPr/>
        </p:nvSpPr>
        <p:spPr bwMode="auto">
          <a:xfrm>
            <a:off x="5989168" y="3485562"/>
            <a:ext cx="3190875" cy="1890713"/>
          </a:xfrm>
          <a:custGeom>
            <a:avLst/>
            <a:gdLst>
              <a:gd name="T0" fmla="*/ 4019 w 4019"/>
              <a:gd name="T1" fmla="*/ 908 h 2381"/>
              <a:gd name="T2" fmla="*/ 1775 w 4019"/>
              <a:gd name="T3" fmla="*/ 2381 h 2381"/>
              <a:gd name="T4" fmla="*/ 1775 w 4019"/>
              <a:gd name="T5" fmla="*/ 977 h 2381"/>
              <a:gd name="T6" fmla="*/ 0 w 4019"/>
              <a:gd name="T7" fmla="*/ 977 h 2381"/>
              <a:gd name="T8" fmla="*/ 2575 w 4019"/>
              <a:gd name="T9" fmla="*/ 0 h 2381"/>
              <a:gd name="T10" fmla="*/ 4019 w 4019"/>
              <a:gd name="T11" fmla="*/ 0 h 2381"/>
              <a:gd name="T12" fmla="*/ 4019 w 4019"/>
              <a:gd name="T13" fmla="*/ 908 h 23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019" h="2381">
                <a:moveTo>
                  <a:pt x="4019" y="908"/>
                </a:moveTo>
                <a:lnTo>
                  <a:pt x="1775" y="2381"/>
                </a:lnTo>
                <a:lnTo>
                  <a:pt x="1775" y="977"/>
                </a:lnTo>
                <a:lnTo>
                  <a:pt x="0" y="977"/>
                </a:lnTo>
                <a:lnTo>
                  <a:pt x="2575" y="0"/>
                </a:lnTo>
                <a:lnTo>
                  <a:pt x="4019" y="0"/>
                </a:lnTo>
                <a:lnTo>
                  <a:pt x="4019" y="908"/>
                </a:lnTo>
                <a:close/>
              </a:path>
            </a:pathLst>
          </a:custGeom>
          <a:solidFill>
            <a:srgbClr val="D4E1E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3000" dirty="0">
              <a:cs typeface="+mn-ea"/>
              <a:sym typeface="+mn-lt"/>
            </a:endParaRPr>
          </a:p>
        </p:txBody>
      </p:sp>
      <p:sp>
        <p:nvSpPr>
          <p:cNvPr id="6" name="Freeform: Shape 38">
            <a:extLst>
              <a:ext uri="{FF2B5EF4-FFF2-40B4-BE49-F238E27FC236}">
                <a16:creationId xmlns:a16="http://schemas.microsoft.com/office/drawing/2014/main" id="{F2D8B987-2559-F04D-920F-0B51F87597A1}"/>
              </a:ext>
            </a:extLst>
          </p:cNvPr>
          <p:cNvSpPr>
            <a:spLocks/>
          </p:cNvSpPr>
          <p:nvPr/>
        </p:nvSpPr>
        <p:spPr bwMode="auto">
          <a:xfrm>
            <a:off x="0" y="5609636"/>
            <a:ext cx="5071592" cy="1248364"/>
          </a:xfrm>
          <a:custGeom>
            <a:avLst/>
            <a:gdLst>
              <a:gd name="connsiteX0" fmla="*/ 2431580 w 5071592"/>
              <a:gd name="connsiteY0" fmla="*/ 0 h 1248364"/>
              <a:gd name="connsiteX1" fmla="*/ 5071592 w 5071592"/>
              <a:gd name="connsiteY1" fmla="*/ 0 h 1248364"/>
              <a:gd name="connsiteX2" fmla="*/ 5071592 w 5071592"/>
              <a:gd name="connsiteY2" fmla="*/ 1248364 h 1248364"/>
              <a:gd name="connsiteX3" fmla="*/ 0 w 5071592"/>
              <a:gd name="connsiteY3" fmla="*/ 1248364 h 1248364"/>
              <a:gd name="connsiteX4" fmla="*/ 0 w 5071592"/>
              <a:gd name="connsiteY4" fmla="*/ 921639 h 12483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71592" h="1248364">
                <a:moveTo>
                  <a:pt x="2431580" y="0"/>
                </a:moveTo>
                <a:lnTo>
                  <a:pt x="5071592" y="0"/>
                </a:lnTo>
                <a:lnTo>
                  <a:pt x="5071592" y="1248364"/>
                </a:lnTo>
                <a:lnTo>
                  <a:pt x="0" y="1248364"/>
                </a:lnTo>
                <a:lnTo>
                  <a:pt x="0" y="921639"/>
                </a:lnTo>
                <a:close/>
              </a:path>
            </a:pathLst>
          </a:custGeom>
          <a:solidFill>
            <a:srgbClr val="5B778D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 sz="3000" dirty="0">
              <a:cs typeface="+mn-ea"/>
              <a:sym typeface="+mn-lt"/>
            </a:endParaRPr>
          </a:p>
        </p:txBody>
      </p:sp>
      <p:sp>
        <p:nvSpPr>
          <p:cNvPr id="7" name="Oval 15">
            <a:extLst>
              <a:ext uri="{FF2B5EF4-FFF2-40B4-BE49-F238E27FC236}">
                <a16:creationId xmlns:a16="http://schemas.microsoft.com/office/drawing/2014/main" id="{CB5DD10D-8C72-9082-9BCA-66E78A2264F8}"/>
              </a:ext>
            </a:extLst>
          </p:cNvPr>
          <p:cNvSpPr/>
          <p:nvPr/>
        </p:nvSpPr>
        <p:spPr>
          <a:xfrm>
            <a:off x="2797157" y="5827858"/>
            <a:ext cx="954742" cy="322729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596900" dist="50800" dir="5400000" algn="ctr" rotWithShape="0">
              <a:srgbClr val="000000">
                <a:alpha val="2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000" dirty="0">
              <a:cs typeface="+mn-ea"/>
              <a:sym typeface="+mn-lt"/>
            </a:endParaRPr>
          </a:p>
        </p:txBody>
      </p:sp>
      <p:cxnSp>
        <p:nvCxnSpPr>
          <p:cNvPr id="10" name="Straight Connector 19">
            <a:extLst>
              <a:ext uri="{FF2B5EF4-FFF2-40B4-BE49-F238E27FC236}">
                <a16:creationId xmlns:a16="http://schemas.microsoft.com/office/drawing/2014/main" id="{16979A04-84A6-E5C8-E4DB-A28F85B4480E}"/>
              </a:ext>
            </a:extLst>
          </p:cNvPr>
          <p:cNvCxnSpPr>
            <a:cxnSpLocks/>
          </p:cNvCxnSpPr>
          <p:nvPr/>
        </p:nvCxnSpPr>
        <p:spPr>
          <a:xfrm>
            <a:off x="3291446" y="4052731"/>
            <a:ext cx="0" cy="1936490"/>
          </a:xfrm>
          <a:prstGeom prst="line">
            <a:avLst/>
          </a:prstGeom>
          <a:ln cap="sq">
            <a:solidFill>
              <a:schemeClr val="tx1">
                <a:lumMod val="65000"/>
                <a:lumOff val="35000"/>
              </a:schemeClr>
            </a:soli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Oval 21">
            <a:extLst>
              <a:ext uri="{FF2B5EF4-FFF2-40B4-BE49-F238E27FC236}">
                <a16:creationId xmlns:a16="http://schemas.microsoft.com/office/drawing/2014/main" id="{074DC469-736F-3A60-86E6-70BDF1B715F4}"/>
              </a:ext>
            </a:extLst>
          </p:cNvPr>
          <p:cNvSpPr/>
          <p:nvPr/>
        </p:nvSpPr>
        <p:spPr>
          <a:xfrm>
            <a:off x="5408775" y="4702266"/>
            <a:ext cx="838765" cy="283526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596900" dist="50800" dir="5400000" algn="ctr" rotWithShape="0">
              <a:srgbClr val="000000">
                <a:alpha val="2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000" dirty="0">
              <a:cs typeface="+mn-ea"/>
              <a:sym typeface="+mn-lt"/>
            </a:endParaRPr>
          </a:p>
        </p:txBody>
      </p:sp>
      <p:cxnSp>
        <p:nvCxnSpPr>
          <p:cNvPr id="14" name="Straight Connector 25">
            <a:extLst>
              <a:ext uri="{FF2B5EF4-FFF2-40B4-BE49-F238E27FC236}">
                <a16:creationId xmlns:a16="http://schemas.microsoft.com/office/drawing/2014/main" id="{86D3B859-F850-F0E8-1390-A2103035BD59}"/>
              </a:ext>
            </a:extLst>
          </p:cNvPr>
          <p:cNvCxnSpPr>
            <a:cxnSpLocks/>
          </p:cNvCxnSpPr>
          <p:nvPr/>
        </p:nvCxnSpPr>
        <p:spPr>
          <a:xfrm>
            <a:off x="5828156" y="2977695"/>
            <a:ext cx="0" cy="1866335"/>
          </a:xfrm>
          <a:prstGeom prst="line">
            <a:avLst/>
          </a:prstGeom>
          <a:ln cap="sq">
            <a:solidFill>
              <a:schemeClr val="tx1">
                <a:lumMod val="65000"/>
                <a:lumOff val="35000"/>
              </a:schemeClr>
            </a:soli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Oval 43">
            <a:extLst>
              <a:ext uri="{FF2B5EF4-FFF2-40B4-BE49-F238E27FC236}">
                <a16:creationId xmlns:a16="http://schemas.microsoft.com/office/drawing/2014/main" id="{B6DED4CF-7A0A-1BDF-19F1-7030273DA969}"/>
              </a:ext>
            </a:extLst>
          </p:cNvPr>
          <p:cNvSpPr/>
          <p:nvPr/>
        </p:nvSpPr>
        <p:spPr>
          <a:xfrm>
            <a:off x="8165428" y="3665058"/>
            <a:ext cx="720899" cy="243684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596900" dist="50800" dir="5400000" algn="ctr" rotWithShape="0">
              <a:srgbClr val="000000">
                <a:alpha val="2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000" dirty="0">
              <a:cs typeface="+mn-ea"/>
              <a:sym typeface="+mn-lt"/>
            </a:endParaRPr>
          </a:p>
        </p:txBody>
      </p:sp>
      <p:cxnSp>
        <p:nvCxnSpPr>
          <p:cNvPr id="18" name="Straight Connector 47">
            <a:extLst>
              <a:ext uri="{FF2B5EF4-FFF2-40B4-BE49-F238E27FC236}">
                <a16:creationId xmlns:a16="http://schemas.microsoft.com/office/drawing/2014/main" id="{CD2CC443-BAC9-1487-B6D5-C7B18F77E445}"/>
              </a:ext>
            </a:extLst>
          </p:cNvPr>
          <p:cNvCxnSpPr>
            <a:cxnSpLocks/>
          </p:cNvCxnSpPr>
          <p:nvPr/>
        </p:nvCxnSpPr>
        <p:spPr>
          <a:xfrm>
            <a:off x="8525877" y="1859384"/>
            <a:ext cx="0" cy="1927517"/>
          </a:xfrm>
          <a:prstGeom prst="line">
            <a:avLst/>
          </a:prstGeom>
          <a:ln cap="sq">
            <a:solidFill>
              <a:schemeClr val="tx1">
                <a:lumMod val="65000"/>
                <a:lumOff val="35000"/>
              </a:schemeClr>
            </a:soli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Oval 48">
            <a:extLst>
              <a:ext uri="{FF2B5EF4-FFF2-40B4-BE49-F238E27FC236}">
                <a16:creationId xmlns:a16="http://schemas.microsoft.com/office/drawing/2014/main" id="{8BE7D1F2-1063-8565-DF68-FC5B4DB749F8}"/>
              </a:ext>
            </a:extLst>
          </p:cNvPr>
          <p:cNvSpPr/>
          <p:nvPr/>
        </p:nvSpPr>
        <p:spPr>
          <a:xfrm>
            <a:off x="10760535" y="2471386"/>
            <a:ext cx="559140" cy="189005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596900" dist="50800" dir="5400000" algn="ctr" rotWithShape="0">
              <a:srgbClr val="000000">
                <a:alpha val="2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000" dirty="0">
              <a:cs typeface="+mn-ea"/>
              <a:sym typeface="+mn-lt"/>
            </a:endParaRPr>
          </a:p>
        </p:txBody>
      </p:sp>
      <p:cxnSp>
        <p:nvCxnSpPr>
          <p:cNvPr id="22" name="Straight Connector 52">
            <a:extLst>
              <a:ext uri="{FF2B5EF4-FFF2-40B4-BE49-F238E27FC236}">
                <a16:creationId xmlns:a16="http://schemas.microsoft.com/office/drawing/2014/main" id="{34B4BEB2-8600-4658-C7BD-34F3DE887508}"/>
              </a:ext>
            </a:extLst>
          </p:cNvPr>
          <p:cNvCxnSpPr>
            <a:cxnSpLocks/>
            <a:endCxn id="19" idx="0"/>
          </p:cNvCxnSpPr>
          <p:nvPr/>
        </p:nvCxnSpPr>
        <p:spPr>
          <a:xfrm>
            <a:off x="11040105" y="792163"/>
            <a:ext cx="0" cy="1679222"/>
          </a:xfrm>
          <a:prstGeom prst="line">
            <a:avLst/>
          </a:prstGeom>
          <a:ln cap="sq">
            <a:solidFill>
              <a:schemeClr val="tx1">
                <a:lumMod val="65000"/>
                <a:lumOff val="35000"/>
              </a:schemeClr>
            </a:soli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A8001933-4C33-2B46-AE35-06ADAB27E70F}"/>
              </a:ext>
            </a:extLst>
          </p:cNvPr>
          <p:cNvGrpSpPr/>
          <p:nvPr/>
        </p:nvGrpSpPr>
        <p:grpSpPr>
          <a:xfrm>
            <a:off x="300433" y="4003607"/>
            <a:ext cx="2873544" cy="854622"/>
            <a:chOff x="-94764" y="1931934"/>
            <a:chExt cx="2873544" cy="854622"/>
          </a:xfrm>
        </p:grpSpPr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863DBDA2-4B17-593D-2CEE-48D4892CCD16}"/>
                </a:ext>
              </a:extLst>
            </p:cNvPr>
            <p:cNvSpPr txBox="1"/>
            <p:nvPr/>
          </p:nvSpPr>
          <p:spPr>
            <a:xfrm>
              <a:off x="-94764" y="22541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50257742-886A-DBB9-E090-F7D25EC6C183}"/>
                </a:ext>
              </a:extLst>
            </p:cNvPr>
            <p:cNvSpPr txBox="1"/>
            <p:nvPr/>
          </p:nvSpPr>
          <p:spPr>
            <a:xfrm>
              <a:off x="543213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521CCBCC-30F7-5402-8028-0259F45E77F8}"/>
              </a:ext>
            </a:extLst>
          </p:cNvPr>
          <p:cNvGrpSpPr/>
          <p:nvPr/>
        </p:nvGrpSpPr>
        <p:grpSpPr>
          <a:xfrm>
            <a:off x="2840699" y="2947304"/>
            <a:ext cx="2873544" cy="854622"/>
            <a:chOff x="-94764" y="1931934"/>
            <a:chExt cx="2873544" cy="854622"/>
          </a:xfrm>
        </p:grpSpPr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90FDE8F3-7470-1E99-7F25-CA2C71556ACA}"/>
                </a:ext>
              </a:extLst>
            </p:cNvPr>
            <p:cNvSpPr txBox="1"/>
            <p:nvPr/>
          </p:nvSpPr>
          <p:spPr>
            <a:xfrm>
              <a:off x="-94764" y="22541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924CB3D3-96D0-CE36-188F-58D80500D982}"/>
                </a:ext>
              </a:extLst>
            </p:cNvPr>
            <p:cNvSpPr txBox="1"/>
            <p:nvPr/>
          </p:nvSpPr>
          <p:spPr>
            <a:xfrm>
              <a:off x="543213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91A6E602-1A81-EAED-7D08-07EBE55CA316}"/>
              </a:ext>
            </a:extLst>
          </p:cNvPr>
          <p:cNvGrpSpPr/>
          <p:nvPr/>
        </p:nvGrpSpPr>
        <p:grpSpPr>
          <a:xfrm>
            <a:off x="5526512" y="1827011"/>
            <a:ext cx="2873544" cy="854622"/>
            <a:chOff x="-94764" y="1931934"/>
            <a:chExt cx="2873544" cy="854622"/>
          </a:xfrm>
        </p:grpSpPr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428CA0E5-C64F-33A5-1CB4-80F96A585E27}"/>
                </a:ext>
              </a:extLst>
            </p:cNvPr>
            <p:cNvSpPr txBox="1"/>
            <p:nvPr/>
          </p:nvSpPr>
          <p:spPr>
            <a:xfrm>
              <a:off x="-94764" y="22541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9ACD5B94-84D8-4AD9-0CE4-8021BC6922FF}"/>
                </a:ext>
              </a:extLst>
            </p:cNvPr>
            <p:cNvSpPr txBox="1"/>
            <p:nvPr/>
          </p:nvSpPr>
          <p:spPr>
            <a:xfrm>
              <a:off x="543213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9" name="组合 48">
            <a:extLst>
              <a:ext uri="{FF2B5EF4-FFF2-40B4-BE49-F238E27FC236}">
                <a16:creationId xmlns:a16="http://schemas.microsoft.com/office/drawing/2014/main" id="{48E1D8E0-9494-8EB9-2089-7F3050E92ED4}"/>
              </a:ext>
            </a:extLst>
          </p:cNvPr>
          <p:cNvGrpSpPr/>
          <p:nvPr/>
        </p:nvGrpSpPr>
        <p:grpSpPr>
          <a:xfrm>
            <a:off x="8120615" y="722586"/>
            <a:ext cx="2873544" cy="854622"/>
            <a:chOff x="-94764" y="1931934"/>
            <a:chExt cx="2873544" cy="854622"/>
          </a:xfrm>
        </p:grpSpPr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BCAA41EE-F1B5-BFCC-C3DD-F8BFA3A09895}"/>
                </a:ext>
              </a:extLst>
            </p:cNvPr>
            <p:cNvSpPr txBox="1"/>
            <p:nvPr/>
          </p:nvSpPr>
          <p:spPr>
            <a:xfrm>
              <a:off x="-94764" y="22541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57CE0DB2-F535-0B43-3A52-105D28FC1019}"/>
                </a:ext>
              </a:extLst>
            </p:cNvPr>
            <p:cNvSpPr txBox="1"/>
            <p:nvPr/>
          </p:nvSpPr>
          <p:spPr>
            <a:xfrm>
              <a:off x="543213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0684770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2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文本框 33">
            <a:extLst>
              <a:ext uri="{FF2B5EF4-FFF2-40B4-BE49-F238E27FC236}">
                <a16:creationId xmlns:a16="http://schemas.microsoft.com/office/drawing/2014/main" id="{A03C990F-C36A-50EF-E8C7-4728CDF490CD}"/>
              </a:ext>
            </a:extLst>
          </p:cNvPr>
          <p:cNvSpPr txBox="1"/>
          <p:nvPr/>
        </p:nvSpPr>
        <p:spPr>
          <a:xfrm>
            <a:off x="2039837" y="351504"/>
            <a:ext cx="270138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单击此处添加标题文本</a:t>
            </a: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D0F1D1FC-2C62-8608-2007-CE5B2849E55F}"/>
              </a:ext>
            </a:extLst>
          </p:cNvPr>
          <p:cNvSpPr txBox="1"/>
          <p:nvPr/>
        </p:nvSpPr>
        <p:spPr>
          <a:xfrm>
            <a:off x="1010871" y="166624"/>
            <a:ext cx="61587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得意黑" pitchFamily="2" charset="-122"/>
                <a:ea typeface="得意黑" pitchFamily="2" charset="-122"/>
              </a:rPr>
              <a:t>04</a:t>
            </a:r>
            <a:endParaRPr lang="zh-CN" altLang="en-US" sz="3600" b="1" dirty="0">
              <a:solidFill>
                <a:schemeClr val="tx1">
                  <a:lumMod val="65000"/>
                  <a:lumOff val="35000"/>
                </a:schemeClr>
              </a:solidFill>
              <a:latin typeface="得意黑" pitchFamily="2" charset="-122"/>
              <a:ea typeface="得意黑" pitchFamily="2" charset="-122"/>
            </a:endParaRP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7AC2F1AB-72A8-2D37-6288-60B1239059AF}"/>
              </a:ext>
            </a:extLst>
          </p:cNvPr>
          <p:cNvSpPr/>
          <p:nvPr/>
        </p:nvSpPr>
        <p:spPr>
          <a:xfrm>
            <a:off x="-204787" y="2299233"/>
            <a:ext cx="12599988" cy="1023857"/>
          </a:xfrm>
          <a:prstGeom prst="rect">
            <a:avLst/>
          </a:prstGeom>
          <a:noFill/>
          <a:ln w="8132" cap="flat">
            <a:solidFill>
              <a:schemeClr val="tx1">
                <a:lumMod val="65000"/>
                <a:lumOff val="35000"/>
              </a:schemeClr>
            </a:solidFill>
            <a:prstDash val="dash"/>
            <a:miter/>
          </a:ln>
        </p:spPr>
        <p:txBody>
          <a:bodyPr rtlCol="0" anchor="ctr"/>
          <a:lstStyle/>
          <a:p>
            <a:endParaRPr lang="zh-CN" altLang="en-US">
              <a:sym typeface="+mn-lt"/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3FFA680A-6D8D-CB79-49F1-4D1EAD1A75ED}"/>
              </a:ext>
            </a:extLst>
          </p:cNvPr>
          <p:cNvGrpSpPr/>
          <p:nvPr/>
        </p:nvGrpSpPr>
        <p:grpSpPr>
          <a:xfrm>
            <a:off x="2110471" y="1911794"/>
            <a:ext cx="1371421" cy="1314754"/>
            <a:chOff x="863601" y="1357313"/>
            <a:chExt cx="1028700" cy="985837"/>
          </a:xfrm>
        </p:grpSpPr>
        <p:sp>
          <p:nvSpPr>
            <p:cNvPr id="4" name="Freeform 14">
              <a:extLst>
                <a:ext uri="{FF2B5EF4-FFF2-40B4-BE49-F238E27FC236}">
                  <a16:creationId xmlns:a16="http://schemas.microsoft.com/office/drawing/2014/main" id="{ACD90D33-76C1-5CFE-C98D-1DE190952352}"/>
                </a:ext>
              </a:extLst>
            </p:cNvPr>
            <p:cNvSpPr>
              <a:spLocks/>
            </p:cNvSpPr>
            <p:nvPr/>
          </p:nvSpPr>
          <p:spPr bwMode="auto">
            <a:xfrm>
              <a:off x="1028701" y="1357313"/>
              <a:ext cx="863600" cy="293687"/>
            </a:xfrm>
            <a:custGeom>
              <a:avLst/>
              <a:gdLst>
                <a:gd name="T0" fmla="*/ 544 w 544"/>
                <a:gd name="T1" fmla="*/ 185 h 185"/>
                <a:gd name="T2" fmla="*/ 90 w 544"/>
                <a:gd name="T3" fmla="*/ 185 h 185"/>
                <a:gd name="T4" fmla="*/ 0 w 544"/>
                <a:gd name="T5" fmla="*/ 0 h 185"/>
                <a:gd name="T6" fmla="*/ 454 w 544"/>
                <a:gd name="T7" fmla="*/ 0 h 185"/>
                <a:gd name="T8" fmla="*/ 544 w 544"/>
                <a:gd name="T9" fmla="*/ 185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4" h="185">
                  <a:moveTo>
                    <a:pt x="544" y="185"/>
                  </a:moveTo>
                  <a:lnTo>
                    <a:pt x="90" y="185"/>
                  </a:lnTo>
                  <a:lnTo>
                    <a:pt x="0" y="0"/>
                  </a:lnTo>
                  <a:lnTo>
                    <a:pt x="454" y="0"/>
                  </a:lnTo>
                  <a:lnTo>
                    <a:pt x="544" y="185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21917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5" name="Freeform 15">
              <a:extLst>
                <a:ext uri="{FF2B5EF4-FFF2-40B4-BE49-F238E27FC236}">
                  <a16:creationId xmlns:a16="http://schemas.microsoft.com/office/drawing/2014/main" id="{74667AA7-1D27-A07E-CC3F-70D93DBBA16B}"/>
                </a:ext>
              </a:extLst>
            </p:cNvPr>
            <p:cNvSpPr>
              <a:spLocks/>
            </p:cNvSpPr>
            <p:nvPr/>
          </p:nvSpPr>
          <p:spPr bwMode="auto">
            <a:xfrm>
              <a:off x="863601" y="1357313"/>
              <a:ext cx="885825" cy="985837"/>
            </a:xfrm>
            <a:custGeom>
              <a:avLst/>
              <a:gdLst>
                <a:gd name="T0" fmla="*/ 199 w 236"/>
                <a:gd name="T1" fmla="*/ 0 h 342"/>
                <a:gd name="T2" fmla="*/ 81 w 236"/>
                <a:gd name="T3" fmla="*/ 0 h 342"/>
                <a:gd name="T4" fmla="*/ 44 w 236"/>
                <a:gd name="T5" fmla="*/ 0 h 342"/>
                <a:gd name="T6" fmla="*/ 39 w 236"/>
                <a:gd name="T7" fmla="*/ 37 h 342"/>
                <a:gd name="T8" fmla="*/ 7 w 236"/>
                <a:gd name="T9" fmla="*/ 268 h 342"/>
                <a:gd name="T10" fmla="*/ 3 w 236"/>
                <a:gd name="T11" fmla="*/ 305 h 342"/>
                <a:gd name="T12" fmla="*/ 36 w 236"/>
                <a:gd name="T13" fmla="*/ 342 h 342"/>
                <a:gd name="T14" fmla="*/ 154 w 236"/>
                <a:gd name="T15" fmla="*/ 342 h 342"/>
                <a:gd name="T16" fmla="*/ 195 w 236"/>
                <a:gd name="T17" fmla="*/ 305 h 342"/>
                <a:gd name="T18" fmla="*/ 200 w 236"/>
                <a:gd name="T19" fmla="*/ 268 h 342"/>
                <a:gd name="T20" fmla="*/ 232 w 236"/>
                <a:gd name="T21" fmla="*/ 37 h 342"/>
                <a:gd name="T22" fmla="*/ 236 w 236"/>
                <a:gd name="T23" fmla="*/ 0 h 342"/>
                <a:gd name="T24" fmla="*/ 199 w 236"/>
                <a:gd name="T25" fmla="*/ 0 h 3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36" h="342">
                  <a:moveTo>
                    <a:pt x="199" y="0"/>
                  </a:moveTo>
                  <a:cubicBezTo>
                    <a:pt x="81" y="0"/>
                    <a:pt x="81" y="0"/>
                    <a:pt x="81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39" y="37"/>
                    <a:pt x="39" y="37"/>
                    <a:pt x="39" y="37"/>
                  </a:cubicBezTo>
                  <a:cubicBezTo>
                    <a:pt x="7" y="268"/>
                    <a:pt x="7" y="268"/>
                    <a:pt x="7" y="268"/>
                  </a:cubicBezTo>
                  <a:cubicBezTo>
                    <a:pt x="3" y="305"/>
                    <a:pt x="3" y="305"/>
                    <a:pt x="3" y="305"/>
                  </a:cubicBezTo>
                  <a:cubicBezTo>
                    <a:pt x="0" y="325"/>
                    <a:pt x="15" y="342"/>
                    <a:pt x="36" y="342"/>
                  </a:cubicBezTo>
                  <a:cubicBezTo>
                    <a:pt x="154" y="342"/>
                    <a:pt x="154" y="342"/>
                    <a:pt x="154" y="342"/>
                  </a:cubicBezTo>
                  <a:cubicBezTo>
                    <a:pt x="174" y="342"/>
                    <a:pt x="193" y="325"/>
                    <a:pt x="195" y="305"/>
                  </a:cubicBezTo>
                  <a:cubicBezTo>
                    <a:pt x="200" y="268"/>
                    <a:pt x="200" y="268"/>
                    <a:pt x="200" y="268"/>
                  </a:cubicBezTo>
                  <a:cubicBezTo>
                    <a:pt x="232" y="37"/>
                    <a:pt x="232" y="37"/>
                    <a:pt x="232" y="37"/>
                  </a:cubicBezTo>
                  <a:cubicBezTo>
                    <a:pt x="236" y="0"/>
                    <a:pt x="236" y="0"/>
                    <a:pt x="236" y="0"/>
                  </a:cubicBezTo>
                  <a:lnTo>
                    <a:pt x="199" y="0"/>
                  </a:lnTo>
                  <a:close/>
                </a:path>
              </a:pathLst>
            </a:custGeom>
            <a:solidFill>
              <a:srgbClr val="5B778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21917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A5BDF8FF-2F8A-600B-2DA3-A1FEE1943152}"/>
              </a:ext>
            </a:extLst>
          </p:cNvPr>
          <p:cNvGrpSpPr/>
          <p:nvPr/>
        </p:nvGrpSpPr>
        <p:grpSpPr>
          <a:xfrm>
            <a:off x="4365693" y="1911794"/>
            <a:ext cx="1371421" cy="1314754"/>
            <a:chOff x="3225801" y="1357313"/>
            <a:chExt cx="1028700" cy="985837"/>
          </a:xfrm>
        </p:grpSpPr>
        <p:sp>
          <p:nvSpPr>
            <p:cNvPr id="7" name="Freeform 14">
              <a:extLst>
                <a:ext uri="{FF2B5EF4-FFF2-40B4-BE49-F238E27FC236}">
                  <a16:creationId xmlns:a16="http://schemas.microsoft.com/office/drawing/2014/main" id="{187AF503-ED1E-23F9-BBC2-C582ABA4718D}"/>
                </a:ext>
              </a:extLst>
            </p:cNvPr>
            <p:cNvSpPr>
              <a:spLocks/>
            </p:cNvSpPr>
            <p:nvPr/>
          </p:nvSpPr>
          <p:spPr bwMode="auto">
            <a:xfrm>
              <a:off x="3390901" y="1357313"/>
              <a:ext cx="863600" cy="293687"/>
            </a:xfrm>
            <a:custGeom>
              <a:avLst/>
              <a:gdLst>
                <a:gd name="T0" fmla="*/ 544 w 544"/>
                <a:gd name="T1" fmla="*/ 185 h 185"/>
                <a:gd name="T2" fmla="*/ 90 w 544"/>
                <a:gd name="T3" fmla="*/ 185 h 185"/>
                <a:gd name="T4" fmla="*/ 0 w 544"/>
                <a:gd name="T5" fmla="*/ 0 h 185"/>
                <a:gd name="T6" fmla="*/ 454 w 544"/>
                <a:gd name="T7" fmla="*/ 0 h 185"/>
                <a:gd name="T8" fmla="*/ 544 w 544"/>
                <a:gd name="T9" fmla="*/ 185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4" h="185">
                  <a:moveTo>
                    <a:pt x="544" y="185"/>
                  </a:moveTo>
                  <a:lnTo>
                    <a:pt x="90" y="185"/>
                  </a:lnTo>
                  <a:lnTo>
                    <a:pt x="0" y="0"/>
                  </a:lnTo>
                  <a:lnTo>
                    <a:pt x="454" y="0"/>
                  </a:lnTo>
                  <a:lnTo>
                    <a:pt x="544" y="185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21917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8" name="Freeform 15">
              <a:extLst>
                <a:ext uri="{FF2B5EF4-FFF2-40B4-BE49-F238E27FC236}">
                  <a16:creationId xmlns:a16="http://schemas.microsoft.com/office/drawing/2014/main" id="{555C28C4-5663-30A1-6998-5E22F9C28ED5}"/>
                </a:ext>
              </a:extLst>
            </p:cNvPr>
            <p:cNvSpPr>
              <a:spLocks/>
            </p:cNvSpPr>
            <p:nvPr/>
          </p:nvSpPr>
          <p:spPr bwMode="auto">
            <a:xfrm>
              <a:off x="3225801" y="1357313"/>
              <a:ext cx="885825" cy="985837"/>
            </a:xfrm>
            <a:custGeom>
              <a:avLst/>
              <a:gdLst>
                <a:gd name="T0" fmla="*/ 199 w 236"/>
                <a:gd name="T1" fmla="*/ 0 h 342"/>
                <a:gd name="T2" fmla="*/ 81 w 236"/>
                <a:gd name="T3" fmla="*/ 0 h 342"/>
                <a:gd name="T4" fmla="*/ 44 w 236"/>
                <a:gd name="T5" fmla="*/ 0 h 342"/>
                <a:gd name="T6" fmla="*/ 39 w 236"/>
                <a:gd name="T7" fmla="*/ 37 h 342"/>
                <a:gd name="T8" fmla="*/ 7 w 236"/>
                <a:gd name="T9" fmla="*/ 268 h 342"/>
                <a:gd name="T10" fmla="*/ 3 w 236"/>
                <a:gd name="T11" fmla="*/ 305 h 342"/>
                <a:gd name="T12" fmla="*/ 36 w 236"/>
                <a:gd name="T13" fmla="*/ 342 h 342"/>
                <a:gd name="T14" fmla="*/ 154 w 236"/>
                <a:gd name="T15" fmla="*/ 342 h 342"/>
                <a:gd name="T16" fmla="*/ 195 w 236"/>
                <a:gd name="T17" fmla="*/ 305 h 342"/>
                <a:gd name="T18" fmla="*/ 200 w 236"/>
                <a:gd name="T19" fmla="*/ 268 h 342"/>
                <a:gd name="T20" fmla="*/ 232 w 236"/>
                <a:gd name="T21" fmla="*/ 37 h 342"/>
                <a:gd name="T22" fmla="*/ 236 w 236"/>
                <a:gd name="T23" fmla="*/ 0 h 342"/>
                <a:gd name="T24" fmla="*/ 199 w 236"/>
                <a:gd name="T25" fmla="*/ 0 h 3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36" h="342">
                  <a:moveTo>
                    <a:pt x="199" y="0"/>
                  </a:moveTo>
                  <a:cubicBezTo>
                    <a:pt x="81" y="0"/>
                    <a:pt x="81" y="0"/>
                    <a:pt x="81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39" y="37"/>
                    <a:pt x="39" y="37"/>
                    <a:pt x="39" y="37"/>
                  </a:cubicBezTo>
                  <a:cubicBezTo>
                    <a:pt x="7" y="268"/>
                    <a:pt x="7" y="268"/>
                    <a:pt x="7" y="268"/>
                  </a:cubicBezTo>
                  <a:cubicBezTo>
                    <a:pt x="3" y="305"/>
                    <a:pt x="3" y="305"/>
                    <a:pt x="3" y="305"/>
                  </a:cubicBezTo>
                  <a:cubicBezTo>
                    <a:pt x="0" y="325"/>
                    <a:pt x="15" y="342"/>
                    <a:pt x="36" y="342"/>
                  </a:cubicBezTo>
                  <a:cubicBezTo>
                    <a:pt x="154" y="342"/>
                    <a:pt x="154" y="342"/>
                    <a:pt x="154" y="342"/>
                  </a:cubicBezTo>
                  <a:cubicBezTo>
                    <a:pt x="174" y="342"/>
                    <a:pt x="193" y="325"/>
                    <a:pt x="195" y="305"/>
                  </a:cubicBezTo>
                  <a:cubicBezTo>
                    <a:pt x="200" y="268"/>
                    <a:pt x="200" y="268"/>
                    <a:pt x="200" y="268"/>
                  </a:cubicBezTo>
                  <a:cubicBezTo>
                    <a:pt x="232" y="37"/>
                    <a:pt x="232" y="37"/>
                    <a:pt x="232" y="37"/>
                  </a:cubicBezTo>
                  <a:cubicBezTo>
                    <a:pt x="236" y="0"/>
                    <a:pt x="236" y="0"/>
                    <a:pt x="236" y="0"/>
                  </a:cubicBezTo>
                  <a:lnTo>
                    <a:pt x="199" y="0"/>
                  </a:lnTo>
                  <a:close/>
                </a:path>
              </a:pathLst>
            </a:custGeom>
            <a:solidFill>
              <a:srgbClr val="B8D8D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21917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97757C40-62DA-A97C-A493-50C0CD88AB04}"/>
              </a:ext>
            </a:extLst>
          </p:cNvPr>
          <p:cNvGrpSpPr/>
          <p:nvPr/>
        </p:nvGrpSpPr>
        <p:grpSpPr>
          <a:xfrm>
            <a:off x="6626509" y="1911794"/>
            <a:ext cx="1371421" cy="1314754"/>
            <a:chOff x="5681981" y="1357313"/>
            <a:chExt cx="1028700" cy="985837"/>
          </a:xfrm>
        </p:grpSpPr>
        <p:sp>
          <p:nvSpPr>
            <p:cNvPr id="10" name="Freeform 14">
              <a:extLst>
                <a:ext uri="{FF2B5EF4-FFF2-40B4-BE49-F238E27FC236}">
                  <a16:creationId xmlns:a16="http://schemas.microsoft.com/office/drawing/2014/main" id="{C5C3A4BD-35D1-B95F-8D1E-F1BB76BEA079}"/>
                </a:ext>
              </a:extLst>
            </p:cNvPr>
            <p:cNvSpPr>
              <a:spLocks/>
            </p:cNvSpPr>
            <p:nvPr/>
          </p:nvSpPr>
          <p:spPr bwMode="auto">
            <a:xfrm>
              <a:off x="5847081" y="1357313"/>
              <a:ext cx="863600" cy="293687"/>
            </a:xfrm>
            <a:custGeom>
              <a:avLst/>
              <a:gdLst>
                <a:gd name="T0" fmla="*/ 544 w 544"/>
                <a:gd name="T1" fmla="*/ 185 h 185"/>
                <a:gd name="T2" fmla="*/ 90 w 544"/>
                <a:gd name="T3" fmla="*/ 185 h 185"/>
                <a:gd name="T4" fmla="*/ 0 w 544"/>
                <a:gd name="T5" fmla="*/ 0 h 185"/>
                <a:gd name="T6" fmla="*/ 454 w 544"/>
                <a:gd name="T7" fmla="*/ 0 h 185"/>
                <a:gd name="T8" fmla="*/ 544 w 544"/>
                <a:gd name="T9" fmla="*/ 185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4" h="185">
                  <a:moveTo>
                    <a:pt x="544" y="185"/>
                  </a:moveTo>
                  <a:lnTo>
                    <a:pt x="90" y="185"/>
                  </a:lnTo>
                  <a:lnTo>
                    <a:pt x="0" y="0"/>
                  </a:lnTo>
                  <a:lnTo>
                    <a:pt x="454" y="0"/>
                  </a:lnTo>
                  <a:lnTo>
                    <a:pt x="544" y="185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21917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1" name="Freeform 15">
              <a:extLst>
                <a:ext uri="{FF2B5EF4-FFF2-40B4-BE49-F238E27FC236}">
                  <a16:creationId xmlns:a16="http://schemas.microsoft.com/office/drawing/2014/main" id="{4F21A248-10DD-F4AB-F3C0-1B74D0279F1B}"/>
                </a:ext>
              </a:extLst>
            </p:cNvPr>
            <p:cNvSpPr>
              <a:spLocks/>
            </p:cNvSpPr>
            <p:nvPr/>
          </p:nvSpPr>
          <p:spPr bwMode="auto">
            <a:xfrm>
              <a:off x="5681981" y="1357313"/>
              <a:ext cx="885825" cy="985837"/>
            </a:xfrm>
            <a:custGeom>
              <a:avLst/>
              <a:gdLst>
                <a:gd name="T0" fmla="*/ 199 w 236"/>
                <a:gd name="T1" fmla="*/ 0 h 342"/>
                <a:gd name="T2" fmla="*/ 81 w 236"/>
                <a:gd name="T3" fmla="*/ 0 h 342"/>
                <a:gd name="T4" fmla="*/ 44 w 236"/>
                <a:gd name="T5" fmla="*/ 0 h 342"/>
                <a:gd name="T6" fmla="*/ 39 w 236"/>
                <a:gd name="T7" fmla="*/ 37 h 342"/>
                <a:gd name="T8" fmla="*/ 7 w 236"/>
                <a:gd name="T9" fmla="*/ 268 h 342"/>
                <a:gd name="T10" fmla="*/ 3 w 236"/>
                <a:gd name="T11" fmla="*/ 305 h 342"/>
                <a:gd name="T12" fmla="*/ 36 w 236"/>
                <a:gd name="T13" fmla="*/ 342 h 342"/>
                <a:gd name="T14" fmla="*/ 154 w 236"/>
                <a:gd name="T15" fmla="*/ 342 h 342"/>
                <a:gd name="T16" fmla="*/ 195 w 236"/>
                <a:gd name="T17" fmla="*/ 305 h 342"/>
                <a:gd name="T18" fmla="*/ 200 w 236"/>
                <a:gd name="T19" fmla="*/ 268 h 342"/>
                <a:gd name="T20" fmla="*/ 232 w 236"/>
                <a:gd name="T21" fmla="*/ 37 h 342"/>
                <a:gd name="T22" fmla="*/ 236 w 236"/>
                <a:gd name="T23" fmla="*/ 0 h 342"/>
                <a:gd name="T24" fmla="*/ 199 w 236"/>
                <a:gd name="T25" fmla="*/ 0 h 3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36" h="342">
                  <a:moveTo>
                    <a:pt x="199" y="0"/>
                  </a:moveTo>
                  <a:cubicBezTo>
                    <a:pt x="81" y="0"/>
                    <a:pt x="81" y="0"/>
                    <a:pt x="81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39" y="37"/>
                    <a:pt x="39" y="37"/>
                    <a:pt x="39" y="37"/>
                  </a:cubicBezTo>
                  <a:cubicBezTo>
                    <a:pt x="7" y="268"/>
                    <a:pt x="7" y="268"/>
                    <a:pt x="7" y="268"/>
                  </a:cubicBezTo>
                  <a:cubicBezTo>
                    <a:pt x="3" y="305"/>
                    <a:pt x="3" y="305"/>
                    <a:pt x="3" y="305"/>
                  </a:cubicBezTo>
                  <a:cubicBezTo>
                    <a:pt x="0" y="325"/>
                    <a:pt x="15" y="342"/>
                    <a:pt x="36" y="342"/>
                  </a:cubicBezTo>
                  <a:cubicBezTo>
                    <a:pt x="154" y="342"/>
                    <a:pt x="154" y="342"/>
                    <a:pt x="154" y="342"/>
                  </a:cubicBezTo>
                  <a:cubicBezTo>
                    <a:pt x="174" y="342"/>
                    <a:pt x="193" y="325"/>
                    <a:pt x="195" y="305"/>
                  </a:cubicBezTo>
                  <a:cubicBezTo>
                    <a:pt x="200" y="268"/>
                    <a:pt x="200" y="268"/>
                    <a:pt x="200" y="268"/>
                  </a:cubicBezTo>
                  <a:cubicBezTo>
                    <a:pt x="232" y="37"/>
                    <a:pt x="232" y="37"/>
                    <a:pt x="232" y="37"/>
                  </a:cubicBezTo>
                  <a:cubicBezTo>
                    <a:pt x="236" y="0"/>
                    <a:pt x="236" y="0"/>
                    <a:pt x="236" y="0"/>
                  </a:cubicBezTo>
                  <a:lnTo>
                    <a:pt x="199" y="0"/>
                  </a:lnTo>
                  <a:close/>
                </a:path>
              </a:pathLst>
            </a:custGeom>
            <a:solidFill>
              <a:srgbClr val="D4E1E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21917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7BD108AC-7161-6FA9-40F0-B55A93CCAEA7}"/>
              </a:ext>
            </a:extLst>
          </p:cNvPr>
          <p:cNvGrpSpPr/>
          <p:nvPr/>
        </p:nvGrpSpPr>
        <p:grpSpPr>
          <a:xfrm>
            <a:off x="8887325" y="1911794"/>
            <a:ext cx="1371421" cy="1314754"/>
            <a:chOff x="5681981" y="1357313"/>
            <a:chExt cx="1028700" cy="985837"/>
          </a:xfrm>
        </p:grpSpPr>
        <p:sp>
          <p:nvSpPr>
            <p:cNvPr id="18" name="Freeform 14">
              <a:extLst>
                <a:ext uri="{FF2B5EF4-FFF2-40B4-BE49-F238E27FC236}">
                  <a16:creationId xmlns:a16="http://schemas.microsoft.com/office/drawing/2014/main" id="{FC2ABDE5-E89B-AE92-A545-E461622ED3C0}"/>
                </a:ext>
              </a:extLst>
            </p:cNvPr>
            <p:cNvSpPr>
              <a:spLocks/>
            </p:cNvSpPr>
            <p:nvPr/>
          </p:nvSpPr>
          <p:spPr bwMode="auto">
            <a:xfrm>
              <a:off x="5847081" y="1357313"/>
              <a:ext cx="863600" cy="293687"/>
            </a:xfrm>
            <a:custGeom>
              <a:avLst/>
              <a:gdLst>
                <a:gd name="T0" fmla="*/ 544 w 544"/>
                <a:gd name="T1" fmla="*/ 185 h 185"/>
                <a:gd name="T2" fmla="*/ 90 w 544"/>
                <a:gd name="T3" fmla="*/ 185 h 185"/>
                <a:gd name="T4" fmla="*/ 0 w 544"/>
                <a:gd name="T5" fmla="*/ 0 h 185"/>
                <a:gd name="T6" fmla="*/ 454 w 544"/>
                <a:gd name="T7" fmla="*/ 0 h 185"/>
                <a:gd name="T8" fmla="*/ 544 w 544"/>
                <a:gd name="T9" fmla="*/ 185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4" h="185">
                  <a:moveTo>
                    <a:pt x="544" y="185"/>
                  </a:moveTo>
                  <a:lnTo>
                    <a:pt x="90" y="185"/>
                  </a:lnTo>
                  <a:lnTo>
                    <a:pt x="0" y="0"/>
                  </a:lnTo>
                  <a:lnTo>
                    <a:pt x="454" y="0"/>
                  </a:lnTo>
                  <a:lnTo>
                    <a:pt x="544" y="185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21917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9" name="Freeform 15">
              <a:extLst>
                <a:ext uri="{FF2B5EF4-FFF2-40B4-BE49-F238E27FC236}">
                  <a16:creationId xmlns:a16="http://schemas.microsoft.com/office/drawing/2014/main" id="{D158DEEF-FD0E-4063-F1D0-8069BA0ADCA6}"/>
                </a:ext>
              </a:extLst>
            </p:cNvPr>
            <p:cNvSpPr>
              <a:spLocks/>
            </p:cNvSpPr>
            <p:nvPr/>
          </p:nvSpPr>
          <p:spPr bwMode="auto">
            <a:xfrm>
              <a:off x="5681981" y="1357313"/>
              <a:ext cx="885825" cy="985837"/>
            </a:xfrm>
            <a:custGeom>
              <a:avLst/>
              <a:gdLst>
                <a:gd name="T0" fmla="*/ 199 w 236"/>
                <a:gd name="T1" fmla="*/ 0 h 342"/>
                <a:gd name="T2" fmla="*/ 81 w 236"/>
                <a:gd name="T3" fmla="*/ 0 h 342"/>
                <a:gd name="T4" fmla="*/ 44 w 236"/>
                <a:gd name="T5" fmla="*/ 0 h 342"/>
                <a:gd name="T6" fmla="*/ 39 w 236"/>
                <a:gd name="T7" fmla="*/ 37 h 342"/>
                <a:gd name="T8" fmla="*/ 7 w 236"/>
                <a:gd name="T9" fmla="*/ 268 h 342"/>
                <a:gd name="T10" fmla="*/ 3 w 236"/>
                <a:gd name="T11" fmla="*/ 305 h 342"/>
                <a:gd name="T12" fmla="*/ 36 w 236"/>
                <a:gd name="T13" fmla="*/ 342 h 342"/>
                <a:gd name="T14" fmla="*/ 154 w 236"/>
                <a:gd name="T15" fmla="*/ 342 h 342"/>
                <a:gd name="T16" fmla="*/ 195 w 236"/>
                <a:gd name="T17" fmla="*/ 305 h 342"/>
                <a:gd name="T18" fmla="*/ 200 w 236"/>
                <a:gd name="T19" fmla="*/ 268 h 342"/>
                <a:gd name="T20" fmla="*/ 232 w 236"/>
                <a:gd name="T21" fmla="*/ 37 h 342"/>
                <a:gd name="T22" fmla="*/ 236 w 236"/>
                <a:gd name="T23" fmla="*/ 0 h 342"/>
                <a:gd name="T24" fmla="*/ 199 w 236"/>
                <a:gd name="T25" fmla="*/ 0 h 3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36" h="342">
                  <a:moveTo>
                    <a:pt x="199" y="0"/>
                  </a:moveTo>
                  <a:cubicBezTo>
                    <a:pt x="81" y="0"/>
                    <a:pt x="81" y="0"/>
                    <a:pt x="81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39" y="37"/>
                    <a:pt x="39" y="37"/>
                    <a:pt x="39" y="37"/>
                  </a:cubicBezTo>
                  <a:cubicBezTo>
                    <a:pt x="7" y="268"/>
                    <a:pt x="7" y="268"/>
                    <a:pt x="7" y="268"/>
                  </a:cubicBezTo>
                  <a:cubicBezTo>
                    <a:pt x="3" y="305"/>
                    <a:pt x="3" y="305"/>
                    <a:pt x="3" y="305"/>
                  </a:cubicBezTo>
                  <a:cubicBezTo>
                    <a:pt x="0" y="325"/>
                    <a:pt x="15" y="342"/>
                    <a:pt x="36" y="342"/>
                  </a:cubicBezTo>
                  <a:cubicBezTo>
                    <a:pt x="154" y="342"/>
                    <a:pt x="154" y="342"/>
                    <a:pt x="154" y="342"/>
                  </a:cubicBezTo>
                  <a:cubicBezTo>
                    <a:pt x="174" y="342"/>
                    <a:pt x="193" y="325"/>
                    <a:pt x="195" y="305"/>
                  </a:cubicBezTo>
                  <a:cubicBezTo>
                    <a:pt x="200" y="268"/>
                    <a:pt x="200" y="268"/>
                    <a:pt x="200" y="268"/>
                  </a:cubicBezTo>
                  <a:cubicBezTo>
                    <a:pt x="232" y="37"/>
                    <a:pt x="232" y="37"/>
                    <a:pt x="232" y="37"/>
                  </a:cubicBezTo>
                  <a:cubicBezTo>
                    <a:pt x="236" y="0"/>
                    <a:pt x="236" y="0"/>
                    <a:pt x="236" y="0"/>
                  </a:cubicBezTo>
                  <a:lnTo>
                    <a:pt x="199" y="0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121917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7" name="Freeform 5">
            <a:extLst>
              <a:ext uri="{FF2B5EF4-FFF2-40B4-BE49-F238E27FC236}">
                <a16:creationId xmlns:a16="http://schemas.microsoft.com/office/drawing/2014/main" id="{A045EEE3-8C3D-9DE2-3629-D282A831A9E5}"/>
              </a:ext>
            </a:extLst>
          </p:cNvPr>
          <p:cNvSpPr>
            <a:spLocks noEditPoints="1"/>
          </p:cNvSpPr>
          <p:nvPr/>
        </p:nvSpPr>
        <p:spPr bwMode="auto">
          <a:xfrm>
            <a:off x="2427646" y="2464001"/>
            <a:ext cx="501724" cy="470378"/>
          </a:xfrm>
          <a:custGeom>
            <a:avLst/>
            <a:gdLst>
              <a:gd name="T0" fmla="*/ 2926 w 2950"/>
              <a:gd name="T1" fmla="*/ 825 h 2765"/>
              <a:gd name="T2" fmla="*/ 2401 w 2950"/>
              <a:gd name="T3" fmla="*/ 45 h 2765"/>
              <a:gd name="T4" fmla="*/ 2316 w 2950"/>
              <a:gd name="T5" fmla="*/ 0 h 2765"/>
              <a:gd name="T6" fmla="*/ 635 w 2950"/>
              <a:gd name="T7" fmla="*/ 0 h 2765"/>
              <a:gd name="T8" fmla="*/ 550 w 2950"/>
              <a:gd name="T9" fmla="*/ 45 h 2765"/>
              <a:gd name="T10" fmla="*/ 25 w 2950"/>
              <a:gd name="T11" fmla="*/ 825 h 2765"/>
              <a:gd name="T12" fmla="*/ 28 w 2950"/>
              <a:gd name="T13" fmla="*/ 944 h 2765"/>
              <a:gd name="T14" fmla="*/ 1394 w 2950"/>
              <a:gd name="T15" fmla="*/ 2725 h 2765"/>
              <a:gd name="T16" fmla="*/ 1475 w 2950"/>
              <a:gd name="T17" fmla="*/ 2765 h 2765"/>
              <a:gd name="T18" fmla="*/ 1556 w 2950"/>
              <a:gd name="T19" fmla="*/ 2725 h 2765"/>
              <a:gd name="T20" fmla="*/ 2922 w 2950"/>
              <a:gd name="T21" fmla="*/ 944 h 2765"/>
              <a:gd name="T22" fmla="*/ 2926 w 2950"/>
              <a:gd name="T23" fmla="*/ 825 h 2765"/>
              <a:gd name="T24" fmla="*/ 1882 w 2950"/>
              <a:gd name="T25" fmla="*/ 943 h 2765"/>
              <a:gd name="T26" fmla="*/ 1475 w 2950"/>
              <a:gd name="T27" fmla="*/ 2430 h 2765"/>
              <a:gd name="T28" fmla="*/ 1069 w 2950"/>
              <a:gd name="T29" fmla="*/ 943 h 2765"/>
              <a:gd name="T30" fmla="*/ 1882 w 2950"/>
              <a:gd name="T31" fmla="*/ 943 h 2765"/>
              <a:gd name="T32" fmla="*/ 1099 w 2950"/>
              <a:gd name="T33" fmla="*/ 820 h 2765"/>
              <a:gd name="T34" fmla="*/ 1475 w 2950"/>
              <a:gd name="T35" fmla="*/ 218 h 2765"/>
              <a:gd name="T36" fmla="*/ 1851 w 2950"/>
              <a:gd name="T37" fmla="*/ 820 h 2765"/>
              <a:gd name="T38" fmla="*/ 1099 w 2950"/>
              <a:gd name="T39" fmla="*/ 820 h 2765"/>
              <a:gd name="T40" fmla="*/ 1612 w 2950"/>
              <a:gd name="T41" fmla="*/ 205 h 2765"/>
              <a:gd name="T42" fmla="*/ 2202 w 2950"/>
              <a:gd name="T43" fmla="*/ 205 h 2765"/>
              <a:gd name="T44" fmla="*/ 1954 w 2950"/>
              <a:gd name="T45" fmla="*/ 752 h 2765"/>
              <a:gd name="T46" fmla="*/ 1612 w 2950"/>
              <a:gd name="T47" fmla="*/ 205 h 2765"/>
              <a:gd name="T48" fmla="*/ 997 w 2950"/>
              <a:gd name="T49" fmla="*/ 752 h 2765"/>
              <a:gd name="T50" fmla="*/ 749 w 2950"/>
              <a:gd name="T51" fmla="*/ 205 h 2765"/>
              <a:gd name="T52" fmla="*/ 1339 w 2950"/>
              <a:gd name="T53" fmla="*/ 205 h 2765"/>
              <a:gd name="T54" fmla="*/ 997 w 2950"/>
              <a:gd name="T55" fmla="*/ 752 h 2765"/>
              <a:gd name="T56" fmla="*/ 1305 w 2950"/>
              <a:gd name="T57" fmla="*/ 2272 h 2765"/>
              <a:gd name="T58" fmla="*/ 285 w 2950"/>
              <a:gd name="T59" fmla="*/ 943 h 2765"/>
              <a:gd name="T60" fmla="*/ 941 w 2950"/>
              <a:gd name="T61" fmla="*/ 943 h 2765"/>
              <a:gd name="T62" fmla="*/ 1305 w 2950"/>
              <a:gd name="T63" fmla="*/ 2272 h 2765"/>
              <a:gd name="T64" fmla="*/ 2009 w 2950"/>
              <a:gd name="T65" fmla="*/ 943 h 2765"/>
              <a:gd name="T66" fmla="*/ 2665 w 2950"/>
              <a:gd name="T67" fmla="*/ 943 h 2765"/>
              <a:gd name="T68" fmla="*/ 1646 w 2950"/>
              <a:gd name="T69" fmla="*/ 2272 h 2765"/>
              <a:gd name="T70" fmla="*/ 2009 w 2950"/>
              <a:gd name="T71" fmla="*/ 943 h 2765"/>
              <a:gd name="T72" fmla="*/ 2676 w 2950"/>
              <a:gd name="T73" fmla="*/ 820 h 2765"/>
              <a:gd name="T74" fmla="*/ 2058 w 2950"/>
              <a:gd name="T75" fmla="*/ 820 h 2765"/>
              <a:gd name="T76" fmla="*/ 2306 w 2950"/>
              <a:gd name="T77" fmla="*/ 272 h 2765"/>
              <a:gd name="T78" fmla="*/ 2676 w 2950"/>
              <a:gd name="T79" fmla="*/ 820 h 2765"/>
              <a:gd name="T80" fmla="*/ 644 w 2950"/>
              <a:gd name="T81" fmla="*/ 272 h 2765"/>
              <a:gd name="T82" fmla="*/ 893 w 2950"/>
              <a:gd name="T83" fmla="*/ 820 h 2765"/>
              <a:gd name="T84" fmla="*/ 274 w 2950"/>
              <a:gd name="T85" fmla="*/ 820 h 2765"/>
              <a:gd name="T86" fmla="*/ 644 w 2950"/>
              <a:gd name="T87" fmla="*/ 272 h 2765"/>
              <a:gd name="T88" fmla="*/ 644 w 2950"/>
              <a:gd name="T89" fmla="*/ 272 h 2765"/>
              <a:gd name="T90" fmla="*/ 644 w 2950"/>
              <a:gd name="T91" fmla="*/ 272 h 27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2950" h="2765">
                <a:moveTo>
                  <a:pt x="2926" y="825"/>
                </a:moveTo>
                <a:cubicBezTo>
                  <a:pt x="2401" y="45"/>
                  <a:pt x="2401" y="45"/>
                  <a:pt x="2401" y="45"/>
                </a:cubicBezTo>
                <a:cubicBezTo>
                  <a:pt x="2382" y="17"/>
                  <a:pt x="2350" y="0"/>
                  <a:pt x="2316" y="0"/>
                </a:cubicBezTo>
                <a:cubicBezTo>
                  <a:pt x="635" y="0"/>
                  <a:pt x="635" y="0"/>
                  <a:pt x="635" y="0"/>
                </a:cubicBezTo>
                <a:cubicBezTo>
                  <a:pt x="601" y="0"/>
                  <a:pt x="569" y="17"/>
                  <a:pt x="550" y="45"/>
                </a:cubicBezTo>
                <a:cubicBezTo>
                  <a:pt x="25" y="825"/>
                  <a:pt x="25" y="825"/>
                  <a:pt x="25" y="825"/>
                </a:cubicBezTo>
                <a:cubicBezTo>
                  <a:pt x="0" y="861"/>
                  <a:pt x="1" y="909"/>
                  <a:pt x="28" y="944"/>
                </a:cubicBezTo>
                <a:cubicBezTo>
                  <a:pt x="1394" y="2725"/>
                  <a:pt x="1394" y="2725"/>
                  <a:pt x="1394" y="2725"/>
                </a:cubicBezTo>
                <a:cubicBezTo>
                  <a:pt x="1413" y="2750"/>
                  <a:pt x="1443" y="2765"/>
                  <a:pt x="1475" y="2765"/>
                </a:cubicBezTo>
                <a:cubicBezTo>
                  <a:pt x="1507" y="2765"/>
                  <a:pt x="1537" y="2750"/>
                  <a:pt x="1556" y="2725"/>
                </a:cubicBezTo>
                <a:cubicBezTo>
                  <a:pt x="2922" y="944"/>
                  <a:pt x="2922" y="944"/>
                  <a:pt x="2922" y="944"/>
                </a:cubicBezTo>
                <a:cubicBezTo>
                  <a:pt x="2949" y="909"/>
                  <a:pt x="2950" y="861"/>
                  <a:pt x="2926" y="825"/>
                </a:cubicBezTo>
                <a:close/>
                <a:moveTo>
                  <a:pt x="1882" y="943"/>
                </a:moveTo>
                <a:cubicBezTo>
                  <a:pt x="1475" y="2430"/>
                  <a:pt x="1475" y="2430"/>
                  <a:pt x="1475" y="2430"/>
                </a:cubicBezTo>
                <a:cubicBezTo>
                  <a:pt x="1069" y="943"/>
                  <a:pt x="1069" y="943"/>
                  <a:pt x="1069" y="943"/>
                </a:cubicBezTo>
                <a:cubicBezTo>
                  <a:pt x="1882" y="943"/>
                  <a:pt x="1882" y="943"/>
                  <a:pt x="1882" y="943"/>
                </a:cubicBezTo>
                <a:close/>
                <a:moveTo>
                  <a:pt x="1099" y="820"/>
                </a:moveTo>
                <a:cubicBezTo>
                  <a:pt x="1475" y="218"/>
                  <a:pt x="1475" y="218"/>
                  <a:pt x="1475" y="218"/>
                </a:cubicBezTo>
                <a:cubicBezTo>
                  <a:pt x="1851" y="820"/>
                  <a:pt x="1851" y="820"/>
                  <a:pt x="1851" y="820"/>
                </a:cubicBezTo>
                <a:cubicBezTo>
                  <a:pt x="1099" y="820"/>
                  <a:pt x="1099" y="820"/>
                  <a:pt x="1099" y="820"/>
                </a:cubicBezTo>
                <a:close/>
                <a:moveTo>
                  <a:pt x="1612" y="205"/>
                </a:moveTo>
                <a:cubicBezTo>
                  <a:pt x="2202" y="205"/>
                  <a:pt x="2202" y="205"/>
                  <a:pt x="2202" y="205"/>
                </a:cubicBezTo>
                <a:cubicBezTo>
                  <a:pt x="1954" y="752"/>
                  <a:pt x="1954" y="752"/>
                  <a:pt x="1954" y="752"/>
                </a:cubicBezTo>
                <a:cubicBezTo>
                  <a:pt x="1612" y="205"/>
                  <a:pt x="1612" y="205"/>
                  <a:pt x="1612" y="205"/>
                </a:cubicBezTo>
                <a:close/>
                <a:moveTo>
                  <a:pt x="997" y="752"/>
                </a:moveTo>
                <a:cubicBezTo>
                  <a:pt x="749" y="205"/>
                  <a:pt x="749" y="205"/>
                  <a:pt x="749" y="205"/>
                </a:cubicBezTo>
                <a:cubicBezTo>
                  <a:pt x="1339" y="205"/>
                  <a:pt x="1339" y="205"/>
                  <a:pt x="1339" y="205"/>
                </a:cubicBezTo>
                <a:cubicBezTo>
                  <a:pt x="997" y="752"/>
                  <a:pt x="997" y="752"/>
                  <a:pt x="997" y="752"/>
                </a:cubicBezTo>
                <a:close/>
                <a:moveTo>
                  <a:pt x="1305" y="2272"/>
                </a:moveTo>
                <a:cubicBezTo>
                  <a:pt x="285" y="943"/>
                  <a:pt x="285" y="943"/>
                  <a:pt x="285" y="943"/>
                </a:cubicBezTo>
                <a:cubicBezTo>
                  <a:pt x="941" y="943"/>
                  <a:pt x="941" y="943"/>
                  <a:pt x="941" y="943"/>
                </a:cubicBezTo>
                <a:cubicBezTo>
                  <a:pt x="1305" y="2272"/>
                  <a:pt x="1305" y="2272"/>
                  <a:pt x="1305" y="2272"/>
                </a:cubicBezTo>
                <a:close/>
                <a:moveTo>
                  <a:pt x="2009" y="943"/>
                </a:moveTo>
                <a:cubicBezTo>
                  <a:pt x="2665" y="943"/>
                  <a:pt x="2665" y="943"/>
                  <a:pt x="2665" y="943"/>
                </a:cubicBezTo>
                <a:cubicBezTo>
                  <a:pt x="1646" y="2272"/>
                  <a:pt x="1646" y="2272"/>
                  <a:pt x="1646" y="2272"/>
                </a:cubicBezTo>
                <a:cubicBezTo>
                  <a:pt x="2009" y="943"/>
                  <a:pt x="2009" y="943"/>
                  <a:pt x="2009" y="943"/>
                </a:cubicBezTo>
                <a:close/>
                <a:moveTo>
                  <a:pt x="2676" y="820"/>
                </a:moveTo>
                <a:cubicBezTo>
                  <a:pt x="2058" y="820"/>
                  <a:pt x="2058" y="820"/>
                  <a:pt x="2058" y="820"/>
                </a:cubicBezTo>
                <a:cubicBezTo>
                  <a:pt x="2306" y="272"/>
                  <a:pt x="2306" y="272"/>
                  <a:pt x="2306" y="272"/>
                </a:cubicBezTo>
                <a:cubicBezTo>
                  <a:pt x="2676" y="820"/>
                  <a:pt x="2676" y="820"/>
                  <a:pt x="2676" y="820"/>
                </a:cubicBezTo>
                <a:close/>
                <a:moveTo>
                  <a:pt x="644" y="272"/>
                </a:moveTo>
                <a:cubicBezTo>
                  <a:pt x="893" y="820"/>
                  <a:pt x="893" y="820"/>
                  <a:pt x="893" y="820"/>
                </a:cubicBezTo>
                <a:cubicBezTo>
                  <a:pt x="274" y="820"/>
                  <a:pt x="274" y="820"/>
                  <a:pt x="274" y="820"/>
                </a:cubicBezTo>
                <a:cubicBezTo>
                  <a:pt x="644" y="272"/>
                  <a:pt x="644" y="272"/>
                  <a:pt x="644" y="272"/>
                </a:cubicBezTo>
                <a:close/>
                <a:moveTo>
                  <a:pt x="644" y="272"/>
                </a:moveTo>
                <a:cubicBezTo>
                  <a:pt x="644" y="272"/>
                  <a:pt x="644" y="272"/>
                  <a:pt x="644" y="272"/>
                </a:cubicBezTo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121917" tIns="60958" rIns="121917" bIns="60958" numCol="1" anchor="t" anchorCtr="0" compatLnSpc="1">
            <a:prstTxWarp prst="textNoShape">
              <a:avLst/>
            </a:prstTxWarp>
          </a:bodyPr>
          <a:lstStyle/>
          <a:p>
            <a:pPr defTabSz="121917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38" name="Freeform 9">
            <a:extLst>
              <a:ext uri="{FF2B5EF4-FFF2-40B4-BE49-F238E27FC236}">
                <a16:creationId xmlns:a16="http://schemas.microsoft.com/office/drawing/2014/main" id="{BB1984CD-8B74-585D-82DC-C5D2EDEAE82E}"/>
              </a:ext>
            </a:extLst>
          </p:cNvPr>
          <p:cNvSpPr>
            <a:spLocks noEditPoints="1"/>
          </p:cNvSpPr>
          <p:nvPr/>
        </p:nvSpPr>
        <p:spPr bwMode="auto">
          <a:xfrm>
            <a:off x="4735910" y="2471251"/>
            <a:ext cx="445425" cy="488534"/>
          </a:xfrm>
          <a:custGeom>
            <a:avLst/>
            <a:gdLst>
              <a:gd name="T0" fmla="*/ 2210 w 2210"/>
              <a:gd name="T1" fmla="*/ 1381 h 2427"/>
              <a:gd name="T2" fmla="*/ 2210 w 2210"/>
              <a:gd name="T3" fmla="*/ 1372 h 2427"/>
              <a:gd name="T4" fmla="*/ 2204 w 2210"/>
              <a:gd name="T5" fmla="*/ 1305 h 2427"/>
              <a:gd name="T6" fmla="*/ 1459 w 2210"/>
              <a:gd name="T7" fmla="*/ 266 h 2427"/>
              <a:gd name="T8" fmla="*/ 1378 w 2210"/>
              <a:gd name="T9" fmla="*/ 314 h 2427"/>
              <a:gd name="T10" fmla="*/ 2076 w 2210"/>
              <a:gd name="T11" fmla="*/ 1120 h 2427"/>
              <a:gd name="T12" fmla="*/ 1634 w 2210"/>
              <a:gd name="T13" fmla="*/ 1209 h 2427"/>
              <a:gd name="T14" fmla="*/ 1111 w 2210"/>
              <a:gd name="T15" fmla="*/ 1209 h 2427"/>
              <a:gd name="T16" fmla="*/ 588 w 2210"/>
              <a:gd name="T17" fmla="*/ 1209 h 2427"/>
              <a:gd name="T18" fmla="*/ 125 w 2210"/>
              <a:gd name="T19" fmla="*/ 1137 h 2427"/>
              <a:gd name="T20" fmla="*/ 1102 w 2210"/>
              <a:gd name="T21" fmla="*/ 316 h 2427"/>
              <a:gd name="T22" fmla="*/ 1157 w 2210"/>
              <a:gd name="T23" fmla="*/ 53 h 2427"/>
              <a:gd name="T24" fmla="*/ 1047 w 2210"/>
              <a:gd name="T25" fmla="*/ 53 h 2427"/>
              <a:gd name="T26" fmla="*/ 1 w 2210"/>
              <a:gd name="T27" fmla="*/ 1305 h 2427"/>
              <a:gd name="T28" fmla="*/ 0 w 2210"/>
              <a:gd name="T29" fmla="*/ 1381 h 2427"/>
              <a:gd name="T30" fmla="*/ 115 w 2210"/>
              <a:gd name="T31" fmla="*/ 1388 h 2427"/>
              <a:gd name="T32" fmla="*/ 326 w 2210"/>
              <a:gd name="T33" fmla="*/ 1163 h 2427"/>
              <a:gd name="T34" fmla="*/ 535 w 2210"/>
              <a:gd name="T35" fmla="*/ 1384 h 2427"/>
              <a:gd name="T36" fmla="*/ 535 w 2210"/>
              <a:gd name="T37" fmla="*/ 1387 h 2427"/>
              <a:gd name="T38" fmla="*/ 535 w 2210"/>
              <a:gd name="T39" fmla="*/ 1388 h 2427"/>
              <a:gd name="T40" fmla="*/ 641 w 2210"/>
              <a:gd name="T41" fmla="*/ 1388 h 2427"/>
              <a:gd name="T42" fmla="*/ 641 w 2210"/>
              <a:gd name="T43" fmla="*/ 1387 h 2427"/>
              <a:gd name="T44" fmla="*/ 640 w 2210"/>
              <a:gd name="T45" fmla="*/ 1383 h 2427"/>
              <a:gd name="T46" fmla="*/ 850 w 2210"/>
              <a:gd name="T47" fmla="*/ 1163 h 2427"/>
              <a:gd name="T48" fmla="*/ 1054 w 2210"/>
              <a:gd name="T49" fmla="*/ 2030 h 2427"/>
              <a:gd name="T50" fmla="*/ 827 w 2210"/>
              <a:gd name="T51" fmla="*/ 2317 h 2427"/>
              <a:gd name="T52" fmla="*/ 524 w 2210"/>
              <a:gd name="T53" fmla="*/ 2014 h 2427"/>
              <a:gd name="T54" fmla="*/ 827 w 2210"/>
              <a:gd name="T55" fmla="*/ 2427 h 2427"/>
              <a:gd name="T56" fmla="*/ 1164 w 2210"/>
              <a:gd name="T57" fmla="*/ 2042 h 2427"/>
              <a:gd name="T58" fmla="*/ 1373 w 2210"/>
              <a:gd name="T59" fmla="*/ 1163 h 2427"/>
              <a:gd name="T60" fmla="*/ 1582 w 2210"/>
              <a:gd name="T61" fmla="*/ 1383 h 2427"/>
              <a:gd name="T62" fmla="*/ 1582 w 2210"/>
              <a:gd name="T63" fmla="*/ 1387 h 2427"/>
              <a:gd name="T64" fmla="*/ 1582 w 2210"/>
              <a:gd name="T65" fmla="*/ 1388 h 2427"/>
              <a:gd name="T66" fmla="*/ 1687 w 2210"/>
              <a:gd name="T67" fmla="*/ 1388 h 2427"/>
              <a:gd name="T68" fmla="*/ 1687 w 2210"/>
              <a:gd name="T69" fmla="*/ 1387 h 2427"/>
              <a:gd name="T70" fmla="*/ 1687 w 2210"/>
              <a:gd name="T71" fmla="*/ 1384 h 2427"/>
              <a:gd name="T72" fmla="*/ 1896 w 2210"/>
              <a:gd name="T73" fmla="*/ 1163 h 2427"/>
              <a:gd name="T74" fmla="*/ 2100 w 2210"/>
              <a:gd name="T75" fmla="*/ 1381 h 2427"/>
              <a:gd name="T76" fmla="*/ 2100 w 2210"/>
              <a:gd name="T77" fmla="*/ 1381 h 2427"/>
              <a:gd name="T78" fmla="*/ 2210 w 2210"/>
              <a:gd name="T79" fmla="*/ 1388 h 2427"/>
              <a:gd name="T80" fmla="*/ 2210 w 2210"/>
              <a:gd name="T81" fmla="*/ 1383 h 2427"/>
              <a:gd name="T82" fmla="*/ 2210 w 2210"/>
              <a:gd name="T83" fmla="*/ 1381 h 24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210" h="2427">
                <a:moveTo>
                  <a:pt x="2210" y="1381"/>
                </a:moveTo>
                <a:cubicBezTo>
                  <a:pt x="2210" y="1381"/>
                  <a:pt x="2210" y="1381"/>
                  <a:pt x="2210" y="1381"/>
                </a:cubicBezTo>
                <a:cubicBezTo>
                  <a:pt x="2210" y="1381"/>
                  <a:pt x="2210" y="1381"/>
                  <a:pt x="2210" y="1381"/>
                </a:cubicBezTo>
                <a:cubicBezTo>
                  <a:pt x="2210" y="1379"/>
                  <a:pt x="2210" y="1376"/>
                  <a:pt x="2210" y="1372"/>
                </a:cubicBezTo>
                <a:cubicBezTo>
                  <a:pt x="2209" y="1363"/>
                  <a:pt x="2208" y="1354"/>
                  <a:pt x="2207" y="1345"/>
                </a:cubicBezTo>
                <a:cubicBezTo>
                  <a:pt x="2205" y="1328"/>
                  <a:pt x="2204" y="1310"/>
                  <a:pt x="2204" y="1305"/>
                </a:cubicBezTo>
                <a:cubicBezTo>
                  <a:pt x="2204" y="823"/>
                  <a:pt x="1894" y="413"/>
                  <a:pt x="1462" y="264"/>
                </a:cubicBezTo>
                <a:cubicBezTo>
                  <a:pt x="1461" y="265"/>
                  <a:pt x="1460" y="265"/>
                  <a:pt x="1459" y="266"/>
                </a:cubicBezTo>
                <a:cubicBezTo>
                  <a:pt x="1451" y="262"/>
                  <a:pt x="1442" y="259"/>
                  <a:pt x="1433" y="259"/>
                </a:cubicBezTo>
                <a:cubicBezTo>
                  <a:pt x="1402" y="259"/>
                  <a:pt x="1378" y="284"/>
                  <a:pt x="1378" y="314"/>
                </a:cubicBezTo>
                <a:cubicBezTo>
                  <a:pt x="1378" y="343"/>
                  <a:pt x="1400" y="367"/>
                  <a:pt x="1428" y="369"/>
                </a:cubicBezTo>
                <a:cubicBezTo>
                  <a:pt x="1758" y="484"/>
                  <a:pt x="2009" y="769"/>
                  <a:pt x="2076" y="1120"/>
                </a:cubicBezTo>
                <a:cubicBezTo>
                  <a:pt x="2025" y="1081"/>
                  <a:pt x="1963" y="1058"/>
                  <a:pt x="1896" y="1058"/>
                </a:cubicBezTo>
                <a:cubicBezTo>
                  <a:pt x="1787" y="1058"/>
                  <a:pt x="1691" y="1119"/>
                  <a:pt x="1634" y="1209"/>
                </a:cubicBezTo>
                <a:cubicBezTo>
                  <a:pt x="1578" y="1119"/>
                  <a:pt x="1482" y="1058"/>
                  <a:pt x="1373" y="1058"/>
                </a:cubicBezTo>
                <a:cubicBezTo>
                  <a:pt x="1264" y="1058"/>
                  <a:pt x="1167" y="1119"/>
                  <a:pt x="1111" y="1209"/>
                </a:cubicBezTo>
                <a:cubicBezTo>
                  <a:pt x="1055" y="1119"/>
                  <a:pt x="959" y="1058"/>
                  <a:pt x="850" y="1058"/>
                </a:cubicBezTo>
                <a:cubicBezTo>
                  <a:pt x="740" y="1058"/>
                  <a:pt x="644" y="1119"/>
                  <a:pt x="588" y="1209"/>
                </a:cubicBezTo>
                <a:cubicBezTo>
                  <a:pt x="532" y="1119"/>
                  <a:pt x="436" y="1058"/>
                  <a:pt x="326" y="1058"/>
                </a:cubicBezTo>
                <a:cubicBezTo>
                  <a:pt x="250" y="1058"/>
                  <a:pt x="180" y="1088"/>
                  <a:pt x="125" y="1137"/>
                </a:cubicBezTo>
                <a:cubicBezTo>
                  <a:pt x="205" y="675"/>
                  <a:pt x="604" y="322"/>
                  <a:pt x="1087" y="314"/>
                </a:cubicBezTo>
                <a:cubicBezTo>
                  <a:pt x="1091" y="316"/>
                  <a:pt x="1096" y="316"/>
                  <a:pt x="1102" y="316"/>
                </a:cubicBezTo>
                <a:cubicBezTo>
                  <a:pt x="1141" y="316"/>
                  <a:pt x="1157" y="284"/>
                  <a:pt x="1157" y="245"/>
                </a:cubicBezTo>
                <a:cubicBezTo>
                  <a:pt x="1157" y="53"/>
                  <a:pt x="1157" y="53"/>
                  <a:pt x="1157" y="53"/>
                </a:cubicBezTo>
                <a:cubicBezTo>
                  <a:pt x="1157" y="22"/>
                  <a:pt x="1134" y="0"/>
                  <a:pt x="1102" y="0"/>
                </a:cubicBezTo>
                <a:cubicBezTo>
                  <a:pt x="1078" y="0"/>
                  <a:pt x="1047" y="20"/>
                  <a:pt x="1047" y="53"/>
                </a:cubicBezTo>
                <a:cubicBezTo>
                  <a:pt x="1047" y="205"/>
                  <a:pt x="1047" y="205"/>
                  <a:pt x="1047" y="205"/>
                </a:cubicBezTo>
                <a:cubicBezTo>
                  <a:pt x="464" y="234"/>
                  <a:pt x="1" y="716"/>
                  <a:pt x="1" y="1305"/>
                </a:cubicBezTo>
                <a:cubicBezTo>
                  <a:pt x="1" y="1312"/>
                  <a:pt x="1" y="1345"/>
                  <a:pt x="1" y="1368"/>
                </a:cubicBezTo>
                <a:cubicBezTo>
                  <a:pt x="0" y="1372"/>
                  <a:pt x="0" y="1376"/>
                  <a:pt x="0" y="1381"/>
                </a:cubicBezTo>
                <a:cubicBezTo>
                  <a:pt x="0" y="1413"/>
                  <a:pt x="26" y="1440"/>
                  <a:pt x="58" y="1440"/>
                </a:cubicBezTo>
                <a:cubicBezTo>
                  <a:pt x="87" y="1440"/>
                  <a:pt x="112" y="1417"/>
                  <a:pt x="115" y="1388"/>
                </a:cubicBezTo>
                <a:cubicBezTo>
                  <a:pt x="117" y="1388"/>
                  <a:pt x="117" y="1388"/>
                  <a:pt x="117" y="1388"/>
                </a:cubicBezTo>
                <a:cubicBezTo>
                  <a:pt x="118" y="1271"/>
                  <a:pt x="211" y="1163"/>
                  <a:pt x="326" y="1163"/>
                </a:cubicBezTo>
                <a:cubicBezTo>
                  <a:pt x="438" y="1163"/>
                  <a:pt x="530" y="1265"/>
                  <a:pt x="536" y="1378"/>
                </a:cubicBezTo>
                <a:cubicBezTo>
                  <a:pt x="535" y="1380"/>
                  <a:pt x="535" y="1382"/>
                  <a:pt x="535" y="1384"/>
                </a:cubicBezTo>
                <a:cubicBezTo>
                  <a:pt x="535" y="1385"/>
                  <a:pt x="535" y="1385"/>
                  <a:pt x="535" y="1386"/>
                </a:cubicBezTo>
                <a:cubicBezTo>
                  <a:pt x="535" y="1386"/>
                  <a:pt x="535" y="1386"/>
                  <a:pt x="535" y="1387"/>
                </a:cubicBezTo>
                <a:cubicBezTo>
                  <a:pt x="535" y="1387"/>
                  <a:pt x="535" y="1388"/>
                  <a:pt x="535" y="1388"/>
                </a:cubicBezTo>
                <a:cubicBezTo>
                  <a:pt x="535" y="1388"/>
                  <a:pt x="535" y="1388"/>
                  <a:pt x="535" y="1388"/>
                </a:cubicBezTo>
                <a:cubicBezTo>
                  <a:pt x="536" y="1417"/>
                  <a:pt x="560" y="1440"/>
                  <a:pt x="588" y="1440"/>
                </a:cubicBezTo>
                <a:cubicBezTo>
                  <a:pt x="616" y="1440"/>
                  <a:pt x="639" y="1417"/>
                  <a:pt x="641" y="1388"/>
                </a:cubicBezTo>
                <a:cubicBezTo>
                  <a:pt x="641" y="1388"/>
                  <a:pt x="641" y="1388"/>
                  <a:pt x="641" y="1388"/>
                </a:cubicBezTo>
                <a:cubicBezTo>
                  <a:pt x="641" y="1388"/>
                  <a:pt x="641" y="1387"/>
                  <a:pt x="641" y="1387"/>
                </a:cubicBezTo>
                <a:cubicBezTo>
                  <a:pt x="641" y="1387"/>
                  <a:pt x="641" y="1386"/>
                  <a:pt x="641" y="1386"/>
                </a:cubicBezTo>
                <a:cubicBezTo>
                  <a:pt x="641" y="1385"/>
                  <a:pt x="641" y="1384"/>
                  <a:pt x="640" y="1383"/>
                </a:cubicBezTo>
                <a:cubicBezTo>
                  <a:pt x="640" y="1381"/>
                  <a:pt x="640" y="1379"/>
                  <a:pt x="640" y="1378"/>
                </a:cubicBezTo>
                <a:cubicBezTo>
                  <a:pt x="646" y="1265"/>
                  <a:pt x="738" y="1163"/>
                  <a:pt x="850" y="1163"/>
                </a:cubicBezTo>
                <a:cubicBezTo>
                  <a:pt x="949" y="1163"/>
                  <a:pt x="1032" y="1244"/>
                  <a:pt x="1054" y="1341"/>
                </a:cubicBezTo>
                <a:cubicBezTo>
                  <a:pt x="1054" y="2030"/>
                  <a:pt x="1054" y="2030"/>
                  <a:pt x="1054" y="2030"/>
                </a:cubicBezTo>
                <a:cubicBezTo>
                  <a:pt x="1049" y="2041"/>
                  <a:pt x="1047" y="2055"/>
                  <a:pt x="1047" y="2069"/>
                </a:cubicBezTo>
                <a:cubicBezTo>
                  <a:pt x="1047" y="2190"/>
                  <a:pt x="1000" y="2317"/>
                  <a:pt x="827" y="2317"/>
                </a:cubicBezTo>
                <a:cubicBezTo>
                  <a:pt x="676" y="2317"/>
                  <a:pt x="579" y="2190"/>
                  <a:pt x="579" y="2069"/>
                </a:cubicBezTo>
                <a:cubicBezTo>
                  <a:pt x="579" y="2030"/>
                  <a:pt x="552" y="2014"/>
                  <a:pt x="524" y="2014"/>
                </a:cubicBezTo>
                <a:cubicBezTo>
                  <a:pt x="496" y="2014"/>
                  <a:pt x="469" y="2030"/>
                  <a:pt x="469" y="2069"/>
                </a:cubicBezTo>
                <a:cubicBezTo>
                  <a:pt x="469" y="2268"/>
                  <a:pt x="578" y="2427"/>
                  <a:pt x="827" y="2427"/>
                </a:cubicBezTo>
                <a:cubicBezTo>
                  <a:pt x="1112" y="2427"/>
                  <a:pt x="1156" y="2274"/>
                  <a:pt x="1157" y="2080"/>
                </a:cubicBezTo>
                <a:cubicBezTo>
                  <a:pt x="1162" y="2069"/>
                  <a:pt x="1164" y="2056"/>
                  <a:pt x="1164" y="2042"/>
                </a:cubicBezTo>
                <a:cubicBezTo>
                  <a:pt x="1164" y="1375"/>
                  <a:pt x="1164" y="1375"/>
                  <a:pt x="1164" y="1375"/>
                </a:cubicBezTo>
                <a:cubicBezTo>
                  <a:pt x="1171" y="1263"/>
                  <a:pt x="1262" y="1163"/>
                  <a:pt x="1373" y="1163"/>
                </a:cubicBezTo>
                <a:cubicBezTo>
                  <a:pt x="1485" y="1163"/>
                  <a:pt x="1576" y="1265"/>
                  <a:pt x="1582" y="1378"/>
                </a:cubicBezTo>
                <a:cubicBezTo>
                  <a:pt x="1582" y="1379"/>
                  <a:pt x="1582" y="1381"/>
                  <a:pt x="1582" y="1383"/>
                </a:cubicBezTo>
                <a:cubicBezTo>
                  <a:pt x="1582" y="1384"/>
                  <a:pt x="1582" y="1385"/>
                  <a:pt x="1582" y="1386"/>
                </a:cubicBezTo>
                <a:cubicBezTo>
                  <a:pt x="1582" y="1386"/>
                  <a:pt x="1582" y="1387"/>
                  <a:pt x="1582" y="1387"/>
                </a:cubicBezTo>
                <a:cubicBezTo>
                  <a:pt x="1582" y="1388"/>
                  <a:pt x="1582" y="1388"/>
                  <a:pt x="1582" y="1388"/>
                </a:cubicBezTo>
                <a:cubicBezTo>
                  <a:pt x="1582" y="1388"/>
                  <a:pt x="1582" y="1388"/>
                  <a:pt x="1582" y="1388"/>
                </a:cubicBezTo>
                <a:cubicBezTo>
                  <a:pt x="1583" y="1417"/>
                  <a:pt x="1606" y="1440"/>
                  <a:pt x="1634" y="1440"/>
                </a:cubicBezTo>
                <a:cubicBezTo>
                  <a:pt x="1663" y="1440"/>
                  <a:pt x="1686" y="1417"/>
                  <a:pt x="1687" y="1388"/>
                </a:cubicBezTo>
                <a:cubicBezTo>
                  <a:pt x="1687" y="1388"/>
                  <a:pt x="1687" y="1388"/>
                  <a:pt x="1687" y="1388"/>
                </a:cubicBezTo>
                <a:cubicBezTo>
                  <a:pt x="1687" y="1388"/>
                  <a:pt x="1687" y="1387"/>
                  <a:pt x="1687" y="1387"/>
                </a:cubicBezTo>
                <a:cubicBezTo>
                  <a:pt x="1687" y="1386"/>
                  <a:pt x="1687" y="1386"/>
                  <a:pt x="1687" y="1386"/>
                </a:cubicBezTo>
                <a:cubicBezTo>
                  <a:pt x="1687" y="1385"/>
                  <a:pt x="1687" y="1385"/>
                  <a:pt x="1687" y="1384"/>
                </a:cubicBezTo>
                <a:cubicBezTo>
                  <a:pt x="1687" y="1382"/>
                  <a:pt x="1687" y="1380"/>
                  <a:pt x="1687" y="1378"/>
                </a:cubicBezTo>
                <a:cubicBezTo>
                  <a:pt x="1692" y="1265"/>
                  <a:pt x="1784" y="1163"/>
                  <a:pt x="1896" y="1163"/>
                </a:cubicBezTo>
                <a:cubicBezTo>
                  <a:pt x="1988" y="1163"/>
                  <a:pt x="2067" y="1233"/>
                  <a:pt x="2095" y="1321"/>
                </a:cubicBezTo>
                <a:cubicBezTo>
                  <a:pt x="2096" y="1341"/>
                  <a:pt x="2100" y="1374"/>
                  <a:pt x="2100" y="1381"/>
                </a:cubicBezTo>
                <a:cubicBezTo>
                  <a:pt x="2100" y="1381"/>
                  <a:pt x="2100" y="1381"/>
                  <a:pt x="2100" y="1381"/>
                </a:cubicBezTo>
                <a:cubicBezTo>
                  <a:pt x="2100" y="1381"/>
                  <a:pt x="2100" y="1381"/>
                  <a:pt x="2100" y="1381"/>
                </a:cubicBezTo>
                <a:cubicBezTo>
                  <a:pt x="2100" y="1412"/>
                  <a:pt x="2125" y="1436"/>
                  <a:pt x="2155" y="1436"/>
                </a:cubicBezTo>
                <a:cubicBezTo>
                  <a:pt x="2183" y="1436"/>
                  <a:pt x="2206" y="1415"/>
                  <a:pt x="2210" y="1388"/>
                </a:cubicBezTo>
                <a:cubicBezTo>
                  <a:pt x="2210" y="1388"/>
                  <a:pt x="2210" y="1388"/>
                  <a:pt x="2210" y="1388"/>
                </a:cubicBezTo>
                <a:cubicBezTo>
                  <a:pt x="2210" y="1386"/>
                  <a:pt x="2210" y="1385"/>
                  <a:pt x="2210" y="1383"/>
                </a:cubicBezTo>
                <a:cubicBezTo>
                  <a:pt x="2210" y="1382"/>
                  <a:pt x="2210" y="1382"/>
                  <a:pt x="2210" y="1381"/>
                </a:cubicBezTo>
                <a:close/>
                <a:moveTo>
                  <a:pt x="2210" y="1381"/>
                </a:moveTo>
                <a:cubicBezTo>
                  <a:pt x="2210" y="1381"/>
                  <a:pt x="2210" y="1381"/>
                  <a:pt x="2210" y="1381"/>
                </a:cubicBezTo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121917" tIns="60958" rIns="121917" bIns="60958" numCol="1" anchor="t" anchorCtr="0" compatLnSpc="1">
            <a:prstTxWarp prst="textNoShape">
              <a:avLst/>
            </a:prstTxWarp>
          </a:bodyPr>
          <a:lstStyle/>
          <a:p>
            <a:pPr defTabSz="121917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39" name="Freeform 17">
            <a:extLst>
              <a:ext uri="{FF2B5EF4-FFF2-40B4-BE49-F238E27FC236}">
                <a16:creationId xmlns:a16="http://schemas.microsoft.com/office/drawing/2014/main" id="{187E6E5A-CEBD-E081-7D1E-C846D1BEBE1C}"/>
              </a:ext>
            </a:extLst>
          </p:cNvPr>
          <p:cNvSpPr>
            <a:spLocks noEditPoints="1"/>
          </p:cNvSpPr>
          <p:nvPr/>
        </p:nvSpPr>
        <p:spPr bwMode="auto">
          <a:xfrm>
            <a:off x="6893010" y="2475741"/>
            <a:ext cx="529262" cy="486387"/>
          </a:xfrm>
          <a:custGeom>
            <a:avLst/>
            <a:gdLst>
              <a:gd name="T0" fmla="*/ 1120 w 2069"/>
              <a:gd name="T1" fmla="*/ 0 h 1899"/>
              <a:gd name="T2" fmla="*/ 189 w 2069"/>
              <a:gd name="T3" fmla="*/ 777 h 1899"/>
              <a:gd name="T4" fmla="*/ 0 w 2069"/>
              <a:gd name="T5" fmla="*/ 777 h 1899"/>
              <a:gd name="T6" fmla="*/ 259 w 2069"/>
              <a:gd name="T7" fmla="*/ 1122 h 1899"/>
              <a:gd name="T8" fmla="*/ 517 w 2069"/>
              <a:gd name="T9" fmla="*/ 777 h 1899"/>
              <a:gd name="T10" fmla="*/ 362 w 2069"/>
              <a:gd name="T11" fmla="*/ 777 h 1899"/>
              <a:gd name="T12" fmla="*/ 1120 w 2069"/>
              <a:gd name="T13" fmla="*/ 173 h 1899"/>
              <a:gd name="T14" fmla="*/ 1896 w 2069"/>
              <a:gd name="T15" fmla="*/ 950 h 1899"/>
              <a:gd name="T16" fmla="*/ 1120 w 2069"/>
              <a:gd name="T17" fmla="*/ 1727 h 1899"/>
              <a:gd name="T18" fmla="*/ 477 w 2069"/>
              <a:gd name="T19" fmla="*/ 1381 h 1899"/>
              <a:gd name="T20" fmla="*/ 276 w 2069"/>
              <a:gd name="T21" fmla="*/ 1381 h 1899"/>
              <a:gd name="T22" fmla="*/ 1120 w 2069"/>
              <a:gd name="T23" fmla="*/ 1899 h 1899"/>
              <a:gd name="T24" fmla="*/ 2069 w 2069"/>
              <a:gd name="T25" fmla="*/ 950 h 1899"/>
              <a:gd name="T26" fmla="*/ 1120 w 2069"/>
              <a:gd name="T27" fmla="*/ 0 h 1899"/>
              <a:gd name="T28" fmla="*/ 1080 w 2069"/>
              <a:gd name="T29" fmla="*/ 345 h 1899"/>
              <a:gd name="T30" fmla="*/ 1080 w 2069"/>
              <a:gd name="T31" fmla="*/ 978 h 1899"/>
              <a:gd name="T32" fmla="*/ 1528 w 2069"/>
              <a:gd name="T33" fmla="*/ 1243 h 1899"/>
              <a:gd name="T34" fmla="*/ 1569 w 2069"/>
              <a:gd name="T35" fmla="*/ 1168 h 1899"/>
              <a:gd name="T36" fmla="*/ 1166 w 2069"/>
              <a:gd name="T37" fmla="*/ 926 h 1899"/>
              <a:gd name="T38" fmla="*/ 1166 w 2069"/>
              <a:gd name="T39" fmla="*/ 345 h 1899"/>
              <a:gd name="T40" fmla="*/ 1080 w 2069"/>
              <a:gd name="T41" fmla="*/ 345 h 1899"/>
              <a:gd name="T42" fmla="*/ 1080 w 2069"/>
              <a:gd name="T43" fmla="*/ 345 h 1899"/>
              <a:gd name="T44" fmla="*/ 1080 w 2069"/>
              <a:gd name="T45" fmla="*/ 345 h 18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2069" h="1899">
                <a:moveTo>
                  <a:pt x="1120" y="0"/>
                </a:moveTo>
                <a:cubicBezTo>
                  <a:pt x="655" y="0"/>
                  <a:pt x="270" y="334"/>
                  <a:pt x="189" y="777"/>
                </a:cubicBezTo>
                <a:cubicBezTo>
                  <a:pt x="0" y="777"/>
                  <a:pt x="0" y="777"/>
                  <a:pt x="0" y="777"/>
                </a:cubicBezTo>
                <a:cubicBezTo>
                  <a:pt x="259" y="1122"/>
                  <a:pt x="259" y="1122"/>
                  <a:pt x="259" y="1122"/>
                </a:cubicBezTo>
                <a:cubicBezTo>
                  <a:pt x="517" y="777"/>
                  <a:pt x="517" y="777"/>
                  <a:pt x="517" y="777"/>
                </a:cubicBezTo>
                <a:cubicBezTo>
                  <a:pt x="362" y="777"/>
                  <a:pt x="362" y="777"/>
                  <a:pt x="362" y="777"/>
                </a:cubicBezTo>
                <a:cubicBezTo>
                  <a:pt x="442" y="432"/>
                  <a:pt x="747" y="173"/>
                  <a:pt x="1120" y="173"/>
                </a:cubicBezTo>
                <a:cubicBezTo>
                  <a:pt x="1552" y="173"/>
                  <a:pt x="1896" y="518"/>
                  <a:pt x="1896" y="950"/>
                </a:cubicBezTo>
                <a:cubicBezTo>
                  <a:pt x="1896" y="1381"/>
                  <a:pt x="1552" y="1727"/>
                  <a:pt x="1120" y="1727"/>
                </a:cubicBezTo>
                <a:cubicBezTo>
                  <a:pt x="850" y="1727"/>
                  <a:pt x="615" y="1588"/>
                  <a:pt x="477" y="1381"/>
                </a:cubicBezTo>
                <a:cubicBezTo>
                  <a:pt x="276" y="1381"/>
                  <a:pt x="276" y="1381"/>
                  <a:pt x="276" y="1381"/>
                </a:cubicBezTo>
                <a:cubicBezTo>
                  <a:pt x="431" y="1686"/>
                  <a:pt x="753" y="1899"/>
                  <a:pt x="1120" y="1899"/>
                </a:cubicBezTo>
                <a:cubicBezTo>
                  <a:pt x="1643" y="1899"/>
                  <a:pt x="2069" y="1473"/>
                  <a:pt x="2069" y="950"/>
                </a:cubicBezTo>
                <a:cubicBezTo>
                  <a:pt x="2069" y="426"/>
                  <a:pt x="1643" y="0"/>
                  <a:pt x="1120" y="0"/>
                </a:cubicBezTo>
                <a:close/>
                <a:moveTo>
                  <a:pt x="1080" y="345"/>
                </a:moveTo>
                <a:cubicBezTo>
                  <a:pt x="1080" y="978"/>
                  <a:pt x="1080" y="978"/>
                  <a:pt x="1080" y="978"/>
                </a:cubicBezTo>
                <a:cubicBezTo>
                  <a:pt x="1528" y="1243"/>
                  <a:pt x="1528" y="1243"/>
                  <a:pt x="1528" y="1243"/>
                </a:cubicBezTo>
                <a:cubicBezTo>
                  <a:pt x="1569" y="1168"/>
                  <a:pt x="1569" y="1168"/>
                  <a:pt x="1569" y="1168"/>
                </a:cubicBezTo>
                <a:cubicBezTo>
                  <a:pt x="1166" y="926"/>
                  <a:pt x="1166" y="926"/>
                  <a:pt x="1166" y="926"/>
                </a:cubicBezTo>
                <a:cubicBezTo>
                  <a:pt x="1166" y="345"/>
                  <a:pt x="1166" y="345"/>
                  <a:pt x="1166" y="345"/>
                </a:cubicBezTo>
                <a:lnTo>
                  <a:pt x="1080" y="345"/>
                </a:lnTo>
                <a:close/>
                <a:moveTo>
                  <a:pt x="1080" y="345"/>
                </a:moveTo>
                <a:cubicBezTo>
                  <a:pt x="1080" y="345"/>
                  <a:pt x="1080" y="345"/>
                  <a:pt x="1080" y="345"/>
                </a:cubicBezTo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121917" tIns="60958" rIns="121917" bIns="60958" numCol="1" anchor="t" anchorCtr="0" compatLnSpc="1">
            <a:prstTxWarp prst="textNoShape">
              <a:avLst/>
            </a:prstTxWarp>
          </a:bodyPr>
          <a:lstStyle/>
          <a:p>
            <a:pPr defTabSz="121917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40" name="Freeform 21">
            <a:extLst>
              <a:ext uri="{FF2B5EF4-FFF2-40B4-BE49-F238E27FC236}">
                <a16:creationId xmlns:a16="http://schemas.microsoft.com/office/drawing/2014/main" id="{C5342C75-4BA8-A239-A0BE-3F20934298CF}"/>
              </a:ext>
            </a:extLst>
          </p:cNvPr>
          <p:cNvSpPr>
            <a:spLocks noEditPoints="1"/>
          </p:cNvSpPr>
          <p:nvPr/>
        </p:nvSpPr>
        <p:spPr bwMode="auto">
          <a:xfrm>
            <a:off x="9233630" y="2471275"/>
            <a:ext cx="488334" cy="488510"/>
          </a:xfrm>
          <a:custGeom>
            <a:avLst/>
            <a:gdLst>
              <a:gd name="T0" fmla="*/ 1497 w 2998"/>
              <a:gd name="T1" fmla="*/ 0 h 2998"/>
              <a:gd name="T2" fmla="*/ 2081 w 2998"/>
              <a:gd name="T3" fmla="*/ 118 h 2998"/>
              <a:gd name="T4" fmla="*/ 2558 w 2998"/>
              <a:gd name="T5" fmla="*/ 440 h 2998"/>
              <a:gd name="T6" fmla="*/ 2880 w 2998"/>
              <a:gd name="T7" fmla="*/ 917 h 2998"/>
              <a:gd name="T8" fmla="*/ 2998 w 2998"/>
              <a:gd name="T9" fmla="*/ 1501 h 2998"/>
              <a:gd name="T10" fmla="*/ 2880 w 2998"/>
              <a:gd name="T11" fmla="*/ 2085 h 2998"/>
              <a:gd name="T12" fmla="*/ 2558 w 2998"/>
              <a:gd name="T13" fmla="*/ 2562 h 2998"/>
              <a:gd name="T14" fmla="*/ 2081 w 2998"/>
              <a:gd name="T15" fmla="*/ 2882 h 2998"/>
              <a:gd name="T16" fmla="*/ 1497 w 2998"/>
              <a:gd name="T17" fmla="*/ 2998 h 2998"/>
              <a:gd name="T18" fmla="*/ 977 w 2998"/>
              <a:gd name="T19" fmla="*/ 2906 h 2998"/>
              <a:gd name="T20" fmla="*/ 534 w 2998"/>
              <a:gd name="T21" fmla="*/ 2650 h 2998"/>
              <a:gd name="T22" fmla="*/ 899 w 2998"/>
              <a:gd name="T23" fmla="*/ 1872 h 2998"/>
              <a:gd name="T24" fmla="*/ 1024 w 2998"/>
              <a:gd name="T25" fmla="*/ 2074 h 2998"/>
              <a:gd name="T26" fmla="*/ 1120 w 2998"/>
              <a:gd name="T27" fmla="*/ 2226 h 2998"/>
              <a:gd name="T28" fmla="*/ 1187 w 2998"/>
              <a:gd name="T29" fmla="*/ 2323 h 2998"/>
              <a:gd name="T30" fmla="*/ 1253 w 2998"/>
              <a:gd name="T31" fmla="*/ 2406 h 2998"/>
              <a:gd name="T32" fmla="*/ 1337 w 2998"/>
              <a:gd name="T33" fmla="*/ 2451 h 2998"/>
              <a:gd name="T34" fmla="*/ 1434 w 2998"/>
              <a:gd name="T35" fmla="*/ 2427 h 2998"/>
              <a:gd name="T36" fmla="*/ 1498 w 2998"/>
              <a:gd name="T37" fmla="*/ 2339 h 2998"/>
              <a:gd name="T38" fmla="*/ 1534 w 2998"/>
              <a:gd name="T39" fmla="*/ 2272 h 2998"/>
              <a:gd name="T40" fmla="*/ 1600 w 2998"/>
              <a:gd name="T41" fmla="*/ 2138 h 2998"/>
              <a:gd name="T42" fmla="*/ 1686 w 2998"/>
              <a:gd name="T43" fmla="*/ 1960 h 2998"/>
              <a:gd name="T44" fmla="*/ 1782 w 2998"/>
              <a:gd name="T45" fmla="*/ 1760 h 2998"/>
              <a:gd name="T46" fmla="*/ 2032 w 2998"/>
              <a:gd name="T47" fmla="*/ 1232 h 2998"/>
              <a:gd name="T48" fmla="*/ 2371 w 2998"/>
              <a:gd name="T49" fmla="*/ 1415 h 2998"/>
              <a:gd name="T50" fmla="*/ 2234 w 2998"/>
              <a:gd name="T51" fmla="*/ 426 h 2998"/>
              <a:gd name="T52" fmla="*/ 1363 w 2998"/>
              <a:gd name="T53" fmla="*/ 960 h 2998"/>
              <a:gd name="T54" fmla="*/ 1744 w 2998"/>
              <a:gd name="T55" fmla="*/ 1091 h 2998"/>
              <a:gd name="T56" fmla="*/ 1341 w 2998"/>
              <a:gd name="T57" fmla="*/ 1920 h 2998"/>
              <a:gd name="T58" fmla="*/ 1181 w 2998"/>
              <a:gd name="T59" fmla="*/ 1658 h 2998"/>
              <a:gd name="T60" fmla="*/ 1125 w 2998"/>
              <a:gd name="T61" fmla="*/ 1567 h 2998"/>
              <a:gd name="T62" fmla="*/ 1078 w 2998"/>
              <a:gd name="T63" fmla="*/ 1491 h 2998"/>
              <a:gd name="T64" fmla="*/ 1050 w 2998"/>
              <a:gd name="T65" fmla="*/ 1443 h 2998"/>
              <a:gd name="T66" fmla="*/ 1051 w 2998"/>
              <a:gd name="T67" fmla="*/ 1451 h 2998"/>
              <a:gd name="T68" fmla="*/ 1014 w 2998"/>
              <a:gd name="T69" fmla="*/ 1402 h 2998"/>
              <a:gd name="T70" fmla="*/ 957 w 2998"/>
              <a:gd name="T71" fmla="*/ 1338 h 2998"/>
              <a:gd name="T72" fmla="*/ 896 w 2998"/>
              <a:gd name="T73" fmla="*/ 1306 h 2998"/>
              <a:gd name="T74" fmla="*/ 790 w 2998"/>
              <a:gd name="T75" fmla="*/ 1342 h 2998"/>
              <a:gd name="T76" fmla="*/ 739 w 2998"/>
              <a:gd name="T77" fmla="*/ 1427 h 2998"/>
              <a:gd name="T78" fmla="*/ 707 w 2998"/>
              <a:gd name="T79" fmla="*/ 1496 h 2998"/>
              <a:gd name="T80" fmla="*/ 640 w 2998"/>
              <a:gd name="T81" fmla="*/ 1635 h 2998"/>
              <a:gd name="T82" fmla="*/ 550 w 2998"/>
              <a:gd name="T83" fmla="*/ 1821 h 2998"/>
              <a:gd name="T84" fmla="*/ 448 w 2998"/>
              <a:gd name="T85" fmla="*/ 2019 h 2998"/>
              <a:gd name="T86" fmla="*/ 355 w 2998"/>
              <a:gd name="T87" fmla="*/ 2214 h 2998"/>
              <a:gd name="T88" fmla="*/ 278 w 2998"/>
              <a:gd name="T89" fmla="*/ 2371 h 2998"/>
              <a:gd name="T90" fmla="*/ 72 w 2998"/>
              <a:gd name="T91" fmla="*/ 1965 h 2998"/>
              <a:gd name="T92" fmla="*/ 0 w 2998"/>
              <a:gd name="T93" fmla="*/ 1501 h 2998"/>
              <a:gd name="T94" fmla="*/ 117 w 2998"/>
              <a:gd name="T95" fmla="*/ 917 h 2998"/>
              <a:gd name="T96" fmla="*/ 437 w 2998"/>
              <a:gd name="T97" fmla="*/ 440 h 2998"/>
              <a:gd name="T98" fmla="*/ 914 w 2998"/>
              <a:gd name="T99" fmla="*/ 118 h 2998"/>
              <a:gd name="T100" fmla="*/ 1498 w 2998"/>
              <a:gd name="T101" fmla="*/ 0 h 2998"/>
              <a:gd name="T102" fmla="*/ 1497 w 2998"/>
              <a:gd name="T103" fmla="*/ 0 h 2998"/>
              <a:gd name="T104" fmla="*/ 1497 w 2998"/>
              <a:gd name="T105" fmla="*/ 0 h 2998"/>
              <a:gd name="T106" fmla="*/ 1497 w 2998"/>
              <a:gd name="T107" fmla="*/ 0 h 29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2998" h="2998">
                <a:moveTo>
                  <a:pt x="1497" y="0"/>
                </a:moveTo>
                <a:cubicBezTo>
                  <a:pt x="1704" y="0"/>
                  <a:pt x="1899" y="39"/>
                  <a:pt x="2081" y="118"/>
                </a:cubicBezTo>
                <a:cubicBezTo>
                  <a:pt x="2264" y="197"/>
                  <a:pt x="2423" y="304"/>
                  <a:pt x="2558" y="440"/>
                </a:cubicBezTo>
                <a:cubicBezTo>
                  <a:pt x="2694" y="576"/>
                  <a:pt x="2801" y="734"/>
                  <a:pt x="2880" y="917"/>
                </a:cubicBezTo>
                <a:cubicBezTo>
                  <a:pt x="2959" y="1099"/>
                  <a:pt x="2998" y="1294"/>
                  <a:pt x="2998" y="1501"/>
                </a:cubicBezTo>
                <a:cubicBezTo>
                  <a:pt x="2998" y="1708"/>
                  <a:pt x="2959" y="1902"/>
                  <a:pt x="2880" y="2085"/>
                </a:cubicBezTo>
                <a:cubicBezTo>
                  <a:pt x="2801" y="2267"/>
                  <a:pt x="2694" y="2426"/>
                  <a:pt x="2558" y="2562"/>
                </a:cubicBezTo>
                <a:cubicBezTo>
                  <a:pt x="2422" y="2697"/>
                  <a:pt x="2264" y="2804"/>
                  <a:pt x="2081" y="2882"/>
                </a:cubicBezTo>
                <a:cubicBezTo>
                  <a:pt x="1899" y="2959"/>
                  <a:pt x="1704" y="2998"/>
                  <a:pt x="1497" y="2998"/>
                </a:cubicBezTo>
                <a:cubicBezTo>
                  <a:pt x="1314" y="2998"/>
                  <a:pt x="1140" y="2967"/>
                  <a:pt x="977" y="2906"/>
                </a:cubicBezTo>
                <a:cubicBezTo>
                  <a:pt x="814" y="2844"/>
                  <a:pt x="666" y="2758"/>
                  <a:pt x="534" y="2650"/>
                </a:cubicBezTo>
                <a:cubicBezTo>
                  <a:pt x="899" y="1872"/>
                  <a:pt x="899" y="1872"/>
                  <a:pt x="899" y="1872"/>
                </a:cubicBezTo>
                <a:cubicBezTo>
                  <a:pt x="944" y="1945"/>
                  <a:pt x="985" y="2012"/>
                  <a:pt x="1024" y="2074"/>
                </a:cubicBezTo>
                <a:cubicBezTo>
                  <a:pt x="1056" y="2127"/>
                  <a:pt x="1088" y="2178"/>
                  <a:pt x="1120" y="2226"/>
                </a:cubicBezTo>
                <a:cubicBezTo>
                  <a:pt x="1152" y="2274"/>
                  <a:pt x="1174" y="2306"/>
                  <a:pt x="1187" y="2323"/>
                </a:cubicBezTo>
                <a:cubicBezTo>
                  <a:pt x="1211" y="2353"/>
                  <a:pt x="1232" y="2381"/>
                  <a:pt x="1253" y="2406"/>
                </a:cubicBezTo>
                <a:cubicBezTo>
                  <a:pt x="1273" y="2432"/>
                  <a:pt x="1301" y="2447"/>
                  <a:pt x="1337" y="2451"/>
                </a:cubicBezTo>
                <a:cubicBezTo>
                  <a:pt x="1382" y="2458"/>
                  <a:pt x="1414" y="2450"/>
                  <a:pt x="1434" y="2427"/>
                </a:cubicBezTo>
                <a:cubicBezTo>
                  <a:pt x="1453" y="2405"/>
                  <a:pt x="1474" y="2376"/>
                  <a:pt x="1498" y="2339"/>
                </a:cubicBezTo>
                <a:cubicBezTo>
                  <a:pt x="1504" y="2331"/>
                  <a:pt x="1516" y="2308"/>
                  <a:pt x="1534" y="2272"/>
                </a:cubicBezTo>
                <a:cubicBezTo>
                  <a:pt x="1552" y="2236"/>
                  <a:pt x="1574" y="2191"/>
                  <a:pt x="1600" y="2138"/>
                </a:cubicBezTo>
                <a:cubicBezTo>
                  <a:pt x="1626" y="2084"/>
                  <a:pt x="1654" y="2025"/>
                  <a:pt x="1686" y="1960"/>
                </a:cubicBezTo>
                <a:cubicBezTo>
                  <a:pt x="1718" y="1895"/>
                  <a:pt x="1750" y="1828"/>
                  <a:pt x="1782" y="1760"/>
                </a:cubicBezTo>
                <a:cubicBezTo>
                  <a:pt x="1857" y="1602"/>
                  <a:pt x="1940" y="1426"/>
                  <a:pt x="2032" y="1232"/>
                </a:cubicBezTo>
                <a:cubicBezTo>
                  <a:pt x="2371" y="1415"/>
                  <a:pt x="2371" y="1415"/>
                  <a:pt x="2371" y="1415"/>
                </a:cubicBezTo>
                <a:cubicBezTo>
                  <a:pt x="2234" y="426"/>
                  <a:pt x="2234" y="426"/>
                  <a:pt x="2234" y="426"/>
                </a:cubicBezTo>
                <a:cubicBezTo>
                  <a:pt x="1363" y="960"/>
                  <a:pt x="1363" y="960"/>
                  <a:pt x="1363" y="960"/>
                </a:cubicBezTo>
                <a:cubicBezTo>
                  <a:pt x="1744" y="1091"/>
                  <a:pt x="1744" y="1091"/>
                  <a:pt x="1744" y="1091"/>
                </a:cubicBezTo>
                <a:cubicBezTo>
                  <a:pt x="1341" y="1920"/>
                  <a:pt x="1341" y="1920"/>
                  <a:pt x="1341" y="1920"/>
                </a:cubicBezTo>
                <a:cubicBezTo>
                  <a:pt x="1279" y="1820"/>
                  <a:pt x="1226" y="1732"/>
                  <a:pt x="1181" y="1658"/>
                </a:cubicBezTo>
                <a:cubicBezTo>
                  <a:pt x="1162" y="1626"/>
                  <a:pt x="1143" y="1595"/>
                  <a:pt x="1125" y="1567"/>
                </a:cubicBezTo>
                <a:cubicBezTo>
                  <a:pt x="1107" y="1538"/>
                  <a:pt x="1091" y="1513"/>
                  <a:pt x="1078" y="1491"/>
                </a:cubicBezTo>
                <a:cubicBezTo>
                  <a:pt x="1050" y="1443"/>
                  <a:pt x="1050" y="1443"/>
                  <a:pt x="1050" y="1443"/>
                </a:cubicBezTo>
                <a:cubicBezTo>
                  <a:pt x="1058" y="1460"/>
                  <a:pt x="1059" y="1463"/>
                  <a:pt x="1051" y="1451"/>
                </a:cubicBezTo>
                <a:cubicBezTo>
                  <a:pt x="1044" y="1440"/>
                  <a:pt x="1032" y="1423"/>
                  <a:pt x="1014" y="1402"/>
                </a:cubicBezTo>
                <a:cubicBezTo>
                  <a:pt x="997" y="1380"/>
                  <a:pt x="978" y="1359"/>
                  <a:pt x="957" y="1338"/>
                </a:cubicBezTo>
                <a:cubicBezTo>
                  <a:pt x="935" y="1316"/>
                  <a:pt x="915" y="1306"/>
                  <a:pt x="896" y="1306"/>
                </a:cubicBezTo>
                <a:cubicBezTo>
                  <a:pt x="847" y="1306"/>
                  <a:pt x="812" y="1318"/>
                  <a:pt x="790" y="1342"/>
                </a:cubicBezTo>
                <a:cubicBezTo>
                  <a:pt x="769" y="1367"/>
                  <a:pt x="752" y="1395"/>
                  <a:pt x="739" y="1427"/>
                </a:cubicBezTo>
                <a:cubicBezTo>
                  <a:pt x="735" y="1436"/>
                  <a:pt x="724" y="1459"/>
                  <a:pt x="707" y="1496"/>
                </a:cubicBezTo>
                <a:cubicBezTo>
                  <a:pt x="690" y="1533"/>
                  <a:pt x="668" y="1580"/>
                  <a:pt x="640" y="1635"/>
                </a:cubicBezTo>
                <a:cubicBezTo>
                  <a:pt x="612" y="1691"/>
                  <a:pt x="582" y="1753"/>
                  <a:pt x="550" y="1821"/>
                </a:cubicBezTo>
                <a:cubicBezTo>
                  <a:pt x="448" y="2019"/>
                  <a:pt x="448" y="2019"/>
                  <a:pt x="448" y="2019"/>
                </a:cubicBezTo>
                <a:cubicBezTo>
                  <a:pt x="416" y="2088"/>
                  <a:pt x="385" y="2153"/>
                  <a:pt x="355" y="2214"/>
                </a:cubicBezTo>
                <a:cubicBezTo>
                  <a:pt x="325" y="2276"/>
                  <a:pt x="300" y="2329"/>
                  <a:pt x="278" y="2371"/>
                </a:cubicBezTo>
                <a:cubicBezTo>
                  <a:pt x="189" y="2248"/>
                  <a:pt x="120" y="2112"/>
                  <a:pt x="72" y="1965"/>
                </a:cubicBezTo>
                <a:cubicBezTo>
                  <a:pt x="24" y="1818"/>
                  <a:pt x="0" y="1663"/>
                  <a:pt x="0" y="1501"/>
                </a:cubicBezTo>
                <a:cubicBezTo>
                  <a:pt x="0" y="1294"/>
                  <a:pt x="39" y="1099"/>
                  <a:pt x="117" y="917"/>
                </a:cubicBezTo>
                <a:cubicBezTo>
                  <a:pt x="195" y="734"/>
                  <a:pt x="301" y="576"/>
                  <a:pt x="437" y="440"/>
                </a:cubicBezTo>
                <a:cubicBezTo>
                  <a:pt x="572" y="305"/>
                  <a:pt x="731" y="197"/>
                  <a:pt x="914" y="118"/>
                </a:cubicBezTo>
                <a:cubicBezTo>
                  <a:pt x="1096" y="39"/>
                  <a:pt x="1291" y="0"/>
                  <a:pt x="1498" y="0"/>
                </a:cubicBezTo>
                <a:lnTo>
                  <a:pt x="1497" y="0"/>
                </a:lnTo>
                <a:close/>
                <a:moveTo>
                  <a:pt x="1497" y="0"/>
                </a:moveTo>
                <a:cubicBezTo>
                  <a:pt x="1497" y="0"/>
                  <a:pt x="1497" y="0"/>
                  <a:pt x="1497" y="0"/>
                </a:cubicBezTo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121917" tIns="60958" rIns="121917" bIns="60958" numCol="1" anchor="t" anchorCtr="0" compatLnSpc="1">
            <a:prstTxWarp prst="textNoShape">
              <a:avLst/>
            </a:prstTxWarp>
          </a:bodyPr>
          <a:lstStyle/>
          <a:p>
            <a:pPr defTabSz="121917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solidFill>
                <a:prstClr val="black"/>
              </a:solidFill>
              <a:cs typeface="+mn-ea"/>
              <a:sym typeface="+mn-lt"/>
            </a:endParaRPr>
          </a:p>
        </p:txBody>
      </p: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88026AE4-0978-9660-2EE0-B3BA90BC71B1}"/>
              </a:ext>
            </a:extLst>
          </p:cNvPr>
          <p:cNvGrpSpPr/>
          <p:nvPr/>
        </p:nvGrpSpPr>
        <p:grpSpPr>
          <a:xfrm>
            <a:off x="1542112" y="3613987"/>
            <a:ext cx="2235567" cy="1021955"/>
            <a:chOff x="217000" y="1931934"/>
            <a:chExt cx="2235567" cy="1021955"/>
          </a:xfrm>
        </p:grpSpPr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37F6F5E2-2405-79CB-48B7-FA9C10684384}"/>
                </a:ext>
              </a:extLst>
            </p:cNvPr>
            <p:cNvSpPr txBox="1"/>
            <p:nvPr/>
          </p:nvSpPr>
          <p:spPr>
            <a:xfrm>
              <a:off x="284005" y="2190603"/>
              <a:ext cx="2101558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DAD887AF-9157-DAA0-4958-2447D94B2125}"/>
                </a:ext>
              </a:extLst>
            </p:cNvPr>
            <p:cNvSpPr txBox="1"/>
            <p:nvPr/>
          </p:nvSpPr>
          <p:spPr>
            <a:xfrm>
              <a:off x="217000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7BE7522E-A479-C71B-A019-958CB2BD4D68}"/>
              </a:ext>
            </a:extLst>
          </p:cNvPr>
          <p:cNvGrpSpPr/>
          <p:nvPr/>
        </p:nvGrpSpPr>
        <p:grpSpPr>
          <a:xfrm>
            <a:off x="3799636" y="3613987"/>
            <a:ext cx="2235567" cy="1021955"/>
            <a:chOff x="217000" y="1931934"/>
            <a:chExt cx="2235567" cy="1021955"/>
          </a:xfrm>
        </p:grpSpPr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B69E72BA-6CD5-A1C5-D1F3-1F610F3548DB}"/>
                </a:ext>
              </a:extLst>
            </p:cNvPr>
            <p:cNvSpPr txBox="1"/>
            <p:nvPr/>
          </p:nvSpPr>
          <p:spPr>
            <a:xfrm>
              <a:off x="284005" y="2190603"/>
              <a:ext cx="2101558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1B489E68-C1E4-9F56-4FDE-3F5B138DC2DE}"/>
                </a:ext>
              </a:extLst>
            </p:cNvPr>
            <p:cNvSpPr txBox="1"/>
            <p:nvPr/>
          </p:nvSpPr>
          <p:spPr>
            <a:xfrm>
              <a:off x="217000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CC940DF6-C063-9BBE-830E-FBF99E81A19C}"/>
              </a:ext>
            </a:extLst>
          </p:cNvPr>
          <p:cNvGrpSpPr/>
          <p:nvPr/>
        </p:nvGrpSpPr>
        <p:grpSpPr>
          <a:xfrm>
            <a:off x="6079087" y="3613987"/>
            <a:ext cx="2235567" cy="1021955"/>
            <a:chOff x="217000" y="1931934"/>
            <a:chExt cx="2235567" cy="1021955"/>
          </a:xfrm>
        </p:grpSpPr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DF4B4F3D-A586-B0B3-92BB-0BAC8B12B3AA}"/>
                </a:ext>
              </a:extLst>
            </p:cNvPr>
            <p:cNvSpPr txBox="1"/>
            <p:nvPr/>
          </p:nvSpPr>
          <p:spPr>
            <a:xfrm>
              <a:off x="284005" y="2190603"/>
              <a:ext cx="2101558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06916CCE-974D-27E9-14C3-38FD4B762E03}"/>
                </a:ext>
              </a:extLst>
            </p:cNvPr>
            <p:cNvSpPr txBox="1"/>
            <p:nvPr/>
          </p:nvSpPr>
          <p:spPr>
            <a:xfrm>
              <a:off x="217000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F257B428-18D1-0DD3-D744-ADBDA9116B34}"/>
              </a:ext>
            </a:extLst>
          </p:cNvPr>
          <p:cNvGrpSpPr/>
          <p:nvPr/>
        </p:nvGrpSpPr>
        <p:grpSpPr>
          <a:xfrm>
            <a:off x="8268412" y="3613987"/>
            <a:ext cx="2235567" cy="1021955"/>
            <a:chOff x="217000" y="1931934"/>
            <a:chExt cx="2235567" cy="1021955"/>
          </a:xfrm>
        </p:grpSpPr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3DFBB34A-F0D7-E804-243E-55831E505279}"/>
                </a:ext>
              </a:extLst>
            </p:cNvPr>
            <p:cNvSpPr txBox="1"/>
            <p:nvPr/>
          </p:nvSpPr>
          <p:spPr>
            <a:xfrm>
              <a:off x="284005" y="2190603"/>
              <a:ext cx="2101558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D09C8433-CD86-3B86-D0F9-932B2FC74391}"/>
                </a:ext>
              </a:extLst>
            </p:cNvPr>
            <p:cNvSpPr txBox="1"/>
            <p:nvPr/>
          </p:nvSpPr>
          <p:spPr>
            <a:xfrm>
              <a:off x="217000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089427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任意多边形: 形状 15">
            <a:extLst>
              <a:ext uri="{FF2B5EF4-FFF2-40B4-BE49-F238E27FC236}">
                <a16:creationId xmlns:a16="http://schemas.microsoft.com/office/drawing/2014/main" id="{A3876441-279C-ED10-BBF8-B098FD1DCC8A}"/>
              </a:ext>
            </a:extLst>
          </p:cNvPr>
          <p:cNvSpPr/>
          <p:nvPr/>
        </p:nvSpPr>
        <p:spPr>
          <a:xfrm rot="623001">
            <a:off x="9673096" y="3285368"/>
            <a:ext cx="2829973" cy="3492810"/>
          </a:xfrm>
          <a:custGeom>
            <a:avLst/>
            <a:gdLst>
              <a:gd name="connsiteX0" fmla="*/ 2000256 w 2829973"/>
              <a:gd name="connsiteY0" fmla="*/ 25863 h 3492810"/>
              <a:gd name="connsiteX1" fmla="*/ 2217281 w 2829973"/>
              <a:gd name="connsiteY1" fmla="*/ 0 h 3492810"/>
              <a:gd name="connsiteX2" fmla="*/ 2829973 w 2829973"/>
              <a:gd name="connsiteY2" fmla="*/ 3343764 h 3492810"/>
              <a:gd name="connsiteX3" fmla="*/ 2016550 w 2829973"/>
              <a:gd name="connsiteY3" fmla="*/ 3492810 h 3492810"/>
              <a:gd name="connsiteX4" fmla="*/ 1718420 w 2829973"/>
              <a:gd name="connsiteY4" fmla="*/ 3323082 h 3492810"/>
              <a:gd name="connsiteX5" fmla="*/ 1350721 w 2829973"/>
              <a:gd name="connsiteY5" fmla="*/ 3120998 h 3492810"/>
              <a:gd name="connsiteX6" fmla="*/ 0 w 2829973"/>
              <a:gd name="connsiteY6" fmla="*/ 1742788 h 3492810"/>
              <a:gd name="connsiteX7" fmla="*/ 184570 w 2829973"/>
              <a:gd name="connsiteY7" fmla="*/ 1112080 h 3492810"/>
              <a:gd name="connsiteX8" fmla="*/ 2000256 w 2829973"/>
              <a:gd name="connsiteY8" fmla="*/ 25863 h 34928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829973" h="3492810">
                <a:moveTo>
                  <a:pt x="2000256" y="25863"/>
                </a:moveTo>
                <a:lnTo>
                  <a:pt x="2217281" y="0"/>
                </a:lnTo>
                <a:lnTo>
                  <a:pt x="2829973" y="3343764"/>
                </a:lnTo>
                <a:lnTo>
                  <a:pt x="2016550" y="3492810"/>
                </a:lnTo>
                <a:lnTo>
                  <a:pt x="1718420" y="3323082"/>
                </a:lnTo>
                <a:cubicBezTo>
                  <a:pt x="1595068" y="3254342"/>
                  <a:pt x="1472370" y="3187183"/>
                  <a:pt x="1350721" y="3120998"/>
                </a:cubicBezTo>
                <a:cubicBezTo>
                  <a:pt x="612441" y="2731672"/>
                  <a:pt x="0" y="2373496"/>
                  <a:pt x="0" y="1742788"/>
                </a:cubicBezTo>
                <a:cubicBezTo>
                  <a:pt x="0" y="1540339"/>
                  <a:pt x="75506" y="1298958"/>
                  <a:pt x="184570" y="1112080"/>
                </a:cubicBezTo>
                <a:cubicBezTo>
                  <a:pt x="580978" y="434654"/>
                  <a:pt x="1331320" y="133901"/>
                  <a:pt x="2000256" y="25863"/>
                </a:cubicBezTo>
                <a:close/>
              </a:path>
            </a:pathLst>
          </a:custGeom>
          <a:solidFill>
            <a:srgbClr val="A3BBA5">
              <a:alpha val="1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3" name="任意多边形: 形状 12">
            <a:extLst>
              <a:ext uri="{FF2B5EF4-FFF2-40B4-BE49-F238E27FC236}">
                <a16:creationId xmlns:a16="http://schemas.microsoft.com/office/drawing/2014/main" id="{47363257-9076-8331-5204-5E5FD22BF467}"/>
              </a:ext>
            </a:extLst>
          </p:cNvPr>
          <p:cNvSpPr/>
          <p:nvPr/>
        </p:nvSpPr>
        <p:spPr>
          <a:xfrm rot="1968575">
            <a:off x="-11119" y="-1096111"/>
            <a:ext cx="3994569" cy="3402742"/>
          </a:xfrm>
          <a:custGeom>
            <a:avLst/>
            <a:gdLst>
              <a:gd name="connsiteX0" fmla="*/ 0 w 3994569"/>
              <a:gd name="connsiteY0" fmla="*/ 2268866 h 3402742"/>
              <a:gd name="connsiteX1" fmla="*/ 3519298 w 3994569"/>
              <a:gd name="connsiteY1" fmla="*/ 0 h 3402742"/>
              <a:gd name="connsiteX2" fmla="*/ 3637956 w 3994569"/>
              <a:gd name="connsiteY2" fmla="*/ 139638 h 3402742"/>
              <a:gd name="connsiteX3" fmla="*/ 3877169 w 3994569"/>
              <a:gd name="connsiteY3" fmla="*/ 519137 h 3402742"/>
              <a:gd name="connsiteX4" fmla="*/ 3994569 w 3994569"/>
              <a:gd name="connsiteY4" fmla="*/ 1095452 h 3402742"/>
              <a:gd name="connsiteX5" fmla="*/ 2318986 w 3994569"/>
              <a:gd name="connsiteY5" fmla="*/ 2674977 h 3402742"/>
              <a:gd name="connsiteX6" fmla="*/ 2020155 w 3994569"/>
              <a:gd name="connsiteY6" fmla="*/ 2706999 h 3402742"/>
              <a:gd name="connsiteX7" fmla="*/ 1518550 w 3994569"/>
              <a:gd name="connsiteY7" fmla="*/ 2824393 h 3402742"/>
              <a:gd name="connsiteX8" fmla="*/ 732789 w 3994569"/>
              <a:gd name="connsiteY8" fmla="*/ 3400709 h 3402742"/>
              <a:gd name="connsiteX9" fmla="*/ 731002 w 3994569"/>
              <a:gd name="connsiteY9" fmla="*/ 3402742 h 34027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94569" h="3402742">
                <a:moveTo>
                  <a:pt x="0" y="2268866"/>
                </a:moveTo>
                <a:lnTo>
                  <a:pt x="3519298" y="0"/>
                </a:lnTo>
                <a:lnTo>
                  <a:pt x="3637956" y="139638"/>
                </a:lnTo>
                <a:cubicBezTo>
                  <a:pt x="3728589" y="256660"/>
                  <a:pt x="3809132" y="383062"/>
                  <a:pt x="3877169" y="519137"/>
                </a:cubicBezTo>
                <a:cubicBezTo>
                  <a:pt x="3962548" y="689894"/>
                  <a:pt x="3994569" y="924694"/>
                  <a:pt x="3994569" y="1095452"/>
                </a:cubicBezTo>
                <a:cubicBezTo>
                  <a:pt x="3994569" y="1970594"/>
                  <a:pt x="3386233" y="2578925"/>
                  <a:pt x="2318986" y="2674977"/>
                </a:cubicBezTo>
                <a:cubicBezTo>
                  <a:pt x="2222934" y="2685651"/>
                  <a:pt x="2105539" y="2685651"/>
                  <a:pt x="2020155" y="2706999"/>
                </a:cubicBezTo>
                <a:cubicBezTo>
                  <a:pt x="1860071" y="2728340"/>
                  <a:pt x="1678640" y="2771030"/>
                  <a:pt x="1518550" y="2824393"/>
                </a:cubicBezTo>
                <a:cubicBezTo>
                  <a:pt x="1262411" y="2904438"/>
                  <a:pt x="982259" y="3133897"/>
                  <a:pt x="732789" y="3400709"/>
                </a:cubicBezTo>
                <a:lnTo>
                  <a:pt x="731002" y="3402742"/>
                </a:lnTo>
                <a:close/>
              </a:path>
            </a:pathLst>
          </a:custGeom>
          <a:solidFill>
            <a:srgbClr val="A3BBA5">
              <a:alpha val="1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7" name="任意多边形: 形状 16">
            <a:extLst>
              <a:ext uri="{FF2B5EF4-FFF2-40B4-BE49-F238E27FC236}">
                <a16:creationId xmlns:a16="http://schemas.microsoft.com/office/drawing/2014/main" id="{E6734353-D65A-44BB-E672-D9DEF1311215}"/>
              </a:ext>
            </a:extLst>
          </p:cNvPr>
          <p:cNvSpPr/>
          <p:nvPr/>
        </p:nvSpPr>
        <p:spPr>
          <a:xfrm>
            <a:off x="5905950" y="0"/>
            <a:ext cx="6286051" cy="2275760"/>
          </a:xfrm>
          <a:custGeom>
            <a:avLst/>
            <a:gdLst>
              <a:gd name="connsiteX0" fmla="*/ 0 w 6286051"/>
              <a:gd name="connsiteY0" fmla="*/ 0 h 2275760"/>
              <a:gd name="connsiteX1" fmla="*/ 6286051 w 6286051"/>
              <a:gd name="connsiteY1" fmla="*/ 0 h 2275760"/>
              <a:gd name="connsiteX2" fmla="*/ 6286051 w 6286051"/>
              <a:gd name="connsiteY2" fmla="*/ 2275760 h 2275760"/>
              <a:gd name="connsiteX3" fmla="*/ 5975468 w 6286051"/>
              <a:gd name="connsiteY3" fmla="*/ 2091248 h 2275760"/>
              <a:gd name="connsiteX4" fmla="*/ 3847651 w 6286051"/>
              <a:gd name="connsiteY4" fmla="*/ 1045029 h 2275760"/>
              <a:gd name="connsiteX5" fmla="*/ 1786622 w 6286051"/>
              <a:gd name="connsiteY5" fmla="*/ 1001486 h 2275760"/>
              <a:gd name="connsiteX6" fmla="*/ 120428 w 6286051"/>
              <a:gd name="connsiteY6" fmla="*/ 85726 h 22757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286051" h="2275760">
                <a:moveTo>
                  <a:pt x="0" y="0"/>
                </a:moveTo>
                <a:lnTo>
                  <a:pt x="6286051" y="0"/>
                </a:lnTo>
                <a:lnTo>
                  <a:pt x="6286051" y="2275760"/>
                </a:lnTo>
                <a:lnTo>
                  <a:pt x="5975468" y="2091248"/>
                </a:lnTo>
                <a:cubicBezTo>
                  <a:pt x="5207004" y="1639434"/>
                  <a:pt x="4468136" y="1239158"/>
                  <a:pt x="3847651" y="1045029"/>
                </a:cubicBezTo>
                <a:cubicBezTo>
                  <a:pt x="3020337" y="786191"/>
                  <a:pt x="2502660" y="1228876"/>
                  <a:pt x="1786622" y="1001486"/>
                </a:cubicBezTo>
                <a:cubicBezTo>
                  <a:pt x="1249594" y="830944"/>
                  <a:pt x="688072" y="480786"/>
                  <a:pt x="120428" y="85726"/>
                </a:cubicBezTo>
                <a:close/>
              </a:path>
            </a:pathLst>
          </a:custGeom>
          <a:solidFill>
            <a:srgbClr val="D4E1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5" name="任意多边形: 形状 14">
            <a:extLst>
              <a:ext uri="{FF2B5EF4-FFF2-40B4-BE49-F238E27FC236}">
                <a16:creationId xmlns:a16="http://schemas.microsoft.com/office/drawing/2014/main" id="{2DFFFE37-0A11-4D68-EFF8-4C2A2945377F}"/>
              </a:ext>
            </a:extLst>
          </p:cNvPr>
          <p:cNvSpPr/>
          <p:nvPr/>
        </p:nvSpPr>
        <p:spPr>
          <a:xfrm>
            <a:off x="4641680" y="0"/>
            <a:ext cx="7550320" cy="1281861"/>
          </a:xfrm>
          <a:custGeom>
            <a:avLst/>
            <a:gdLst>
              <a:gd name="connsiteX0" fmla="*/ 0 w 7550320"/>
              <a:gd name="connsiteY0" fmla="*/ 0 h 1281861"/>
              <a:gd name="connsiteX1" fmla="*/ 7550320 w 7550320"/>
              <a:gd name="connsiteY1" fmla="*/ 0 h 1281861"/>
              <a:gd name="connsiteX2" fmla="*/ 7550320 w 7550320"/>
              <a:gd name="connsiteY2" fmla="*/ 1281861 h 1281861"/>
              <a:gd name="connsiteX3" fmla="*/ 7485913 w 7550320"/>
              <a:gd name="connsiteY3" fmla="*/ 1272721 h 1281861"/>
              <a:gd name="connsiteX4" fmla="*/ 5910206 w 7550320"/>
              <a:gd name="connsiteY4" fmla="*/ 986971 h 1281861"/>
              <a:gd name="connsiteX5" fmla="*/ 4023349 w 7550320"/>
              <a:gd name="connsiteY5" fmla="*/ 391886 h 1281861"/>
              <a:gd name="connsiteX6" fmla="*/ 1280150 w 7550320"/>
              <a:gd name="connsiteY6" fmla="*/ 638629 h 1281861"/>
              <a:gd name="connsiteX7" fmla="*/ 71381 w 7550320"/>
              <a:gd name="connsiteY7" fmla="*/ 57951 h 12818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550320" h="1281861">
                <a:moveTo>
                  <a:pt x="0" y="0"/>
                </a:moveTo>
                <a:lnTo>
                  <a:pt x="7550320" y="0"/>
                </a:lnTo>
                <a:lnTo>
                  <a:pt x="7550320" y="1281861"/>
                </a:lnTo>
                <a:lnTo>
                  <a:pt x="7485913" y="1272721"/>
                </a:lnTo>
                <a:cubicBezTo>
                  <a:pt x="6944349" y="1193800"/>
                  <a:pt x="6410949" y="1106714"/>
                  <a:pt x="5910206" y="986971"/>
                </a:cubicBezTo>
                <a:cubicBezTo>
                  <a:pt x="5242549" y="827314"/>
                  <a:pt x="4795025" y="449943"/>
                  <a:pt x="4023349" y="391886"/>
                </a:cubicBezTo>
                <a:cubicBezTo>
                  <a:pt x="3251673" y="333829"/>
                  <a:pt x="2039730" y="781353"/>
                  <a:pt x="1280150" y="638629"/>
                </a:cubicBezTo>
                <a:cubicBezTo>
                  <a:pt x="805411" y="549427"/>
                  <a:pt x="421387" y="328405"/>
                  <a:pt x="71381" y="57951"/>
                </a:cubicBezTo>
                <a:close/>
              </a:path>
            </a:pathLst>
          </a:custGeom>
          <a:solidFill>
            <a:srgbClr val="B8D8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19" name="任意多边形: 形状 18">
            <a:extLst>
              <a:ext uri="{FF2B5EF4-FFF2-40B4-BE49-F238E27FC236}">
                <a16:creationId xmlns:a16="http://schemas.microsoft.com/office/drawing/2014/main" id="{AA03DE1F-59A1-D2BC-6F44-504E65D3802B}"/>
              </a:ext>
            </a:extLst>
          </p:cNvPr>
          <p:cNvSpPr/>
          <p:nvPr/>
        </p:nvSpPr>
        <p:spPr>
          <a:xfrm flipH="1">
            <a:off x="0" y="4506834"/>
            <a:ext cx="10589806" cy="2351166"/>
          </a:xfrm>
          <a:custGeom>
            <a:avLst/>
            <a:gdLst>
              <a:gd name="connsiteX0" fmla="*/ 10189919 w 10589807"/>
              <a:gd name="connsiteY0" fmla="*/ 1239 h 3106602"/>
              <a:gd name="connsiteX1" fmla="*/ 10572118 w 10589807"/>
              <a:gd name="connsiteY1" fmla="*/ 58602 h 3106602"/>
              <a:gd name="connsiteX2" fmla="*/ 10589807 w 10589807"/>
              <a:gd name="connsiteY2" fmla="*/ 64748 h 3106602"/>
              <a:gd name="connsiteX3" fmla="*/ 10589807 w 10589807"/>
              <a:gd name="connsiteY3" fmla="*/ 3106602 h 3106602"/>
              <a:gd name="connsiteX4" fmla="*/ 0 w 10589807"/>
              <a:gd name="connsiteY4" fmla="*/ 3106602 h 3106602"/>
              <a:gd name="connsiteX5" fmla="*/ 198330 w 10589807"/>
              <a:gd name="connsiteY5" fmla="*/ 2894026 h 3106602"/>
              <a:gd name="connsiteX6" fmla="*/ 1678036 w 10589807"/>
              <a:gd name="connsiteY6" fmla="*/ 1981745 h 3106602"/>
              <a:gd name="connsiteX7" fmla="*/ 5234036 w 10589807"/>
              <a:gd name="connsiteY7" fmla="*/ 2330088 h 3106602"/>
              <a:gd name="connsiteX8" fmla="*/ 9370607 w 10589807"/>
              <a:gd name="connsiteY8" fmla="*/ 123916 h 3106602"/>
              <a:gd name="connsiteX9" fmla="*/ 10189919 w 10589807"/>
              <a:gd name="connsiteY9" fmla="*/ 1239 h 31066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0589807" h="3106602">
                <a:moveTo>
                  <a:pt x="10189919" y="1239"/>
                </a:moveTo>
                <a:cubicBezTo>
                  <a:pt x="10329039" y="6328"/>
                  <a:pt x="10455266" y="26852"/>
                  <a:pt x="10572118" y="58602"/>
                </a:cubicBezTo>
                <a:lnTo>
                  <a:pt x="10589807" y="64748"/>
                </a:lnTo>
                <a:lnTo>
                  <a:pt x="10589807" y="3106602"/>
                </a:lnTo>
                <a:lnTo>
                  <a:pt x="0" y="3106602"/>
                </a:lnTo>
                <a:lnTo>
                  <a:pt x="198330" y="2894026"/>
                </a:lnTo>
                <a:cubicBezTo>
                  <a:pt x="613844" y="2471696"/>
                  <a:pt x="1079322" y="2125376"/>
                  <a:pt x="1678036" y="1981745"/>
                </a:cubicBezTo>
                <a:cubicBezTo>
                  <a:pt x="2635979" y="1751936"/>
                  <a:pt x="3951941" y="2639726"/>
                  <a:pt x="5234036" y="2330088"/>
                </a:cubicBezTo>
                <a:cubicBezTo>
                  <a:pt x="6516131" y="2020450"/>
                  <a:pt x="8347350" y="433554"/>
                  <a:pt x="9370607" y="123916"/>
                </a:cubicBezTo>
                <a:cubicBezTo>
                  <a:pt x="9690375" y="27154"/>
                  <a:pt x="9958053" y="-7242"/>
                  <a:pt x="10189919" y="1239"/>
                </a:cubicBezTo>
                <a:close/>
              </a:path>
            </a:pathLst>
          </a:custGeom>
          <a:solidFill>
            <a:srgbClr val="B8D8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D6B7AFF6-E234-57F0-6EDC-56F4B913001A}"/>
              </a:ext>
            </a:extLst>
          </p:cNvPr>
          <p:cNvSpPr/>
          <p:nvPr/>
        </p:nvSpPr>
        <p:spPr>
          <a:xfrm>
            <a:off x="-1352550" y="-323850"/>
            <a:ext cx="11182350" cy="2686050"/>
          </a:xfrm>
          <a:custGeom>
            <a:avLst/>
            <a:gdLst>
              <a:gd name="connsiteX0" fmla="*/ 0 w 11182350"/>
              <a:gd name="connsiteY0" fmla="*/ 2686050 h 2686050"/>
              <a:gd name="connsiteX1" fmla="*/ 3409950 w 11182350"/>
              <a:gd name="connsiteY1" fmla="*/ 857250 h 2686050"/>
              <a:gd name="connsiteX2" fmla="*/ 7334250 w 11182350"/>
              <a:gd name="connsiteY2" fmla="*/ 1600200 h 2686050"/>
              <a:gd name="connsiteX3" fmla="*/ 11182350 w 11182350"/>
              <a:gd name="connsiteY3" fmla="*/ 0 h 2686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182350" h="2686050">
                <a:moveTo>
                  <a:pt x="0" y="2686050"/>
                </a:moveTo>
                <a:cubicBezTo>
                  <a:pt x="1093787" y="1862137"/>
                  <a:pt x="2187575" y="1038225"/>
                  <a:pt x="3409950" y="857250"/>
                </a:cubicBezTo>
                <a:cubicBezTo>
                  <a:pt x="4632325" y="676275"/>
                  <a:pt x="6038850" y="1743075"/>
                  <a:pt x="7334250" y="1600200"/>
                </a:cubicBezTo>
                <a:cubicBezTo>
                  <a:pt x="8629650" y="1457325"/>
                  <a:pt x="9906000" y="728662"/>
                  <a:pt x="11182350" y="0"/>
                </a:cubicBezTo>
              </a:path>
            </a:pathLst>
          </a:custGeom>
          <a:noFill/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620AA51A-292A-B7B8-A71D-44BC879A623D}"/>
              </a:ext>
            </a:extLst>
          </p:cNvPr>
          <p:cNvSpPr/>
          <p:nvPr/>
        </p:nvSpPr>
        <p:spPr>
          <a:xfrm rot="623001">
            <a:off x="10231619" y="4156423"/>
            <a:ext cx="4924122" cy="4906284"/>
          </a:xfrm>
          <a:custGeom>
            <a:avLst/>
            <a:gdLst>
              <a:gd name="connsiteX0" fmla="*/ 862056 w 1647874"/>
              <a:gd name="connsiteY0" fmla="*/ 41050 h 1769070"/>
              <a:gd name="connsiteX1" fmla="*/ 1198277 w 1647874"/>
              <a:gd name="connsiteY1" fmla="*/ 244347 h 1769070"/>
              <a:gd name="connsiteX2" fmla="*/ 1647875 w 1647874"/>
              <a:gd name="connsiteY2" fmla="*/ 1249101 h 1769070"/>
              <a:gd name="connsiteX3" fmla="*/ 1634191 w 1647874"/>
              <a:gd name="connsiteY3" fmla="*/ 1397664 h 1769070"/>
              <a:gd name="connsiteX4" fmla="*/ 1288196 w 1647874"/>
              <a:gd name="connsiteY4" fmla="*/ 1769071 h 1769070"/>
              <a:gd name="connsiteX5" fmla="*/ 912880 w 1647874"/>
              <a:gd name="connsiteY5" fmla="*/ 1456307 h 1769070"/>
              <a:gd name="connsiteX6" fmla="*/ 899196 w 1647874"/>
              <a:gd name="connsiteY6" fmla="*/ 1387890 h 1769070"/>
              <a:gd name="connsiteX7" fmla="*/ 877694 w 1647874"/>
              <a:gd name="connsiteY7" fmla="*/ 1301880 h 1769070"/>
              <a:gd name="connsiteX8" fmla="*/ 807322 w 1647874"/>
              <a:gd name="connsiteY8" fmla="*/ 1161136 h 1769070"/>
              <a:gd name="connsiteX9" fmla="*/ 660714 w 1647874"/>
              <a:gd name="connsiteY9" fmla="*/ 1010618 h 1769070"/>
              <a:gd name="connsiteX10" fmla="*/ 314719 w 1647874"/>
              <a:gd name="connsiteY10" fmla="*/ 789729 h 1769070"/>
              <a:gd name="connsiteX11" fmla="*/ 0 w 1647874"/>
              <a:gd name="connsiteY11" fmla="*/ 443734 h 1769070"/>
              <a:gd name="connsiteX12" fmla="*/ 43005 w 1647874"/>
              <a:gd name="connsiteY12" fmla="*/ 285397 h 1769070"/>
              <a:gd name="connsiteX13" fmla="*/ 611844 w 1647874"/>
              <a:gd name="connsiteY13" fmla="*/ 0 h 1769070"/>
              <a:gd name="connsiteX14" fmla="*/ 862056 w 1647874"/>
              <a:gd name="connsiteY14" fmla="*/ 41050 h 17690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647874" h="1769070">
                <a:moveTo>
                  <a:pt x="862056" y="41050"/>
                </a:moveTo>
                <a:cubicBezTo>
                  <a:pt x="969568" y="76236"/>
                  <a:pt x="1088809" y="142699"/>
                  <a:pt x="1198277" y="244347"/>
                </a:cubicBezTo>
                <a:cubicBezTo>
                  <a:pt x="1468036" y="492603"/>
                  <a:pt x="1647875" y="957839"/>
                  <a:pt x="1647875" y="1249101"/>
                </a:cubicBezTo>
                <a:cubicBezTo>
                  <a:pt x="1647875" y="1299925"/>
                  <a:pt x="1638101" y="1348794"/>
                  <a:pt x="1634191" y="1397664"/>
                </a:cubicBezTo>
                <a:cubicBezTo>
                  <a:pt x="1610734" y="1624418"/>
                  <a:pt x="1479764" y="1769071"/>
                  <a:pt x="1288196" y="1769071"/>
                </a:cubicBezTo>
                <a:cubicBezTo>
                  <a:pt x="1086855" y="1769071"/>
                  <a:pt x="944156" y="1645920"/>
                  <a:pt x="912880" y="1456307"/>
                </a:cubicBezTo>
                <a:cubicBezTo>
                  <a:pt x="908970" y="1434805"/>
                  <a:pt x="903106" y="1409392"/>
                  <a:pt x="899196" y="1387890"/>
                </a:cubicBezTo>
                <a:cubicBezTo>
                  <a:pt x="895287" y="1360523"/>
                  <a:pt x="887468" y="1329247"/>
                  <a:pt x="877694" y="1301880"/>
                </a:cubicBezTo>
                <a:cubicBezTo>
                  <a:pt x="864010" y="1254965"/>
                  <a:pt x="840553" y="1208051"/>
                  <a:pt x="807322" y="1161136"/>
                </a:cubicBezTo>
                <a:cubicBezTo>
                  <a:pt x="772136" y="1110312"/>
                  <a:pt x="709583" y="1047759"/>
                  <a:pt x="660714" y="1010618"/>
                </a:cubicBezTo>
                <a:cubicBezTo>
                  <a:pt x="545382" y="926563"/>
                  <a:pt x="428096" y="856191"/>
                  <a:pt x="314719" y="789729"/>
                </a:cubicBezTo>
                <a:cubicBezTo>
                  <a:pt x="142699" y="691990"/>
                  <a:pt x="0" y="602071"/>
                  <a:pt x="0" y="443734"/>
                </a:cubicBezTo>
                <a:cubicBezTo>
                  <a:pt x="0" y="392910"/>
                  <a:pt x="17593" y="332312"/>
                  <a:pt x="43005" y="285397"/>
                </a:cubicBezTo>
                <a:cubicBezTo>
                  <a:pt x="166156" y="58643"/>
                  <a:pt x="435915" y="0"/>
                  <a:pt x="611844" y="0"/>
                </a:cubicBezTo>
                <a:cubicBezTo>
                  <a:pt x="693945" y="0"/>
                  <a:pt x="779955" y="15638"/>
                  <a:pt x="862056" y="41050"/>
                </a:cubicBezTo>
                <a:close/>
              </a:path>
            </a:pathLst>
          </a:custGeom>
          <a:noFill/>
          <a:ln w="127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id="{8BDB785D-1059-C517-634C-A7AD0E1A4DFC}"/>
              </a:ext>
            </a:extLst>
          </p:cNvPr>
          <p:cNvSpPr/>
          <p:nvPr/>
        </p:nvSpPr>
        <p:spPr>
          <a:xfrm>
            <a:off x="9260114" y="5169992"/>
            <a:ext cx="855548" cy="885420"/>
          </a:xfrm>
          <a:custGeom>
            <a:avLst/>
            <a:gdLst>
              <a:gd name="connsiteX0" fmla="*/ 957839 w 1399618"/>
              <a:gd name="connsiteY0" fmla="*/ 25412 h 1448487"/>
              <a:gd name="connsiteX1" fmla="*/ 1251056 w 1399618"/>
              <a:gd name="connsiteY1" fmla="*/ 207206 h 1448487"/>
              <a:gd name="connsiteX2" fmla="*/ 1268648 w 1399618"/>
              <a:gd name="connsiteY2" fmla="*/ 226754 h 1448487"/>
              <a:gd name="connsiteX3" fmla="*/ 1284287 w 1399618"/>
              <a:gd name="connsiteY3" fmla="*/ 248256 h 1448487"/>
              <a:gd name="connsiteX4" fmla="*/ 1342930 w 1399618"/>
              <a:gd name="connsiteY4" fmla="*/ 347950 h 1448487"/>
              <a:gd name="connsiteX5" fmla="*/ 1399618 w 1399618"/>
              <a:gd name="connsiteY5" fmla="*/ 574704 h 1448487"/>
              <a:gd name="connsiteX6" fmla="*/ 1399618 w 1399618"/>
              <a:gd name="connsiteY6" fmla="*/ 690035 h 1448487"/>
              <a:gd name="connsiteX7" fmla="*/ 1393754 w 1399618"/>
              <a:gd name="connsiteY7" fmla="*/ 758452 h 1448487"/>
              <a:gd name="connsiteX8" fmla="*/ 1354659 w 1399618"/>
              <a:gd name="connsiteY8" fmla="*/ 977387 h 1448487"/>
              <a:gd name="connsiteX9" fmla="*/ 1260829 w 1399618"/>
              <a:gd name="connsiteY9" fmla="*/ 1229553 h 1448487"/>
              <a:gd name="connsiteX10" fmla="*/ 1034076 w 1399618"/>
              <a:gd name="connsiteY10" fmla="*/ 1387890 h 1448487"/>
              <a:gd name="connsiteX11" fmla="*/ 938292 w 1399618"/>
              <a:gd name="connsiteY11" fmla="*/ 1415257 h 1448487"/>
              <a:gd name="connsiteX12" fmla="*/ 719357 w 1399618"/>
              <a:gd name="connsiteY12" fmla="*/ 1448488 h 1448487"/>
              <a:gd name="connsiteX13" fmla="*/ 615754 w 1399618"/>
              <a:gd name="connsiteY13" fmla="*/ 1448488 h 1448487"/>
              <a:gd name="connsiteX14" fmla="*/ 170065 w 1399618"/>
              <a:gd name="connsiteY14" fmla="*/ 1215870 h 1448487"/>
              <a:gd name="connsiteX15" fmla="*/ 99693 w 1399618"/>
              <a:gd name="connsiteY15" fmla="*/ 1108357 h 1448487"/>
              <a:gd name="connsiteX16" fmla="*/ 35186 w 1399618"/>
              <a:gd name="connsiteY16" fmla="*/ 926563 h 1448487"/>
              <a:gd name="connsiteX17" fmla="*/ 0 w 1399618"/>
              <a:gd name="connsiteY17" fmla="*/ 721312 h 1448487"/>
              <a:gd name="connsiteX18" fmla="*/ 0 w 1399618"/>
              <a:gd name="connsiteY18" fmla="*/ 641166 h 1448487"/>
              <a:gd name="connsiteX19" fmla="*/ 3910 w 1399618"/>
              <a:gd name="connsiteY19" fmla="*/ 605980 h 1448487"/>
              <a:gd name="connsiteX20" fmla="*/ 29322 w 1399618"/>
              <a:gd name="connsiteY20" fmla="*/ 490648 h 1448487"/>
              <a:gd name="connsiteX21" fmla="*/ 33231 w 1399618"/>
              <a:gd name="connsiteY21" fmla="*/ 480875 h 1448487"/>
              <a:gd name="connsiteX22" fmla="*/ 93829 w 1399618"/>
              <a:gd name="connsiteY22" fmla="*/ 347950 h 1448487"/>
              <a:gd name="connsiteX23" fmla="*/ 125106 w 1399618"/>
              <a:gd name="connsiteY23" fmla="*/ 301035 h 1448487"/>
              <a:gd name="connsiteX24" fmla="*/ 150518 w 1399618"/>
              <a:gd name="connsiteY24" fmla="*/ 269759 h 1448487"/>
              <a:gd name="connsiteX25" fmla="*/ 367498 w 1399618"/>
              <a:gd name="connsiteY25" fmla="*/ 91874 h 1448487"/>
              <a:gd name="connsiteX26" fmla="*/ 576658 w 1399618"/>
              <a:gd name="connsiteY26" fmla="*/ 17593 h 1448487"/>
              <a:gd name="connsiteX27" fmla="*/ 705674 w 1399618"/>
              <a:gd name="connsiteY27" fmla="*/ 0 h 1448487"/>
              <a:gd name="connsiteX28" fmla="*/ 815141 w 1399618"/>
              <a:gd name="connsiteY28" fmla="*/ 0 h 1448487"/>
              <a:gd name="connsiteX29" fmla="*/ 957839 w 1399618"/>
              <a:gd name="connsiteY29" fmla="*/ 25412 h 14484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1399618" h="1448487">
                <a:moveTo>
                  <a:pt x="957839" y="25412"/>
                </a:moveTo>
                <a:cubicBezTo>
                  <a:pt x="1051669" y="56688"/>
                  <a:pt x="1174819" y="97739"/>
                  <a:pt x="1251056" y="207206"/>
                </a:cubicBezTo>
                <a:cubicBezTo>
                  <a:pt x="1254965" y="213070"/>
                  <a:pt x="1264739" y="220889"/>
                  <a:pt x="1268648" y="226754"/>
                </a:cubicBezTo>
                <a:cubicBezTo>
                  <a:pt x="1274513" y="230663"/>
                  <a:pt x="1278422" y="240437"/>
                  <a:pt x="1284287" y="248256"/>
                </a:cubicBezTo>
                <a:cubicBezTo>
                  <a:pt x="1307744" y="275623"/>
                  <a:pt x="1331201" y="316673"/>
                  <a:pt x="1342930" y="347950"/>
                </a:cubicBezTo>
                <a:cubicBezTo>
                  <a:pt x="1362478" y="394864"/>
                  <a:pt x="1399618" y="510196"/>
                  <a:pt x="1399618" y="574704"/>
                </a:cubicBezTo>
                <a:lnTo>
                  <a:pt x="1399618" y="690035"/>
                </a:lnTo>
                <a:cubicBezTo>
                  <a:pt x="1397664" y="713493"/>
                  <a:pt x="1393754" y="752588"/>
                  <a:pt x="1393754" y="758452"/>
                </a:cubicBezTo>
                <a:cubicBezTo>
                  <a:pt x="1393754" y="762362"/>
                  <a:pt x="1370297" y="905061"/>
                  <a:pt x="1354659" y="977387"/>
                </a:cubicBezTo>
                <a:cubicBezTo>
                  <a:pt x="1337066" y="1061443"/>
                  <a:pt x="1319473" y="1145498"/>
                  <a:pt x="1260829" y="1229553"/>
                </a:cubicBezTo>
                <a:cubicBezTo>
                  <a:pt x="1208051" y="1303835"/>
                  <a:pt x="1112267" y="1362478"/>
                  <a:pt x="1034076" y="1387890"/>
                </a:cubicBezTo>
                <a:cubicBezTo>
                  <a:pt x="1002799" y="1397664"/>
                  <a:pt x="969568" y="1409392"/>
                  <a:pt x="938292" y="1415257"/>
                </a:cubicBezTo>
                <a:cubicBezTo>
                  <a:pt x="932427" y="1417211"/>
                  <a:pt x="770181" y="1448488"/>
                  <a:pt x="719357" y="1448488"/>
                </a:cubicBezTo>
                <a:lnTo>
                  <a:pt x="615754" y="1448488"/>
                </a:lnTo>
                <a:cubicBezTo>
                  <a:pt x="465236" y="1442623"/>
                  <a:pt x="279533" y="1364433"/>
                  <a:pt x="170065" y="1215870"/>
                </a:cubicBezTo>
                <a:cubicBezTo>
                  <a:pt x="146608" y="1184593"/>
                  <a:pt x="119241" y="1141588"/>
                  <a:pt x="99693" y="1108357"/>
                </a:cubicBezTo>
                <a:cubicBezTo>
                  <a:pt x="93829" y="1098583"/>
                  <a:pt x="35186" y="951975"/>
                  <a:pt x="35186" y="926563"/>
                </a:cubicBezTo>
                <a:cubicBezTo>
                  <a:pt x="35186" y="924608"/>
                  <a:pt x="0" y="789729"/>
                  <a:pt x="0" y="721312"/>
                </a:cubicBezTo>
                <a:lnTo>
                  <a:pt x="0" y="641166"/>
                </a:lnTo>
                <a:cubicBezTo>
                  <a:pt x="1955" y="629437"/>
                  <a:pt x="1955" y="617709"/>
                  <a:pt x="3910" y="605980"/>
                </a:cubicBezTo>
                <a:cubicBezTo>
                  <a:pt x="9774" y="568839"/>
                  <a:pt x="29322" y="494558"/>
                  <a:pt x="29322" y="490648"/>
                </a:cubicBezTo>
                <a:cubicBezTo>
                  <a:pt x="29322" y="484784"/>
                  <a:pt x="33231" y="482829"/>
                  <a:pt x="33231" y="480875"/>
                </a:cubicBezTo>
                <a:cubicBezTo>
                  <a:pt x="46915" y="437870"/>
                  <a:pt x="68417" y="390955"/>
                  <a:pt x="93829" y="347950"/>
                </a:cubicBezTo>
                <a:cubicBezTo>
                  <a:pt x="101648" y="334266"/>
                  <a:pt x="125106" y="304945"/>
                  <a:pt x="125106" y="301035"/>
                </a:cubicBezTo>
                <a:cubicBezTo>
                  <a:pt x="125106" y="295171"/>
                  <a:pt x="142699" y="279533"/>
                  <a:pt x="150518" y="269759"/>
                </a:cubicBezTo>
                <a:cubicBezTo>
                  <a:pt x="207206" y="199387"/>
                  <a:pt x="289307" y="132925"/>
                  <a:pt x="367498" y="91874"/>
                </a:cubicBezTo>
                <a:cubicBezTo>
                  <a:pt x="433960" y="56688"/>
                  <a:pt x="506287" y="31276"/>
                  <a:pt x="576658" y="17593"/>
                </a:cubicBezTo>
                <a:cubicBezTo>
                  <a:pt x="617709" y="9774"/>
                  <a:pt x="699809" y="0"/>
                  <a:pt x="705674" y="0"/>
                </a:cubicBezTo>
                <a:lnTo>
                  <a:pt x="815141" y="0"/>
                </a:lnTo>
                <a:cubicBezTo>
                  <a:pt x="836643" y="0"/>
                  <a:pt x="951975" y="23457"/>
                  <a:pt x="957839" y="25412"/>
                </a:cubicBezTo>
                <a:close/>
              </a:path>
            </a:pathLst>
          </a:custGeom>
          <a:solidFill>
            <a:srgbClr val="D4E1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832258AE-5706-3A8C-2A49-1061051BBD85}"/>
              </a:ext>
            </a:extLst>
          </p:cNvPr>
          <p:cNvSpPr txBox="1"/>
          <p:nvPr/>
        </p:nvSpPr>
        <p:spPr>
          <a:xfrm>
            <a:off x="4339749" y="1877535"/>
            <a:ext cx="351250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5400" dirty="0">
                <a:solidFill>
                  <a:schemeClr val="tx1">
                    <a:lumMod val="65000"/>
                    <a:lumOff val="35000"/>
                  </a:schemeClr>
                </a:solidFill>
                <a:latin typeface="得意黑" pitchFamily="2" charset="-122"/>
                <a:ea typeface="得意黑" pitchFamily="2" charset="-122"/>
              </a:rPr>
              <a:t>感谢您的观看</a:t>
            </a:r>
          </a:p>
        </p:txBody>
      </p:sp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id="{66B14AED-35E4-0740-DF81-E696B5BF0F06}"/>
              </a:ext>
            </a:extLst>
          </p:cNvPr>
          <p:cNvSpPr/>
          <p:nvPr/>
        </p:nvSpPr>
        <p:spPr>
          <a:xfrm>
            <a:off x="-624114" y="5062226"/>
            <a:ext cx="7823200" cy="2359327"/>
          </a:xfrm>
          <a:custGeom>
            <a:avLst/>
            <a:gdLst>
              <a:gd name="connsiteX0" fmla="*/ 0 w 7823200"/>
              <a:gd name="connsiteY0" fmla="*/ 980470 h 2359327"/>
              <a:gd name="connsiteX1" fmla="*/ 3889828 w 7823200"/>
              <a:gd name="connsiteY1" fmla="*/ 51556 h 2359327"/>
              <a:gd name="connsiteX2" fmla="*/ 7823200 w 7823200"/>
              <a:gd name="connsiteY2" fmla="*/ 2359327 h 23593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823200" h="2359327">
                <a:moveTo>
                  <a:pt x="0" y="980470"/>
                </a:moveTo>
                <a:cubicBezTo>
                  <a:pt x="1292980" y="401108"/>
                  <a:pt x="2585961" y="-178254"/>
                  <a:pt x="3889828" y="51556"/>
                </a:cubicBezTo>
                <a:cubicBezTo>
                  <a:pt x="5193695" y="281366"/>
                  <a:pt x="6508447" y="1320346"/>
                  <a:pt x="7823200" y="2359327"/>
                </a:cubicBezTo>
              </a:path>
            </a:pathLst>
          </a:custGeom>
          <a:noFill/>
          <a:ln>
            <a:solidFill>
              <a:schemeClr val="tx1">
                <a:lumMod val="65000"/>
                <a:lumOff val="3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2" name="矩形: 圆角 21">
            <a:extLst>
              <a:ext uri="{FF2B5EF4-FFF2-40B4-BE49-F238E27FC236}">
                <a16:creationId xmlns:a16="http://schemas.microsoft.com/office/drawing/2014/main" id="{6030B42E-1419-1052-BB11-4D57E21F7EB0}"/>
              </a:ext>
            </a:extLst>
          </p:cNvPr>
          <p:cNvSpPr/>
          <p:nvPr/>
        </p:nvSpPr>
        <p:spPr>
          <a:xfrm>
            <a:off x="2931885" y="2917592"/>
            <a:ext cx="6328229" cy="490019"/>
          </a:xfrm>
          <a:prstGeom prst="roundRect">
            <a:avLst>
              <a:gd name="adj" fmla="val 50000"/>
            </a:avLst>
          </a:prstGeom>
          <a:solidFill>
            <a:srgbClr val="B8D8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40910965-692F-A651-824D-E38851B0C45E}"/>
              </a:ext>
            </a:extLst>
          </p:cNvPr>
          <p:cNvSpPr txBox="1"/>
          <p:nvPr/>
        </p:nvSpPr>
        <p:spPr>
          <a:xfrm>
            <a:off x="3301999" y="3639844"/>
            <a:ext cx="5588000" cy="7026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</a:rPr>
              <a:t>Your content to play here, or through paste in this box, and select only the text. Your content to play here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</a:endParaRPr>
          </a:p>
        </p:txBody>
      </p: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7C0B9C12-747B-5178-7E00-E2A6952956CD}"/>
              </a:ext>
            </a:extLst>
          </p:cNvPr>
          <p:cNvGrpSpPr/>
          <p:nvPr/>
        </p:nvGrpSpPr>
        <p:grpSpPr>
          <a:xfrm>
            <a:off x="4018077" y="4831438"/>
            <a:ext cx="4155844" cy="342544"/>
            <a:chOff x="4289813" y="5868701"/>
            <a:chExt cx="2243456" cy="342544"/>
          </a:xfrm>
        </p:grpSpPr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8BEBD99A-05A4-C486-A07F-CD6D83B1C81F}"/>
                </a:ext>
              </a:extLst>
            </p:cNvPr>
            <p:cNvSpPr txBox="1"/>
            <p:nvPr/>
          </p:nvSpPr>
          <p:spPr>
            <a:xfrm>
              <a:off x="4289813" y="5868701"/>
              <a:ext cx="131227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200" b="1">
                  <a:gradFill flip="none" rotWithShape="1">
                    <a:gsLst>
                      <a:gs pos="1000">
                        <a:srgbClr val="BB9F64"/>
                      </a:gs>
                      <a:gs pos="100000">
                        <a:srgbClr val="BB9F64"/>
                      </a:gs>
                      <a:gs pos="61000">
                        <a:srgbClr val="FFF0AE"/>
                      </a:gs>
                    </a:gsLst>
                    <a:lin ang="5400000" scaled="1"/>
                    <a:tileRect/>
                  </a:gradFill>
                  <a:latin typeface="+mn-ea"/>
                  <a:ea typeface="+mn-ea"/>
                  <a:cs typeface="+mn-ea"/>
                </a:defRPr>
              </a:lvl1pPr>
            </a:lstStyle>
            <a:p>
              <a:pPr algn="l"/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汇报人：</a:t>
              </a:r>
              <a:r>
                <a:rPr lang="en-US" altLang="zh-CN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51PPT</a:t>
              </a:r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模板网</a:t>
              </a: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03052653-ABF4-0759-76E3-8B103A6CC1D3}"/>
                </a:ext>
              </a:extLst>
            </p:cNvPr>
            <p:cNvSpPr txBox="1"/>
            <p:nvPr/>
          </p:nvSpPr>
          <p:spPr>
            <a:xfrm>
              <a:off x="5513447" y="5872691"/>
              <a:ext cx="101982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200" b="1">
                  <a:gradFill flip="none" rotWithShape="1">
                    <a:gsLst>
                      <a:gs pos="1000">
                        <a:srgbClr val="BB9F64"/>
                      </a:gs>
                      <a:gs pos="100000">
                        <a:srgbClr val="BB9F64"/>
                      </a:gs>
                      <a:gs pos="61000">
                        <a:srgbClr val="FFF0AE"/>
                      </a:gs>
                    </a:gsLst>
                    <a:lin ang="5400000" scaled="1"/>
                    <a:tileRect/>
                  </a:gradFill>
                  <a:latin typeface="+mn-ea"/>
                  <a:ea typeface="+mn-ea"/>
                  <a:cs typeface="+mn-ea"/>
                </a:defRPr>
              </a:lvl1pPr>
            </a:lstStyle>
            <a:p>
              <a:pPr algn="l"/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时间：</a:t>
              </a:r>
              <a:r>
                <a:rPr lang="en-US" altLang="zh-CN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2023.06.21</a:t>
              </a:r>
              <a:endPara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</p:grpSp>
      <p:sp>
        <p:nvSpPr>
          <p:cNvPr id="28" name="任意多边形: 形状 27">
            <a:extLst>
              <a:ext uri="{FF2B5EF4-FFF2-40B4-BE49-F238E27FC236}">
                <a16:creationId xmlns:a16="http://schemas.microsoft.com/office/drawing/2014/main" id="{B0F47405-1C04-DF40-51E9-4255A57BF713}"/>
              </a:ext>
            </a:extLst>
          </p:cNvPr>
          <p:cNvSpPr/>
          <p:nvPr/>
        </p:nvSpPr>
        <p:spPr>
          <a:xfrm rot="7395911">
            <a:off x="1140933" y="1360489"/>
            <a:ext cx="878671" cy="641166"/>
          </a:xfrm>
          <a:custGeom>
            <a:avLst/>
            <a:gdLst>
              <a:gd name="connsiteX0" fmla="*/ 803412 w 1757341"/>
              <a:gd name="connsiteY0" fmla="*/ 35186 h 1282331"/>
              <a:gd name="connsiteX1" fmla="*/ 1157226 w 1757341"/>
              <a:gd name="connsiteY1" fmla="*/ 228709 h 1282331"/>
              <a:gd name="connsiteX2" fmla="*/ 1579458 w 1757341"/>
              <a:gd name="connsiteY2" fmla="*/ 447643 h 1282331"/>
              <a:gd name="connsiteX3" fmla="*/ 1679151 w 1757341"/>
              <a:gd name="connsiteY3" fmla="*/ 580568 h 1282331"/>
              <a:gd name="connsiteX4" fmla="*/ 1757342 w 1757341"/>
              <a:gd name="connsiteY4" fmla="*/ 840553 h 1282331"/>
              <a:gd name="connsiteX5" fmla="*/ 1686970 w 1757341"/>
              <a:gd name="connsiteY5" fmla="*/ 1082945 h 1282331"/>
              <a:gd name="connsiteX6" fmla="*/ 1296015 w 1757341"/>
              <a:gd name="connsiteY6" fmla="*/ 1282332 h 1282331"/>
              <a:gd name="connsiteX7" fmla="*/ 951975 w 1757341"/>
              <a:gd name="connsiteY7" fmla="*/ 1239327 h 1282331"/>
              <a:gd name="connsiteX8" fmla="*/ 559065 w 1757341"/>
              <a:gd name="connsiteY8" fmla="*/ 1268649 h 1282331"/>
              <a:gd name="connsiteX9" fmla="*/ 35186 w 1757341"/>
              <a:gd name="connsiteY9" fmla="*/ 993025 h 1282331"/>
              <a:gd name="connsiteX10" fmla="*/ 13683 w 1757341"/>
              <a:gd name="connsiteY10" fmla="*/ 922654 h 1282331"/>
              <a:gd name="connsiteX11" fmla="*/ 0 w 1757341"/>
              <a:gd name="connsiteY11" fmla="*/ 826870 h 1282331"/>
              <a:gd name="connsiteX12" fmla="*/ 0 w 1757341"/>
              <a:gd name="connsiteY12" fmla="*/ 656804 h 1282331"/>
              <a:gd name="connsiteX13" fmla="*/ 5864 w 1757341"/>
              <a:gd name="connsiteY13" fmla="*/ 574704 h 1282331"/>
              <a:gd name="connsiteX14" fmla="*/ 615754 w 1757341"/>
              <a:gd name="connsiteY14" fmla="*/ 0 h 1282331"/>
              <a:gd name="connsiteX15" fmla="*/ 803412 w 1757341"/>
              <a:gd name="connsiteY15" fmla="*/ 35186 h 12823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757341" h="1282331">
                <a:moveTo>
                  <a:pt x="803412" y="35186"/>
                </a:moveTo>
                <a:cubicBezTo>
                  <a:pt x="916789" y="76236"/>
                  <a:pt x="1041895" y="177885"/>
                  <a:pt x="1157226" y="228709"/>
                </a:cubicBezTo>
                <a:cubicBezTo>
                  <a:pt x="1296015" y="293216"/>
                  <a:pt x="1444578" y="324493"/>
                  <a:pt x="1579458" y="447643"/>
                </a:cubicBezTo>
                <a:cubicBezTo>
                  <a:pt x="1622463" y="484784"/>
                  <a:pt x="1647875" y="535608"/>
                  <a:pt x="1679151" y="580568"/>
                </a:cubicBezTo>
                <a:cubicBezTo>
                  <a:pt x="1733885" y="658759"/>
                  <a:pt x="1757342" y="758453"/>
                  <a:pt x="1757342" y="840553"/>
                </a:cubicBezTo>
                <a:cubicBezTo>
                  <a:pt x="1757342" y="916789"/>
                  <a:pt x="1733885" y="1014528"/>
                  <a:pt x="1686970" y="1082945"/>
                </a:cubicBezTo>
                <a:cubicBezTo>
                  <a:pt x="1587277" y="1225644"/>
                  <a:pt x="1417211" y="1282332"/>
                  <a:pt x="1296015" y="1282332"/>
                </a:cubicBezTo>
                <a:cubicBezTo>
                  <a:pt x="1170910" y="1282332"/>
                  <a:pt x="1071216" y="1239327"/>
                  <a:pt x="951975" y="1239327"/>
                </a:cubicBezTo>
                <a:lnTo>
                  <a:pt x="559065" y="1268649"/>
                </a:lnTo>
                <a:cubicBezTo>
                  <a:pt x="387045" y="1260830"/>
                  <a:pt x="142699" y="1233463"/>
                  <a:pt x="35186" y="993025"/>
                </a:cubicBezTo>
                <a:cubicBezTo>
                  <a:pt x="25412" y="969568"/>
                  <a:pt x="19548" y="946111"/>
                  <a:pt x="13683" y="922654"/>
                </a:cubicBezTo>
                <a:cubicBezTo>
                  <a:pt x="5864" y="891377"/>
                  <a:pt x="0" y="830779"/>
                  <a:pt x="0" y="826870"/>
                </a:cubicBezTo>
                <a:lnTo>
                  <a:pt x="0" y="656804"/>
                </a:lnTo>
                <a:lnTo>
                  <a:pt x="5864" y="574704"/>
                </a:lnTo>
                <a:cubicBezTo>
                  <a:pt x="41050" y="222844"/>
                  <a:pt x="375317" y="0"/>
                  <a:pt x="615754" y="0"/>
                </a:cubicBezTo>
                <a:cubicBezTo>
                  <a:pt x="680261" y="0"/>
                  <a:pt x="734995" y="9774"/>
                  <a:pt x="803412" y="35186"/>
                </a:cubicBezTo>
                <a:close/>
              </a:path>
            </a:pathLst>
          </a:custGeom>
          <a:solidFill>
            <a:srgbClr val="B8D8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49" name="任意多边形: 形状 48" descr="D:\51PPT模板网\51pptmoban.com\图片002.jpg">
            <a:extLst>
              <a:ext uri="{FF2B5EF4-FFF2-40B4-BE49-F238E27FC236}">
                <a16:creationId xmlns:a16="http://schemas.microsoft.com/office/drawing/2014/main" id="{A1D14BA2-86AD-EC7A-1B18-267F58FED11C}"/>
              </a:ext>
            </a:extLst>
          </p:cNvPr>
          <p:cNvSpPr/>
          <p:nvPr/>
        </p:nvSpPr>
        <p:spPr>
          <a:xfrm rot="12351195">
            <a:off x="112090" y="5268636"/>
            <a:ext cx="2597555" cy="2580932"/>
          </a:xfrm>
          <a:custGeom>
            <a:avLst/>
            <a:gdLst>
              <a:gd name="connsiteX0" fmla="*/ 836128 w 1214765"/>
              <a:gd name="connsiteY0" fmla="*/ 201058 h 1206991"/>
              <a:gd name="connsiteX1" fmla="*/ 717447 w 1214765"/>
              <a:gd name="connsiteY1" fmla="*/ 4938 h 1206991"/>
              <a:gd name="connsiteX2" fmla="*/ 552094 w 1214765"/>
              <a:gd name="connsiteY2" fmla="*/ 96994 h 1206991"/>
              <a:gd name="connsiteX3" fmla="*/ 277394 w 1214765"/>
              <a:gd name="connsiteY3" fmla="*/ 263763 h 1206991"/>
              <a:gd name="connsiteX4" fmla="*/ 217386 w 1214765"/>
              <a:gd name="connsiteY4" fmla="*/ 431865 h 1206991"/>
              <a:gd name="connsiteX5" fmla="*/ 442747 w 1214765"/>
              <a:gd name="connsiteY5" fmla="*/ 394509 h 1206991"/>
              <a:gd name="connsiteX6" fmla="*/ 280061 w 1214765"/>
              <a:gd name="connsiteY6" fmla="*/ 434534 h 1206991"/>
              <a:gd name="connsiteX7" fmla="*/ 70702 w 1214765"/>
              <a:gd name="connsiteY7" fmla="*/ 598634 h 1206991"/>
              <a:gd name="connsiteX8" fmla="*/ 61367 w 1214765"/>
              <a:gd name="connsiteY8" fmla="*/ 754729 h 1206991"/>
              <a:gd name="connsiteX9" fmla="*/ 156046 w 1214765"/>
              <a:gd name="connsiteY9" fmla="*/ 706699 h 1206991"/>
              <a:gd name="connsiteX10" fmla="*/ 249390 w 1214765"/>
              <a:gd name="connsiteY10" fmla="*/ 595965 h 1206991"/>
              <a:gd name="connsiteX11" fmla="*/ 336068 w 1214765"/>
              <a:gd name="connsiteY11" fmla="*/ 610641 h 1206991"/>
              <a:gd name="connsiteX12" fmla="*/ 110707 w 1214765"/>
              <a:gd name="connsiteY12" fmla="*/ 717373 h 1206991"/>
              <a:gd name="connsiteX13" fmla="*/ 27 w 1214765"/>
              <a:gd name="connsiteY13" fmla="*/ 848119 h 1206991"/>
              <a:gd name="connsiteX14" fmla="*/ 106706 w 1214765"/>
              <a:gd name="connsiteY14" fmla="*/ 1120285 h 1206991"/>
              <a:gd name="connsiteX15" fmla="*/ 98705 w 1214765"/>
              <a:gd name="connsiteY15" fmla="*/ 1207005 h 1206991"/>
              <a:gd name="connsiteX16" fmla="*/ 277394 w 1214765"/>
              <a:gd name="connsiteY16" fmla="*/ 1096270 h 1206991"/>
              <a:gd name="connsiteX17" fmla="*/ 404076 w 1214765"/>
              <a:gd name="connsiteY17" fmla="*/ 921497 h 1206991"/>
              <a:gd name="connsiteX18" fmla="*/ 468083 w 1214765"/>
              <a:gd name="connsiteY18" fmla="*/ 749392 h 1206991"/>
              <a:gd name="connsiteX19" fmla="*/ 452082 w 1214765"/>
              <a:gd name="connsiteY19" fmla="*/ 958853 h 1206991"/>
              <a:gd name="connsiteX20" fmla="*/ 361404 w 1214765"/>
              <a:gd name="connsiteY20" fmla="*/ 1093602 h 1206991"/>
              <a:gd name="connsiteX21" fmla="*/ 645439 w 1214765"/>
              <a:gd name="connsiteY21" fmla="*/ 946846 h 1206991"/>
              <a:gd name="connsiteX22" fmla="*/ 641438 w 1214765"/>
              <a:gd name="connsiteY22" fmla="*/ 566614 h 1206991"/>
              <a:gd name="connsiteX23" fmla="*/ 737450 w 1214765"/>
              <a:gd name="connsiteY23" fmla="*/ 800090 h 1206991"/>
              <a:gd name="connsiteX24" fmla="*/ 724115 w 1214765"/>
              <a:gd name="connsiteY24" fmla="*/ 1054912 h 1206991"/>
              <a:gd name="connsiteX25" fmla="*/ 957476 w 1214765"/>
              <a:gd name="connsiteY25" fmla="*/ 850787 h 1206991"/>
              <a:gd name="connsiteX26" fmla="*/ 860131 w 1214765"/>
              <a:gd name="connsiteY26" fmla="*/ 525255 h 1206991"/>
              <a:gd name="connsiteX27" fmla="*/ 858798 w 1214765"/>
              <a:gd name="connsiteY27" fmla="*/ 455880 h 1206991"/>
              <a:gd name="connsiteX28" fmla="*/ 948143 w 1214765"/>
              <a:gd name="connsiteY28" fmla="*/ 736051 h 1206991"/>
              <a:gd name="connsiteX29" fmla="*/ 952143 w 1214765"/>
              <a:gd name="connsiteY29" fmla="*/ 865463 h 1206991"/>
              <a:gd name="connsiteX30" fmla="*/ 1100161 w 1214765"/>
              <a:gd name="connsiteY30" fmla="*/ 650665 h 1206991"/>
              <a:gd name="connsiteX31" fmla="*/ 1190839 w 1214765"/>
              <a:gd name="connsiteY31" fmla="*/ 489233 h 1206991"/>
              <a:gd name="connsiteX32" fmla="*/ 1004149 w 1214765"/>
              <a:gd name="connsiteY32" fmla="*/ 349148 h 1206991"/>
              <a:gd name="connsiteX33" fmla="*/ 857465 w 1214765"/>
              <a:gd name="connsiteY33" fmla="*/ 338475 h 1206991"/>
              <a:gd name="connsiteX34" fmla="*/ 1064157 w 1214765"/>
              <a:gd name="connsiteY34" fmla="*/ 369160 h 1206991"/>
              <a:gd name="connsiteX35" fmla="*/ 1186838 w 1214765"/>
              <a:gd name="connsiteY35" fmla="*/ 507911 h 1206991"/>
              <a:gd name="connsiteX36" fmla="*/ 1158835 w 1214765"/>
              <a:gd name="connsiteY36" fmla="*/ 189050 h 1206991"/>
              <a:gd name="connsiteX37" fmla="*/ 836129 w 1214765"/>
              <a:gd name="connsiteY37" fmla="*/ 201058 h 12069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1214765" h="1206991">
                <a:moveTo>
                  <a:pt x="836128" y="201058"/>
                </a:moveTo>
                <a:cubicBezTo>
                  <a:pt x="836128" y="201058"/>
                  <a:pt x="822793" y="35623"/>
                  <a:pt x="717447" y="4938"/>
                </a:cubicBezTo>
                <a:cubicBezTo>
                  <a:pt x="612101" y="-25747"/>
                  <a:pt x="552094" y="96994"/>
                  <a:pt x="552094" y="96994"/>
                </a:cubicBezTo>
                <a:cubicBezTo>
                  <a:pt x="552094" y="96994"/>
                  <a:pt x="342735" y="174375"/>
                  <a:pt x="277394" y="263763"/>
                </a:cubicBezTo>
                <a:cubicBezTo>
                  <a:pt x="212052" y="353150"/>
                  <a:pt x="217386" y="431865"/>
                  <a:pt x="217386" y="431865"/>
                </a:cubicBezTo>
                <a:cubicBezTo>
                  <a:pt x="217386" y="431865"/>
                  <a:pt x="405409" y="350482"/>
                  <a:pt x="442747" y="394509"/>
                </a:cubicBezTo>
                <a:cubicBezTo>
                  <a:pt x="480085" y="438536"/>
                  <a:pt x="330733" y="441204"/>
                  <a:pt x="280061" y="434534"/>
                </a:cubicBezTo>
                <a:cubicBezTo>
                  <a:pt x="229388" y="427862"/>
                  <a:pt x="108040" y="461216"/>
                  <a:pt x="70702" y="598634"/>
                </a:cubicBezTo>
                <a:cubicBezTo>
                  <a:pt x="33364" y="736051"/>
                  <a:pt x="61367" y="754729"/>
                  <a:pt x="61367" y="754729"/>
                </a:cubicBezTo>
                <a:cubicBezTo>
                  <a:pt x="61367" y="754729"/>
                  <a:pt x="128042" y="717373"/>
                  <a:pt x="156046" y="706699"/>
                </a:cubicBezTo>
                <a:cubicBezTo>
                  <a:pt x="184049" y="696026"/>
                  <a:pt x="209385" y="654668"/>
                  <a:pt x="249390" y="595965"/>
                </a:cubicBezTo>
                <a:cubicBezTo>
                  <a:pt x="289395" y="537263"/>
                  <a:pt x="392074" y="558609"/>
                  <a:pt x="336068" y="610641"/>
                </a:cubicBezTo>
                <a:cubicBezTo>
                  <a:pt x="280061" y="662672"/>
                  <a:pt x="132043" y="708034"/>
                  <a:pt x="110707" y="717373"/>
                </a:cubicBezTo>
                <a:cubicBezTo>
                  <a:pt x="89371" y="726711"/>
                  <a:pt x="1360" y="796087"/>
                  <a:pt x="27" y="848119"/>
                </a:cubicBezTo>
                <a:cubicBezTo>
                  <a:pt x="-1306" y="900150"/>
                  <a:pt x="114707" y="1058914"/>
                  <a:pt x="106706" y="1120285"/>
                </a:cubicBezTo>
                <a:cubicBezTo>
                  <a:pt x="98705" y="1181656"/>
                  <a:pt x="98705" y="1207005"/>
                  <a:pt x="98705" y="1207005"/>
                </a:cubicBezTo>
                <a:cubicBezTo>
                  <a:pt x="98705" y="1207005"/>
                  <a:pt x="225387" y="1126956"/>
                  <a:pt x="277394" y="1096270"/>
                </a:cubicBezTo>
                <a:cubicBezTo>
                  <a:pt x="329400" y="1065585"/>
                  <a:pt x="396075" y="1018890"/>
                  <a:pt x="404076" y="921497"/>
                </a:cubicBezTo>
                <a:cubicBezTo>
                  <a:pt x="412077" y="824104"/>
                  <a:pt x="430746" y="786748"/>
                  <a:pt x="468083" y="749392"/>
                </a:cubicBezTo>
                <a:cubicBezTo>
                  <a:pt x="468083" y="749392"/>
                  <a:pt x="465417" y="909490"/>
                  <a:pt x="452082" y="958853"/>
                </a:cubicBezTo>
                <a:cubicBezTo>
                  <a:pt x="438747" y="1008217"/>
                  <a:pt x="361404" y="1093602"/>
                  <a:pt x="361404" y="1093602"/>
                </a:cubicBezTo>
                <a:cubicBezTo>
                  <a:pt x="361404" y="1093602"/>
                  <a:pt x="601433" y="1049575"/>
                  <a:pt x="645439" y="946846"/>
                </a:cubicBezTo>
                <a:cubicBezTo>
                  <a:pt x="689444" y="844116"/>
                  <a:pt x="641438" y="566614"/>
                  <a:pt x="641438" y="566614"/>
                </a:cubicBezTo>
                <a:cubicBezTo>
                  <a:pt x="641438" y="566614"/>
                  <a:pt x="714780" y="633321"/>
                  <a:pt x="737450" y="800090"/>
                </a:cubicBezTo>
                <a:cubicBezTo>
                  <a:pt x="760119" y="966858"/>
                  <a:pt x="724115" y="1054912"/>
                  <a:pt x="724115" y="1054912"/>
                </a:cubicBezTo>
                <a:cubicBezTo>
                  <a:pt x="724115" y="1054912"/>
                  <a:pt x="936140" y="928168"/>
                  <a:pt x="957476" y="850787"/>
                </a:cubicBezTo>
                <a:cubicBezTo>
                  <a:pt x="978812" y="773407"/>
                  <a:pt x="913471" y="598634"/>
                  <a:pt x="860131" y="525255"/>
                </a:cubicBezTo>
                <a:cubicBezTo>
                  <a:pt x="806791" y="451877"/>
                  <a:pt x="814792" y="434534"/>
                  <a:pt x="858798" y="455880"/>
                </a:cubicBezTo>
                <a:cubicBezTo>
                  <a:pt x="902804" y="477226"/>
                  <a:pt x="989481" y="642660"/>
                  <a:pt x="948143" y="736051"/>
                </a:cubicBezTo>
                <a:cubicBezTo>
                  <a:pt x="948143" y="736051"/>
                  <a:pt x="964145" y="840114"/>
                  <a:pt x="952143" y="865463"/>
                </a:cubicBezTo>
                <a:cubicBezTo>
                  <a:pt x="952143" y="865463"/>
                  <a:pt x="1062823" y="730714"/>
                  <a:pt x="1100161" y="650665"/>
                </a:cubicBezTo>
                <a:cubicBezTo>
                  <a:pt x="1100161" y="650665"/>
                  <a:pt x="1192172" y="531926"/>
                  <a:pt x="1190839" y="489233"/>
                </a:cubicBezTo>
                <a:cubicBezTo>
                  <a:pt x="1189506" y="446541"/>
                  <a:pt x="1086826" y="363824"/>
                  <a:pt x="1004149" y="349148"/>
                </a:cubicBezTo>
                <a:cubicBezTo>
                  <a:pt x="921473" y="334472"/>
                  <a:pt x="857465" y="338475"/>
                  <a:pt x="857465" y="338475"/>
                </a:cubicBezTo>
                <a:cubicBezTo>
                  <a:pt x="857465" y="338475"/>
                  <a:pt x="1018818" y="258426"/>
                  <a:pt x="1064157" y="369160"/>
                </a:cubicBezTo>
                <a:cubicBezTo>
                  <a:pt x="1064157" y="369160"/>
                  <a:pt x="1201507" y="461216"/>
                  <a:pt x="1186838" y="507911"/>
                </a:cubicBezTo>
                <a:cubicBezTo>
                  <a:pt x="1186838" y="507911"/>
                  <a:pt x="1265514" y="282441"/>
                  <a:pt x="1158835" y="189050"/>
                </a:cubicBezTo>
                <a:cubicBezTo>
                  <a:pt x="1052155" y="95660"/>
                  <a:pt x="900137" y="88989"/>
                  <a:pt x="836129" y="201058"/>
                </a:cubicBezTo>
                <a:close/>
              </a:path>
            </a:pathLst>
          </a:custGeom>
          <a:solidFill>
            <a:schemeClr val="bg1"/>
          </a:solidFill>
          <a:ln w="22378" cap="rnd">
            <a:noFill/>
            <a:prstDash val="solid"/>
            <a:round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50" name="任意多边形: 形状 49">
            <a:extLst>
              <a:ext uri="{FF2B5EF4-FFF2-40B4-BE49-F238E27FC236}">
                <a16:creationId xmlns:a16="http://schemas.microsoft.com/office/drawing/2014/main" id="{66296F4D-9B46-074B-5AE7-E686AA8481E1}"/>
              </a:ext>
            </a:extLst>
          </p:cNvPr>
          <p:cNvSpPr/>
          <p:nvPr/>
        </p:nvSpPr>
        <p:spPr>
          <a:xfrm>
            <a:off x="10115662" y="-648676"/>
            <a:ext cx="2815531" cy="1879384"/>
          </a:xfrm>
          <a:custGeom>
            <a:avLst/>
            <a:gdLst>
              <a:gd name="connsiteX0" fmla="*/ 1314597 w 1653729"/>
              <a:gd name="connsiteY0" fmla="*/ 168995 h 1103874"/>
              <a:gd name="connsiteX1" fmla="*/ 1568244 w 1653729"/>
              <a:gd name="connsiteY1" fmla="*/ 85977 h 1103874"/>
              <a:gd name="connsiteX2" fmla="*/ 1651221 w 1653729"/>
              <a:gd name="connsiteY2" fmla="*/ 121825 h 1103874"/>
              <a:gd name="connsiteX3" fmla="*/ 1555986 w 1653729"/>
              <a:gd name="connsiteY3" fmla="*/ 183145 h 1103874"/>
              <a:gd name="connsiteX4" fmla="*/ 1510725 w 1653729"/>
              <a:gd name="connsiteY4" fmla="*/ 168051 h 1103874"/>
              <a:gd name="connsiteX5" fmla="*/ 1545613 w 1653729"/>
              <a:gd name="connsiteY5" fmla="*/ 241635 h 1103874"/>
              <a:gd name="connsiteX6" fmla="*/ 1356086 w 1653729"/>
              <a:gd name="connsiteY6" fmla="*/ 311446 h 1103874"/>
              <a:gd name="connsiteX7" fmla="*/ 1302339 w 1653729"/>
              <a:gd name="connsiteY7" fmla="*/ 269937 h 1103874"/>
              <a:gd name="connsiteX8" fmla="*/ 1263679 w 1653729"/>
              <a:gd name="connsiteY8" fmla="*/ 234088 h 1103874"/>
              <a:gd name="connsiteX9" fmla="*/ 1180702 w 1653729"/>
              <a:gd name="connsiteY9" fmla="*/ 237862 h 1103874"/>
              <a:gd name="connsiteX10" fmla="*/ 1357972 w 1653729"/>
              <a:gd name="connsiteY10" fmla="*/ 327483 h 1103874"/>
              <a:gd name="connsiteX11" fmla="*/ 1073209 w 1653729"/>
              <a:gd name="connsiteY11" fmla="*/ 536915 h 1103874"/>
              <a:gd name="connsiteX12" fmla="*/ 1067551 w 1653729"/>
              <a:gd name="connsiteY12" fmla="*/ 407671 h 1103874"/>
              <a:gd name="connsiteX13" fmla="*/ 977974 w 1653729"/>
              <a:gd name="connsiteY13" fmla="*/ 376539 h 1103874"/>
              <a:gd name="connsiteX14" fmla="*/ 1071323 w 1653729"/>
              <a:gd name="connsiteY14" fmla="*/ 556725 h 1103874"/>
              <a:gd name="connsiteX15" fmla="*/ 751672 w 1653729"/>
              <a:gd name="connsiteY15" fmla="*/ 797288 h 1103874"/>
              <a:gd name="connsiteX16" fmla="*/ 770530 w 1653729"/>
              <a:gd name="connsiteY16" fmla="*/ 686913 h 1103874"/>
              <a:gd name="connsiteX17" fmla="*/ 773359 w 1653729"/>
              <a:gd name="connsiteY17" fmla="*/ 533141 h 1103874"/>
              <a:gd name="connsiteX18" fmla="*/ 727156 w 1653729"/>
              <a:gd name="connsiteY18" fmla="*/ 646347 h 1103874"/>
              <a:gd name="connsiteX19" fmla="*/ 594204 w 1653729"/>
              <a:gd name="connsiteY19" fmla="*/ 875589 h 1103874"/>
              <a:gd name="connsiteX20" fmla="*/ 366959 w 1653729"/>
              <a:gd name="connsiteY20" fmla="*/ 963324 h 1103874"/>
              <a:gd name="connsiteX21" fmla="*/ 436735 w 1653729"/>
              <a:gd name="connsiteY21" fmla="*/ 886910 h 1103874"/>
              <a:gd name="connsiteX22" fmla="*/ 512169 w 1653729"/>
              <a:gd name="connsiteY22" fmla="*/ 763327 h 1103874"/>
              <a:gd name="connsiteX23" fmla="*/ 410333 w 1653729"/>
              <a:gd name="connsiteY23" fmla="*/ 869929 h 1103874"/>
              <a:gd name="connsiteX24" fmla="*/ 275495 w 1653729"/>
              <a:gd name="connsiteY24" fmla="*/ 1005776 h 1103874"/>
              <a:gd name="connsiteX25" fmla="*/ 106712 w 1653729"/>
              <a:gd name="connsiteY25" fmla="*/ 1103888 h 1103874"/>
              <a:gd name="connsiteX26" fmla="*/ 95397 w 1653729"/>
              <a:gd name="connsiteY26" fmla="*/ 973701 h 1103874"/>
              <a:gd name="connsiteX27" fmla="*/ 74653 w 1653729"/>
              <a:gd name="connsiteY27" fmla="*/ 793515 h 1103874"/>
              <a:gd name="connsiteX28" fmla="*/ 447107 w 1653729"/>
              <a:gd name="connsiteY28" fmla="*/ 651064 h 1103874"/>
              <a:gd name="connsiteX29" fmla="*/ 272667 w 1653729"/>
              <a:gd name="connsiteY29" fmla="*/ 647290 h 1103874"/>
              <a:gd name="connsiteX30" fmla="*/ 3933 w 1653729"/>
              <a:gd name="connsiteY30" fmla="*/ 753893 h 1103874"/>
              <a:gd name="connsiteX31" fmla="*/ 15249 w 1653729"/>
              <a:gd name="connsiteY31" fmla="*/ 566159 h 1103874"/>
              <a:gd name="connsiteX32" fmla="*/ 253808 w 1653729"/>
              <a:gd name="connsiteY32" fmla="*/ 456727 h 1103874"/>
              <a:gd name="connsiteX33" fmla="*/ 630035 w 1653729"/>
              <a:gd name="connsiteY33" fmla="*/ 441633 h 1103874"/>
              <a:gd name="connsiteX34" fmla="*/ 530085 w 1653729"/>
              <a:gd name="connsiteY34" fmla="*/ 414274 h 1103874"/>
              <a:gd name="connsiteX35" fmla="*/ 327356 w 1653729"/>
              <a:gd name="connsiteY35" fmla="*/ 450123 h 1103874"/>
              <a:gd name="connsiteX36" fmla="*/ 57680 w 1653729"/>
              <a:gd name="connsiteY36" fmla="*/ 518990 h 1103874"/>
              <a:gd name="connsiteX37" fmla="*/ 246265 w 1653729"/>
              <a:gd name="connsiteY37" fmla="*/ 279371 h 1103874"/>
              <a:gd name="connsiteX38" fmla="*/ 470680 w 1653729"/>
              <a:gd name="connsiteY38" fmla="*/ 250126 h 1103874"/>
              <a:gd name="connsiteX39" fmla="*/ 548000 w 1653729"/>
              <a:gd name="connsiteY39" fmla="*/ 238805 h 1103874"/>
              <a:gd name="connsiteX40" fmla="*/ 807304 w 1653729"/>
              <a:gd name="connsiteY40" fmla="*/ 295408 h 1103874"/>
              <a:gd name="connsiteX41" fmla="*/ 762044 w 1653729"/>
              <a:gd name="connsiteY41" fmla="*/ 256729 h 1103874"/>
              <a:gd name="connsiteX42" fmla="*/ 575345 w 1653729"/>
              <a:gd name="connsiteY42" fmla="*/ 223711 h 1103874"/>
              <a:gd name="connsiteX43" fmla="*/ 456537 w 1653729"/>
              <a:gd name="connsiteY43" fmla="*/ 251069 h 1103874"/>
              <a:gd name="connsiteX44" fmla="*/ 246265 w 1653729"/>
              <a:gd name="connsiteY44" fmla="*/ 279371 h 1103874"/>
              <a:gd name="connsiteX45" fmla="*/ 333014 w 1653729"/>
              <a:gd name="connsiteY45" fmla="*/ 193522 h 1103874"/>
              <a:gd name="connsiteX46" fmla="*/ 470680 w 1653729"/>
              <a:gd name="connsiteY46" fmla="*/ 105788 h 1103874"/>
              <a:gd name="connsiteX47" fmla="*/ 759215 w 1653729"/>
              <a:gd name="connsiteY47" fmla="*/ 98241 h 1103874"/>
              <a:gd name="connsiteX48" fmla="*/ 910083 w 1653729"/>
              <a:gd name="connsiteY48" fmla="*/ 165221 h 1103874"/>
              <a:gd name="connsiteX49" fmla="*/ 752615 w 1653729"/>
              <a:gd name="connsiteY49" fmla="*/ 102958 h 1103874"/>
              <a:gd name="connsiteX50" fmla="*/ 517827 w 1653729"/>
              <a:gd name="connsiteY50" fmla="*/ 90694 h 1103874"/>
              <a:gd name="connsiteX51" fmla="*/ 635692 w 1653729"/>
              <a:gd name="connsiteY51" fmla="*/ 38808 h 1103874"/>
              <a:gd name="connsiteX52" fmla="*/ 848793 w 1653729"/>
              <a:gd name="connsiteY52" fmla="*/ 1072 h 1103874"/>
              <a:gd name="connsiteX53" fmla="*/ 984574 w 1653729"/>
              <a:gd name="connsiteY53" fmla="*/ 68052 h 1103874"/>
              <a:gd name="connsiteX54" fmla="*/ 1046807 w 1653729"/>
              <a:gd name="connsiteY54" fmla="*/ 118995 h 1103874"/>
              <a:gd name="connsiteX55" fmla="*/ 933656 w 1653729"/>
              <a:gd name="connsiteY55" fmla="*/ 34091 h 1103874"/>
              <a:gd name="connsiteX56" fmla="*/ 1037378 w 1653729"/>
              <a:gd name="connsiteY56" fmla="*/ 28430 h 1103874"/>
              <a:gd name="connsiteX57" fmla="*/ 1282538 w 1653729"/>
              <a:gd name="connsiteY57" fmla="*/ 35034 h 1103874"/>
              <a:gd name="connsiteX58" fmla="*/ 1314597 w 1653729"/>
              <a:gd name="connsiteY58" fmla="*/ 168995 h 11038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</a:cxnLst>
            <a:rect l="l" t="t" r="r" b="b"/>
            <a:pathLst>
              <a:path w="1653729" h="1103874">
                <a:moveTo>
                  <a:pt x="1314597" y="168995"/>
                </a:moveTo>
                <a:cubicBezTo>
                  <a:pt x="1314597" y="168995"/>
                  <a:pt x="1486209" y="104844"/>
                  <a:pt x="1568244" y="85977"/>
                </a:cubicBezTo>
                <a:cubicBezTo>
                  <a:pt x="1650278" y="67109"/>
                  <a:pt x="1659707" y="102958"/>
                  <a:pt x="1651221" y="121825"/>
                </a:cubicBezTo>
                <a:cubicBezTo>
                  <a:pt x="1642735" y="140693"/>
                  <a:pt x="1588988" y="180315"/>
                  <a:pt x="1555986" y="183145"/>
                </a:cubicBezTo>
                <a:cubicBezTo>
                  <a:pt x="1555986" y="183145"/>
                  <a:pt x="1539956" y="167108"/>
                  <a:pt x="1510725" y="168051"/>
                </a:cubicBezTo>
                <a:cubicBezTo>
                  <a:pt x="1510725" y="168051"/>
                  <a:pt x="1566358" y="184089"/>
                  <a:pt x="1545613" y="241635"/>
                </a:cubicBezTo>
                <a:cubicBezTo>
                  <a:pt x="1524869" y="299182"/>
                  <a:pt x="1483381" y="326540"/>
                  <a:pt x="1356086" y="311446"/>
                </a:cubicBezTo>
                <a:cubicBezTo>
                  <a:pt x="1356086" y="311446"/>
                  <a:pt x="1319312" y="273710"/>
                  <a:pt x="1302339" y="269937"/>
                </a:cubicBezTo>
                <a:cubicBezTo>
                  <a:pt x="1302339" y="269937"/>
                  <a:pt x="1316483" y="248239"/>
                  <a:pt x="1263679" y="234088"/>
                </a:cubicBezTo>
                <a:cubicBezTo>
                  <a:pt x="1210876" y="219937"/>
                  <a:pt x="1180702" y="237862"/>
                  <a:pt x="1180702" y="237862"/>
                </a:cubicBezTo>
                <a:cubicBezTo>
                  <a:pt x="1180702" y="237862"/>
                  <a:pt x="1365515" y="265220"/>
                  <a:pt x="1357972" y="327483"/>
                </a:cubicBezTo>
                <a:cubicBezTo>
                  <a:pt x="1350428" y="389747"/>
                  <a:pt x="1239163" y="506726"/>
                  <a:pt x="1073209" y="536915"/>
                </a:cubicBezTo>
                <a:cubicBezTo>
                  <a:pt x="1073209" y="536915"/>
                  <a:pt x="1108097" y="452953"/>
                  <a:pt x="1067551" y="407671"/>
                </a:cubicBezTo>
                <a:cubicBezTo>
                  <a:pt x="1027005" y="362388"/>
                  <a:pt x="1000604" y="352011"/>
                  <a:pt x="977974" y="376539"/>
                </a:cubicBezTo>
                <a:cubicBezTo>
                  <a:pt x="977974" y="376539"/>
                  <a:pt x="1093010" y="453897"/>
                  <a:pt x="1071323" y="556725"/>
                </a:cubicBezTo>
                <a:cubicBezTo>
                  <a:pt x="1049636" y="659554"/>
                  <a:pt x="906311" y="782195"/>
                  <a:pt x="751672" y="797288"/>
                </a:cubicBezTo>
                <a:cubicBezTo>
                  <a:pt x="751672" y="797288"/>
                  <a:pt x="775245" y="737856"/>
                  <a:pt x="770530" y="686913"/>
                </a:cubicBezTo>
                <a:cubicBezTo>
                  <a:pt x="765816" y="635970"/>
                  <a:pt x="802590" y="553895"/>
                  <a:pt x="773359" y="533141"/>
                </a:cubicBezTo>
                <a:cubicBezTo>
                  <a:pt x="744128" y="512386"/>
                  <a:pt x="732813" y="596348"/>
                  <a:pt x="727156" y="646347"/>
                </a:cubicBezTo>
                <a:cubicBezTo>
                  <a:pt x="721498" y="696346"/>
                  <a:pt x="691325" y="810496"/>
                  <a:pt x="594204" y="875589"/>
                </a:cubicBezTo>
                <a:cubicBezTo>
                  <a:pt x="497082" y="940683"/>
                  <a:pt x="409391" y="913325"/>
                  <a:pt x="366959" y="963324"/>
                </a:cubicBezTo>
                <a:cubicBezTo>
                  <a:pt x="366959" y="963324"/>
                  <a:pt x="384874" y="933136"/>
                  <a:pt x="436735" y="886910"/>
                </a:cubicBezTo>
                <a:cubicBezTo>
                  <a:pt x="488596" y="840684"/>
                  <a:pt x="512169" y="763327"/>
                  <a:pt x="512169" y="763327"/>
                </a:cubicBezTo>
                <a:cubicBezTo>
                  <a:pt x="512169" y="763327"/>
                  <a:pt x="454651" y="792571"/>
                  <a:pt x="410333" y="869929"/>
                </a:cubicBezTo>
                <a:cubicBezTo>
                  <a:pt x="366016" y="947287"/>
                  <a:pt x="352815" y="969928"/>
                  <a:pt x="275495" y="1005776"/>
                </a:cubicBezTo>
                <a:cubicBezTo>
                  <a:pt x="198176" y="1041625"/>
                  <a:pt x="176488" y="1091625"/>
                  <a:pt x="106712" y="1103888"/>
                </a:cubicBezTo>
                <a:cubicBezTo>
                  <a:pt x="106712" y="1103888"/>
                  <a:pt x="140657" y="1043512"/>
                  <a:pt x="95397" y="973701"/>
                </a:cubicBezTo>
                <a:cubicBezTo>
                  <a:pt x="50137" y="903891"/>
                  <a:pt x="16191" y="860495"/>
                  <a:pt x="74653" y="793515"/>
                </a:cubicBezTo>
                <a:cubicBezTo>
                  <a:pt x="133114" y="726535"/>
                  <a:pt x="231178" y="685026"/>
                  <a:pt x="447107" y="651064"/>
                </a:cubicBezTo>
                <a:cubicBezTo>
                  <a:pt x="447107" y="651064"/>
                  <a:pt x="348100" y="623706"/>
                  <a:pt x="272667" y="647290"/>
                </a:cubicBezTo>
                <a:cubicBezTo>
                  <a:pt x="197233" y="670875"/>
                  <a:pt x="7705" y="751063"/>
                  <a:pt x="3933" y="753893"/>
                </a:cubicBezTo>
                <a:cubicBezTo>
                  <a:pt x="3933" y="753893"/>
                  <a:pt x="-10211" y="616159"/>
                  <a:pt x="15249" y="566159"/>
                </a:cubicBezTo>
                <a:cubicBezTo>
                  <a:pt x="40707" y="516160"/>
                  <a:pt x="96340" y="481255"/>
                  <a:pt x="253808" y="456727"/>
                </a:cubicBezTo>
                <a:cubicBezTo>
                  <a:pt x="411276" y="432199"/>
                  <a:pt x="629092" y="452010"/>
                  <a:pt x="630035" y="441633"/>
                </a:cubicBezTo>
                <a:cubicBezTo>
                  <a:pt x="630978" y="431255"/>
                  <a:pt x="568745" y="425595"/>
                  <a:pt x="530085" y="414274"/>
                </a:cubicBezTo>
                <a:cubicBezTo>
                  <a:pt x="491425" y="402954"/>
                  <a:pt x="441450" y="389747"/>
                  <a:pt x="327356" y="450123"/>
                </a:cubicBezTo>
                <a:cubicBezTo>
                  <a:pt x="327356" y="450123"/>
                  <a:pt x="168945" y="466161"/>
                  <a:pt x="57680" y="518990"/>
                </a:cubicBezTo>
                <a:cubicBezTo>
                  <a:pt x="57680" y="518990"/>
                  <a:pt x="105769" y="362388"/>
                  <a:pt x="246265" y="279371"/>
                </a:cubicBezTo>
                <a:cubicBezTo>
                  <a:pt x="246265" y="279371"/>
                  <a:pt x="336785" y="234088"/>
                  <a:pt x="470680" y="250126"/>
                </a:cubicBezTo>
                <a:cubicBezTo>
                  <a:pt x="470680" y="250126"/>
                  <a:pt x="520656" y="252956"/>
                  <a:pt x="548000" y="238805"/>
                </a:cubicBezTo>
                <a:cubicBezTo>
                  <a:pt x="575345" y="224654"/>
                  <a:pt x="779017" y="298238"/>
                  <a:pt x="807304" y="295408"/>
                </a:cubicBezTo>
                <a:cubicBezTo>
                  <a:pt x="835592" y="292578"/>
                  <a:pt x="829934" y="280314"/>
                  <a:pt x="762044" y="256729"/>
                </a:cubicBezTo>
                <a:cubicBezTo>
                  <a:pt x="694154" y="233145"/>
                  <a:pt x="677181" y="210504"/>
                  <a:pt x="575345" y="223711"/>
                </a:cubicBezTo>
                <a:cubicBezTo>
                  <a:pt x="473509" y="236918"/>
                  <a:pt x="434849" y="237862"/>
                  <a:pt x="456537" y="251069"/>
                </a:cubicBezTo>
                <a:cubicBezTo>
                  <a:pt x="478224" y="264277"/>
                  <a:pt x="246265" y="279371"/>
                  <a:pt x="246265" y="279371"/>
                </a:cubicBezTo>
                <a:cubicBezTo>
                  <a:pt x="246265" y="279371"/>
                  <a:pt x="282096" y="212390"/>
                  <a:pt x="333014" y="193522"/>
                </a:cubicBezTo>
                <a:cubicBezTo>
                  <a:pt x="383932" y="174655"/>
                  <a:pt x="402790" y="129372"/>
                  <a:pt x="470680" y="105788"/>
                </a:cubicBezTo>
                <a:cubicBezTo>
                  <a:pt x="538571" y="82203"/>
                  <a:pt x="679067" y="51071"/>
                  <a:pt x="759215" y="98241"/>
                </a:cubicBezTo>
                <a:cubicBezTo>
                  <a:pt x="839364" y="145410"/>
                  <a:pt x="919512" y="183145"/>
                  <a:pt x="910083" y="165221"/>
                </a:cubicBezTo>
                <a:cubicBezTo>
                  <a:pt x="900654" y="147297"/>
                  <a:pt x="803533" y="107675"/>
                  <a:pt x="752615" y="102958"/>
                </a:cubicBezTo>
                <a:cubicBezTo>
                  <a:pt x="701697" y="98241"/>
                  <a:pt x="517827" y="90694"/>
                  <a:pt x="517827" y="90694"/>
                </a:cubicBezTo>
                <a:cubicBezTo>
                  <a:pt x="517827" y="90694"/>
                  <a:pt x="531971" y="49185"/>
                  <a:pt x="635692" y="38808"/>
                </a:cubicBezTo>
                <a:cubicBezTo>
                  <a:pt x="739414" y="28430"/>
                  <a:pt x="815791" y="7676"/>
                  <a:pt x="848793" y="1072"/>
                </a:cubicBezTo>
                <a:cubicBezTo>
                  <a:pt x="881795" y="-5532"/>
                  <a:pt x="949686" y="18996"/>
                  <a:pt x="984574" y="68052"/>
                </a:cubicBezTo>
                <a:cubicBezTo>
                  <a:pt x="1019462" y="117108"/>
                  <a:pt x="1047750" y="145410"/>
                  <a:pt x="1046807" y="118995"/>
                </a:cubicBezTo>
                <a:cubicBezTo>
                  <a:pt x="1045863" y="92580"/>
                  <a:pt x="933656" y="34091"/>
                  <a:pt x="933656" y="34091"/>
                </a:cubicBezTo>
                <a:cubicBezTo>
                  <a:pt x="933656" y="34091"/>
                  <a:pt x="963830" y="35976"/>
                  <a:pt x="1037378" y="28430"/>
                </a:cubicBezTo>
                <a:cubicBezTo>
                  <a:pt x="1110926" y="20883"/>
                  <a:pt x="1231620" y="14279"/>
                  <a:pt x="1282538" y="35034"/>
                </a:cubicBezTo>
                <a:cubicBezTo>
                  <a:pt x="1333456" y="55789"/>
                  <a:pt x="1352314" y="119938"/>
                  <a:pt x="1314597" y="168995"/>
                </a:cubicBezTo>
                <a:close/>
              </a:path>
            </a:pathLst>
          </a:custGeom>
          <a:solidFill>
            <a:schemeClr val="bg1"/>
          </a:solidFill>
          <a:ln w="22378" cap="rnd">
            <a:noFill/>
            <a:prstDash val="solid"/>
            <a:round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63" name="文本框 62">
            <a:extLst>
              <a:ext uri="{FF2B5EF4-FFF2-40B4-BE49-F238E27FC236}">
                <a16:creationId xmlns:a16="http://schemas.microsoft.com/office/drawing/2014/main" id="{3C963CE2-A5E4-C90C-13B6-67A2ECCB6785}"/>
              </a:ext>
            </a:extLst>
          </p:cNvPr>
          <p:cNvSpPr txBox="1"/>
          <p:nvPr/>
        </p:nvSpPr>
        <p:spPr>
          <a:xfrm>
            <a:off x="3837208" y="3003284"/>
            <a:ext cx="451758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solidFill>
                  <a:schemeClr val="bg1"/>
                </a:solidFill>
              </a:rPr>
              <a:t>工作总结  </a:t>
            </a:r>
            <a:r>
              <a:rPr lang="en-US" altLang="zh-CN" sz="1600" b="1" dirty="0">
                <a:solidFill>
                  <a:schemeClr val="bg1"/>
                </a:solidFill>
              </a:rPr>
              <a:t>/  </a:t>
            </a:r>
            <a:r>
              <a:rPr lang="zh-CN" altLang="en-US" sz="1600" b="1" dirty="0">
                <a:solidFill>
                  <a:schemeClr val="bg1"/>
                </a:solidFill>
              </a:rPr>
              <a:t>半年总结  </a:t>
            </a:r>
            <a:r>
              <a:rPr lang="en-US" altLang="zh-CN" sz="1600" b="1" dirty="0">
                <a:solidFill>
                  <a:schemeClr val="bg1"/>
                </a:solidFill>
              </a:rPr>
              <a:t>/  </a:t>
            </a:r>
            <a:r>
              <a:rPr lang="zh-CN" altLang="en-US" sz="1600" b="1" dirty="0">
                <a:solidFill>
                  <a:schemeClr val="bg1"/>
                </a:solidFill>
              </a:rPr>
              <a:t>下半年计划  </a:t>
            </a:r>
            <a:r>
              <a:rPr lang="en-US" altLang="zh-CN" sz="1600" b="1" dirty="0">
                <a:solidFill>
                  <a:schemeClr val="bg1"/>
                </a:solidFill>
              </a:rPr>
              <a:t>/  </a:t>
            </a:r>
            <a:r>
              <a:rPr lang="zh-CN" altLang="en-US" sz="1600" b="1" dirty="0">
                <a:solidFill>
                  <a:schemeClr val="bg1"/>
                </a:solidFill>
              </a:rPr>
              <a:t>述职报告</a:t>
            </a:r>
          </a:p>
        </p:txBody>
      </p:sp>
    </p:spTree>
    <p:extLst>
      <p:ext uri="{BB962C8B-B14F-4D97-AF65-F5344CB8AC3E}">
        <p14:creationId xmlns:p14="http://schemas.microsoft.com/office/powerpoint/2010/main" val="5420596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DC2546A6-03B4-B4A9-0FCF-ABA076415249}"/>
              </a:ext>
            </a:extLst>
          </p:cNvPr>
          <p:cNvSpPr txBox="1"/>
          <p:nvPr/>
        </p:nvSpPr>
        <p:spPr>
          <a:xfrm>
            <a:off x="993792" y="1003917"/>
            <a:ext cx="10734029" cy="129266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6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</a:t>
            </a:r>
            <a:r>
              <a:rPr lang="zh-CN" altLang="en-US" sz="26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模板网   </a:t>
            </a:r>
            <a:r>
              <a:rPr lang="en-US" altLang="zh-CN" sz="26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www.51pptmoban.com  </a:t>
            </a:r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原创作品</a:t>
            </a:r>
            <a:endParaRPr lang="en-US" altLang="zh-CN" sz="26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endParaRPr lang="en-US" altLang="zh-CN" sz="2600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仅供学习参考之用！未经许可禁止在</a:t>
            </a:r>
            <a:r>
              <a:rPr lang="en-US" altLang="zh-CN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PC/M/App</a:t>
            </a:r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平台</a:t>
            </a:r>
            <a:r>
              <a:rPr lang="zh-CN" altLang="en-US" sz="2600" b="1" dirty="0">
                <a:solidFill>
                  <a:srgbClr val="FF0000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转载、传播、贩卖</a:t>
            </a:r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！</a:t>
            </a:r>
            <a:endParaRPr lang="en-US" altLang="zh-CN" sz="26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DF3773D-1A08-5FE5-E954-78522110419C}"/>
              </a:ext>
            </a:extLst>
          </p:cNvPr>
          <p:cNvSpPr txBox="1"/>
          <p:nvPr/>
        </p:nvSpPr>
        <p:spPr>
          <a:xfrm>
            <a:off x="993792" y="4799615"/>
            <a:ext cx="9927083" cy="14203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51PPT模板网，幻灯片演示模板及素材 </a:t>
            </a:r>
            <a:r>
              <a:rPr lang="zh-CN" altLang="en-US" sz="3200" b="1" dirty="0">
                <a:solidFill>
                  <a:schemeClr val="bg1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免费 </a:t>
            </a:r>
            <a:r>
              <a:rPr lang="zh-CN" altLang="en-US" sz="28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下载！</a:t>
            </a: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 唯一访问网址：www.51pptmoban.com</a:t>
            </a:r>
          </a:p>
        </p:txBody>
      </p:sp>
    </p:spTree>
    <p:extLst>
      <p:ext uri="{BB962C8B-B14F-4D97-AF65-F5344CB8AC3E}">
        <p14:creationId xmlns:p14="http://schemas.microsoft.com/office/powerpoint/2010/main" val="838385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2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任意多边形: 形状 15">
            <a:extLst>
              <a:ext uri="{FF2B5EF4-FFF2-40B4-BE49-F238E27FC236}">
                <a16:creationId xmlns:a16="http://schemas.microsoft.com/office/drawing/2014/main" id="{A3876441-279C-ED10-BBF8-B098FD1DCC8A}"/>
              </a:ext>
            </a:extLst>
          </p:cNvPr>
          <p:cNvSpPr/>
          <p:nvPr/>
        </p:nvSpPr>
        <p:spPr>
          <a:xfrm rot="623001">
            <a:off x="9673096" y="3285368"/>
            <a:ext cx="2829973" cy="3492810"/>
          </a:xfrm>
          <a:custGeom>
            <a:avLst/>
            <a:gdLst>
              <a:gd name="connsiteX0" fmla="*/ 2000256 w 2829973"/>
              <a:gd name="connsiteY0" fmla="*/ 25863 h 3492810"/>
              <a:gd name="connsiteX1" fmla="*/ 2217281 w 2829973"/>
              <a:gd name="connsiteY1" fmla="*/ 0 h 3492810"/>
              <a:gd name="connsiteX2" fmla="*/ 2829973 w 2829973"/>
              <a:gd name="connsiteY2" fmla="*/ 3343764 h 3492810"/>
              <a:gd name="connsiteX3" fmla="*/ 2016550 w 2829973"/>
              <a:gd name="connsiteY3" fmla="*/ 3492810 h 3492810"/>
              <a:gd name="connsiteX4" fmla="*/ 1718420 w 2829973"/>
              <a:gd name="connsiteY4" fmla="*/ 3323082 h 3492810"/>
              <a:gd name="connsiteX5" fmla="*/ 1350721 w 2829973"/>
              <a:gd name="connsiteY5" fmla="*/ 3120998 h 3492810"/>
              <a:gd name="connsiteX6" fmla="*/ 0 w 2829973"/>
              <a:gd name="connsiteY6" fmla="*/ 1742788 h 3492810"/>
              <a:gd name="connsiteX7" fmla="*/ 184570 w 2829973"/>
              <a:gd name="connsiteY7" fmla="*/ 1112080 h 3492810"/>
              <a:gd name="connsiteX8" fmla="*/ 2000256 w 2829973"/>
              <a:gd name="connsiteY8" fmla="*/ 25863 h 34928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829973" h="3492810">
                <a:moveTo>
                  <a:pt x="2000256" y="25863"/>
                </a:moveTo>
                <a:lnTo>
                  <a:pt x="2217281" y="0"/>
                </a:lnTo>
                <a:lnTo>
                  <a:pt x="2829973" y="3343764"/>
                </a:lnTo>
                <a:lnTo>
                  <a:pt x="2016550" y="3492810"/>
                </a:lnTo>
                <a:lnTo>
                  <a:pt x="1718420" y="3323082"/>
                </a:lnTo>
                <a:cubicBezTo>
                  <a:pt x="1595068" y="3254342"/>
                  <a:pt x="1472370" y="3187183"/>
                  <a:pt x="1350721" y="3120998"/>
                </a:cubicBezTo>
                <a:cubicBezTo>
                  <a:pt x="612441" y="2731672"/>
                  <a:pt x="0" y="2373496"/>
                  <a:pt x="0" y="1742788"/>
                </a:cubicBezTo>
                <a:cubicBezTo>
                  <a:pt x="0" y="1540339"/>
                  <a:pt x="75506" y="1298958"/>
                  <a:pt x="184570" y="1112080"/>
                </a:cubicBezTo>
                <a:cubicBezTo>
                  <a:pt x="580978" y="434654"/>
                  <a:pt x="1331320" y="133901"/>
                  <a:pt x="2000256" y="25863"/>
                </a:cubicBezTo>
                <a:close/>
              </a:path>
            </a:pathLst>
          </a:custGeom>
          <a:solidFill>
            <a:srgbClr val="A3BBA5">
              <a:alpha val="1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3" name="任意多边形: 形状 12">
            <a:extLst>
              <a:ext uri="{FF2B5EF4-FFF2-40B4-BE49-F238E27FC236}">
                <a16:creationId xmlns:a16="http://schemas.microsoft.com/office/drawing/2014/main" id="{47363257-9076-8331-5204-5E5FD22BF467}"/>
              </a:ext>
            </a:extLst>
          </p:cNvPr>
          <p:cNvSpPr/>
          <p:nvPr/>
        </p:nvSpPr>
        <p:spPr>
          <a:xfrm rot="1968575">
            <a:off x="-11119" y="-1096111"/>
            <a:ext cx="3994569" cy="3402742"/>
          </a:xfrm>
          <a:custGeom>
            <a:avLst/>
            <a:gdLst>
              <a:gd name="connsiteX0" fmla="*/ 0 w 3994569"/>
              <a:gd name="connsiteY0" fmla="*/ 2268866 h 3402742"/>
              <a:gd name="connsiteX1" fmla="*/ 3519298 w 3994569"/>
              <a:gd name="connsiteY1" fmla="*/ 0 h 3402742"/>
              <a:gd name="connsiteX2" fmla="*/ 3637956 w 3994569"/>
              <a:gd name="connsiteY2" fmla="*/ 139638 h 3402742"/>
              <a:gd name="connsiteX3" fmla="*/ 3877169 w 3994569"/>
              <a:gd name="connsiteY3" fmla="*/ 519137 h 3402742"/>
              <a:gd name="connsiteX4" fmla="*/ 3994569 w 3994569"/>
              <a:gd name="connsiteY4" fmla="*/ 1095452 h 3402742"/>
              <a:gd name="connsiteX5" fmla="*/ 2318986 w 3994569"/>
              <a:gd name="connsiteY5" fmla="*/ 2674977 h 3402742"/>
              <a:gd name="connsiteX6" fmla="*/ 2020155 w 3994569"/>
              <a:gd name="connsiteY6" fmla="*/ 2706999 h 3402742"/>
              <a:gd name="connsiteX7" fmla="*/ 1518550 w 3994569"/>
              <a:gd name="connsiteY7" fmla="*/ 2824393 h 3402742"/>
              <a:gd name="connsiteX8" fmla="*/ 732789 w 3994569"/>
              <a:gd name="connsiteY8" fmla="*/ 3400709 h 3402742"/>
              <a:gd name="connsiteX9" fmla="*/ 731002 w 3994569"/>
              <a:gd name="connsiteY9" fmla="*/ 3402742 h 34027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94569" h="3402742">
                <a:moveTo>
                  <a:pt x="0" y="2268866"/>
                </a:moveTo>
                <a:lnTo>
                  <a:pt x="3519298" y="0"/>
                </a:lnTo>
                <a:lnTo>
                  <a:pt x="3637956" y="139638"/>
                </a:lnTo>
                <a:cubicBezTo>
                  <a:pt x="3728589" y="256660"/>
                  <a:pt x="3809132" y="383062"/>
                  <a:pt x="3877169" y="519137"/>
                </a:cubicBezTo>
                <a:cubicBezTo>
                  <a:pt x="3962548" y="689894"/>
                  <a:pt x="3994569" y="924694"/>
                  <a:pt x="3994569" y="1095452"/>
                </a:cubicBezTo>
                <a:cubicBezTo>
                  <a:pt x="3994569" y="1970594"/>
                  <a:pt x="3386233" y="2578925"/>
                  <a:pt x="2318986" y="2674977"/>
                </a:cubicBezTo>
                <a:cubicBezTo>
                  <a:pt x="2222934" y="2685651"/>
                  <a:pt x="2105539" y="2685651"/>
                  <a:pt x="2020155" y="2706999"/>
                </a:cubicBezTo>
                <a:cubicBezTo>
                  <a:pt x="1860071" y="2728340"/>
                  <a:pt x="1678640" y="2771030"/>
                  <a:pt x="1518550" y="2824393"/>
                </a:cubicBezTo>
                <a:cubicBezTo>
                  <a:pt x="1262411" y="2904438"/>
                  <a:pt x="982259" y="3133897"/>
                  <a:pt x="732789" y="3400709"/>
                </a:cubicBezTo>
                <a:lnTo>
                  <a:pt x="731002" y="3402742"/>
                </a:lnTo>
                <a:close/>
              </a:path>
            </a:pathLst>
          </a:custGeom>
          <a:solidFill>
            <a:srgbClr val="A3BBA5">
              <a:alpha val="1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7" name="任意多边形: 形状 16">
            <a:extLst>
              <a:ext uri="{FF2B5EF4-FFF2-40B4-BE49-F238E27FC236}">
                <a16:creationId xmlns:a16="http://schemas.microsoft.com/office/drawing/2014/main" id="{E6734353-D65A-44BB-E672-D9DEF1311215}"/>
              </a:ext>
            </a:extLst>
          </p:cNvPr>
          <p:cNvSpPr/>
          <p:nvPr/>
        </p:nvSpPr>
        <p:spPr>
          <a:xfrm>
            <a:off x="5905950" y="0"/>
            <a:ext cx="6286051" cy="2275760"/>
          </a:xfrm>
          <a:custGeom>
            <a:avLst/>
            <a:gdLst>
              <a:gd name="connsiteX0" fmla="*/ 0 w 6286051"/>
              <a:gd name="connsiteY0" fmla="*/ 0 h 2275760"/>
              <a:gd name="connsiteX1" fmla="*/ 6286051 w 6286051"/>
              <a:gd name="connsiteY1" fmla="*/ 0 h 2275760"/>
              <a:gd name="connsiteX2" fmla="*/ 6286051 w 6286051"/>
              <a:gd name="connsiteY2" fmla="*/ 2275760 h 2275760"/>
              <a:gd name="connsiteX3" fmla="*/ 5975468 w 6286051"/>
              <a:gd name="connsiteY3" fmla="*/ 2091248 h 2275760"/>
              <a:gd name="connsiteX4" fmla="*/ 3847651 w 6286051"/>
              <a:gd name="connsiteY4" fmla="*/ 1045029 h 2275760"/>
              <a:gd name="connsiteX5" fmla="*/ 1786622 w 6286051"/>
              <a:gd name="connsiteY5" fmla="*/ 1001486 h 2275760"/>
              <a:gd name="connsiteX6" fmla="*/ 120428 w 6286051"/>
              <a:gd name="connsiteY6" fmla="*/ 85726 h 22757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286051" h="2275760">
                <a:moveTo>
                  <a:pt x="0" y="0"/>
                </a:moveTo>
                <a:lnTo>
                  <a:pt x="6286051" y="0"/>
                </a:lnTo>
                <a:lnTo>
                  <a:pt x="6286051" y="2275760"/>
                </a:lnTo>
                <a:lnTo>
                  <a:pt x="5975468" y="2091248"/>
                </a:lnTo>
                <a:cubicBezTo>
                  <a:pt x="5207004" y="1639434"/>
                  <a:pt x="4468136" y="1239158"/>
                  <a:pt x="3847651" y="1045029"/>
                </a:cubicBezTo>
                <a:cubicBezTo>
                  <a:pt x="3020337" y="786191"/>
                  <a:pt x="2502660" y="1228876"/>
                  <a:pt x="1786622" y="1001486"/>
                </a:cubicBezTo>
                <a:cubicBezTo>
                  <a:pt x="1249594" y="830944"/>
                  <a:pt x="688072" y="480786"/>
                  <a:pt x="120428" y="85726"/>
                </a:cubicBezTo>
                <a:close/>
              </a:path>
            </a:pathLst>
          </a:custGeom>
          <a:solidFill>
            <a:srgbClr val="D4E1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5" name="任意多边形: 形状 14">
            <a:extLst>
              <a:ext uri="{FF2B5EF4-FFF2-40B4-BE49-F238E27FC236}">
                <a16:creationId xmlns:a16="http://schemas.microsoft.com/office/drawing/2014/main" id="{2DFFFE37-0A11-4D68-EFF8-4C2A2945377F}"/>
              </a:ext>
            </a:extLst>
          </p:cNvPr>
          <p:cNvSpPr/>
          <p:nvPr/>
        </p:nvSpPr>
        <p:spPr>
          <a:xfrm>
            <a:off x="4641680" y="0"/>
            <a:ext cx="7550320" cy="1281861"/>
          </a:xfrm>
          <a:custGeom>
            <a:avLst/>
            <a:gdLst>
              <a:gd name="connsiteX0" fmla="*/ 0 w 7550320"/>
              <a:gd name="connsiteY0" fmla="*/ 0 h 1281861"/>
              <a:gd name="connsiteX1" fmla="*/ 7550320 w 7550320"/>
              <a:gd name="connsiteY1" fmla="*/ 0 h 1281861"/>
              <a:gd name="connsiteX2" fmla="*/ 7550320 w 7550320"/>
              <a:gd name="connsiteY2" fmla="*/ 1281861 h 1281861"/>
              <a:gd name="connsiteX3" fmla="*/ 7485913 w 7550320"/>
              <a:gd name="connsiteY3" fmla="*/ 1272721 h 1281861"/>
              <a:gd name="connsiteX4" fmla="*/ 5910206 w 7550320"/>
              <a:gd name="connsiteY4" fmla="*/ 986971 h 1281861"/>
              <a:gd name="connsiteX5" fmla="*/ 4023349 w 7550320"/>
              <a:gd name="connsiteY5" fmla="*/ 391886 h 1281861"/>
              <a:gd name="connsiteX6" fmla="*/ 1280150 w 7550320"/>
              <a:gd name="connsiteY6" fmla="*/ 638629 h 1281861"/>
              <a:gd name="connsiteX7" fmla="*/ 71381 w 7550320"/>
              <a:gd name="connsiteY7" fmla="*/ 57951 h 12818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550320" h="1281861">
                <a:moveTo>
                  <a:pt x="0" y="0"/>
                </a:moveTo>
                <a:lnTo>
                  <a:pt x="7550320" y="0"/>
                </a:lnTo>
                <a:lnTo>
                  <a:pt x="7550320" y="1281861"/>
                </a:lnTo>
                <a:lnTo>
                  <a:pt x="7485913" y="1272721"/>
                </a:lnTo>
                <a:cubicBezTo>
                  <a:pt x="6944349" y="1193800"/>
                  <a:pt x="6410949" y="1106714"/>
                  <a:pt x="5910206" y="986971"/>
                </a:cubicBezTo>
                <a:cubicBezTo>
                  <a:pt x="5242549" y="827314"/>
                  <a:pt x="4795025" y="449943"/>
                  <a:pt x="4023349" y="391886"/>
                </a:cubicBezTo>
                <a:cubicBezTo>
                  <a:pt x="3251673" y="333829"/>
                  <a:pt x="2039730" y="781353"/>
                  <a:pt x="1280150" y="638629"/>
                </a:cubicBezTo>
                <a:cubicBezTo>
                  <a:pt x="805411" y="549427"/>
                  <a:pt x="421387" y="328405"/>
                  <a:pt x="71381" y="57951"/>
                </a:cubicBezTo>
                <a:close/>
              </a:path>
            </a:pathLst>
          </a:custGeom>
          <a:solidFill>
            <a:srgbClr val="B8D8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19" name="任意多边形: 形状 18">
            <a:extLst>
              <a:ext uri="{FF2B5EF4-FFF2-40B4-BE49-F238E27FC236}">
                <a16:creationId xmlns:a16="http://schemas.microsoft.com/office/drawing/2014/main" id="{AA03DE1F-59A1-D2BC-6F44-504E65D3802B}"/>
              </a:ext>
            </a:extLst>
          </p:cNvPr>
          <p:cNvSpPr/>
          <p:nvPr/>
        </p:nvSpPr>
        <p:spPr>
          <a:xfrm flipH="1">
            <a:off x="0" y="4506834"/>
            <a:ext cx="10589806" cy="2351166"/>
          </a:xfrm>
          <a:custGeom>
            <a:avLst/>
            <a:gdLst>
              <a:gd name="connsiteX0" fmla="*/ 10189919 w 10589807"/>
              <a:gd name="connsiteY0" fmla="*/ 1239 h 3106602"/>
              <a:gd name="connsiteX1" fmla="*/ 10572118 w 10589807"/>
              <a:gd name="connsiteY1" fmla="*/ 58602 h 3106602"/>
              <a:gd name="connsiteX2" fmla="*/ 10589807 w 10589807"/>
              <a:gd name="connsiteY2" fmla="*/ 64748 h 3106602"/>
              <a:gd name="connsiteX3" fmla="*/ 10589807 w 10589807"/>
              <a:gd name="connsiteY3" fmla="*/ 3106602 h 3106602"/>
              <a:gd name="connsiteX4" fmla="*/ 0 w 10589807"/>
              <a:gd name="connsiteY4" fmla="*/ 3106602 h 3106602"/>
              <a:gd name="connsiteX5" fmla="*/ 198330 w 10589807"/>
              <a:gd name="connsiteY5" fmla="*/ 2894026 h 3106602"/>
              <a:gd name="connsiteX6" fmla="*/ 1678036 w 10589807"/>
              <a:gd name="connsiteY6" fmla="*/ 1981745 h 3106602"/>
              <a:gd name="connsiteX7" fmla="*/ 5234036 w 10589807"/>
              <a:gd name="connsiteY7" fmla="*/ 2330088 h 3106602"/>
              <a:gd name="connsiteX8" fmla="*/ 9370607 w 10589807"/>
              <a:gd name="connsiteY8" fmla="*/ 123916 h 3106602"/>
              <a:gd name="connsiteX9" fmla="*/ 10189919 w 10589807"/>
              <a:gd name="connsiteY9" fmla="*/ 1239 h 31066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0589807" h="3106602">
                <a:moveTo>
                  <a:pt x="10189919" y="1239"/>
                </a:moveTo>
                <a:cubicBezTo>
                  <a:pt x="10329039" y="6328"/>
                  <a:pt x="10455266" y="26852"/>
                  <a:pt x="10572118" y="58602"/>
                </a:cubicBezTo>
                <a:lnTo>
                  <a:pt x="10589807" y="64748"/>
                </a:lnTo>
                <a:lnTo>
                  <a:pt x="10589807" y="3106602"/>
                </a:lnTo>
                <a:lnTo>
                  <a:pt x="0" y="3106602"/>
                </a:lnTo>
                <a:lnTo>
                  <a:pt x="198330" y="2894026"/>
                </a:lnTo>
                <a:cubicBezTo>
                  <a:pt x="613844" y="2471696"/>
                  <a:pt x="1079322" y="2125376"/>
                  <a:pt x="1678036" y="1981745"/>
                </a:cubicBezTo>
                <a:cubicBezTo>
                  <a:pt x="2635979" y="1751936"/>
                  <a:pt x="3951941" y="2639726"/>
                  <a:pt x="5234036" y="2330088"/>
                </a:cubicBezTo>
                <a:cubicBezTo>
                  <a:pt x="6516131" y="2020450"/>
                  <a:pt x="8347350" y="433554"/>
                  <a:pt x="9370607" y="123916"/>
                </a:cubicBezTo>
                <a:cubicBezTo>
                  <a:pt x="9690375" y="27154"/>
                  <a:pt x="9958053" y="-7242"/>
                  <a:pt x="10189919" y="1239"/>
                </a:cubicBezTo>
                <a:close/>
              </a:path>
            </a:pathLst>
          </a:custGeom>
          <a:solidFill>
            <a:srgbClr val="B8D8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D6B7AFF6-E234-57F0-6EDC-56F4B913001A}"/>
              </a:ext>
            </a:extLst>
          </p:cNvPr>
          <p:cNvSpPr/>
          <p:nvPr/>
        </p:nvSpPr>
        <p:spPr>
          <a:xfrm>
            <a:off x="-1352550" y="-323850"/>
            <a:ext cx="11182350" cy="2686050"/>
          </a:xfrm>
          <a:custGeom>
            <a:avLst/>
            <a:gdLst>
              <a:gd name="connsiteX0" fmla="*/ 0 w 11182350"/>
              <a:gd name="connsiteY0" fmla="*/ 2686050 h 2686050"/>
              <a:gd name="connsiteX1" fmla="*/ 3409950 w 11182350"/>
              <a:gd name="connsiteY1" fmla="*/ 857250 h 2686050"/>
              <a:gd name="connsiteX2" fmla="*/ 7334250 w 11182350"/>
              <a:gd name="connsiteY2" fmla="*/ 1600200 h 2686050"/>
              <a:gd name="connsiteX3" fmla="*/ 11182350 w 11182350"/>
              <a:gd name="connsiteY3" fmla="*/ 0 h 2686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182350" h="2686050">
                <a:moveTo>
                  <a:pt x="0" y="2686050"/>
                </a:moveTo>
                <a:cubicBezTo>
                  <a:pt x="1093787" y="1862137"/>
                  <a:pt x="2187575" y="1038225"/>
                  <a:pt x="3409950" y="857250"/>
                </a:cubicBezTo>
                <a:cubicBezTo>
                  <a:pt x="4632325" y="676275"/>
                  <a:pt x="6038850" y="1743075"/>
                  <a:pt x="7334250" y="1600200"/>
                </a:cubicBezTo>
                <a:cubicBezTo>
                  <a:pt x="8629650" y="1457325"/>
                  <a:pt x="9906000" y="728662"/>
                  <a:pt x="11182350" y="0"/>
                </a:cubicBezTo>
              </a:path>
            </a:pathLst>
          </a:custGeom>
          <a:noFill/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620AA51A-292A-B7B8-A71D-44BC879A623D}"/>
              </a:ext>
            </a:extLst>
          </p:cNvPr>
          <p:cNvSpPr/>
          <p:nvPr/>
        </p:nvSpPr>
        <p:spPr>
          <a:xfrm rot="623001">
            <a:off x="10231619" y="4156423"/>
            <a:ext cx="4924122" cy="4906284"/>
          </a:xfrm>
          <a:custGeom>
            <a:avLst/>
            <a:gdLst>
              <a:gd name="connsiteX0" fmla="*/ 862056 w 1647874"/>
              <a:gd name="connsiteY0" fmla="*/ 41050 h 1769070"/>
              <a:gd name="connsiteX1" fmla="*/ 1198277 w 1647874"/>
              <a:gd name="connsiteY1" fmla="*/ 244347 h 1769070"/>
              <a:gd name="connsiteX2" fmla="*/ 1647875 w 1647874"/>
              <a:gd name="connsiteY2" fmla="*/ 1249101 h 1769070"/>
              <a:gd name="connsiteX3" fmla="*/ 1634191 w 1647874"/>
              <a:gd name="connsiteY3" fmla="*/ 1397664 h 1769070"/>
              <a:gd name="connsiteX4" fmla="*/ 1288196 w 1647874"/>
              <a:gd name="connsiteY4" fmla="*/ 1769071 h 1769070"/>
              <a:gd name="connsiteX5" fmla="*/ 912880 w 1647874"/>
              <a:gd name="connsiteY5" fmla="*/ 1456307 h 1769070"/>
              <a:gd name="connsiteX6" fmla="*/ 899196 w 1647874"/>
              <a:gd name="connsiteY6" fmla="*/ 1387890 h 1769070"/>
              <a:gd name="connsiteX7" fmla="*/ 877694 w 1647874"/>
              <a:gd name="connsiteY7" fmla="*/ 1301880 h 1769070"/>
              <a:gd name="connsiteX8" fmla="*/ 807322 w 1647874"/>
              <a:gd name="connsiteY8" fmla="*/ 1161136 h 1769070"/>
              <a:gd name="connsiteX9" fmla="*/ 660714 w 1647874"/>
              <a:gd name="connsiteY9" fmla="*/ 1010618 h 1769070"/>
              <a:gd name="connsiteX10" fmla="*/ 314719 w 1647874"/>
              <a:gd name="connsiteY10" fmla="*/ 789729 h 1769070"/>
              <a:gd name="connsiteX11" fmla="*/ 0 w 1647874"/>
              <a:gd name="connsiteY11" fmla="*/ 443734 h 1769070"/>
              <a:gd name="connsiteX12" fmla="*/ 43005 w 1647874"/>
              <a:gd name="connsiteY12" fmla="*/ 285397 h 1769070"/>
              <a:gd name="connsiteX13" fmla="*/ 611844 w 1647874"/>
              <a:gd name="connsiteY13" fmla="*/ 0 h 1769070"/>
              <a:gd name="connsiteX14" fmla="*/ 862056 w 1647874"/>
              <a:gd name="connsiteY14" fmla="*/ 41050 h 17690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647874" h="1769070">
                <a:moveTo>
                  <a:pt x="862056" y="41050"/>
                </a:moveTo>
                <a:cubicBezTo>
                  <a:pt x="969568" y="76236"/>
                  <a:pt x="1088809" y="142699"/>
                  <a:pt x="1198277" y="244347"/>
                </a:cubicBezTo>
                <a:cubicBezTo>
                  <a:pt x="1468036" y="492603"/>
                  <a:pt x="1647875" y="957839"/>
                  <a:pt x="1647875" y="1249101"/>
                </a:cubicBezTo>
                <a:cubicBezTo>
                  <a:pt x="1647875" y="1299925"/>
                  <a:pt x="1638101" y="1348794"/>
                  <a:pt x="1634191" y="1397664"/>
                </a:cubicBezTo>
                <a:cubicBezTo>
                  <a:pt x="1610734" y="1624418"/>
                  <a:pt x="1479764" y="1769071"/>
                  <a:pt x="1288196" y="1769071"/>
                </a:cubicBezTo>
                <a:cubicBezTo>
                  <a:pt x="1086855" y="1769071"/>
                  <a:pt x="944156" y="1645920"/>
                  <a:pt x="912880" y="1456307"/>
                </a:cubicBezTo>
                <a:cubicBezTo>
                  <a:pt x="908970" y="1434805"/>
                  <a:pt x="903106" y="1409392"/>
                  <a:pt x="899196" y="1387890"/>
                </a:cubicBezTo>
                <a:cubicBezTo>
                  <a:pt x="895287" y="1360523"/>
                  <a:pt x="887468" y="1329247"/>
                  <a:pt x="877694" y="1301880"/>
                </a:cubicBezTo>
                <a:cubicBezTo>
                  <a:pt x="864010" y="1254965"/>
                  <a:pt x="840553" y="1208051"/>
                  <a:pt x="807322" y="1161136"/>
                </a:cubicBezTo>
                <a:cubicBezTo>
                  <a:pt x="772136" y="1110312"/>
                  <a:pt x="709583" y="1047759"/>
                  <a:pt x="660714" y="1010618"/>
                </a:cubicBezTo>
                <a:cubicBezTo>
                  <a:pt x="545382" y="926563"/>
                  <a:pt x="428096" y="856191"/>
                  <a:pt x="314719" y="789729"/>
                </a:cubicBezTo>
                <a:cubicBezTo>
                  <a:pt x="142699" y="691990"/>
                  <a:pt x="0" y="602071"/>
                  <a:pt x="0" y="443734"/>
                </a:cubicBezTo>
                <a:cubicBezTo>
                  <a:pt x="0" y="392910"/>
                  <a:pt x="17593" y="332312"/>
                  <a:pt x="43005" y="285397"/>
                </a:cubicBezTo>
                <a:cubicBezTo>
                  <a:pt x="166156" y="58643"/>
                  <a:pt x="435915" y="0"/>
                  <a:pt x="611844" y="0"/>
                </a:cubicBezTo>
                <a:cubicBezTo>
                  <a:pt x="693945" y="0"/>
                  <a:pt x="779955" y="15638"/>
                  <a:pt x="862056" y="41050"/>
                </a:cubicBezTo>
                <a:close/>
              </a:path>
            </a:pathLst>
          </a:custGeom>
          <a:noFill/>
          <a:ln w="127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id="{8BDB785D-1059-C517-634C-A7AD0E1A4DFC}"/>
              </a:ext>
            </a:extLst>
          </p:cNvPr>
          <p:cNvSpPr/>
          <p:nvPr/>
        </p:nvSpPr>
        <p:spPr>
          <a:xfrm>
            <a:off x="9260114" y="5169992"/>
            <a:ext cx="855548" cy="885420"/>
          </a:xfrm>
          <a:custGeom>
            <a:avLst/>
            <a:gdLst>
              <a:gd name="connsiteX0" fmla="*/ 957839 w 1399618"/>
              <a:gd name="connsiteY0" fmla="*/ 25412 h 1448487"/>
              <a:gd name="connsiteX1" fmla="*/ 1251056 w 1399618"/>
              <a:gd name="connsiteY1" fmla="*/ 207206 h 1448487"/>
              <a:gd name="connsiteX2" fmla="*/ 1268648 w 1399618"/>
              <a:gd name="connsiteY2" fmla="*/ 226754 h 1448487"/>
              <a:gd name="connsiteX3" fmla="*/ 1284287 w 1399618"/>
              <a:gd name="connsiteY3" fmla="*/ 248256 h 1448487"/>
              <a:gd name="connsiteX4" fmla="*/ 1342930 w 1399618"/>
              <a:gd name="connsiteY4" fmla="*/ 347950 h 1448487"/>
              <a:gd name="connsiteX5" fmla="*/ 1399618 w 1399618"/>
              <a:gd name="connsiteY5" fmla="*/ 574704 h 1448487"/>
              <a:gd name="connsiteX6" fmla="*/ 1399618 w 1399618"/>
              <a:gd name="connsiteY6" fmla="*/ 690035 h 1448487"/>
              <a:gd name="connsiteX7" fmla="*/ 1393754 w 1399618"/>
              <a:gd name="connsiteY7" fmla="*/ 758452 h 1448487"/>
              <a:gd name="connsiteX8" fmla="*/ 1354659 w 1399618"/>
              <a:gd name="connsiteY8" fmla="*/ 977387 h 1448487"/>
              <a:gd name="connsiteX9" fmla="*/ 1260829 w 1399618"/>
              <a:gd name="connsiteY9" fmla="*/ 1229553 h 1448487"/>
              <a:gd name="connsiteX10" fmla="*/ 1034076 w 1399618"/>
              <a:gd name="connsiteY10" fmla="*/ 1387890 h 1448487"/>
              <a:gd name="connsiteX11" fmla="*/ 938292 w 1399618"/>
              <a:gd name="connsiteY11" fmla="*/ 1415257 h 1448487"/>
              <a:gd name="connsiteX12" fmla="*/ 719357 w 1399618"/>
              <a:gd name="connsiteY12" fmla="*/ 1448488 h 1448487"/>
              <a:gd name="connsiteX13" fmla="*/ 615754 w 1399618"/>
              <a:gd name="connsiteY13" fmla="*/ 1448488 h 1448487"/>
              <a:gd name="connsiteX14" fmla="*/ 170065 w 1399618"/>
              <a:gd name="connsiteY14" fmla="*/ 1215870 h 1448487"/>
              <a:gd name="connsiteX15" fmla="*/ 99693 w 1399618"/>
              <a:gd name="connsiteY15" fmla="*/ 1108357 h 1448487"/>
              <a:gd name="connsiteX16" fmla="*/ 35186 w 1399618"/>
              <a:gd name="connsiteY16" fmla="*/ 926563 h 1448487"/>
              <a:gd name="connsiteX17" fmla="*/ 0 w 1399618"/>
              <a:gd name="connsiteY17" fmla="*/ 721312 h 1448487"/>
              <a:gd name="connsiteX18" fmla="*/ 0 w 1399618"/>
              <a:gd name="connsiteY18" fmla="*/ 641166 h 1448487"/>
              <a:gd name="connsiteX19" fmla="*/ 3910 w 1399618"/>
              <a:gd name="connsiteY19" fmla="*/ 605980 h 1448487"/>
              <a:gd name="connsiteX20" fmla="*/ 29322 w 1399618"/>
              <a:gd name="connsiteY20" fmla="*/ 490648 h 1448487"/>
              <a:gd name="connsiteX21" fmla="*/ 33231 w 1399618"/>
              <a:gd name="connsiteY21" fmla="*/ 480875 h 1448487"/>
              <a:gd name="connsiteX22" fmla="*/ 93829 w 1399618"/>
              <a:gd name="connsiteY22" fmla="*/ 347950 h 1448487"/>
              <a:gd name="connsiteX23" fmla="*/ 125106 w 1399618"/>
              <a:gd name="connsiteY23" fmla="*/ 301035 h 1448487"/>
              <a:gd name="connsiteX24" fmla="*/ 150518 w 1399618"/>
              <a:gd name="connsiteY24" fmla="*/ 269759 h 1448487"/>
              <a:gd name="connsiteX25" fmla="*/ 367498 w 1399618"/>
              <a:gd name="connsiteY25" fmla="*/ 91874 h 1448487"/>
              <a:gd name="connsiteX26" fmla="*/ 576658 w 1399618"/>
              <a:gd name="connsiteY26" fmla="*/ 17593 h 1448487"/>
              <a:gd name="connsiteX27" fmla="*/ 705674 w 1399618"/>
              <a:gd name="connsiteY27" fmla="*/ 0 h 1448487"/>
              <a:gd name="connsiteX28" fmla="*/ 815141 w 1399618"/>
              <a:gd name="connsiteY28" fmla="*/ 0 h 1448487"/>
              <a:gd name="connsiteX29" fmla="*/ 957839 w 1399618"/>
              <a:gd name="connsiteY29" fmla="*/ 25412 h 14484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1399618" h="1448487">
                <a:moveTo>
                  <a:pt x="957839" y="25412"/>
                </a:moveTo>
                <a:cubicBezTo>
                  <a:pt x="1051669" y="56688"/>
                  <a:pt x="1174819" y="97739"/>
                  <a:pt x="1251056" y="207206"/>
                </a:cubicBezTo>
                <a:cubicBezTo>
                  <a:pt x="1254965" y="213070"/>
                  <a:pt x="1264739" y="220889"/>
                  <a:pt x="1268648" y="226754"/>
                </a:cubicBezTo>
                <a:cubicBezTo>
                  <a:pt x="1274513" y="230663"/>
                  <a:pt x="1278422" y="240437"/>
                  <a:pt x="1284287" y="248256"/>
                </a:cubicBezTo>
                <a:cubicBezTo>
                  <a:pt x="1307744" y="275623"/>
                  <a:pt x="1331201" y="316673"/>
                  <a:pt x="1342930" y="347950"/>
                </a:cubicBezTo>
                <a:cubicBezTo>
                  <a:pt x="1362478" y="394864"/>
                  <a:pt x="1399618" y="510196"/>
                  <a:pt x="1399618" y="574704"/>
                </a:cubicBezTo>
                <a:lnTo>
                  <a:pt x="1399618" y="690035"/>
                </a:lnTo>
                <a:cubicBezTo>
                  <a:pt x="1397664" y="713493"/>
                  <a:pt x="1393754" y="752588"/>
                  <a:pt x="1393754" y="758452"/>
                </a:cubicBezTo>
                <a:cubicBezTo>
                  <a:pt x="1393754" y="762362"/>
                  <a:pt x="1370297" y="905061"/>
                  <a:pt x="1354659" y="977387"/>
                </a:cubicBezTo>
                <a:cubicBezTo>
                  <a:pt x="1337066" y="1061443"/>
                  <a:pt x="1319473" y="1145498"/>
                  <a:pt x="1260829" y="1229553"/>
                </a:cubicBezTo>
                <a:cubicBezTo>
                  <a:pt x="1208051" y="1303835"/>
                  <a:pt x="1112267" y="1362478"/>
                  <a:pt x="1034076" y="1387890"/>
                </a:cubicBezTo>
                <a:cubicBezTo>
                  <a:pt x="1002799" y="1397664"/>
                  <a:pt x="969568" y="1409392"/>
                  <a:pt x="938292" y="1415257"/>
                </a:cubicBezTo>
                <a:cubicBezTo>
                  <a:pt x="932427" y="1417211"/>
                  <a:pt x="770181" y="1448488"/>
                  <a:pt x="719357" y="1448488"/>
                </a:cubicBezTo>
                <a:lnTo>
                  <a:pt x="615754" y="1448488"/>
                </a:lnTo>
                <a:cubicBezTo>
                  <a:pt x="465236" y="1442623"/>
                  <a:pt x="279533" y="1364433"/>
                  <a:pt x="170065" y="1215870"/>
                </a:cubicBezTo>
                <a:cubicBezTo>
                  <a:pt x="146608" y="1184593"/>
                  <a:pt x="119241" y="1141588"/>
                  <a:pt x="99693" y="1108357"/>
                </a:cubicBezTo>
                <a:cubicBezTo>
                  <a:pt x="93829" y="1098583"/>
                  <a:pt x="35186" y="951975"/>
                  <a:pt x="35186" y="926563"/>
                </a:cubicBezTo>
                <a:cubicBezTo>
                  <a:pt x="35186" y="924608"/>
                  <a:pt x="0" y="789729"/>
                  <a:pt x="0" y="721312"/>
                </a:cubicBezTo>
                <a:lnTo>
                  <a:pt x="0" y="641166"/>
                </a:lnTo>
                <a:cubicBezTo>
                  <a:pt x="1955" y="629437"/>
                  <a:pt x="1955" y="617709"/>
                  <a:pt x="3910" y="605980"/>
                </a:cubicBezTo>
                <a:cubicBezTo>
                  <a:pt x="9774" y="568839"/>
                  <a:pt x="29322" y="494558"/>
                  <a:pt x="29322" y="490648"/>
                </a:cubicBezTo>
                <a:cubicBezTo>
                  <a:pt x="29322" y="484784"/>
                  <a:pt x="33231" y="482829"/>
                  <a:pt x="33231" y="480875"/>
                </a:cubicBezTo>
                <a:cubicBezTo>
                  <a:pt x="46915" y="437870"/>
                  <a:pt x="68417" y="390955"/>
                  <a:pt x="93829" y="347950"/>
                </a:cubicBezTo>
                <a:cubicBezTo>
                  <a:pt x="101648" y="334266"/>
                  <a:pt x="125106" y="304945"/>
                  <a:pt x="125106" y="301035"/>
                </a:cubicBezTo>
                <a:cubicBezTo>
                  <a:pt x="125106" y="295171"/>
                  <a:pt x="142699" y="279533"/>
                  <a:pt x="150518" y="269759"/>
                </a:cubicBezTo>
                <a:cubicBezTo>
                  <a:pt x="207206" y="199387"/>
                  <a:pt x="289307" y="132925"/>
                  <a:pt x="367498" y="91874"/>
                </a:cubicBezTo>
                <a:cubicBezTo>
                  <a:pt x="433960" y="56688"/>
                  <a:pt x="506287" y="31276"/>
                  <a:pt x="576658" y="17593"/>
                </a:cubicBezTo>
                <a:cubicBezTo>
                  <a:pt x="617709" y="9774"/>
                  <a:pt x="699809" y="0"/>
                  <a:pt x="705674" y="0"/>
                </a:cubicBezTo>
                <a:lnTo>
                  <a:pt x="815141" y="0"/>
                </a:lnTo>
                <a:cubicBezTo>
                  <a:pt x="836643" y="0"/>
                  <a:pt x="951975" y="23457"/>
                  <a:pt x="957839" y="25412"/>
                </a:cubicBezTo>
                <a:close/>
              </a:path>
            </a:pathLst>
          </a:custGeom>
          <a:solidFill>
            <a:srgbClr val="D4E1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id="{66B14AED-35E4-0740-DF81-E696B5BF0F06}"/>
              </a:ext>
            </a:extLst>
          </p:cNvPr>
          <p:cNvSpPr/>
          <p:nvPr/>
        </p:nvSpPr>
        <p:spPr>
          <a:xfrm>
            <a:off x="-624114" y="5062226"/>
            <a:ext cx="7823200" cy="2359327"/>
          </a:xfrm>
          <a:custGeom>
            <a:avLst/>
            <a:gdLst>
              <a:gd name="connsiteX0" fmla="*/ 0 w 7823200"/>
              <a:gd name="connsiteY0" fmla="*/ 980470 h 2359327"/>
              <a:gd name="connsiteX1" fmla="*/ 3889828 w 7823200"/>
              <a:gd name="connsiteY1" fmla="*/ 51556 h 2359327"/>
              <a:gd name="connsiteX2" fmla="*/ 7823200 w 7823200"/>
              <a:gd name="connsiteY2" fmla="*/ 2359327 h 23593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823200" h="2359327">
                <a:moveTo>
                  <a:pt x="0" y="980470"/>
                </a:moveTo>
                <a:cubicBezTo>
                  <a:pt x="1292980" y="401108"/>
                  <a:pt x="2585961" y="-178254"/>
                  <a:pt x="3889828" y="51556"/>
                </a:cubicBezTo>
                <a:cubicBezTo>
                  <a:pt x="5193695" y="281366"/>
                  <a:pt x="6508447" y="1320346"/>
                  <a:pt x="7823200" y="2359327"/>
                </a:cubicBezTo>
              </a:path>
            </a:pathLst>
          </a:custGeom>
          <a:noFill/>
          <a:ln>
            <a:solidFill>
              <a:schemeClr val="tx1">
                <a:lumMod val="65000"/>
                <a:lumOff val="3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8" name="任意多边形: 形状 27">
            <a:extLst>
              <a:ext uri="{FF2B5EF4-FFF2-40B4-BE49-F238E27FC236}">
                <a16:creationId xmlns:a16="http://schemas.microsoft.com/office/drawing/2014/main" id="{B0F47405-1C04-DF40-51E9-4255A57BF713}"/>
              </a:ext>
            </a:extLst>
          </p:cNvPr>
          <p:cNvSpPr/>
          <p:nvPr/>
        </p:nvSpPr>
        <p:spPr>
          <a:xfrm rot="7395911">
            <a:off x="1140933" y="1360489"/>
            <a:ext cx="878671" cy="641166"/>
          </a:xfrm>
          <a:custGeom>
            <a:avLst/>
            <a:gdLst>
              <a:gd name="connsiteX0" fmla="*/ 803412 w 1757341"/>
              <a:gd name="connsiteY0" fmla="*/ 35186 h 1282331"/>
              <a:gd name="connsiteX1" fmla="*/ 1157226 w 1757341"/>
              <a:gd name="connsiteY1" fmla="*/ 228709 h 1282331"/>
              <a:gd name="connsiteX2" fmla="*/ 1579458 w 1757341"/>
              <a:gd name="connsiteY2" fmla="*/ 447643 h 1282331"/>
              <a:gd name="connsiteX3" fmla="*/ 1679151 w 1757341"/>
              <a:gd name="connsiteY3" fmla="*/ 580568 h 1282331"/>
              <a:gd name="connsiteX4" fmla="*/ 1757342 w 1757341"/>
              <a:gd name="connsiteY4" fmla="*/ 840553 h 1282331"/>
              <a:gd name="connsiteX5" fmla="*/ 1686970 w 1757341"/>
              <a:gd name="connsiteY5" fmla="*/ 1082945 h 1282331"/>
              <a:gd name="connsiteX6" fmla="*/ 1296015 w 1757341"/>
              <a:gd name="connsiteY6" fmla="*/ 1282332 h 1282331"/>
              <a:gd name="connsiteX7" fmla="*/ 951975 w 1757341"/>
              <a:gd name="connsiteY7" fmla="*/ 1239327 h 1282331"/>
              <a:gd name="connsiteX8" fmla="*/ 559065 w 1757341"/>
              <a:gd name="connsiteY8" fmla="*/ 1268649 h 1282331"/>
              <a:gd name="connsiteX9" fmla="*/ 35186 w 1757341"/>
              <a:gd name="connsiteY9" fmla="*/ 993025 h 1282331"/>
              <a:gd name="connsiteX10" fmla="*/ 13683 w 1757341"/>
              <a:gd name="connsiteY10" fmla="*/ 922654 h 1282331"/>
              <a:gd name="connsiteX11" fmla="*/ 0 w 1757341"/>
              <a:gd name="connsiteY11" fmla="*/ 826870 h 1282331"/>
              <a:gd name="connsiteX12" fmla="*/ 0 w 1757341"/>
              <a:gd name="connsiteY12" fmla="*/ 656804 h 1282331"/>
              <a:gd name="connsiteX13" fmla="*/ 5864 w 1757341"/>
              <a:gd name="connsiteY13" fmla="*/ 574704 h 1282331"/>
              <a:gd name="connsiteX14" fmla="*/ 615754 w 1757341"/>
              <a:gd name="connsiteY14" fmla="*/ 0 h 1282331"/>
              <a:gd name="connsiteX15" fmla="*/ 803412 w 1757341"/>
              <a:gd name="connsiteY15" fmla="*/ 35186 h 12823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757341" h="1282331">
                <a:moveTo>
                  <a:pt x="803412" y="35186"/>
                </a:moveTo>
                <a:cubicBezTo>
                  <a:pt x="916789" y="76236"/>
                  <a:pt x="1041895" y="177885"/>
                  <a:pt x="1157226" y="228709"/>
                </a:cubicBezTo>
                <a:cubicBezTo>
                  <a:pt x="1296015" y="293216"/>
                  <a:pt x="1444578" y="324493"/>
                  <a:pt x="1579458" y="447643"/>
                </a:cubicBezTo>
                <a:cubicBezTo>
                  <a:pt x="1622463" y="484784"/>
                  <a:pt x="1647875" y="535608"/>
                  <a:pt x="1679151" y="580568"/>
                </a:cubicBezTo>
                <a:cubicBezTo>
                  <a:pt x="1733885" y="658759"/>
                  <a:pt x="1757342" y="758453"/>
                  <a:pt x="1757342" y="840553"/>
                </a:cubicBezTo>
                <a:cubicBezTo>
                  <a:pt x="1757342" y="916789"/>
                  <a:pt x="1733885" y="1014528"/>
                  <a:pt x="1686970" y="1082945"/>
                </a:cubicBezTo>
                <a:cubicBezTo>
                  <a:pt x="1587277" y="1225644"/>
                  <a:pt x="1417211" y="1282332"/>
                  <a:pt x="1296015" y="1282332"/>
                </a:cubicBezTo>
                <a:cubicBezTo>
                  <a:pt x="1170910" y="1282332"/>
                  <a:pt x="1071216" y="1239327"/>
                  <a:pt x="951975" y="1239327"/>
                </a:cubicBezTo>
                <a:lnTo>
                  <a:pt x="559065" y="1268649"/>
                </a:lnTo>
                <a:cubicBezTo>
                  <a:pt x="387045" y="1260830"/>
                  <a:pt x="142699" y="1233463"/>
                  <a:pt x="35186" y="993025"/>
                </a:cubicBezTo>
                <a:cubicBezTo>
                  <a:pt x="25412" y="969568"/>
                  <a:pt x="19548" y="946111"/>
                  <a:pt x="13683" y="922654"/>
                </a:cubicBezTo>
                <a:cubicBezTo>
                  <a:pt x="5864" y="891377"/>
                  <a:pt x="0" y="830779"/>
                  <a:pt x="0" y="826870"/>
                </a:cubicBezTo>
                <a:lnTo>
                  <a:pt x="0" y="656804"/>
                </a:lnTo>
                <a:lnTo>
                  <a:pt x="5864" y="574704"/>
                </a:lnTo>
                <a:cubicBezTo>
                  <a:pt x="41050" y="222844"/>
                  <a:pt x="375317" y="0"/>
                  <a:pt x="615754" y="0"/>
                </a:cubicBezTo>
                <a:cubicBezTo>
                  <a:pt x="680261" y="0"/>
                  <a:pt x="734995" y="9774"/>
                  <a:pt x="803412" y="35186"/>
                </a:cubicBezTo>
                <a:close/>
              </a:path>
            </a:pathLst>
          </a:custGeom>
          <a:solidFill>
            <a:srgbClr val="B8D8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49" name="任意多边形: 形状 48">
            <a:extLst>
              <a:ext uri="{FF2B5EF4-FFF2-40B4-BE49-F238E27FC236}">
                <a16:creationId xmlns:a16="http://schemas.microsoft.com/office/drawing/2014/main" id="{A1D14BA2-86AD-EC7A-1B18-267F58FED11C}"/>
              </a:ext>
            </a:extLst>
          </p:cNvPr>
          <p:cNvSpPr/>
          <p:nvPr/>
        </p:nvSpPr>
        <p:spPr>
          <a:xfrm rot="12351195">
            <a:off x="112090" y="5268636"/>
            <a:ext cx="2597555" cy="2580932"/>
          </a:xfrm>
          <a:custGeom>
            <a:avLst/>
            <a:gdLst>
              <a:gd name="connsiteX0" fmla="*/ 836128 w 1214765"/>
              <a:gd name="connsiteY0" fmla="*/ 201058 h 1206991"/>
              <a:gd name="connsiteX1" fmla="*/ 717447 w 1214765"/>
              <a:gd name="connsiteY1" fmla="*/ 4938 h 1206991"/>
              <a:gd name="connsiteX2" fmla="*/ 552094 w 1214765"/>
              <a:gd name="connsiteY2" fmla="*/ 96994 h 1206991"/>
              <a:gd name="connsiteX3" fmla="*/ 277394 w 1214765"/>
              <a:gd name="connsiteY3" fmla="*/ 263763 h 1206991"/>
              <a:gd name="connsiteX4" fmla="*/ 217386 w 1214765"/>
              <a:gd name="connsiteY4" fmla="*/ 431865 h 1206991"/>
              <a:gd name="connsiteX5" fmla="*/ 442747 w 1214765"/>
              <a:gd name="connsiteY5" fmla="*/ 394509 h 1206991"/>
              <a:gd name="connsiteX6" fmla="*/ 280061 w 1214765"/>
              <a:gd name="connsiteY6" fmla="*/ 434534 h 1206991"/>
              <a:gd name="connsiteX7" fmla="*/ 70702 w 1214765"/>
              <a:gd name="connsiteY7" fmla="*/ 598634 h 1206991"/>
              <a:gd name="connsiteX8" fmla="*/ 61367 w 1214765"/>
              <a:gd name="connsiteY8" fmla="*/ 754729 h 1206991"/>
              <a:gd name="connsiteX9" fmla="*/ 156046 w 1214765"/>
              <a:gd name="connsiteY9" fmla="*/ 706699 h 1206991"/>
              <a:gd name="connsiteX10" fmla="*/ 249390 w 1214765"/>
              <a:gd name="connsiteY10" fmla="*/ 595965 h 1206991"/>
              <a:gd name="connsiteX11" fmla="*/ 336068 w 1214765"/>
              <a:gd name="connsiteY11" fmla="*/ 610641 h 1206991"/>
              <a:gd name="connsiteX12" fmla="*/ 110707 w 1214765"/>
              <a:gd name="connsiteY12" fmla="*/ 717373 h 1206991"/>
              <a:gd name="connsiteX13" fmla="*/ 27 w 1214765"/>
              <a:gd name="connsiteY13" fmla="*/ 848119 h 1206991"/>
              <a:gd name="connsiteX14" fmla="*/ 106706 w 1214765"/>
              <a:gd name="connsiteY14" fmla="*/ 1120285 h 1206991"/>
              <a:gd name="connsiteX15" fmla="*/ 98705 w 1214765"/>
              <a:gd name="connsiteY15" fmla="*/ 1207005 h 1206991"/>
              <a:gd name="connsiteX16" fmla="*/ 277394 w 1214765"/>
              <a:gd name="connsiteY16" fmla="*/ 1096270 h 1206991"/>
              <a:gd name="connsiteX17" fmla="*/ 404076 w 1214765"/>
              <a:gd name="connsiteY17" fmla="*/ 921497 h 1206991"/>
              <a:gd name="connsiteX18" fmla="*/ 468083 w 1214765"/>
              <a:gd name="connsiteY18" fmla="*/ 749392 h 1206991"/>
              <a:gd name="connsiteX19" fmla="*/ 452082 w 1214765"/>
              <a:gd name="connsiteY19" fmla="*/ 958853 h 1206991"/>
              <a:gd name="connsiteX20" fmla="*/ 361404 w 1214765"/>
              <a:gd name="connsiteY20" fmla="*/ 1093602 h 1206991"/>
              <a:gd name="connsiteX21" fmla="*/ 645439 w 1214765"/>
              <a:gd name="connsiteY21" fmla="*/ 946846 h 1206991"/>
              <a:gd name="connsiteX22" fmla="*/ 641438 w 1214765"/>
              <a:gd name="connsiteY22" fmla="*/ 566614 h 1206991"/>
              <a:gd name="connsiteX23" fmla="*/ 737450 w 1214765"/>
              <a:gd name="connsiteY23" fmla="*/ 800090 h 1206991"/>
              <a:gd name="connsiteX24" fmla="*/ 724115 w 1214765"/>
              <a:gd name="connsiteY24" fmla="*/ 1054912 h 1206991"/>
              <a:gd name="connsiteX25" fmla="*/ 957476 w 1214765"/>
              <a:gd name="connsiteY25" fmla="*/ 850787 h 1206991"/>
              <a:gd name="connsiteX26" fmla="*/ 860131 w 1214765"/>
              <a:gd name="connsiteY26" fmla="*/ 525255 h 1206991"/>
              <a:gd name="connsiteX27" fmla="*/ 858798 w 1214765"/>
              <a:gd name="connsiteY27" fmla="*/ 455880 h 1206991"/>
              <a:gd name="connsiteX28" fmla="*/ 948143 w 1214765"/>
              <a:gd name="connsiteY28" fmla="*/ 736051 h 1206991"/>
              <a:gd name="connsiteX29" fmla="*/ 952143 w 1214765"/>
              <a:gd name="connsiteY29" fmla="*/ 865463 h 1206991"/>
              <a:gd name="connsiteX30" fmla="*/ 1100161 w 1214765"/>
              <a:gd name="connsiteY30" fmla="*/ 650665 h 1206991"/>
              <a:gd name="connsiteX31" fmla="*/ 1190839 w 1214765"/>
              <a:gd name="connsiteY31" fmla="*/ 489233 h 1206991"/>
              <a:gd name="connsiteX32" fmla="*/ 1004149 w 1214765"/>
              <a:gd name="connsiteY32" fmla="*/ 349148 h 1206991"/>
              <a:gd name="connsiteX33" fmla="*/ 857465 w 1214765"/>
              <a:gd name="connsiteY33" fmla="*/ 338475 h 1206991"/>
              <a:gd name="connsiteX34" fmla="*/ 1064157 w 1214765"/>
              <a:gd name="connsiteY34" fmla="*/ 369160 h 1206991"/>
              <a:gd name="connsiteX35" fmla="*/ 1186838 w 1214765"/>
              <a:gd name="connsiteY35" fmla="*/ 507911 h 1206991"/>
              <a:gd name="connsiteX36" fmla="*/ 1158835 w 1214765"/>
              <a:gd name="connsiteY36" fmla="*/ 189050 h 1206991"/>
              <a:gd name="connsiteX37" fmla="*/ 836129 w 1214765"/>
              <a:gd name="connsiteY37" fmla="*/ 201058 h 12069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1214765" h="1206991">
                <a:moveTo>
                  <a:pt x="836128" y="201058"/>
                </a:moveTo>
                <a:cubicBezTo>
                  <a:pt x="836128" y="201058"/>
                  <a:pt x="822793" y="35623"/>
                  <a:pt x="717447" y="4938"/>
                </a:cubicBezTo>
                <a:cubicBezTo>
                  <a:pt x="612101" y="-25747"/>
                  <a:pt x="552094" y="96994"/>
                  <a:pt x="552094" y="96994"/>
                </a:cubicBezTo>
                <a:cubicBezTo>
                  <a:pt x="552094" y="96994"/>
                  <a:pt x="342735" y="174375"/>
                  <a:pt x="277394" y="263763"/>
                </a:cubicBezTo>
                <a:cubicBezTo>
                  <a:pt x="212052" y="353150"/>
                  <a:pt x="217386" y="431865"/>
                  <a:pt x="217386" y="431865"/>
                </a:cubicBezTo>
                <a:cubicBezTo>
                  <a:pt x="217386" y="431865"/>
                  <a:pt x="405409" y="350482"/>
                  <a:pt x="442747" y="394509"/>
                </a:cubicBezTo>
                <a:cubicBezTo>
                  <a:pt x="480085" y="438536"/>
                  <a:pt x="330733" y="441204"/>
                  <a:pt x="280061" y="434534"/>
                </a:cubicBezTo>
                <a:cubicBezTo>
                  <a:pt x="229388" y="427862"/>
                  <a:pt x="108040" y="461216"/>
                  <a:pt x="70702" y="598634"/>
                </a:cubicBezTo>
                <a:cubicBezTo>
                  <a:pt x="33364" y="736051"/>
                  <a:pt x="61367" y="754729"/>
                  <a:pt x="61367" y="754729"/>
                </a:cubicBezTo>
                <a:cubicBezTo>
                  <a:pt x="61367" y="754729"/>
                  <a:pt x="128042" y="717373"/>
                  <a:pt x="156046" y="706699"/>
                </a:cubicBezTo>
                <a:cubicBezTo>
                  <a:pt x="184049" y="696026"/>
                  <a:pt x="209385" y="654668"/>
                  <a:pt x="249390" y="595965"/>
                </a:cubicBezTo>
                <a:cubicBezTo>
                  <a:pt x="289395" y="537263"/>
                  <a:pt x="392074" y="558609"/>
                  <a:pt x="336068" y="610641"/>
                </a:cubicBezTo>
                <a:cubicBezTo>
                  <a:pt x="280061" y="662672"/>
                  <a:pt x="132043" y="708034"/>
                  <a:pt x="110707" y="717373"/>
                </a:cubicBezTo>
                <a:cubicBezTo>
                  <a:pt x="89371" y="726711"/>
                  <a:pt x="1360" y="796087"/>
                  <a:pt x="27" y="848119"/>
                </a:cubicBezTo>
                <a:cubicBezTo>
                  <a:pt x="-1306" y="900150"/>
                  <a:pt x="114707" y="1058914"/>
                  <a:pt x="106706" y="1120285"/>
                </a:cubicBezTo>
                <a:cubicBezTo>
                  <a:pt x="98705" y="1181656"/>
                  <a:pt x="98705" y="1207005"/>
                  <a:pt x="98705" y="1207005"/>
                </a:cubicBezTo>
                <a:cubicBezTo>
                  <a:pt x="98705" y="1207005"/>
                  <a:pt x="225387" y="1126956"/>
                  <a:pt x="277394" y="1096270"/>
                </a:cubicBezTo>
                <a:cubicBezTo>
                  <a:pt x="329400" y="1065585"/>
                  <a:pt x="396075" y="1018890"/>
                  <a:pt x="404076" y="921497"/>
                </a:cubicBezTo>
                <a:cubicBezTo>
                  <a:pt x="412077" y="824104"/>
                  <a:pt x="430746" y="786748"/>
                  <a:pt x="468083" y="749392"/>
                </a:cubicBezTo>
                <a:cubicBezTo>
                  <a:pt x="468083" y="749392"/>
                  <a:pt x="465417" y="909490"/>
                  <a:pt x="452082" y="958853"/>
                </a:cubicBezTo>
                <a:cubicBezTo>
                  <a:pt x="438747" y="1008217"/>
                  <a:pt x="361404" y="1093602"/>
                  <a:pt x="361404" y="1093602"/>
                </a:cubicBezTo>
                <a:cubicBezTo>
                  <a:pt x="361404" y="1093602"/>
                  <a:pt x="601433" y="1049575"/>
                  <a:pt x="645439" y="946846"/>
                </a:cubicBezTo>
                <a:cubicBezTo>
                  <a:pt x="689444" y="844116"/>
                  <a:pt x="641438" y="566614"/>
                  <a:pt x="641438" y="566614"/>
                </a:cubicBezTo>
                <a:cubicBezTo>
                  <a:pt x="641438" y="566614"/>
                  <a:pt x="714780" y="633321"/>
                  <a:pt x="737450" y="800090"/>
                </a:cubicBezTo>
                <a:cubicBezTo>
                  <a:pt x="760119" y="966858"/>
                  <a:pt x="724115" y="1054912"/>
                  <a:pt x="724115" y="1054912"/>
                </a:cubicBezTo>
                <a:cubicBezTo>
                  <a:pt x="724115" y="1054912"/>
                  <a:pt x="936140" y="928168"/>
                  <a:pt x="957476" y="850787"/>
                </a:cubicBezTo>
                <a:cubicBezTo>
                  <a:pt x="978812" y="773407"/>
                  <a:pt x="913471" y="598634"/>
                  <a:pt x="860131" y="525255"/>
                </a:cubicBezTo>
                <a:cubicBezTo>
                  <a:pt x="806791" y="451877"/>
                  <a:pt x="814792" y="434534"/>
                  <a:pt x="858798" y="455880"/>
                </a:cubicBezTo>
                <a:cubicBezTo>
                  <a:pt x="902804" y="477226"/>
                  <a:pt x="989481" y="642660"/>
                  <a:pt x="948143" y="736051"/>
                </a:cubicBezTo>
                <a:cubicBezTo>
                  <a:pt x="948143" y="736051"/>
                  <a:pt x="964145" y="840114"/>
                  <a:pt x="952143" y="865463"/>
                </a:cubicBezTo>
                <a:cubicBezTo>
                  <a:pt x="952143" y="865463"/>
                  <a:pt x="1062823" y="730714"/>
                  <a:pt x="1100161" y="650665"/>
                </a:cubicBezTo>
                <a:cubicBezTo>
                  <a:pt x="1100161" y="650665"/>
                  <a:pt x="1192172" y="531926"/>
                  <a:pt x="1190839" y="489233"/>
                </a:cubicBezTo>
                <a:cubicBezTo>
                  <a:pt x="1189506" y="446541"/>
                  <a:pt x="1086826" y="363824"/>
                  <a:pt x="1004149" y="349148"/>
                </a:cubicBezTo>
                <a:cubicBezTo>
                  <a:pt x="921473" y="334472"/>
                  <a:pt x="857465" y="338475"/>
                  <a:pt x="857465" y="338475"/>
                </a:cubicBezTo>
                <a:cubicBezTo>
                  <a:pt x="857465" y="338475"/>
                  <a:pt x="1018818" y="258426"/>
                  <a:pt x="1064157" y="369160"/>
                </a:cubicBezTo>
                <a:cubicBezTo>
                  <a:pt x="1064157" y="369160"/>
                  <a:pt x="1201507" y="461216"/>
                  <a:pt x="1186838" y="507911"/>
                </a:cubicBezTo>
                <a:cubicBezTo>
                  <a:pt x="1186838" y="507911"/>
                  <a:pt x="1265514" y="282441"/>
                  <a:pt x="1158835" y="189050"/>
                </a:cubicBezTo>
                <a:cubicBezTo>
                  <a:pt x="1052155" y="95660"/>
                  <a:pt x="900137" y="88989"/>
                  <a:pt x="836129" y="201058"/>
                </a:cubicBezTo>
                <a:close/>
              </a:path>
            </a:pathLst>
          </a:custGeom>
          <a:solidFill>
            <a:schemeClr val="bg1"/>
          </a:solidFill>
          <a:ln w="22378" cap="rnd">
            <a:noFill/>
            <a:prstDash val="solid"/>
            <a:round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50" name="任意多边形: 形状 49">
            <a:extLst>
              <a:ext uri="{FF2B5EF4-FFF2-40B4-BE49-F238E27FC236}">
                <a16:creationId xmlns:a16="http://schemas.microsoft.com/office/drawing/2014/main" id="{66296F4D-9B46-074B-5AE7-E686AA8481E1}"/>
              </a:ext>
            </a:extLst>
          </p:cNvPr>
          <p:cNvSpPr/>
          <p:nvPr/>
        </p:nvSpPr>
        <p:spPr>
          <a:xfrm>
            <a:off x="10115662" y="-648676"/>
            <a:ext cx="2815531" cy="1879384"/>
          </a:xfrm>
          <a:custGeom>
            <a:avLst/>
            <a:gdLst>
              <a:gd name="connsiteX0" fmla="*/ 1314597 w 1653729"/>
              <a:gd name="connsiteY0" fmla="*/ 168995 h 1103874"/>
              <a:gd name="connsiteX1" fmla="*/ 1568244 w 1653729"/>
              <a:gd name="connsiteY1" fmla="*/ 85977 h 1103874"/>
              <a:gd name="connsiteX2" fmla="*/ 1651221 w 1653729"/>
              <a:gd name="connsiteY2" fmla="*/ 121825 h 1103874"/>
              <a:gd name="connsiteX3" fmla="*/ 1555986 w 1653729"/>
              <a:gd name="connsiteY3" fmla="*/ 183145 h 1103874"/>
              <a:gd name="connsiteX4" fmla="*/ 1510725 w 1653729"/>
              <a:gd name="connsiteY4" fmla="*/ 168051 h 1103874"/>
              <a:gd name="connsiteX5" fmla="*/ 1545613 w 1653729"/>
              <a:gd name="connsiteY5" fmla="*/ 241635 h 1103874"/>
              <a:gd name="connsiteX6" fmla="*/ 1356086 w 1653729"/>
              <a:gd name="connsiteY6" fmla="*/ 311446 h 1103874"/>
              <a:gd name="connsiteX7" fmla="*/ 1302339 w 1653729"/>
              <a:gd name="connsiteY7" fmla="*/ 269937 h 1103874"/>
              <a:gd name="connsiteX8" fmla="*/ 1263679 w 1653729"/>
              <a:gd name="connsiteY8" fmla="*/ 234088 h 1103874"/>
              <a:gd name="connsiteX9" fmla="*/ 1180702 w 1653729"/>
              <a:gd name="connsiteY9" fmla="*/ 237862 h 1103874"/>
              <a:gd name="connsiteX10" fmla="*/ 1357972 w 1653729"/>
              <a:gd name="connsiteY10" fmla="*/ 327483 h 1103874"/>
              <a:gd name="connsiteX11" fmla="*/ 1073209 w 1653729"/>
              <a:gd name="connsiteY11" fmla="*/ 536915 h 1103874"/>
              <a:gd name="connsiteX12" fmla="*/ 1067551 w 1653729"/>
              <a:gd name="connsiteY12" fmla="*/ 407671 h 1103874"/>
              <a:gd name="connsiteX13" fmla="*/ 977974 w 1653729"/>
              <a:gd name="connsiteY13" fmla="*/ 376539 h 1103874"/>
              <a:gd name="connsiteX14" fmla="*/ 1071323 w 1653729"/>
              <a:gd name="connsiteY14" fmla="*/ 556725 h 1103874"/>
              <a:gd name="connsiteX15" fmla="*/ 751672 w 1653729"/>
              <a:gd name="connsiteY15" fmla="*/ 797288 h 1103874"/>
              <a:gd name="connsiteX16" fmla="*/ 770530 w 1653729"/>
              <a:gd name="connsiteY16" fmla="*/ 686913 h 1103874"/>
              <a:gd name="connsiteX17" fmla="*/ 773359 w 1653729"/>
              <a:gd name="connsiteY17" fmla="*/ 533141 h 1103874"/>
              <a:gd name="connsiteX18" fmla="*/ 727156 w 1653729"/>
              <a:gd name="connsiteY18" fmla="*/ 646347 h 1103874"/>
              <a:gd name="connsiteX19" fmla="*/ 594204 w 1653729"/>
              <a:gd name="connsiteY19" fmla="*/ 875589 h 1103874"/>
              <a:gd name="connsiteX20" fmla="*/ 366959 w 1653729"/>
              <a:gd name="connsiteY20" fmla="*/ 963324 h 1103874"/>
              <a:gd name="connsiteX21" fmla="*/ 436735 w 1653729"/>
              <a:gd name="connsiteY21" fmla="*/ 886910 h 1103874"/>
              <a:gd name="connsiteX22" fmla="*/ 512169 w 1653729"/>
              <a:gd name="connsiteY22" fmla="*/ 763327 h 1103874"/>
              <a:gd name="connsiteX23" fmla="*/ 410333 w 1653729"/>
              <a:gd name="connsiteY23" fmla="*/ 869929 h 1103874"/>
              <a:gd name="connsiteX24" fmla="*/ 275495 w 1653729"/>
              <a:gd name="connsiteY24" fmla="*/ 1005776 h 1103874"/>
              <a:gd name="connsiteX25" fmla="*/ 106712 w 1653729"/>
              <a:gd name="connsiteY25" fmla="*/ 1103888 h 1103874"/>
              <a:gd name="connsiteX26" fmla="*/ 95397 w 1653729"/>
              <a:gd name="connsiteY26" fmla="*/ 973701 h 1103874"/>
              <a:gd name="connsiteX27" fmla="*/ 74653 w 1653729"/>
              <a:gd name="connsiteY27" fmla="*/ 793515 h 1103874"/>
              <a:gd name="connsiteX28" fmla="*/ 447107 w 1653729"/>
              <a:gd name="connsiteY28" fmla="*/ 651064 h 1103874"/>
              <a:gd name="connsiteX29" fmla="*/ 272667 w 1653729"/>
              <a:gd name="connsiteY29" fmla="*/ 647290 h 1103874"/>
              <a:gd name="connsiteX30" fmla="*/ 3933 w 1653729"/>
              <a:gd name="connsiteY30" fmla="*/ 753893 h 1103874"/>
              <a:gd name="connsiteX31" fmla="*/ 15249 w 1653729"/>
              <a:gd name="connsiteY31" fmla="*/ 566159 h 1103874"/>
              <a:gd name="connsiteX32" fmla="*/ 253808 w 1653729"/>
              <a:gd name="connsiteY32" fmla="*/ 456727 h 1103874"/>
              <a:gd name="connsiteX33" fmla="*/ 630035 w 1653729"/>
              <a:gd name="connsiteY33" fmla="*/ 441633 h 1103874"/>
              <a:gd name="connsiteX34" fmla="*/ 530085 w 1653729"/>
              <a:gd name="connsiteY34" fmla="*/ 414274 h 1103874"/>
              <a:gd name="connsiteX35" fmla="*/ 327356 w 1653729"/>
              <a:gd name="connsiteY35" fmla="*/ 450123 h 1103874"/>
              <a:gd name="connsiteX36" fmla="*/ 57680 w 1653729"/>
              <a:gd name="connsiteY36" fmla="*/ 518990 h 1103874"/>
              <a:gd name="connsiteX37" fmla="*/ 246265 w 1653729"/>
              <a:gd name="connsiteY37" fmla="*/ 279371 h 1103874"/>
              <a:gd name="connsiteX38" fmla="*/ 470680 w 1653729"/>
              <a:gd name="connsiteY38" fmla="*/ 250126 h 1103874"/>
              <a:gd name="connsiteX39" fmla="*/ 548000 w 1653729"/>
              <a:gd name="connsiteY39" fmla="*/ 238805 h 1103874"/>
              <a:gd name="connsiteX40" fmla="*/ 807304 w 1653729"/>
              <a:gd name="connsiteY40" fmla="*/ 295408 h 1103874"/>
              <a:gd name="connsiteX41" fmla="*/ 762044 w 1653729"/>
              <a:gd name="connsiteY41" fmla="*/ 256729 h 1103874"/>
              <a:gd name="connsiteX42" fmla="*/ 575345 w 1653729"/>
              <a:gd name="connsiteY42" fmla="*/ 223711 h 1103874"/>
              <a:gd name="connsiteX43" fmla="*/ 456537 w 1653729"/>
              <a:gd name="connsiteY43" fmla="*/ 251069 h 1103874"/>
              <a:gd name="connsiteX44" fmla="*/ 246265 w 1653729"/>
              <a:gd name="connsiteY44" fmla="*/ 279371 h 1103874"/>
              <a:gd name="connsiteX45" fmla="*/ 333014 w 1653729"/>
              <a:gd name="connsiteY45" fmla="*/ 193522 h 1103874"/>
              <a:gd name="connsiteX46" fmla="*/ 470680 w 1653729"/>
              <a:gd name="connsiteY46" fmla="*/ 105788 h 1103874"/>
              <a:gd name="connsiteX47" fmla="*/ 759215 w 1653729"/>
              <a:gd name="connsiteY47" fmla="*/ 98241 h 1103874"/>
              <a:gd name="connsiteX48" fmla="*/ 910083 w 1653729"/>
              <a:gd name="connsiteY48" fmla="*/ 165221 h 1103874"/>
              <a:gd name="connsiteX49" fmla="*/ 752615 w 1653729"/>
              <a:gd name="connsiteY49" fmla="*/ 102958 h 1103874"/>
              <a:gd name="connsiteX50" fmla="*/ 517827 w 1653729"/>
              <a:gd name="connsiteY50" fmla="*/ 90694 h 1103874"/>
              <a:gd name="connsiteX51" fmla="*/ 635692 w 1653729"/>
              <a:gd name="connsiteY51" fmla="*/ 38808 h 1103874"/>
              <a:gd name="connsiteX52" fmla="*/ 848793 w 1653729"/>
              <a:gd name="connsiteY52" fmla="*/ 1072 h 1103874"/>
              <a:gd name="connsiteX53" fmla="*/ 984574 w 1653729"/>
              <a:gd name="connsiteY53" fmla="*/ 68052 h 1103874"/>
              <a:gd name="connsiteX54" fmla="*/ 1046807 w 1653729"/>
              <a:gd name="connsiteY54" fmla="*/ 118995 h 1103874"/>
              <a:gd name="connsiteX55" fmla="*/ 933656 w 1653729"/>
              <a:gd name="connsiteY55" fmla="*/ 34091 h 1103874"/>
              <a:gd name="connsiteX56" fmla="*/ 1037378 w 1653729"/>
              <a:gd name="connsiteY56" fmla="*/ 28430 h 1103874"/>
              <a:gd name="connsiteX57" fmla="*/ 1282538 w 1653729"/>
              <a:gd name="connsiteY57" fmla="*/ 35034 h 1103874"/>
              <a:gd name="connsiteX58" fmla="*/ 1314597 w 1653729"/>
              <a:gd name="connsiteY58" fmla="*/ 168995 h 11038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</a:cxnLst>
            <a:rect l="l" t="t" r="r" b="b"/>
            <a:pathLst>
              <a:path w="1653729" h="1103874">
                <a:moveTo>
                  <a:pt x="1314597" y="168995"/>
                </a:moveTo>
                <a:cubicBezTo>
                  <a:pt x="1314597" y="168995"/>
                  <a:pt x="1486209" y="104844"/>
                  <a:pt x="1568244" y="85977"/>
                </a:cubicBezTo>
                <a:cubicBezTo>
                  <a:pt x="1650278" y="67109"/>
                  <a:pt x="1659707" y="102958"/>
                  <a:pt x="1651221" y="121825"/>
                </a:cubicBezTo>
                <a:cubicBezTo>
                  <a:pt x="1642735" y="140693"/>
                  <a:pt x="1588988" y="180315"/>
                  <a:pt x="1555986" y="183145"/>
                </a:cubicBezTo>
                <a:cubicBezTo>
                  <a:pt x="1555986" y="183145"/>
                  <a:pt x="1539956" y="167108"/>
                  <a:pt x="1510725" y="168051"/>
                </a:cubicBezTo>
                <a:cubicBezTo>
                  <a:pt x="1510725" y="168051"/>
                  <a:pt x="1566358" y="184089"/>
                  <a:pt x="1545613" y="241635"/>
                </a:cubicBezTo>
                <a:cubicBezTo>
                  <a:pt x="1524869" y="299182"/>
                  <a:pt x="1483381" y="326540"/>
                  <a:pt x="1356086" y="311446"/>
                </a:cubicBezTo>
                <a:cubicBezTo>
                  <a:pt x="1356086" y="311446"/>
                  <a:pt x="1319312" y="273710"/>
                  <a:pt x="1302339" y="269937"/>
                </a:cubicBezTo>
                <a:cubicBezTo>
                  <a:pt x="1302339" y="269937"/>
                  <a:pt x="1316483" y="248239"/>
                  <a:pt x="1263679" y="234088"/>
                </a:cubicBezTo>
                <a:cubicBezTo>
                  <a:pt x="1210876" y="219937"/>
                  <a:pt x="1180702" y="237862"/>
                  <a:pt x="1180702" y="237862"/>
                </a:cubicBezTo>
                <a:cubicBezTo>
                  <a:pt x="1180702" y="237862"/>
                  <a:pt x="1365515" y="265220"/>
                  <a:pt x="1357972" y="327483"/>
                </a:cubicBezTo>
                <a:cubicBezTo>
                  <a:pt x="1350428" y="389747"/>
                  <a:pt x="1239163" y="506726"/>
                  <a:pt x="1073209" y="536915"/>
                </a:cubicBezTo>
                <a:cubicBezTo>
                  <a:pt x="1073209" y="536915"/>
                  <a:pt x="1108097" y="452953"/>
                  <a:pt x="1067551" y="407671"/>
                </a:cubicBezTo>
                <a:cubicBezTo>
                  <a:pt x="1027005" y="362388"/>
                  <a:pt x="1000604" y="352011"/>
                  <a:pt x="977974" y="376539"/>
                </a:cubicBezTo>
                <a:cubicBezTo>
                  <a:pt x="977974" y="376539"/>
                  <a:pt x="1093010" y="453897"/>
                  <a:pt x="1071323" y="556725"/>
                </a:cubicBezTo>
                <a:cubicBezTo>
                  <a:pt x="1049636" y="659554"/>
                  <a:pt x="906311" y="782195"/>
                  <a:pt x="751672" y="797288"/>
                </a:cubicBezTo>
                <a:cubicBezTo>
                  <a:pt x="751672" y="797288"/>
                  <a:pt x="775245" y="737856"/>
                  <a:pt x="770530" y="686913"/>
                </a:cubicBezTo>
                <a:cubicBezTo>
                  <a:pt x="765816" y="635970"/>
                  <a:pt x="802590" y="553895"/>
                  <a:pt x="773359" y="533141"/>
                </a:cubicBezTo>
                <a:cubicBezTo>
                  <a:pt x="744128" y="512386"/>
                  <a:pt x="732813" y="596348"/>
                  <a:pt x="727156" y="646347"/>
                </a:cubicBezTo>
                <a:cubicBezTo>
                  <a:pt x="721498" y="696346"/>
                  <a:pt x="691325" y="810496"/>
                  <a:pt x="594204" y="875589"/>
                </a:cubicBezTo>
                <a:cubicBezTo>
                  <a:pt x="497082" y="940683"/>
                  <a:pt x="409391" y="913325"/>
                  <a:pt x="366959" y="963324"/>
                </a:cubicBezTo>
                <a:cubicBezTo>
                  <a:pt x="366959" y="963324"/>
                  <a:pt x="384874" y="933136"/>
                  <a:pt x="436735" y="886910"/>
                </a:cubicBezTo>
                <a:cubicBezTo>
                  <a:pt x="488596" y="840684"/>
                  <a:pt x="512169" y="763327"/>
                  <a:pt x="512169" y="763327"/>
                </a:cubicBezTo>
                <a:cubicBezTo>
                  <a:pt x="512169" y="763327"/>
                  <a:pt x="454651" y="792571"/>
                  <a:pt x="410333" y="869929"/>
                </a:cubicBezTo>
                <a:cubicBezTo>
                  <a:pt x="366016" y="947287"/>
                  <a:pt x="352815" y="969928"/>
                  <a:pt x="275495" y="1005776"/>
                </a:cubicBezTo>
                <a:cubicBezTo>
                  <a:pt x="198176" y="1041625"/>
                  <a:pt x="176488" y="1091625"/>
                  <a:pt x="106712" y="1103888"/>
                </a:cubicBezTo>
                <a:cubicBezTo>
                  <a:pt x="106712" y="1103888"/>
                  <a:pt x="140657" y="1043512"/>
                  <a:pt x="95397" y="973701"/>
                </a:cubicBezTo>
                <a:cubicBezTo>
                  <a:pt x="50137" y="903891"/>
                  <a:pt x="16191" y="860495"/>
                  <a:pt x="74653" y="793515"/>
                </a:cubicBezTo>
                <a:cubicBezTo>
                  <a:pt x="133114" y="726535"/>
                  <a:pt x="231178" y="685026"/>
                  <a:pt x="447107" y="651064"/>
                </a:cubicBezTo>
                <a:cubicBezTo>
                  <a:pt x="447107" y="651064"/>
                  <a:pt x="348100" y="623706"/>
                  <a:pt x="272667" y="647290"/>
                </a:cubicBezTo>
                <a:cubicBezTo>
                  <a:pt x="197233" y="670875"/>
                  <a:pt x="7705" y="751063"/>
                  <a:pt x="3933" y="753893"/>
                </a:cubicBezTo>
                <a:cubicBezTo>
                  <a:pt x="3933" y="753893"/>
                  <a:pt x="-10211" y="616159"/>
                  <a:pt x="15249" y="566159"/>
                </a:cubicBezTo>
                <a:cubicBezTo>
                  <a:pt x="40707" y="516160"/>
                  <a:pt x="96340" y="481255"/>
                  <a:pt x="253808" y="456727"/>
                </a:cubicBezTo>
                <a:cubicBezTo>
                  <a:pt x="411276" y="432199"/>
                  <a:pt x="629092" y="452010"/>
                  <a:pt x="630035" y="441633"/>
                </a:cubicBezTo>
                <a:cubicBezTo>
                  <a:pt x="630978" y="431255"/>
                  <a:pt x="568745" y="425595"/>
                  <a:pt x="530085" y="414274"/>
                </a:cubicBezTo>
                <a:cubicBezTo>
                  <a:pt x="491425" y="402954"/>
                  <a:pt x="441450" y="389747"/>
                  <a:pt x="327356" y="450123"/>
                </a:cubicBezTo>
                <a:cubicBezTo>
                  <a:pt x="327356" y="450123"/>
                  <a:pt x="168945" y="466161"/>
                  <a:pt x="57680" y="518990"/>
                </a:cubicBezTo>
                <a:cubicBezTo>
                  <a:pt x="57680" y="518990"/>
                  <a:pt x="105769" y="362388"/>
                  <a:pt x="246265" y="279371"/>
                </a:cubicBezTo>
                <a:cubicBezTo>
                  <a:pt x="246265" y="279371"/>
                  <a:pt x="336785" y="234088"/>
                  <a:pt x="470680" y="250126"/>
                </a:cubicBezTo>
                <a:cubicBezTo>
                  <a:pt x="470680" y="250126"/>
                  <a:pt x="520656" y="252956"/>
                  <a:pt x="548000" y="238805"/>
                </a:cubicBezTo>
                <a:cubicBezTo>
                  <a:pt x="575345" y="224654"/>
                  <a:pt x="779017" y="298238"/>
                  <a:pt x="807304" y="295408"/>
                </a:cubicBezTo>
                <a:cubicBezTo>
                  <a:pt x="835592" y="292578"/>
                  <a:pt x="829934" y="280314"/>
                  <a:pt x="762044" y="256729"/>
                </a:cubicBezTo>
                <a:cubicBezTo>
                  <a:pt x="694154" y="233145"/>
                  <a:pt x="677181" y="210504"/>
                  <a:pt x="575345" y="223711"/>
                </a:cubicBezTo>
                <a:cubicBezTo>
                  <a:pt x="473509" y="236918"/>
                  <a:pt x="434849" y="237862"/>
                  <a:pt x="456537" y="251069"/>
                </a:cubicBezTo>
                <a:cubicBezTo>
                  <a:pt x="478224" y="264277"/>
                  <a:pt x="246265" y="279371"/>
                  <a:pt x="246265" y="279371"/>
                </a:cubicBezTo>
                <a:cubicBezTo>
                  <a:pt x="246265" y="279371"/>
                  <a:pt x="282096" y="212390"/>
                  <a:pt x="333014" y="193522"/>
                </a:cubicBezTo>
                <a:cubicBezTo>
                  <a:pt x="383932" y="174655"/>
                  <a:pt x="402790" y="129372"/>
                  <a:pt x="470680" y="105788"/>
                </a:cubicBezTo>
                <a:cubicBezTo>
                  <a:pt x="538571" y="82203"/>
                  <a:pt x="679067" y="51071"/>
                  <a:pt x="759215" y="98241"/>
                </a:cubicBezTo>
                <a:cubicBezTo>
                  <a:pt x="839364" y="145410"/>
                  <a:pt x="919512" y="183145"/>
                  <a:pt x="910083" y="165221"/>
                </a:cubicBezTo>
                <a:cubicBezTo>
                  <a:pt x="900654" y="147297"/>
                  <a:pt x="803533" y="107675"/>
                  <a:pt x="752615" y="102958"/>
                </a:cubicBezTo>
                <a:cubicBezTo>
                  <a:pt x="701697" y="98241"/>
                  <a:pt x="517827" y="90694"/>
                  <a:pt x="517827" y="90694"/>
                </a:cubicBezTo>
                <a:cubicBezTo>
                  <a:pt x="517827" y="90694"/>
                  <a:pt x="531971" y="49185"/>
                  <a:pt x="635692" y="38808"/>
                </a:cubicBezTo>
                <a:cubicBezTo>
                  <a:pt x="739414" y="28430"/>
                  <a:pt x="815791" y="7676"/>
                  <a:pt x="848793" y="1072"/>
                </a:cubicBezTo>
                <a:cubicBezTo>
                  <a:pt x="881795" y="-5532"/>
                  <a:pt x="949686" y="18996"/>
                  <a:pt x="984574" y="68052"/>
                </a:cubicBezTo>
                <a:cubicBezTo>
                  <a:pt x="1019462" y="117108"/>
                  <a:pt x="1047750" y="145410"/>
                  <a:pt x="1046807" y="118995"/>
                </a:cubicBezTo>
                <a:cubicBezTo>
                  <a:pt x="1045863" y="92580"/>
                  <a:pt x="933656" y="34091"/>
                  <a:pt x="933656" y="34091"/>
                </a:cubicBezTo>
                <a:cubicBezTo>
                  <a:pt x="933656" y="34091"/>
                  <a:pt x="963830" y="35976"/>
                  <a:pt x="1037378" y="28430"/>
                </a:cubicBezTo>
                <a:cubicBezTo>
                  <a:pt x="1110926" y="20883"/>
                  <a:pt x="1231620" y="14279"/>
                  <a:pt x="1282538" y="35034"/>
                </a:cubicBezTo>
                <a:cubicBezTo>
                  <a:pt x="1333456" y="55789"/>
                  <a:pt x="1352314" y="119938"/>
                  <a:pt x="1314597" y="168995"/>
                </a:cubicBezTo>
                <a:close/>
              </a:path>
            </a:pathLst>
          </a:custGeom>
          <a:solidFill>
            <a:schemeClr val="bg1"/>
          </a:solidFill>
          <a:ln w="22378" cap="rnd">
            <a:noFill/>
            <a:prstDash val="solid"/>
            <a:round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22" name="矩形: 圆角 21">
            <a:extLst>
              <a:ext uri="{FF2B5EF4-FFF2-40B4-BE49-F238E27FC236}">
                <a16:creationId xmlns:a16="http://schemas.microsoft.com/office/drawing/2014/main" id="{6030B42E-1419-1052-BB11-4D57E21F7EB0}"/>
              </a:ext>
            </a:extLst>
          </p:cNvPr>
          <p:cNvSpPr/>
          <p:nvPr/>
        </p:nvSpPr>
        <p:spPr>
          <a:xfrm>
            <a:off x="3868555" y="3062993"/>
            <a:ext cx="4404588" cy="576459"/>
          </a:xfrm>
          <a:prstGeom prst="roundRect">
            <a:avLst>
              <a:gd name="adj" fmla="val 50000"/>
            </a:avLst>
          </a:prstGeom>
          <a:solidFill>
            <a:srgbClr val="B8D8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>
            <a:extLst>
              <a:ext uri="{FF2B5EF4-FFF2-40B4-BE49-F238E27FC236}">
                <a16:creationId xmlns:a16="http://schemas.microsoft.com/office/drawing/2014/main" id="{3C963CE2-A5E4-C90C-13B6-67A2ECCB6785}"/>
              </a:ext>
            </a:extLst>
          </p:cNvPr>
          <p:cNvSpPr txBox="1"/>
          <p:nvPr/>
        </p:nvSpPr>
        <p:spPr>
          <a:xfrm>
            <a:off x="5248652" y="3151167"/>
            <a:ext cx="169469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</a:rPr>
              <a:t>添加标题文本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4F969DE9-8212-EAAA-1D78-D09EDAAFB610}"/>
              </a:ext>
            </a:extLst>
          </p:cNvPr>
          <p:cNvSpPr txBox="1"/>
          <p:nvPr/>
        </p:nvSpPr>
        <p:spPr>
          <a:xfrm>
            <a:off x="5539293" y="1742804"/>
            <a:ext cx="1063112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得意黑" pitchFamily="2" charset="-122"/>
                <a:ea typeface="得意黑" pitchFamily="2" charset="-122"/>
              </a:rPr>
              <a:t>01</a:t>
            </a:r>
            <a:endParaRPr lang="zh-CN" altLang="en-US" sz="8800" b="1" dirty="0">
              <a:solidFill>
                <a:schemeClr val="tx1">
                  <a:lumMod val="65000"/>
                  <a:lumOff val="35000"/>
                </a:schemeClr>
              </a:solidFill>
              <a:latin typeface="得意黑" pitchFamily="2" charset="-122"/>
              <a:ea typeface="得意黑" pitchFamily="2" charset="-122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11896B98-68C8-D64F-454A-257892C17AF3}"/>
              </a:ext>
            </a:extLst>
          </p:cNvPr>
          <p:cNvSpPr txBox="1"/>
          <p:nvPr/>
        </p:nvSpPr>
        <p:spPr>
          <a:xfrm>
            <a:off x="2013857" y="3800443"/>
            <a:ext cx="8164286" cy="7084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</p:spTree>
    <p:extLst>
      <p:ext uri="{BB962C8B-B14F-4D97-AF65-F5344CB8AC3E}">
        <p14:creationId xmlns:p14="http://schemas.microsoft.com/office/powerpoint/2010/main" val="23752440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2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文本框 33">
            <a:extLst>
              <a:ext uri="{FF2B5EF4-FFF2-40B4-BE49-F238E27FC236}">
                <a16:creationId xmlns:a16="http://schemas.microsoft.com/office/drawing/2014/main" id="{A03C990F-C36A-50EF-E8C7-4728CDF490CD}"/>
              </a:ext>
            </a:extLst>
          </p:cNvPr>
          <p:cNvSpPr txBox="1"/>
          <p:nvPr/>
        </p:nvSpPr>
        <p:spPr>
          <a:xfrm>
            <a:off x="2039837" y="351504"/>
            <a:ext cx="270138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单击此处添加标题文本</a:t>
            </a: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D0F1D1FC-2C62-8608-2007-CE5B2849E55F}"/>
              </a:ext>
            </a:extLst>
          </p:cNvPr>
          <p:cNvSpPr txBox="1"/>
          <p:nvPr/>
        </p:nvSpPr>
        <p:spPr>
          <a:xfrm>
            <a:off x="1010871" y="166624"/>
            <a:ext cx="54373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得意黑" pitchFamily="2" charset="-122"/>
                <a:ea typeface="得意黑" pitchFamily="2" charset="-122"/>
              </a:rPr>
              <a:t>01</a:t>
            </a:r>
            <a:endParaRPr lang="zh-CN" altLang="en-US" sz="3600" b="1" dirty="0">
              <a:solidFill>
                <a:schemeClr val="tx1">
                  <a:lumMod val="65000"/>
                  <a:lumOff val="35000"/>
                </a:schemeClr>
              </a:solidFill>
              <a:latin typeface="得意黑" pitchFamily="2" charset="-122"/>
              <a:ea typeface="得意黑" pitchFamily="2" charset="-122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777D8D33-B559-EDCA-FA0C-F7C7B5E25814}"/>
              </a:ext>
            </a:extLst>
          </p:cNvPr>
          <p:cNvGrpSpPr/>
          <p:nvPr/>
        </p:nvGrpSpPr>
        <p:grpSpPr>
          <a:xfrm>
            <a:off x="1123563" y="1546690"/>
            <a:ext cx="2859096" cy="791122"/>
            <a:chOff x="-94764" y="1931934"/>
            <a:chExt cx="2859096" cy="791122"/>
          </a:xfrm>
        </p:grpSpPr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FA5DE79F-5330-9ACF-73EB-EDCC3C2959D3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4CF6834F-05DC-69B9-56FE-8109FDB9E535}"/>
                </a:ext>
              </a:extLst>
            </p:cNvPr>
            <p:cNvSpPr txBox="1"/>
            <p:nvPr/>
          </p:nvSpPr>
          <p:spPr>
            <a:xfrm>
              <a:off x="528765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7" name="组合 6" descr="D:\51PPT模板网\51pptmoban.com\图片002.jpg">
            <a:extLst>
              <a:ext uri="{FF2B5EF4-FFF2-40B4-BE49-F238E27FC236}">
                <a16:creationId xmlns:a16="http://schemas.microsoft.com/office/drawing/2014/main" id="{94C7E0D4-6F52-E673-23BF-9E201034DC79}"/>
              </a:ext>
            </a:extLst>
          </p:cNvPr>
          <p:cNvGrpSpPr/>
          <p:nvPr/>
        </p:nvGrpSpPr>
        <p:grpSpPr>
          <a:xfrm>
            <a:off x="3811314" y="1454873"/>
            <a:ext cx="4569371" cy="4233508"/>
            <a:chOff x="4161633" y="1442173"/>
            <a:chExt cx="4569371" cy="4233508"/>
          </a:xfrm>
        </p:grpSpPr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id="{E59AD49B-CA01-258E-17A8-94FECB09BC2F}"/>
                </a:ext>
              </a:extLst>
            </p:cNvPr>
            <p:cNvSpPr/>
            <p:nvPr/>
          </p:nvSpPr>
          <p:spPr>
            <a:xfrm rot="18449783">
              <a:off x="4308212" y="1295594"/>
              <a:ext cx="3985995" cy="4279153"/>
            </a:xfrm>
            <a:custGeom>
              <a:avLst/>
              <a:gdLst>
                <a:gd name="connsiteX0" fmla="*/ 862056 w 1647874"/>
                <a:gd name="connsiteY0" fmla="*/ 41050 h 1769070"/>
                <a:gd name="connsiteX1" fmla="*/ 1198277 w 1647874"/>
                <a:gd name="connsiteY1" fmla="*/ 244347 h 1769070"/>
                <a:gd name="connsiteX2" fmla="*/ 1647875 w 1647874"/>
                <a:gd name="connsiteY2" fmla="*/ 1249101 h 1769070"/>
                <a:gd name="connsiteX3" fmla="*/ 1634191 w 1647874"/>
                <a:gd name="connsiteY3" fmla="*/ 1397664 h 1769070"/>
                <a:gd name="connsiteX4" fmla="*/ 1288196 w 1647874"/>
                <a:gd name="connsiteY4" fmla="*/ 1769071 h 1769070"/>
                <a:gd name="connsiteX5" fmla="*/ 912880 w 1647874"/>
                <a:gd name="connsiteY5" fmla="*/ 1456307 h 1769070"/>
                <a:gd name="connsiteX6" fmla="*/ 899196 w 1647874"/>
                <a:gd name="connsiteY6" fmla="*/ 1387890 h 1769070"/>
                <a:gd name="connsiteX7" fmla="*/ 877694 w 1647874"/>
                <a:gd name="connsiteY7" fmla="*/ 1301880 h 1769070"/>
                <a:gd name="connsiteX8" fmla="*/ 807322 w 1647874"/>
                <a:gd name="connsiteY8" fmla="*/ 1161136 h 1769070"/>
                <a:gd name="connsiteX9" fmla="*/ 660714 w 1647874"/>
                <a:gd name="connsiteY9" fmla="*/ 1010618 h 1769070"/>
                <a:gd name="connsiteX10" fmla="*/ 314719 w 1647874"/>
                <a:gd name="connsiteY10" fmla="*/ 789729 h 1769070"/>
                <a:gd name="connsiteX11" fmla="*/ 0 w 1647874"/>
                <a:gd name="connsiteY11" fmla="*/ 443734 h 1769070"/>
                <a:gd name="connsiteX12" fmla="*/ 43005 w 1647874"/>
                <a:gd name="connsiteY12" fmla="*/ 285397 h 1769070"/>
                <a:gd name="connsiteX13" fmla="*/ 611844 w 1647874"/>
                <a:gd name="connsiteY13" fmla="*/ 0 h 1769070"/>
                <a:gd name="connsiteX14" fmla="*/ 862056 w 1647874"/>
                <a:gd name="connsiteY14" fmla="*/ 41050 h 17690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647874" h="1769070">
                  <a:moveTo>
                    <a:pt x="862056" y="41050"/>
                  </a:moveTo>
                  <a:cubicBezTo>
                    <a:pt x="969568" y="76236"/>
                    <a:pt x="1088809" y="142699"/>
                    <a:pt x="1198277" y="244347"/>
                  </a:cubicBezTo>
                  <a:cubicBezTo>
                    <a:pt x="1468036" y="492603"/>
                    <a:pt x="1647875" y="957839"/>
                    <a:pt x="1647875" y="1249101"/>
                  </a:cubicBezTo>
                  <a:cubicBezTo>
                    <a:pt x="1647875" y="1299925"/>
                    <a:pt x="1638101" y="1348794"/>
                    <a:pt x="1634191" y="1397664"/>
                  </a:cubicBezTo>
                  <a:cubicBezTo>
                    <a:pt x="1610734" y="1624418"/>
                    <a:pt x="1479764" y="1769071"/>
                    <a:pt x="1288196" y="1769071"/>
                  </a:cubicBezTo>
                  <a:cubicBezTo>
                    <a:pt x="1086855" y="1769071"/>
                    <a:pt x="944156" y="1645920"/>
                    <a:pt x="912880" y="1456307"/>
                  </a:cubicBezTo>
                  <a:cubicBezTo>
                    <a:pt x="908970" y="1434805"/>
                    <a:pt x="903106" y="1409392"/>
                    <a:pt x="899196" y="1387890"/>
                  </a:cubicBezTo>
                  <a:cubicBezTo>
                    <a:pt x="895287" y="1360523"/>
                    <a:pt x="887468" y="1329247"/>
                    <a:pt x="877694" y="1301880"/>
                  </a:cubicBezTo>
                  <a:cubicBezTo>
                    <a:pt x="864010" y="1254965"/>
                    <a:pt x="840553" y="1208051"/>
                    <a:pt x="807322" y="1161136"/>
                  </a:cubicBezTo>
                  <a:cubicBezTo>
                    <a:pt x="772136" y="1110312"/>
                    <a:pt x="709583" y="1047759"/>
                    <a:pt x="660714" y="1010618"/>
                  </a:cubicBezTo>
                  <a:cubicBezTo>
                    <a:pt x="545382" y="926563"/>
                    <a:pt x="428096" y="856191"/>
                    <a:pt x="314719" y="789729"/>
                  </a:cubicBezTo>
                  <a:cubicBezTo>
                    <a:pt x="142699" y="691990"/>
                    <a:pt x="0" y="602071"/>
                    <a:pt x="0" y="443734"/>
                  </a:cubicBezTo>
                  <a:cubicBezTo>
                    <a:pt x="0" y="392910"/>
                    <a:pt x="17593" y="332312"/>
                    <a:pt x="43005" y="285397"/>
                  </a:cubicBezTo>
                  <a:cubicBezTo>
                    <a:pt x="166156" y="58643"/>
                    <a:pt x="435915" y="0"/>
                    <a:pt x="611844" y="0"/>
                  </a:cubicBezTo>
                  <a:cubicBezTo>
                    <a:pt x="693945" y="0"/>
                    <a:pt x="779955" y="15638"/>
                    <a:pt x="862056" y="41050"/>
                  </a:cubicBezTo>
                  <a:close/>
                </a:path>
              </a:pathLst>
            </a:custGeom>
            <a:blipFill>
              <a:blip r:embed="rId2"/>
              <a:stretch>
                <a:fillRect/>
              </a:stretch>
            </a:blipFill>
            <a:ln w="813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9DF3E7ED-BB29-C672-DF16-E25864C6716C}"/>
                </a:ext>
              </a:extLst>
            </p:cNvPr>
            <p:cNvSpPr/>
            <p:nvPr/>
          </p:nvSpPr>
          <p:spPr>
            <a:xfrm rot="18449783">
              <a:off x="4598430" y="1543107"/>
              <a:ext cx="3985995" cy="4279153"/>
            </a:xfrm>
            <a:custGeom>
              <a:avLst/>
              <a:gdLst>
                <a:gd name="connsiteX0" fmla="*/ 862056 w 1647874"/>
                <a:gd name="connsiteY0" fmla="*/ 41050 h 1769070"/>
                <a:gd name="connsiteX1" fmla="*/ 1198277 w 1647874"/>
                <a:gd name="connsiteY1" fmla="*/ 244347 h 1769070"/>
                <a:gd name="connsiteX2" fmla="*/ 1647875 w 1647874"/>
                <a:gd name="connsiteY2" fmla="*/ 1249101 h 1769070"/>
                <a:gd name="connsiteX3" fmla="*/ 1634191 w 1647874"/>
                <a:gd name="connsiteY3" fmla="*/ 1397664 h 1769070"/>
                <a:gd name="connsiteX4" fmla="*/ 1288196 w 1647874"/>
                <a:gd name="connsiteY4" fmla="*/ 1769071 h 1769070"/>
                <a:gd name="connsiteX5" fmla="*/ 912880 w 1647874"/>
                <a:gd name="connsiteY5" fmla="*/ 1456307 h 1769070"/>
                <a:gd name="connsiteX6" fmla="*/ 899196 w 1647874"/>
                <a:gd name="connsiteY6" fmla="*/ 1387890 h 1769070"/>
                <a:gd name="connsiteX7" fmla="*/ 877694 w 1647874"/>
                <a:gd name="connsiteY7" fmla="*/ 1301880 h 1769070"/>
                <a:gd name="connsiteX8" fmla="*/ 807322 w 1647874"/>
                <a:gd name="connsiteY8" fmla="*/ 1161136 h 1769070"/>
                <a:gd name="connsiteX9" fmla="*/ 660714 w 1647874"/>
                <a:gd name="connsiteY9" fmla="*/ 1010618 h 1769070"/>
                <a:gd name="connsiteX10" fmla="*/ 314719 w 1647874"/>
                <a:gd name="connsiteY10" fmla="*/ 789729 h 1769070"/>
                <a:gd name="connsiteX11" fmla="*/ 0 w 1647874"/>
                <a:gd name="connsiteY11" fmla="*/ 443734 h 1769070"/>
                <a:gd name="connsiteX12" fmla="*/ 43005 w 1647874"/>
                <a:gd name="connsiteY12" fmla="*/ 285397 h 1769070"/>
                <a:gd name="connsiteX13" fmla="*/ 611844 w 1647874"/>
                <a:gd name="connsiteY13" fmla="*/ 0 h 1769070"/>
                <a:gd name="connsiteX14" fmla="*/ 862056 w 1647874"/>
                <a:gd name="connsiteY14" fmla="*/ 41050 h 17690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647874" h="1769070">
                  <a:moveTo>
                    <a:pt x="862056" y="41050"/>
                  </a:moveTo>
                  <a:cubicBezTo>
                    <a:pt x="969568" y="76236"/>
                    <a:pt x="1088809" y="142699"/>
                    <a:pt x="1198277" y="244347"/>
                  </a:cubicBezTo>
                  <a:cubicBezTo>
                    <a:pt x="1468036" y="492603"/>
                    <a:pt x="1647875" y="957839"/>
                    <a:pt x="1647875" y="1249101"/>
                  </a:cubicBezTo>
                  <a:cubicBezTo>
                    <a:pt x="1647875" y="1299925"/>
                    <a:pt x="1638101" y="1348794"/>
                    <a:pt x="1634191" y="1397664"/>
                  </a:cubicBezTo>
                  <a:cubicBezTo>
                    <a:pt x="1610734" y="1624418"/>
                    <a:pt x="1479764" y="1769071"/>
                    <a:pt x="1288196" y="1769071"/>
                  </a:cubicBezTo>
                  <a:cubicBezTo>
                    <a:pt x="1086855" y="1769071"/>
                    <a:pt x="944156" y="1645920"/>
                    <a:pt x="912880" y="1456307"/>
                  </a:cubicBezTo>
                  <a:cubicBezTo>
                    <a:pt x="908970" y="1434805"/>
                    <a:pt x="903106" y="1409392"/>
                    <a:pt x="899196" y="1387890"/>
                  </a:cubicBezTo>
                  <a:cubicBezTo>
                    <a:pt x="895287" y="1360523"/>
                    <a:pt x="887468" y="1329247"/>
                    <a:pt x="877694" y="1301880"/>
                  </a:cubicBezTo>
                  <a:cubicBezTo>
                    <a:pt x="864010" y="1254965"/>
                    <a:pt x="840553" y="1208051"/>
                    <a:pt x="807322" y="1161136"/>
                  </a:cubicBezTo>
                  <a:cubicBezTo>
                    <a:pt x="772136" y="1110312"/>
                    <a:pt x="709583" y="1047759"/>
                    <a:pt x="660714" y="1010618"/>
                  </a:cubicBezTo>
                  <a:cubicBezTo>
                    <a:pt x="545382" y="926563"/>
                    <a:pt x="428096" y="856191"/>
                    <a:pt x="314719" y="789729"/>
                  </a:cubicBezTo>
                  <a:cubicBezTo>
                    <a:pt x="142699" y="691990"/>
                    <a:pt x="0" y="602071"/>
                    <a:pt x="0" y="443734"/>
                  </a:cubicBezTo>
                  <a:cubicBezTo>
                    <a:pt x="0" y="392910"/>
                    <a:pt x="17593" y="332312"/>
                    <a:pt x="43005" y="285397"/>
                  </a:cubicBezTo>
                  <a:cubicBezTo>
                    <a:pt x="166156" y="58643"/>
                    <a:pt x="435915" y="0"/>
                    <a:pt x="611844" y="0"/>
                  </a:cubicBezTo>
                  <a:cubicBezTo>
                    <a:pt x="693945" y="0"/>
                    <a:pt x="779955" y="15638"/>
                    <a:pt x="862056" y="41050"/>
                  </a:cubicBezTo>
                  <a:close/>
                </a:path>
              </a:pathLst>
            </a:custGeom>
            <a:noFill/>
            <a:ln w="8132" cap="flat">
              <a:solidFill>
                <a:schemeClr val="tx1">
                  <a:lumMod val="65000"/>
                  <a:lumOff val="35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8" name="椭圆 7">
            <a:extLst>
              <a:ext uri="{FF2B5EF4-FFF2-40B4-BE49-F238E27FC236}">
                <a16:creationId xmlns:a16="http://schemas.microsoft.com/office/drawing/2014/main" id="{87041CB0-33E0-8671-1994-5D50F85B8EB5}"/>
              </a:ext>
            </a:extLst>
          </p:cNvPr>
          <p:cNvSpPr/>
          <p:nvPr/>
        </p:nvSpPr>
        <p:spPr>
          <a:xfrm>
            <a:off x="4093992" y="1618638"/>
            <a:ext cx="647226" cy="647226"/>
          </a:xfrm>
          <a:prstGeom prst="ellipse">
            <a:avLst/>
          </a:prstGeom>
          <a:solidFill>
            <a:srgbClr val="B8D8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01</a:t>
            </a:r>
            <a:endParaRPr lang="zh-CN" altLang="en-US" dirty="0"/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id="{2D4E1879-53F7-A0F2-DD5B-83425D1C993F}"/>
              </a:ext>
            </a:extLst>
          </p:cNvPr>
          <p:cNvSpPr/>
          <p:nvPr/>
        </p:nvSpPr>
        <p:spPr>
          <a:xfrm>
            <a:off x="3330425" y="3683217"/>
            <a:ext cx="647226" cy="647226"/>
          </a:xfrm>
          <a:prstGeom prst="ellipse">
            <a:avLst/>
          </a:prstGeom>
          <a:solidFill>
            <a:srgbClr val="5B77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03</a:t>
            </a:r>
            <a:endParaRPr lang="zh-CN" altLang="en-US" dirty="0"/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id="{7EF8A050-F152-47FC-7EE5-7CA6D5170B96}"/>
              </a:ext>
            </a:extLst>
          </p:cNvPr>
          <p:cNvSpPr/>
          <p:nvPr/>
        </p:nvSpPr>
        <p:spPr>
          <a:xfrm>
            <a:off x="8527983" y="2781774"/>
            <a:ext cx="647226" cy="647226"/>
          </a:xfrm>
          <a:prstGeom prst="ellipse">
            <a:avLst/>
          </a:prstGeom>
          <a:solidFill>
            <a:srgbClr val="5B77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02</a:t>
            </a:r>
            <a:endParaRPr lang="zh-CN" altLang="en-US" dirty="0"/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id="{9C2BAC8F-2EED-94BC-484D-B6DF5CDE1AE7}"/>
              </a:ext>
            </a:extLst>
          </p:cNvPr>
          <p:cNvSpPr/>
          <p:nvPr/>
        </p:nvSpPr>
        <p:spPr>
          <a:xfrm>
            <a:off x="6597583" y="4006830"/>
            <a:ext cx="647226" cy="647226"/>
          </a:xfrm>
          <a:prstGeom prst="ellipse">
            <a:avLst/>
          </a:prstGeom>
          <a:solidFill>
            <a:srgbClr val="B8D8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04</a:t>
            </a:r>
            <a:endParaRPr lang="zh-CN" altLang="en-US" dirty="0"/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13114BF0-2E93-162E-92EB-F14799340F71}"/>
              </a:ext>
            </a:extLst>
          </p:cNvPr>
          <p:cNvGrpSpPr/>
          <p:nvPr/>
        </p:nvGrpSpPr>
        <p:grpSpPr>
          <a:xfrm>
            <a:off x="9282104" y="2726002"/>
            <a:ext cx="2859096" cy="791122"/>
            <a:chOff x="-94764" y="1931934"/>
            <a:chExt cx="2859096" cy="791122"/>
          </a:xfrm>
        </p:grpSpPr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4142BB4F-4EEC-2CC3-E333-7EB4E1C47A9A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B696BB60-6CDD-BA99-17FF-AB05AEE317B9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012B6234-3586-D7F5-30CA-4481B36E1EF0}"/>
              </a:ext>
            </a:extLst>
          </p:cNvPr>
          <p:cNvGrpSpPr/>
          <p:nvPr/>
        </p:nvGrpSpPr>
        <p:grpSpPr>
          <a:xfrm>
            <a:off x="6544814" y="4818523"/>
            <a:ext cx="2859096" cy="791122"/>
            <a:chOff x="-94764" y="1931934"/>
            <a:chExt cx="2859096" cy="791122"/>
          </a:xfrm>
        </p:grpSpPr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BC2036A0-89A4-C0BF-E34B-BD014B8C4CB4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D27DF705-78F7-3D04-E821-3DEDF5BC7EA3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9D2E07B9-2D2A-2184-470E-A924CC350CF7}"/>
              </a:ext>
            </a:extLst>
          </p:cNvPr>
          <p:cNvGrpSpPr/>
          <p:nvPr/>
        </p:nvGrpSpPr>
        <p:grpSpPr>
          <a:xfrm>
            <a:off x="409812" y="3611269"/>
            <a:ext cx="2859096" cy="791122"/>
            <a:chOff x="-94764" y="1931934"/>
            <a:chExt cx="2859096" cy="791122"/>
          </a:xfrm>
        </p:grpSpPr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266900F0-DFD8-EFE7-580C-BF5341071414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C1D4F0FD-EA4D-2047-2FCC-8C68DAF03F70}"/>
                </a:ext>
              </a:extLst>
            </p:cNvPr>
            <p:cNvSpPr txBox="1"/>
            <p:nvPr/>
          </p:nvSpPr>
          <p:spPr>
            <a:xfrm>
              <a:off x="528765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5354778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2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文本框 33">
            <a:extLst>
              <a:ext uri="{FF2B5EF4-FFF2-40B4-BE49-F238E27FC236}">
                <a16:creationId xmlns:a16="http://schemas.microsoft.com/office/drawing/2014/main" id="{A03C990F-C36A-50EF-E8C7-4728CDF490CD}"/>
              </a:ext>
            </a:extLst>
          </p:cNvPr>
          <p:cNvSpPr txBox="1"/>
          <p:nvPr/>
        </p:nvSpPr>
        <p:spPr>
          <a:xfrm>
            <a:off x="2039837" y="351504"/>
            <a:ext cx="270138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单击此处添加标题文本</a:t>
            </a: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D0F1D1FC-2C62-8608-2007-CE5B2849E55F}"/>
              </a:ext>
            </a:extLst>
          </p:cNvPr>
          <p:cNvSpPr txBox="1"/>
          <p:nvPr/>
        </p:nvSpPr>
        <p:spPr>
          <a:xfrm>
            <a:off x="1010871" y="166624"/>
            <a:ext cx="54373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得意黑" pitchFamily="2" charset="-122"/>
                <a:ea typeface="得意黑" pitchFamily="2" charset="-122"/>
              </a:rPr>
              <a:t>01</a:t>
            </a:r>
            <a:endParaRPr lang="zh-CN" altLang="en-US" sz="3600" b="1" dirty="0">
              <a:solidFill>
                <a:schemeClr val="tx1">
                  <a:lumMod val="65000"/>
                  <a:lumOff val="35000"/>
                </a:schemeClr>
              </a:solidFill>
              <a:latin typeface="得意黑" pitchFamily="2" charset="-122"/>
              <a:ea typeface="得意黑" pitchFamily="2" charset="-122"/>
            </a:endParaRPr>
          </a:p>
        </p:txBody>
      </p:sp>
      <p:sp>
        <p:nvSpPr>
          <p:cNvPr id="4" name="矩形 1">
            <a:extLst>
              <a:ext uri="{FF2B5EF4-FFF2-40B4-BE49-F238E27FC236}">
                <a16:creationId xmlns:a16="http://schemas.microsoft.com/office/drawing/2014/main" id="{96649838-3326-8279-EC8B-CF59D7A88ECB}"/>
              </a:ext>
            </a:extLst>
          </p:cNvPr>
          <p:cNvSpPr/>
          <p:nvPr/>
        </p:nvSpPr>
        <p:spPr>
          <a:xfrm rot="5400000">
            <a:off x="2582766" y="2234680"/>
            <a:ext cx="240849" cy="2147790"/>
          </a:xfrm>
          <a:custGeom>
            <a:avLst/>
            <a:gdLst>
              <a:gd name="connsiteX0" fmla="*/ 0 w 76913"/>
              <a:gd name="connsiteY0" fmla="*/ 0 h 756269"/>
              <a:gd name="connsiteX1" fmla="*/ 76913 w 76913"/>
              <a:gd name="connsiteY1" fmla="*/ 0 h 756269"/>
              <a:gd name="connsiteX2" fmla="*/ 76913 w 76913"/>
              <a:gd name="connsiteY2" fmla="*/ 756269 h 756269"/>
              <a:gd name="connsiteX3" fmla="*/ 0 w 76913"/>
              <a:gd name="connsiteY3" fmla="*/ 756269 h 756269"/>
              <a:gd name="connsiteX4" fmla="*/ 0 w 76913"/>
              <a:gd name="connsiteY4" fmla="*/ 0 h 756269"/>
              <a:gd name="connsiteX0" fmla="*/ 239 w 77152"/>
              <a:gd name="connsiteY0" fmla="*/ 0 h 756269"/>
              <a:gd name="connsiteX1" fmla="*/ 77152 w 77152"/>
              <a:gd name="connsiteY1" fmla="*/ 0 h 756269"/>
              <a:gd name="connsiteX2" fmla="*/ 77152 w 77152"/>
              <a:gd name="connsiteY2" fmla="*/ 756269 h 756269"/>
              <a:gd name="connsiteX3" fmla="*/ 239 w 77152"/>
              <a:gd name="connsiteY3" fmla="*/ 756269 h 756269"/>
              <a:gd name="connsiteX4" fmla="*/ 0 w 77152"/>
              <a:gd name="connsiteY4" fmla="*/ 383842 h 756269"/>
              <a:gd name="connsiteX5" fmla="*/ 239 w 77152"/>
              <a:gd name="connsiteY5" fmla="*/ 0 h 756269"/>
              <a:gd name="connsiteX0" fmla="*/ 5768 w 82681"/>
              <a:gd name="connsiteY0" fmla="*/ 0 h 756269"/>
              <a:gd name="connsiteX1" fmla="*/ 82681 w 82681"/>
              <a:gd name="connsiteY1" fmla="*/ 0 h 756269"/>
              <a:gd name="connsiteX2" fmla="*/ 82681 w 82681"/>
              <a:gd name="connsiteY2" fmla="*/ 756269 h 756269"/>
              <a:gd name="connsiteX3" fmla="*/ 5768 w 82681"/>
              <a:gd name="connsiteY3" fmla="*/ 756269 h 756269"/>
              <a:gd name="connsiteX4" fmla="*/ 5529 w 82681"/>
              <a:gd name="connsiteY4" fmla="*/ 383842 h 756269"/>
              <a:gd name="connsiteX5" fmla="*/ 5529 w 82681"/>
              <a:gd name="connsiteY5" fmla="*/ 336217 h 756269"/>
              <a:gd name="connsiteX6" fmla="*/ 5768 w 82681"/>
              <a:gd name="connsiteY6" fmla="*/ 0 h 756269"/>
              <a:gd name="connsiteX0" fmla="*/ 5768 w 82681"/>
              <a:gd name="connsiteY0" fmla="*/ 0 h 756269"/>
              <a:gd name="connsiteX1" fmla="*/ 82681 w 82681"/>
              <a:gd name="connsiteY1" fmla="*/ 0 h 756269"/>
              <a:gd name="connsiteX2" fmla="*/ 82681 w 82681"/>
              <a:gd name="connsiteY2" fmla="*/ 756269 h 756269"/>
              <a:gd name="connsiteX3" fmla="*/ 5768 w 82681"/>
              <a:gd name="connsiteY3" fmla="*/ 756269 h 756269"/>
              <a:gd name="connsiteX4" fmla="*/ 5530 w 82681"/>
              <a:gd name="connsiteY4" fmla="*/ 438610 h 756269"/>
              <a:gd name="connsiteX5" fmla="*/ 5529 w 82681"/>
              <a:gd name="connsiteY5" fmla="*/ 383842 h 756269"/>
              <a:gd name="connsiteX6" fmla="*/ 5529 w 82681"/>
              <a:gd name="connsiteY6" fmla="*/ 336217 h 756269"/>
              <a:gd name="connsiteX7" fmla="*/ 5768 w 82681"/>
              <a:gd name="connsiteY7" fmla="*/ 0 h 756269"/>
              <a:gd name="connsiteX0" fmla="*/ 5768 w 82681"/>
              <a:gd name="connsiteY0" fmla="*/ 0 h 756269"/>
              <a:gd name="connsiteX1" fmla="*/ 82681 w 82681"/>
              <a:gd name="connsiteY1" fmla="*/ 0 h 756269"/>
              <a:gd name="connsiteX2" fmla="*/ 82681 w 82681"/>
              <a:gd name="connsiteY2" fmla="*/ 756269 h 756269"/>
              <a:gd name="connsiteX3" fmla="*/ 5768 w 82681"/>
              <a:gd name="connsiteY3" fmla="*/ 756269 h 756269"/>
              <a:gd name="connsiteX4" fmla="*/ 5530 w 82681"/>
              <a:gd name="connsiteY4" fmla="*/ 438610 h 756269"/>
              <a:gd name="connsiteX5" fmla="*/ 5529 w 82681"/>
              <a:gd name="connsiteY5" fmla="*/ 383842 h 756269"/>
              <a:gd name="connsiteX6" fmla="*/ 5529 w 82681"/>
              <a:gd name="connsiteY6" fmla="*/ 336217 h 756269"/>
              <a:gd name="connsiteX7" fmla="*/ 5768 w 82681"/>
              <a:gd name="connsiteY7" fmla="*/ 0 h 756269"/>
              <a:gd name="connsiteX0" fmla="*/ 5768 w 82681"/>
              <a:gd name="connsiteY0" fmla="*/ 0 h 756269"/>
              <a:gd name="connsiteX1" fmla="*/ 82681 w 82681"/>
              <a:gd name="connsiteY1" fmla="*/ 0 h 756269"/>
              <a:gd name="connsiteX2" fmla="*/ 82681 w 82681"/>
              <a:gd name="connsiteY2" fmla="*/ 756269 h 756269"/>
              <a:gd name="connsiteX3" fmla="*/ 5768 w 82681"/>
              <a:gd name="connsiteY3" fmla="*/ 756269 h 756269"/>
              <a:gd name="connsiteX4" fmla="*/ 5530 w 82681"/>
              <a:gd name="connsiteY4" fmla="*/ 438610 h 756269"/>
              <a:gd name="connsiteX5" fmla="*/ 5529 w 82681"/>
              <a:gd name="connsiteY5" fmla="*/ 383842 h 756269"/>
              <a:gd name="connsiteX6" fmla="*/ 5529 w 82681"/>
              <a:gd name="connsiteY6" fmla="*/ 336217 h 756269"/>
              <a:gd name="connsiteX7" fmla="*/ 5768 w 82681"/>
              <a:gd name="connsiteY7" fmla="*/ 0 h 756269"/>
              <a:gd name="connsiteX0" fmla="*/ 485 w 77398"/>
              <a:gd name="connsiteY0" fmla="*/ 0 h 756269"/>
              <a:gd name="connsiteX1" fmla="*/ 77398 w 77398"/>
              <a:gd name="connsiteY1" fmla="*/ 0 h 756269"/>
              <a:gd name="connsiteX2" fmla="*/ 77398 w 77398"/>
              <a:gd name="connsiteY2" fmla="*/ 756269 h 756269"/>
              <a:gd name="connsiteX3" fmla="*/ 485 w 77398"/>
              <a:gd name="connsiteY3" fmla="*/ 756269 h 756269"/>
              <a:gd name="connsiteX4" fmla="*/ 247 w 77398"/>
              <a:gd name="connsiteY4" fmla="*/ 438610 h 756269"/>
              <a:gd name="connsiteX5" fmla="*/ 246 w 77398"/>
              <a:gd name="connsiteY5" fmla="*/ 383842 h 756269"/>
              <a:gd name="connsiteX6" fmla="*/ 246 w 77398"/>
              <a:gd name="connsiteY6" fmla="*/ 336217 h 756269"/>
              <a:gd name="connsiteX7" fmla="*/ 485 w 77398"/>
              <a:gd name="connsiteY7" fmla="*/ 0 h 756269"/>
              <a:gd name="connsiteX0" fmla="*/ 24052 w 100965"/>
              <a:gd name="connsiteY0" fmla="*/ 0 h 756269"/>
              <a:gd name="connsiteX1" fmla="*/ 100965 w 100965"/>
              <a:gd name="connsiteY1" fmla="*/ 0 h 756269"/>
              <a:gd name="connsiteX2" fmla="*/ 100965 w 100965"/>
              <a:gd name="connsiteY2" fmla="*/ 756269 h 756269"/>
              <a:gd name="connsiteX3" fmla="*/ 24052 w 100965"/>
              <a:gd name="connsiteY3" fmla="*/ 756269 h 756269"/>
              <a:gd name="connsiteX4" fmla="*/ 23814 w 100965"/>
              <a:gd name="connsiteY4" fmla="*/ 438610 h 756269"/>
              <a:gd name="connsiteX5" fmla="*/ 0 w 100965"/>
              <a:gd name="connsiteY5" fmla="*/ 383842 h 756269"/>
              <a:gd name="connsiteX6" fmla="*/ 23813 w 100965"/>
              <a:gd name="connsiteY6" fmla="*/ 336217 h 756269"/>
              <a:gd name="connsiteX7" fmla="*/ 24052 w 100965"/>
              <a:gd name="connsiteY7" fmla="*/ 0 h 756269"/>
              <a:gd name="connsiteX0" fmla="*/ 24052 w 100965"/>
              <a:gd name="connsiteY0" fmla="*/ 0 h 756269"/>
              <a:gd name="connsiteX1" fmla="*/ 100965 w 100965"/>
              <a:gd name="connsiteY1" fmla="*/ 0 h 756269"/>
              <a:gd name="connsiteX2" fmla="*/ 100965 w 100965"/>
              <a:gd name="connsiteY2" fmla="*/ 756269 h 756269"/>
              <a:gd name="connsiteX3" fmla="*/ 24052 w 100965"/>
              <a:gd name="connsiteY3" fmla="*/ 756269 h 756269"/>
              <a:gd name="connsiteX4" fmla="*/ 23814 w 100965"/>
              <a:gd name="connsiteY4" fmla="*/ 438610 h 756269"/>
              <a:gd name="connsiteX5" fmla="*/ 0 w 100965"/>
              <a:gd name="connsiteY5" fmla="*/ 383842 h 756269"/>
              <a:gd name="connsiteX6" fmla="*/ 23813 w 100965"/>
              <a:gd name="connsiteY6" fmla="*/ 336217 h 756269"/>
              <a:gd name="connsiteX7" fmla="*/ 24052 w 100965"/>
              <a:gd name="connsiteY7" fmla="*/ 0 h 756269"/>
              <a:gd name="connsiteX0" fmla="*/ 24052 w 100965"/>
              <a:gd name="connsiteY0" fmla="*/ 0 h 756269"/>
              <a:gd name="connsiteX1" fmla="*/ 100965 w 100965"/>
              <a:gd name="connsiteY1" fmla="*/ 0 h 756269"/>
              <a:gd name="connsiteX2" fmla="*/ 100965 w 100965"/>
              <a:gd name="connsiteY2" fmla="*/ 756269 h 756269"/>
              <a:gd name="connsiteX3" fmla="*/ 24052 w 100965"/>
              <a:gd name="connsiteY3" fmla="*/ 756269 h 756269"/>
              <a:gd name="connsiteX4" fmla="*/ 23814 w 100965"/>
              <a:gd name="connsiteY4" fmla="*/ 438610 h 756269"/>
              <a:gd name="connsiteX5" fmla="*/ 0 w 100965"/>
              <a:gd name="connsiteY5" fmla="*/ 383842 h 756269"/>
              <a:gd name="connsiteX6" fmla="*/ 23813 w 100965"/>
              <a:gd name="connsiteY6" fmla="*/ 336217 h 756269"/>
              <a:gd name="connsiteX7" fmla="*/ 24052 w 100965"/>
              <a:gd name="connsiteY7" fmla="*/ 0 h 756269"/>
              <a:gd name="connsiteX0" fmla="*/ 24205 w 101118"/>
              <a:gd name="connsiteY0" fmla="*/ 0 h 756269"/>
              <a:gd name="connsiteX1" fmla="*/ 101118 w 101118"/>
              <a:gd name="connsiteY1" fmla="*/ 0 h 756269"/>
              <a:gd name="connsiteX2" fmla="*/ 101118 w 101118"/>
              <a:gd name="connsiteY2" fmla="*/ 756269 h 756269"/>
              <a:gd name="connsiteX3" fmla="*/ 24205 w 101118"/>
              <a:gd name="connsiteY3" fmla="*/ 756269 h 756269"/>
              <a:gd name="connsiteX4" fmla="*/ 23967 w 101118"/>
              <a:gd name="connsiteY4" fmla="*/ 438610 h 756269"/>
              <a:gd name="connsiteX5" fmla="*/ 153 w 101118"/>
              <a:gd name="connsiteY5" fmla="*/ 383842 h 756269"/>
              <a:gd name="connsiteX6" fmla="*/ 23966 w 101118"/>
              <a:gd name="connsiteY6" fmla="*/ 336217 h 756269"/>
              <a:gd name="connsiteX7" fmla="*/ 24205 w 101118"/>
              <a:gd name="connsiteY7" fmla="*/ 0 h 756269"/>
              <a:gd name="connsiteX0" fmla="*/ 21839 w 98752"/>
              <a:gd name="connsiteY0" fmla="*/ 0 h 756269"/>
              <a:gd name="connsiteX1" fmla="*/ 98752 w 98752"/>
              <a:gd name="connsiteY1" fmla="*/ 0 h 756269"/>
              <a:gd name="connsiteX2" fmla="*/ 98752 w 98752"/>
              <a:gd name="connsiteY2" fmla="*/ 756269 h 756269"/>
              <a:gd name="connsiteX3" fmla="*/ 21839 w 98752"/>
              <a:gd name="connsiteY3" fmla="*/ 756269 h 756269"/>
              <a:gd name="connsiteX4" fmla="*/ 21601 w 98752"/>
              <a:gd name="connsiteY4" fmla="*/ 438610 h 756269"/>
              <a:gd name="connsiteX5" fmla="*/ 168 w 98752"/>
              <a:gd name="connsiteY5" fmla="*/ 388605 h 756269"/>
              <a:gd name="connsiteX6" fmla="*/ 21600 w 98752"/>
              <a:gd name="connsiteY6" fmla="*/ 336217 h 756269"/>
              <a:gd name="connsiteX7" fmla="*/ 21839 w 98752"/>
              <a:gd name="connsiteY7" fmla="*/ 0 h 756269"/>
              <a:gd name="connsiteX0" fmla="*/ 21825 w 98738"/>
              <a:gd name="connsiteY0" fmla="*/ 0 h 756269"/>
              <a:gd name="connsiteX1" fmla="*/ 98738 w 98738"/>
              <a:gd name="connsiteY1" fmla="*/ 0 h 756269"/>
              <a:gd name="connsiteX2" fmla="*/ 98738 w 98738"/>
              <a:gd name="connsiteY2" fmla="*/ 756269 h 756269"/>
              <a:gd name="connsiteX3" fmla="*/ 21825 w 98738"/>
              <a:gd name="connsiteY3" fmla="*/ 756269 h 756269"/>
              <a:gd name="connsiteX4" fmla="*/ 21587 w 98738"/>
              <a:gd name="connsiteY4" fmla="*/ 438610 h 756269"/>
              <a:gd name="connsiteX5" fmla="*/ 154 w 98738"/>
              <a:gd name="connsiteY5" fmla="*/ 388605 h 756269"/>
              <a:gd name="connsiteX6" fmla="*/ 21586 w 98738"/>
              <a:gd name="connsiteY6" fmla="*/ 336217 h 756269"/>
              <a:gd name="connsiteX7" fmla="*/ 21825 w 98738"/>
              <a:gd name="connsiteY7" fmla="*/ 0 h 756269"/>
              <a:gd name="connsiteX0" fmla="*/ 21825 w 98738"/>
              <a:gd name="connsiteY0" fmla="*/ 0 h 756269"/>
              <a:gd name="connsiteX1" fmla="*/ 98738 w 98738"/>
              <a:gd name="connsiteY1" fmla="*/ 0 h 756269"/>
              <a:gd name="connsiteX2" fmla="*/ 98738 w 98738"/>
              <a:gd name="connsiteY2" fmla="*/ 756269 h 756269"/>
              <a:gd name="connsiteX3" fmla="*/ 21825 w 98738"/>
              <a:gd name="connsiteY3" fmla="*/ 756269 h 756269"/>
              <a:gd name="connsiteX4" fmla="*/ 21587 w 98738"/>
              <a:gd name="connsiteY4" fmla="*/ 438610 h 756269"/>
              <a:gd name="connsiteX5" fmla="*/ 154 w 98738"/>
              <a:gd name="connsiteY5" fmla="*/ 388605 h 756269"/>
              <a:gd name="connsiteX6" fmla="*/ 21586 w 98738"/>
              <a:gd name="connsiteY6" fmla="*/ 336217 h 756269"/>
              <a:gd name="connsiteX7" fmla="*/ 21825 w 98738"/>
              <a:gd name="connsiteY7" fmla="*/ 0 h 756269"/>
              <a:gd name="connsiteX0" fmla="*/ 21825 w 98738"/>
              <a:gd name="connsiteY0" fmla="*/ 0 h 756269"/>
              <a:gd name="connsiteX1" fmla="*/ 98738 w 98738"/>
              <a:gd name="connsiteY1" fmla="*/ 0 h 756269"/>
              <a:gd name="connsiteX2" fmla="*/ 98738 w 98738"/>
              <a:gd name="connsiteY2" fmla="*/ 756269 h 756269"/>
              <a:gd name="connsiteX3" fmla="*/ 21825 w 98738"/>
              <a:gd name="connsiteY3" fmla="*/ 756269 h 756269"/>
              <a:gd name="connsiteX4" fmla="*/ 21587 w 98738"/>
              <a:gd name="connsiteY4" fmla="*/ 438610 h 756269"/>
              <a:gd name="connsiteX5" fmla="*/ 154 w 98738"/>
              <a:gd name="connsiteY5" fmla="*/ 388605 h 756269"/>
              <a:gd name="connsiteX6" fmla="*/ 21586 w 98738"/>
              <a:gd name="connsiteY6" fmla="*/ 336217 h 756269"/>
              <a:gd name="connsiteX7" fmla="*/ 21825 w 98738"/>
              <a:gd name="connsiteY7" fmla="*/ 0 h 756269"/>
              <a:gd name="connsiteX0" fmla="*/ 21825 w 98738"/>
              <a:gd name="connsiteY0" fmla="*/ 0 h 756269"/>
              <a:gd name="connsiteX1" fmla="*/ 98738 w 98738"/>
              <a:gd name="connsiteY1" fmla="*/ 0 h 756269"/>
              <a:gd name="connsiteX2" fmla="*/ 98738 w 98738"/>
              <a:gd name="connsiteY2" fmla="*/ 756269 h 756269"/>
              <a:gd name="connsiteX3" fmla="*/ 21825 w 98738"/>
              <a:gd name="connsiteY3" fmla="*/ 756269 h 756269"/>
              <a:gd name="connsiteX4" fmla="*/ 21587 w 98738"/>
              <a:gd name="connsiteY4" fmla="*/ 426704 h 756269"/>
              <a:gd name="connsiteX5" fmla="*/ 154 w 98738"/>
              <a:gd name="connsiteY5" fmla="*/ 388605 h 756269"/>
              <a:gd name="connsiteX6" fmla="*/ 21586 w 98738"/>
              <a:gd name="connsiteY6" fmla="*/ 336217 h 756269"/>
              <a:gd name="connsiteX7" fmla="*/ 21825 w 98738"/>
              <a:gd name="connsiteY7" fmla="*/ 0 h 756269"/>
              <a:gd name="connsiteX0" fmla="*/ 28935 w 105848"/>
              <a:gd name="connsiteY0" fmla="*/ 0 h 756269"/>
              <a:gd name="connsiteX1" fmla="*/ 105848 w 105848"/>
              <a:gd name="connsiteY1" fmla="*/ 0 h 756269"/>
              <a:gd name="connsiteX2" fmla="*/ 105848 w 105848"/>
              <a:gd name="connsiteY2" fmla="*/ 756269 h 756269"/>
              <a:gd name="connsiteX3" fmla="*/ 28935 w 105848"/>
              <a:gd name="connsiteY3" fmla="*/ 756269 h 756269"/>
              <a:gd name="connsiteX4" fmla="*/ 28697 w 105848"/>
              <a:gd name="connsiteY4" fmla="*/ 426704 h 756269"/>
              <a:gd name="connsiteX5" fmla="*/ 121 w 105848"/>
              <a:gd name="connsiteY5" fmla="*/ 381461 h 756269"/>
              <a:gd name="connsiteX6" fmla="*/ 28696 w 105848"/>
              <a:gd name="connsiteY6" fmla="*/ 336217 h 756269"/>
              <a:gd name="connsiteX7" fmla="*/ 28935 w 105848"/>
              <a:gd name="connsiteY7" fmla="*/ 0 h 756269"/>
              <a:gd name="connsiteX0" fmla="*/ 28935 w 105848"/>
              <a:gd name="connsiteY0" fmla="*/ 0 h 756269"/>
              <a:gd name="connsiteX1" fmla="*/ 105848 w 105848"/>
              <a:gd name="connsiteY1" fmla="*/ 0 h 756269"/>
              <a:gd name="connsiteX2" fmla="*/ 105848 w 105848"/>
              <a:gd name="connsiteY2" fmla="*/ 756269 h 756269"/>
              <a:gd name="connsiteX3" fmla="*/ 28935 w 105848"/>
              <a:gd name="connsiteY3" fmla="*/ 756269 h 756269"/>
              <a:gd name="connsiteX4" fmla="*/ 28697 w 105848"/>
              <a:gd name="connsiteY4" fmla="*/ 426704 h 756269"/>
              <a:gd name="connsiteX5" fmla="*/ 121 w 105848"/>
              <a:gd name="connsiteY5" fmla="*/ 386224 h 756269"/>
              <a:gd name="connsiteX6" fmla="*/ 28696 w 105848"/>
              <a:gd name="connsiteY6" fmla="*/ 336217 h 756269"/>
              <a:gd name="connsiteX7" fmla="*/ 28935 w 105848"/>
              <a:gd name="connsiteY7" fmla="*/ 0 h 756269"/>
              <a:gd name="connsiteX0" fmla="*/ 28935 w 105848"/>
              <a:gd name="connsiteY0" fmla="*/ 0 h 756269"/>
              <a:gd name="connsiteX1" fmla="*/ 105848 w 105848"/>
              <a:gd name="connsiteY1" fmla="*/ 0 h 756269"/>
              <a:gd name="connsiteX2" fmla="*/ 105848 w 105848"/>
              <a:gd name="connsiteY2" fmla="*/ 756269 h 756269"/>
              <a:gd name="connsiteX3" fmla="*/ 28935 w 105848"/>
              <a:gd name="connsiteY3" fmla="*/ 756269 h 756269"/>
              <a:gd name="connsiteX4" fmla="*/ 28697 w 105848"/>
              <a:gd name="connsiteY4" fmla="*/ 426704 h 756269"/>
              <a:gd name="connsiteX5" fmla="*/ 121 w 105848"/>
              <a:gd name="connsiteY5" fmla="*/ 379080 h 756269"/>
              <a:gd name="connsiteX6" fmla="*/ 28696 w 105848"/>
              <a:gd name="connsiteY6" fmla="*/ 336217 h 756269"/>
              <a:gd name="connsiteX7" fmla="*/ 28935 w 105848"/>
              <a:gd name="connsiteY7" fmla="*/ 0 h 756269"/>
              <a:gd name="connsiteX0" fmla="*/ 40810 w 117723"/>
              <a:gd name="connsiteY0" fmla="*/ 0 h 756269"/>
              <a:gd name="connsiteX1" fmla="*/ 117723 w 117723"/>
              <a:gd name="connsiteY1" fmla="*/ 0 h 756269"/>
              <a:gd name="connsiteX2" fmla="*/ 117723 w 117723"/>
              <a:gd name="connsiteY2" fmla="*/ 756269 h 756269"/>
              <a:gd name="connsiteX3" fmla="*/ 40810 w 117723"/>
              <a:gd name="connsiteY3" fmla="*/ 756269 h 756269"/>
              <a:gd name="connsiteX4" fmla="*/ 40572 w 117723"/>
              <a:gd name="connsiteY4" fmla="*/ 426704 h 756269"/>
              <a:gd name="connsiteX5" fmla="*/ 90 w 117723"/>
              <a:gd name="connsiteY5" fmla="*/ 379080 h 756269"/>
              <a:gd name="connsiteX6" fmla="*/ 40571 w 117723"/>
              <a:gd name="connsiteY6" fmla="*/ 336217 h 756269"/>
              <a:gd name="connsiteX7" fmla="*/ 40810 w 117723"/>
              <a:gd name="connsiteY7" fmla="*/ 0 h 756269"/>
              <a:gd name="connsiteX0" fmla="*/ 40810 w 117723"/>
              <a:gd name="connsiteY0" fmla="*/ 0 h 756269"/>
              <a:gd name="connsiteX1" fmla="*/ 117723 w 117723"/>
              <a:gd name="connsiteY1" fmla="*/ 0 h 756269"/>
              <a:gd name="connsiteX2" fmla="*/ 117723 w 117723"/>
              <a:gd name="connsiteY2" fmla="*/ 756269 h 756269"/>
              <a:gd name="connsiteX3" fmla="*/ 40810 w 117723"/>
              <a:gd name="connsiteY3" fmla="*/ 756269 h 756269"/>
              <a:gd name="connsiteX4" fmla="*/ 40572 w 117723"/>
              <a:gd name="connsiteY4" fmla="*/ 426704 h 756269"/>
              <a:gd name="connsiteX5" fmla="*/ 90 w 117723"/>
              <a:gd name="connsiteY5" fmla="*/ 383842 h 756269"/>
              <a:gd name="connsiteX6" fmla="*/ 40571 w 117723"/>
              <a:gd name="connsiteY6" fmla="*/ 336217 h 756269"/>
              <a:gd name="connsiteX7" fmla="*/ 40810 w 117723"/>
              <a:gd name="connsiteY7" fmla="*/ 0 h 756269"/>
              <a:gd name="connsiteX0" fmla="*/ 43187 w 120100"/>
              <a:gd name="connsiteY0" fmla="*/ 0 h 756269"/>
              <a:gd name="connsiteX1" fmla="*/ 120100 w 120100"/>
              <a:gd name="connsiteY1" fmla="*/ 0 h 756269"/>
              <a:gd name="connsiteX2" fmla="*/ 120100 w 120100"/>
              <a:gd name="connsiteY2" fmla="*/ 756269 h 756269"/>
              <a:gd name="connsiteX3" fmla="*/ 43187 w 120100"/>
              <a:gd name="connsiteY3" fmla="*/ 756269 h 756269"/>
              <a:gd name="connsiteX4" fmla="*/ 42949 w 120100"/>
              <a:gd name="connsiteY4" fmla="*/ 426704 h 756269"/>
              <a:gd name="connsiteX5" fmla="*/ 86 w 120100"/>
              <a:gd name="connsiteY5" fmla="*/ 376698 h 756269"/>
              <a:gd name="connsiteX6" fmla="*/ 42948 w 120100"/>
              <a:gd name="connsiteY6" fmla="*/ 336217 h 756269"/>
              <a:gd name="connsiteX7" fmla="*/ 43187 w 120100"/>
              <a:gd name="connsiteY7" fmla="*/ 0 h 756269"/>
              <a:gd name="connsiteX0" fmla="*/ 43187 w 120100"/>
              <a:gd name="connsiteY0" fmla="*/ 0 h 756269"/>
              <a:gd name="connsiteX1" fmla="*/ 120100 w 120100"/>
              <a:gd name="connsiteY1" fmla="*/ 0 h 756269"/>
              <a:gd name="connsiteX2" fmla="*/ 120100 w 120100"/>
              <a:gd name="connsiteY2" fmla="*/ 756269 h 756269"/>
              <a:gd name="connsiteX3" fmla="*/ 43187 w 120100"/>
              <a:gd name="connsiteY3" fmla="*/ 756269 h 756269"/>
              <a:gd name="connsiteX4" fmla="*/ 42949 w 120100"/>
              <a:gd name="connsiteY4" fmla="*/ 426704 h 756269"/>
              <a:gd name="connsiteX5" fmla="*/ 86 w 120100"/>
              <a:gd name="connsiteY5" fmla="*/ 376698 h 756269"/>
              <a:gd name="connsiteX6" fmla="*/ 42948 w 120100"/>
              <a:gd name="connsiteY6" fmla="*/ 336217 h 756269"/>
              <a:gd name="connsiteX7" fmla="*/ 43187 w 120100"/>
              <a:gd name="connsiteY7" fmla="*/ 0 h 7562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0100" h="756269">
                <a:moveTo>
                  <a:pt x="43187" y="0"/>
                </a:moveTo>
                <a:lnTo>
                  <a:pt x="120100" y="0"/>
                </a:lnTo>
                <a:lnTo>
                  <a:pt x="120100" y="756269"/>
                </a:lnTo>
                <a:lnTo>
                  <a:pt x="43187" y="756269"/>
                </a:lnTo>
                <a:cubicBezTo>
                  <a:pt x="44617" y="700944"/>
                  <a:pt x="42989" y="488775"/>
                  <a:pt x="42949" y="426704"/>
                </a:cubicBezTo>
                <a:cubicBezTo>
                  <a:pt x="45290" y="426545"/>
                  <a:pt x="-2295" y="379476"/>
                  <a:pt x="86" y="376698"/>
                </a:cubicBezTo>
                <a:cubicBezTo>
                  <a:pt x="46" y="370983"/>
                  <a:pt x="45290" y="343041"/>
                  <a:pt x="42948" y="336217"/>
                </a:cubicBezTo>
                <a:cubicBezTo>
                  <a:pt x="42988" y="272243"/>
                  <a:pt x="44616" y="63180"/>
                  <a:pt x="43187" y="0"/>
                </a:cubicBezTo>
                <a:close/>
              </a:path>
            </a:pathLst>
          </a:custGeom>
          <a:solidFill>
            <a:srgbClr val="B8D8D8"/>
          </a:solidFill>
          <a:ln>
            <a:noFill/>
          </a:ln>
          <a:effectLst/>
        </p:spPr>
        <p:txBody>
          <a:bodyPr vert="horz" wrap="square" lIns="121917" tIns="60958" rIns="121917" bIns="60958" numCol="1" anchor="t" anchorCtr="0" compatLnSpc="1">
            <a:prstTxWarp prst="textNoShape">
              <a:avLst/>
            </a:prstTxWarp>
          </a:bodyPr>
          <a:lstStyle/>
          <a:p>
            <a:pPr defTabSz="121917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24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6" name="矩形 1">
            <a:extLst>
              <a:ext uri="{FF2B5EF4-FFF2-40B4-BE49-F238E27FC236}">
                <a16:creationId xmlns:a16="http://schemas.microsoft.com/office/drawing/2014/main" id="{297A71DE-AA18-AC38-C670-834F5D15C481}"/>
              </a:ext>
            </a:extLst>
          </p:cNvPr>
          <p:cNvSpPr/>
          <p:nvPr/>
        </p:nvSpPr>
        <p:spPr>
          <a:xfrm rot="5400000" flipH="1">
            <a:off x="4846168" y="2321764"/>
            <a:ext cx="240852" cy="2147790"/>
          </a:xfrm>
          <a:custGeom>
            <a:avLst/>
            <a:gdLst>
              <a:gd name="connsiteX0" fmla="*/ 0 w 76913"/>
              <a:gd name="connsiteY0" fmla="*/ 0 h 756269"/>
              <a:gd name="connsiteX1" fmla="*/ 76913 w 76913"/>
              <a:gd name="connsiteY1" fmla="*/ 0 h 756269"/>
              <a:gd name="connsiteX2" fmla="*/ 76913 w 76913"/>
              <a:gd name="connsiteY2" fmla="*/ 756269 h 756269"/>
              <a:gd name="connsiteX3" fmla="*/ 0 w 76913"/>
              <a:gd name="connsiteY3" fmla="*/ 756269 h 756269"/>
              <a:gd name="connsiteX4" fmla="*/ 0 w 76913"/>
              <a:gd name="connsiteY4" fmla="*/ 0 h 756269"/>
              <a:gd name="connsiteX0" fmla="*/ 239 w 77152"/>
              <a:gd name="connsiteY0" fmla="*/ 0 h 756269"/>
              <a:gd name="connsiteX1" fmla="*/ 77152 w 77152"/>
              <a:gd name="connsiteY1" fmla="*/ 0 h 756269"/>
              <a:gd name="connsiteX2" fmla="*/ 77152 w 77152"/>
              <a:gd name="connsiteY2" fmla="*/ 756269 h 756269"/>
              <a:gd name="connsiteX3" fmla="*/ 239 w 77152"/>
              <a:gd name="connsiteY3" fmla="*/ 756269 h 756269"/>
              <a:gd name="connsiteX4" fmla="*/ 0 w 77152"/>
              <a:gd name="connsiteY4" fmla="*/ 383842 h 756269"/>
              <a:gd name="connsiteX5" fmla="*/ 239 w 77152"/>
              <a:gd name="connsiteY5" fmla="*/ 0 h 756269"/>
              <a:gd name="connsiteX0" fmla="*/ 5768 w 82681"/>
              <a:gd name="connsiteY0" fmla="*/ 0 h 756269"/>
              <a:gd name="connsiteX1" fmla="*/ 82681 w 82681"/>
              <a:gd name="connsiteY1" fmla="*/ 0 h 756269"/>
              <a:gd name="connsiteX2" fmla="*/ 82681 w 82681"/>
              <a:gd name="connsiteY2" fmla="*/ 756269 h 756269"/>
              <a:gd name="connsiteX3" fmla="*/ 5768 w 82681"/>
              <a:gd name="connsiteY3" fmla="*/ 756269 h 756269"/>
              <a:gd name="connsiteX4" fmla="*/ 5529 w 82681"/>
              <a:gd name="connsiteY4" fmla="*/ 383842 h 756269"/>
              <a:gd name="connsiteX5" fmla="*/ 5529 w 82681"/>
              <a:gd name="connsiteY5" fmla="*/ 336217 h 756269"/>
              <a:gd name="connsiteX6" fmla="*/ 5768 w 82681"/>
              <a:gd name="connsiteY6" fmla="*/ 0 h 756269"/>
              <a:gd name="connsiteX0" fmla="*/ 5768 w 82681"/>
              <a:gd name="connsiteY0" fmla="*/ 0 h 756269"/>
              <a:gd name="connsiteX1" fmla="*/ 82681 w 82681"/>
              <a:gd name="connsiteY1" fmla="*/ 0 h 756269"/>
              <a:gd name="connsiteX2" fmla="*/ 82681 w 82681"/>
              <a:gd name="connsiteY2" fmla="*/ 756269 h 756269"/>
              <a:gd name="connsiteX3" fmla="*/ 5768 w 82681"/>
              <a:gd name="connsiteY3" fmla="*/ 756269 h 756269"/>
              <a:gd name="connsiteX4" fmla="*/ 5530 w 82681"/>
              <a:gd name="connsiteY4" fmla="*/ 438610 h 756269"/>
              <a:gd name="connsiteX5" fmla="*/ 5529 w 82681"/>
              <a:gd name="connsiteY5" fmla="*/ 383842 h 756269"/>
              <a:gd name="connsiteX6" fmla="*/ 5529 w 82681"/>
              <a:gd name="connsiteY6" fmla="*/ 336217 h 756269"/>
              <a:gd name="connsiteX7" fmla="*/ 5768 w 82681"/>
              <a:gd name="connsiteY7" fmla="*/ 0 h 756269"/>
              <a:gd name="connsiteX0" fmla="*/ 5768 w 82681"/>
              <a:gd name="connsiteY0" fmla="*/ 0 h 756269"/>
              <a:gd name="connsiteX1" fmla="*/ 82681 w 82681"/>
              <a:gd name="connsiteY1" fmla="*/ 0 h 756269"/>
              <a:gd name="connsiteX2" fmla="*/ 82681 w 82681"/>
              <a:gd name="connsiteY2" fmla="*/ 756269 h 756269"/>
              <a:gd name="connsiteX3" fmla="*/ 5768 w 82681"/>
              <a:gd name="connsiteY3" fmla="*/ 756269 h 756269"/>
              <a:gd name="connsiteX4" fmla="*/ 5530 w 82681"/>
              <a:gd name="connsiteY4" fmla="*/ 438610 h 756269"/>
              <a:gd name="connsiteX5" fmla="*/ 5529 w 82681"/>
              <a:gd name="connsiteY5" fmla="*/ 383842 h 756269"/>
              <a:gd name="connsiteX6" fmla="*/ 5529 w 82681"/>
              <a:gd name="connsiteY6" fmla="*/ 336217 h 756269"/>
              <a:gd name="connsiteX7" fmla="*/ 5768 w 82681"/>
              <a:gd name="connsiteY7" fmla="*/ 0 h 756269"/>
              <a:gd name="connsiteX0" fmla="*/ 5768 w 82681"/>
              <a:gd name="connsiteY0" fmla="*/ 0 h 756269"/>
              <a:gd name="connsiteX1" fmla="*/ 82681 w 82681"/>
              <a:gd name="connsiteY1" fmla="*/ 0 h 756269"/>
              <a:gd name="connsiteX2" fmla="*/ 82681 w 82681"/>
              <a:gd name="connsiteY2" fmla="*/ 756269 h 756269"/>
              <a:gd name="connsiteX3" fmla="*/ 5768 w 82681"/>
              <a:gd name="connsiteY3" fmla="*/ 756269 h 756269"/>
              <a:gd name="connsiteX4" fmla="*/ 5530 w 82681"/>
              <a:gd name="connsiteY4" fmla="*/ 438610 h 756269"/>
              <a:gd name="connsiteX5" fmla="*/ 5529 w 82681"/>
              <a:gd name="connsiteY5" fmla="*/ 383842 h 756269"/>
              <a:gd name="connsiteX6" fmla="*/ 5529 w 82681"/>
              <a:gd name="connsiteY6" fmla="*/ 336217 h 756269"/>
              <a:gd name="connsiteX7" fmla="*/ 5768 w 82681"/>
              <a:gd name="connsiteY7" fmla="*/ 0 h 756269"/>
              <a:gd name="connsiteX0" fmla="*/ 485 w 77398"/>
              <a:gd name="connsiteY0" fmla="*/ 0 h 756269"/>
              <a:gd name="connsiteX1" fmla="*/ 77398 w 77398"/>
              <a:gd name="connsiteY1" fmla="*/ 0 h 756269"/>
              <a:gd name="connsiteX2" fmla="*/ 77398 w 77398"/>
              <a:gd name="connsiteY2" fmla="*/ 756269 h 756269"/>
              <a:gd name="connsiteX3" fmla="*/ 485 w 77398"/>
              <a:gd name="connsiteY3" fmla="*/ 756269 h 756269"/>
              <a:gd name="connsiteX4" fmla="*/ 247 w 77398"/>
              <a:gd name="connsiteY4" fmla="*/ 438610 h 756269"/>
              <a:gd name="connsiteX5" fmla="*/ 246 w 77398"/>
              <a:gd name="connsiteY5" fmla="*/ 383842 h 756269"/>
              <a:gd name="connsiteX6" fmla="*/ 246 w 77398"/>
              <a:gd name="connsiteY6" fmla="*/ 336217 h 756269"/>
              <a:gd name="connsiteX7" fmla="*/ 485 w 77398"/>
              <a:gd name="connsiteY7" fmla="*/ 0 h 756269"/>
              <a:gd name="connsiteX0" fmla="*/ 24052 w 100965"/>
              <a:gd name="connsiteY0" fmla="*/ 0 h 756269"/>
              <a:gd name="connsiteX1" fmla="*/ 100965 w 100965"/>
              <a:gd name="connsiteY1" fmla="*/ 0 h 756269"/>
              <a:gd name="connsiteX2" fmla="*/ 100965 w 100965"/>
              <a:gd name="connsiteY2" fmla="*/ 756269 h 756269"/>
              <a:gd name="connsiteX3" fmla="*/ 24052 w 100965"/>
              <a:gd name="connsiteY3" fmla="*/ 756269 h 756269"/>
              <a:gd name="connsiteX4" fmla="*/ 23814 w 100965"/>
              <a:gd name="connsiteY4" fmla="*/ 438610 h 756269"/>
              <a:gd name="connsiteX5" fmla="*/ 0 w 100965"/>
              <a:gd name="connsiteY5" fmla="*/ 383842 h 756269"/>
              <a:gd name="connsiteX6" fmla="*/ 23813 w 100965"/>
              <a:gd name="connsiteY6" fmla="*/ 336217 h 756269"/>
              <a:gd name="connsiteX7" fmla="*/ 24052 w 100965"/>
              <a:gd name="connsiteY7" fmla="*/ 0 h 756269"/>
              <a:gd name="connsiteX0" fmla="*/ 24052 w 100965"/>
              <a:gd name="connsiteY0" fmla="*/ 0 h 756269"/>
              <a:gd name="connsiteX1" fmla="*/ 100965 w 100965"/>
              <a:gd name="connsiteY1" fmla="*/ 0 h 756269"/>
              <a:gd name="connsiteX2" fmla="*/ 100965 w 100965"/>
              <a:gd name="connsiteY2" fmla="*/ 756269 h 756269"/>
              <a:gd name="connsiteX3" fmla="*/ 24052 w 100965"/>
              <a:gd name="connsiteY3" fmla="*/ 756269 h 756269"/>
              <a:gd name="connsiteX4" fmla="*/ 23814 w 100965"/>
              <a:gd name="connsiteY4" fmla="*/ 438610 h 756269"/>
              <a:gd name="connsiteX5" fmla="*/ 0 w 100965"/>
              <a:gd name="connsiteY5" fmla="*/ 383842 h 756269"/>
              <a:gd name="connsiteX6" fmla="*/ 23813 w 100965"/>
              <a:gd name="connsiteY6" fmla="*/ 336217 h 756269"/>
              <a:gd name="connsiteX7" fmla="*/ 24052 w 100965"/>
              <a:gd name="connsiteY7" fmla="*/ 0 h 756269"/>
              <a:gd name="connsiteX0" fmla="*/ 24052 w 100965"/>
              <a:gd name="connsiteY0" fmla="*/ 0 h 756269"/>
              <a:gd name="connsiteX1" fmla="*/ 100965 w 100965"/>
              <a:gd name="connsiteY1" fmla="*/ 0 h 756269"/>
              <a:gd name="connsiteX2" fmla="*/ 100965 w 100965"/>
              <a:gd name="connsiteY2" fmla="*/ 756269 h 756269"/>
              <a:gd name="connsiteX3" fmla="*/ 24052 w 100965"/>
              <a:gd name="connsiteY3" fmla="*/ 756269 h 756269"/>
              <a:gd name="connsiteX4" fmla="*/ 23814 w 100965"/>
              <a:gd name="connsiteY4" fmla="*/ 438610 h 756269"/>
              <a:gd name="connsiteX5" fmla="*/ 0 w 100965"/>
              <a:gd name="connsiteY5" fmla="*/ 383842 h 756269"/>
              <a:gd name="connsiteX6" fmla="*/ 23813 w 100965"/>
              <a:gd name="connsiteY6" fmla="*/ 336217 h 756269"/>
              <a:gd name="connsiteX7" fmla="*/ 24052 w 100965"/>
              <a:gd name="connsiteY7" fmla="*/ 0 h 756269"/>
              <a:gd name="connsiteX0" fmla="*/ 24205 w 101118"/>
              <a:gd name="connsiteY0" fmla="*/ 0 h 756269"/>
              <a:gd name="connsiteX1" fmla="*/ 101118 w 101118"/>
              <a:gd name="connsiteY1" fmla="*/ 0 h 756269"/>
              <a:gd name="connsiteX2" fmla="*/ 101118 w 101118"/>
              <a:gd name="connsiteY2" fmla="*/ 756269 h 756269"/>
              <a:gd name="connsiteX3" fmla="*/ 24205 w 101118"/>
              <a:gd name="connsiteY3" fmla="*/ 756269 h 756269"/>
              <a:gd name="connsiteX4" fmla="*/ 23967 w 101118"/>
              <a:gd name="connsiteY4" fmla="*/ 438610 h 756269"/>
              <a:gd name="connsiteX5" fmla="*/ 153 w 101118"/>
              <a:gd name="connsiteY5" fmla="*/ 383842 h 756269"/>
              <a:gd name="connsiteX6" fmla="*/ 23966 w 101118"/>
              <a:gd name="connsiteY6" fmla="*/ 336217 h 756269"/>
              <a:gd name="connsiteX7" fmla="*/ 24205 w 101118"/>
              <a:gd name="connsiteY7" fmla="*/ 0 h 756269"/>
              <a:gd name="connsiteX0" fmla="*/ 21839 w 98752"/>
              <a:gd name="connsiteY0" fmla="*/ 0 h 756269"/>
              <a:gd name="connsiteX1" fmla="*/ 98752 w 98752"/>
              <a:gd name="connsiteY1" fmla="*/ 0 h 756269"/>
              <a:gd name="connsiteX2" fmla="*/ 98752 w 98752"/>
              <a:gd name="connsiteY2" fmla="*/ 756269 h 756269"/>
              <a:gd name="connsiteX3" fmla="*/ 21839 w 98752"/>
              <a:gd name="connsiteY3" fmla="*/ 756269 h 756269"/>
              <a:gd name="connsiteX4" fmla="*/ 21601 w 98752"/>
              <a:gd name="connsiteY4" fmla="*/ 438610 h 756269"/>
              <a:gd name="connsiteX5" fmla="*/ 168 w 98752"/>
              <a:gd name="connsiteY5" fmla="*/ 388605 h 756269"/>
              <a:gd name="connsiteX6" fmla="*/ 21600 w 98752"/>
              <a:gd name="connsiteY6" fmla="*/ 336217 h 756269"/>
              <a:gd name="connsiteX7" fmla="*/ 21839 w 98752"/>
              <a:gd name="connsiteY7" fmla="*/ 0 h 756269"/>
              <a:gd name="connsiteX0" fmla="*/ 21825 w 98738"/>
              <a:gd name="connsiteY0" fmla="*/ 0 h 756269"/>
              <a:gd name="connsiteX1" fmla="*/ 98738 w 98738"/>
              <a:gd name="connsiteY1" fmla="*/ 0 h 756269"/>
              <a:gd name="connsiteX2" fmla="*/ 98738 w 98738"/>
              <a:gd name="connsiteY2" fmla="*/ 756269 h 756269"/>
              <a:gd name="connsiteX3" fmla="*/ 21825 w 98738"/>
              <a:gd name="connsiteY3" fmla="*/ 756269 h 756269"/>
              <a:gd name="connsiteX4" fmla="*/ 21587 w 98738"/>
              <a:gd name="connsiteY4" fmla="*/ 438610 h 756269"/>
              <a:gd name="connsiteX5" fmla="*/ 154 w 98738"/>
              <a:gd name="connsiteY5" fmla="*/ 388605 h 756269"/>
              <a:gd name="connsiteX6" fmla="*/ 21586 w 98738"/>
              <a:gd name="connsiteY6" fmla="*/ 336217 h 756269"/>
              <a:gd name="connsiteX7" fmla="*/ 21825 w 98738"/>
              <a:gd name="connsiteY7" fmla="*/ 0 h 756269"/>
              <a:gd name="connsiteX0" fmla="*/ 21825 w 98738"/>
              <a:gd name="connsiteY0" fmla="*/ 0 h 756269"/>
              <a:gd name="connsiteX1" fmla="*/ 98738 w 98738"/>
              <a:gd name="connsiteY1" fmla="*/ 0 h 756269"/>
              <a:gd name="connsiteX2" fmla="*/ 98738 w 98738"/>
              <a:gd name="connsiteY2" fmla="*/ 756269 h 756269"/>
              <a:gd name="connsiteX3" fmla="*/ 21825 w 98738"/>
              <a:gd name="connsiteY3" fmla="*/ 756269 h 756269"/>
              <a:gd name="connsiteX4" fmla="*/ 21587 w 98738"/>
              <a:gd name="connsiteY4" fmla="*/ 438610 h 756269"/>
              <a:gd name="connsiteX5" fmla="*/ 154 w 98738"/>
              <a:gd name="connsiteY5" fmla="*/ 388605 h 756269"/>
              <a:gd name="connsiteX6" fmla="*/ 21586 w 98738"/>
              <a:gd name="connsiteY6" fmla="*/ 336217 h 756269"/>
              <a:gd name="connsiteX7" fmla="*/ 21825 w 98738"/>
              <a:gd name="connsiteY7" fmla="*/ 0 h 756269"/>
              <a:gd name="connsiteX0" fmla="*/ 21825 w 98738"/>
              <a:gd name="connsiteY0" fmla="*/ 0 h 756269"/>
              <a:gd name="connsiteX1" fmla="*/ 98738 w 98738"/>
              <a:gd name="connsiteY1" fmla="*/ 0 h 756269"/>
              <a:gd name="connsiteX2" fmla="*/ 98738 w 98738"/>
              <a:gd name="connsiteY2" fmla="*/ 756269 h 756269"/>
              <a:gd name="connsiteX3" fmla="*/ 21825 w 98738"/>
              <a:gd name="connsiteY3" fmla="*/ 756269 h 756269"/>
              <a:gd name="connsiteX4" fmla="*/ 21587 w 98738"/>
              <a:gd name="connsiteY4" fmla="*/ 438610 h 756269"/>
              <a:gd name="connsiteX5" fmla="*/ 154 w 98738"/>
              <a:gd name="connsiteY5" fmla="*/ 388605 h 756269"/>
              <a:gd name="connsiteX6" fmla="*/ 21586 w 98738"/>
              <a:gd name="connsiteY6" fmla="*/ 336217 h 756269"/>
              <a:gd name="connsiteX7" fmla="*/ 21825 w 98738"/>
              <a:gd name="connsiteY7" fmla="*/ 0 h 756269"/>
              <a:gd name="connsiteX0" fmla="*/ 21825 w 98738"/>
              <a:gd name="connsiteY0" fmla="*/ 0 h 756269"/>
              <a:gd name="connsiteX1" fmla="*/ 98738 w 98738"/>
              <a:gd name="connsiteY1" fmla="*/ 0 h 756269"/>
              <a:gd name="connsiteX2" fmla="*/ 98738 w 98738"/>
              <a:gd name="connsiteY2" fmla="*/ 756269 h 756269"/>
              <a:gd name="connsiteX3" fmla="*/ 21825 w 98738"/>
              <a:gd name="connsiteY3" fmla="*/ 756269 h 756269"/>
              <a:gd name="connsiteX4" fmla="*/ 21587 w 98738"/>
              <a:gd name="connsiteY4" fmla="*/ 426704 h 756269"/>
              <a:gd name="connsiteX5" fmla="*/ 154 w 98738"/>
              <a:gd name="connsiteY5" fmla="*/ 388605 h 756269"/>
              <a:gd name="connsiteX6" fmla="*/ 21586 w 98738"/>
              <a:gd name="connsiteY6" fmla="*/ 336217 h 756269"/>
              <a:gd name="connsiteX7" fmla="*/ 21825 w 98738"/>
              <a:gd name="connsiteY7" fmla="*/ 0 h 756269"/>
              <a:gd name="connsiteX0" fmla="*/ 28935 w 105848"/>
              <a:gd name="connsiteY0" fmla="*/ 0 h 756269"/>
              <a:gd name="connsiteX1" fmla="*/ 105848 w 105848"/>
              <a:gd name="connsiteY1" fmla="*/ 0 h 756269"/>
              <a:gd name="connsiteX2" fmla="*/ 105848 w 105848"/>
              <a:gd name="connsiteY2" fmla="*/ 756269 h 756269"/>
              <a:gd name="connsiteX3" fmla="*/ 28935 w 105848"/>
              <a:gd name="connsiteY3" fmla="*/ 756269 h 756269"/>
              <a:gd name="connsiteX4" fmla="*/ 28697 w 105848"/>
              <a:gd name="connsiteY4" fmla="*/ 426704 h 756269"/>
              <a:gd name="connsiteX5" fmla="*/ 121 w 105848"/>
              <a:gd name="connsiteY5" fmla="*/ 381461 h 756269"/>
              <a:gd name="connsiteX6" fmla="*/ 28696 w 105848"/>
              <a:gd name="connsiteY6" fmla="*/ 336217 h 756269"/>
              <a:gd name="connsiteX7" fmla="*/ 28935 w 105848"/>
              <a:gd name="connsiteY7" fmla="*/ 0 h 756269"/>
              <a:gd name="connsiteX0" fmla="*/ 28935 w 105848"/>
              <a:gd name="connsiteY0" fmla="*/ 0 h 756269"/>
              <a:gd name="connsiteX1" fmla="*/ 105848 w 105848"/>
              <a:gd name="connsiteY1" fmla="*/ 0 h 756269"/>
              <a:gd name="connsiteX2" fmla="*/ 105848 w 105848"/>
              <a:gd name="connsiteY2" fmla="*/ 756269 h 756269"/>
              <a:gd name="connsiteX3" fmla="*/ 28935 w 105848"/>
              <a:gd name="connsiteY3" fmla="*/ 756269 h 756269"/>
              <a:gd name="connsiteX4" fmla="*/ 28697 w 105848"/>
              <a:gd name="connsiteY4" fmla="*/ 426704 h 756269"/>
              <a:gd name="connsiteX5" fmla="*/ 121 w 105848"/>
              <a:gd name="connsiteY5" fmla="*/ 386224 h 756269"/>
              <a:gd name="connsiteX6" fmla="*/ 28696 w 105848"/>
              <a:gd name="connsiteY6" fmla="*/ 336217 h 756269"/>
              <a:gd name="connsiteX7" fmla="*/ 28935 w 105848"/>
              <a:gd name="connsiteY7" fmla="*/ 0 h 756269"/>
              <a:gd name="connsiteX0" fmla="*/ 28935 w 105848"/>
              <a:gd name="connsiteY0" fmla="*/ 0 h 756269"/>
              <a:gd name="connsiteX1" fmla="*/ 105848 w 105848"/>
              <a:gd name="connsiteY1" fmla="*/ 0 h 756269"/>
              <a:gd name="connsiteX2" fmla="*/ 105848 w 105848"/>
              <a:gd name="connsiteY2" fmla="*/ 756269 h 756269"/>
              <a:gd name="connsiteX3" fmla="*/ 28935 w 105848"/>
              <a:gd name="connsiteY3" fmla="*/ 756269 h 756269"/>
              <a:gd name="connsiteX4" fmla="*/ 28697 w 105848"/>
              <a:gd name="connsiteY4" fmla="*/ 426704 h 756269"/>
              <a:gd name="connsiteX5" fmla="*/ 121 w 105848"/>
              <a:gd name="connsiteY5" fmla="*/ 379080 h 756269"/>
              <a:gd name="connsiteX6" fmla="*/ 28696 w 105848"/>
              <a:gd name="connsiteY6" fmla="*/ 336217 h 756269"/>
              <a:gd name="connsiteX7" fmla="*/ 28935 w 105848"/>
              <a:gd name="connsiteY7" fmla="*/ 0 h 756269"/>
              <a:gd name="connsiteX0" fmla="*/ 40810 w 117723"/>
              <a:gd name="connsiteY0" fmla="*/ 0 h 756269"/>
              <a:gd name="connsiteX1" fmla="*/ 117723 w 117723"/>
              <a:gd name="connsiteY1" fmla="*/ 0 h 756269"/>
              <a:gd name="connsiteX2" fmla="*/ 117723 w 117723"/>
              <a:gd name="connsiteY2" fmla="*/ 756269 h 756269"/>
              <a:gd name="connsiteX3" fmla="*/ 40810 w 117723"/>
              <a:gd name="connsiteY3" fmla="*/ 756269 h 756269"/>
              <a:gd name="connsiteX4" fmla="*/ 40572 w 117723"/>
              <a:gd name="connsiteY4" fmla="*/ 426704 h 756269"/>
              <a:gd name="connsiteX5" fmla="*/ 90 w 117723"/>
              <a:gd name="connsiteY5" fmla="*/ 379080 h 756269"/>
              <a:gd name="connsiteX6" fmla="*/ 40571 w 117723"/>
              <a:gd name="connsiteY6" fmla="*/ 336217 h 756269"/>
              <a:gd name="connsiteX7" fmla="*/ 40810 w 117723"/>
              <a:gd name="connsiteY7" fmla="*/ 0 h 756269"/>
              <a:gd name="connsiteX0" fmla="*/ 40810 w 117723"/>
              <a:gd name="connsiteY0" fmla="*/ 0 h 756269"/>
              <a:gd name="connsiteX1" fmla="*/ 117723 w 117723"/>
              <a:gd name="connsiteY1" fmla="*/ 0 h 756269"/>
              <a:gd name="connsiteX2" fmla="*/ 117723 w 117723"/>
              <a:gd name="connsiteY2" fmla="*/ 756269 h 756269"/>
              <a:gd name="connsiteX3" fmla="*/ 40810 w 117723"/>
              <a:gd name="connsiteY3" fmla="*/ 756269 h 756269"/>
              <a:gd name="connsiteX4" fmla="*/ 40572 w 117723"/>
              <a:gd name="connsiteY4" fmla="*/ 426704 h 756269"/>
              <a:gd name="connsiteX5" fmla="*/ 90 w 117723"/>
              <a:gd name="connsiteY5" fmla="*/ 383842 h 756269"/>
              <a:gd name="connsiteX6" fmla="*/ 40571 w 117723"/>
              <a:gd name="connsiteY6" fmla="*/ 336217 h 756269"/>
              <a:gd name="connsiteX7" fmla="*/ 40810 w 117723"/>
              <a:gd name="connsiteY7" fmla="*/ 0 h 756269"/>
              <a:gd name="connsiteX0" fmla="*/ 43187 w 120100"/>
              <a:gd name="connsiteY0" fmla="*/ 0 h 756269"/>
              <a:gd name="connsiteX1" fmla="*/ 120100 w 120100"/>
              <a:gd name="connsiteY1" fmla="*/ 0 h 756269"/>
              <a:gd name="connsiteX2" fmla="*/ 120100 w 120100"/>
              <a:gd name="connsiteY2" fmla="*/ 756269 h 756269"/>
              <a:gd name="connsiteX3" fmla="*/ 43187 w 120100"/>
              <a:gd name="connsiteY3" fmla="*/ 756269 h 756269"/>
              <a:gd name="connsiteX4" fmla="*/ 42949 w 120100"/>
              <a:gd name="connsiteY4" fmla="*/ 426704 h 756269"/>
              <a:gd name="connsiteX5" fmla="*/ 86 w 120100"/>
              <a:gd name="connsiteY5" fmla="*/ 376698 h 756269"/>
              <a:gd name="connsiteX6" fmla="*/ 42948 w 120100"/>
              <a:gd name="connsiteY6" fmla="*/ 336217 h 756269"/>
              <a:gd name="connsiteX7" fmla="*/ 43187 w 120100"/>
              <a:gd name="connsiteY7" fmla="*/ 0 h 756269"/>
              <a:gd name="connsiteX0" fmla="*/ 43187 w 120100"/>
              <a:gd name="connsiteY0" fmla="*/ 0 h 756269"/>
              <a:gd name="connsiteX1" fmla="*/ 120100 w 120100"/>
              <a:gd name="connsiteY1" fmla="*/ 0 h 756269"/>
              <a:gd name="connsiteX2" fmla="*/ 120100 w 120100"/>
              <a:gd name="connsiteY2" fmla="*/ 756269 h 756269"/>
              <a:gd name="connsiteX3" fmla="*/ 43187 w 120100"/>
              <a:gd name="connsiteY3" fmla="*/ 756269 h 756269"/>
              <a:gd name="connsiteX4" fmla="*/ 42949 w 120100"/>
              <a:gd name="connsiteY4" fmla="*/ 426704 h 756269"/>
              <a:gd name="connsiteX5" fmla="*/ 86 w 120100"/>
              <a:gd name="connsiteY5" fmla="*/ 376698 h 756269"/>
              <a:gd name="connsiteX6" fmla="*/ 42948 w 120100"/>
              <a:gd name="connsiteY6" fmla="*/ 336217 h 756269"/>
              <a:gd name="connsiteX7" fmla="*/ 43187 w 120100"/>
              <a:gd name="connsiteY7" fmla="*/ 0 h 7562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0100" h="756269">
                <a:moveTo>
                  <a:pt x="43187" y="0"/>
                </a:moveTo>
                <a:lnTo>
                  <a:pt x="120100" y="0"/>
                </a:lnTo>
                <a:lnTo>
                  <a:pt x="120100" y="756269"/>
                </a:lnTo>
                <a:lnTo>
                  <a:pt x="43187" y="756269"/>
                </a:lnTo>
                <a:cubicBezTo>
                  <a:pt x="44617" y="700944"/>
                  <a:pt x="42989" y="488775"/>
                  <a:pt x="42949" y="426704"/>
                </a:cubicBezTo>
                <a:cubicBezTo>
                  <a:pt x="45290" y="426545"/>
                  <a:pt x="-2295" y="379476"/>
                  <a:pt x="86" y="376698"/>
                </a:cubicBezTo>
                <a:cubicBezTo>
                  <a:pt x="46" y="370983"/>
                  <a:pt x="45290" y="343041"/>
                  <a:pt x="42948" y="336217"/>
                </a:cubicBezTo>
                <a:cubicBezTo>
                  <a:pt x="42988" y="272243"/>
                  <a:pt x="44616" y="63180"/>
                  <a:pt x="43187" y="0"/>
                </a:cubicBezTo>
                <a:close/>
              </a:path>
            </a:pathLst>
          </a:custGeom>
          <a:solidFill>
            <a:srgbClr val="5B778D"/>
          </a:solidFill>
          <a:ln>
            <a:noFill/>
          </a:ln>
        </p:spPr>
        <p:txBody>
          <a:bodyPr vert="horz" wrap="square" lIns="121917" tIns="60958" rIns="121917" bIns="60958" numCol="1" anchor="t" anchorCtr="0" compatLnSpc="1">
            <a:prstTxWarp prst="textNoShape">
              <a:avLst/>
            </a:prstTxWarp>
          </a:bodyPr>
          <a:lstStyle/>
          <a:p>
            <a:pPr defTabSz="121917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24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7" name="矩形 1">
            <a:extLst>
              <a:ext uri="{FF2B5EF4-FFF2-40B4-BE49-F238E27FC236}">
                <a16:creationId xmlns:a16="http://schemas.microsoft.com/office/drawing/2014/main" id="{C14721FB-7159-D68A-FA7D-675B7C0977A4}"/>
              </a:ext>
            </a:extLst>
          </p:cNvPr>
          <p:cNvSpPr/>
          <p:nvPr/>
        </p:nvSpPr>
        <p:spPr>
          <a:xfrm rot="5400000">
            <a:off x="7109574" y="2234681"/>
            <a:ext cx="240849" cy="2147790"/>
          </a:xfrm>
          <a:custGeom>
            <a:avLst/>
            <a:gdLst>
              <a:gd name="connsiteX0" fmla="*/ 0 w 76913"/>
              <a:gd name="connsiteY0" fmla="*/ 0 h 756269"/>
              <a:gd name="connsiteX1" fmla="*/ 76913 w 76913"/>
              <a:gd name="connsiteY1" fmla="*/ 0 h 756269"/>
              <a:gd name="connsiteX2" fmla="*/ 76913 w 76913"/>
              <a:gd name="connsiteY2" fmla="*/ 756269 h 756269"/>
              <a:gd name="connsiteX3" fmla="*/ 0 w 76913"/>
              <a:gd name="connsiteY3" fmla="*/ 756269 h 756269"/>
              <a:gd name="connsiteX4" fmla="*/ 0 w 76913"/>
              <a:gd name="connsiteY4" fmla="*/ 0 h 756269"/>
              <a:gd name="connsiteX0" fmla="*/ 239 w 77152"/>
              <a:gd name="connsiteY0" fmla="*/ 0 h 756269"/>
              <a:gd name="connsiteX1" fmla="*/ 77152 w 77152"/>
              <a:gd name="connsiteY1" fmla="*/ 0 h 756269"/>
              <a:gd name="connsiteX2" fmla="*/ 77152 w 77152"/>
              <a:gd name="connsiteY2" fmla="*/ 756269 h 756269"/>
              <a:gd name="connsiteX3" fmla="*/ 239 w 77152"/>
              <a:gd name="connsiteY3" fmla="*/ 756269 h 756269"/>
              <a:gd name="connsiteX4" fmla="*/ 0 w 77152"/>
              <a:gd name="connsiteY4" fmla="*/ 383842 h 756269"/>
              <a:gd name="connsiteX5" fmla="*/ 239 w 77152"/>
              <a:gd name="connsiteY5" fmla="*/ 0 h 756269"/>
              <a:gd name="connsiteX0" fmla="*/ 5768 w 82681"/>
              <a:gd name="connsiteY0" fmla="*/ 0 h 756269"/>
              <a:gd name="connsiteX1" fmla="*/ 82681 w 82681"/>
              <a:gd name="connsiteY1" fmla="*/ 0 h 756269"/>
              <a:gd name="connsiteX2" fmla="*/ 82681 w 82681"/>
              <a:gd name="connsiteY2" fmla="*/ 756269 h 756269"/>
              <a:gd name="connsiteX3" fmla="*/ 5768 w 82681"/>
              <a:gd name="connsiteY3" fmla="*/ 756269 h 756269"/>
              <a:gd name="connsiteX4" fmla="*/ 5529 w 82681"/>
              <a:gd name="connsiteY4" fmla="*/ 383842 h 756269"/>
              <a:gd name="connsiteX5" fmla="*/ 5529 w 82681"/>
              <a:gd name="connsiteY5" fmla="*/ 336217 h 756269"/>
              <a:gd name="connsiteX6" fmla="*/ 5768 w 82681"/>
              <a:gd name="connsiteY6" fmla="*/ 0 h 756269"/>
              <a:gd name="connsiteX0" fmla="*/ 5768 w 82681"/>
              <a:gd name="connsiteY0" fmla="*/ 0 h 756269"/>
              <a:gd name="connsiteX1" fmla="*/ 82681 w 82681"/>
              <a:gd name="connsiteY1" fmla="*/ 0 h 756269"/>
              <a:gd name="connsiteX2" fmla="*/ 82681 w 82681"/>
              <a:gd name="connsiteY2" fmla="*/ 756269 h 756269"/>
              <a:gd name="connsiteX3" fmla="*/ 5768 w 82681"/>
              <a:gd name="connsiteY3" fmla="*/ 756269 h 756269"/>
              <a:gd name="connsiteX4" fmla="*/ 5530 w 82681"/>
              <a:gd name="connsiteY4" fmla="*/ 438610 h 756269"/>
              <a:gd name="connsiteX5" fmla="*/ 5529 w 82681"/>
              <a:gd name="connsiteY5" fmla="*/ 383842 h 756269"/>
              <a:gd name="connsiteX6" fmla="*/ 5529 w 82681"/>
              <a:gd name="connsiteY6" fmla="*/ 336217 h 756269"/>
              <a:gd name="connsiteX7" fmla="*/ 5768 w 82681"/>
              <a:gd name="connsiteY7" fmla="*/ 0 h 756269"/>
              <a:gd name="connsiteX0" fmla="*/ 5768 w 82681"/>
              <a:gd name="connsiteY0" fmla="*/ 0 h 756269"/>
              <a:gd name="connsiteX1" fmla="*/ 82681 w 82681"/>
              <a:gd name="connsiteY1" fmla="*/ 0 h 756269"/>
              <a:gd name="connsiteX2" fmla="*/ 82681 w 82681"/>
              <a:gd name="connsiteY2" fmla="*/ 756269 h 756269"/>
              <a:gd name="connsiteX3" fmla="*/ 5768 w 82681"/>
              <a:gd name="connsiteY3" fmla="*/ 756269 h 756269"/>
              <a:gd name="connsiteX4" fmla="*/ 5530 w 82681"/>
              <a:gd name="connsiteY4" fmla="*/ 438610 h 756269"/>
              <a:gd name="connsiteX5" fmla="*/ 5529 w 82681"/>
              <a:gd name="connsiteY5" fmla="*/ 383842 h 756269"/>
              <a:gd name="connsiteX6" fmla="*/ 5529 w 82681"/>
              <a:gd name="connsiteY6" fmla="*/ 336217 h 756269"/>
              <a:gd name="connsiteX7" fmla="*/ 5768 w 82681"/>
              <a:gd name="connsiteY7" fmla="*/ 0 h 756269"/>
              <a:gd name="connsiteX0" fmla="*/ 5768 w 82681"/>
              <a:gd name="connsiteY0" fmla="*/ 0 h 756269"/>
              <a:gd name="connsiteX1" fmla="*/ 82681 w 82681"/>
              <a:gd name="connsiteY1" fmla="*/ 0 h 756269"/>
              <a:gd name="connsiteX2" fmla="*/ 82681 w 82681"/>
              <a:gd name="connsiteY2" fmla="*/ 756269 h 756269"/>
              <a:gd name="connsiteX3" fmla="*/ 5768 w 82681"/>
              <a:gd name="connsiteY3" fmla="*/ 756269 h 756269"/>
              <a:gd name="connsiteX4" fmla="*/ 5530 w 82681"/>
              <a:gd name="connsiteY4" fmla="*/ 438610 h 756269"/>
              <a:gd name="connsiteX5" fmla="*/ 5529 w 82681"/>
              <a:gd name="connsiteY5" fmla="*/ 383842 h 756269"/>
              <a:gd name="connsiteX6" fmla="*/ 5529 w 82681"/>
              <a:gd name="connsiteY6" fmla="*/ 336217 h 756269"/>
              <a:gd name="connsiteX7" fmla="*/ 5768 w 82681"/>
              <a:gd name="connsiteY7" fmla="*/ 0 h 756269"/>
              <a:gd name="connsiteX0" fmla="*/ 485 w 77398"/>
              <a:gd name="connsiteY0" fmla="*/ 0 h 756269"/>
              <a:gd name="connsiteX1" fmla="*/ 77398 w 77398"/>
              <a:gd name="connsiteY1" fmla="*/ 0 h 756269"/>
              <a:gd name="connsiteX2" fmla="*/ 77398 w 77398"/>
              <a:gd name="connsiteY2" fmla="*/ 756269 h 756269"/>
              <a:gd name="connsiteX3" fmla="*/ 485 w 77398"/>
              <a:gd name="connsiteY3" fmla="*/ 756269 h 756269"/>
              <a:gd name="connsiteX4" fmla="*/ 247 w 77398"/>
              <a:gd name="connsiteY4" fmla="*/ 438610 h 756269"/>
              <a:gd name="connsiteX5" fmla="*/ 246 w 77398"/>
              <a:gd name="connsiteY5" fmla="*/ 383842 h 756269"/>
              <a:gd name="connsiteX6" fmla="*/ 246 w 77398"/>
              <a:gd name="connsiteY6" fmla="*/ 336217 h 756269"/>
              <a:gd name="connsiteX7" fmla="*/ 485 w 77398"/>
              <a:gd name="connsiteY7" fmla="*/ 0 h 756269"/>
              <a:gd name="connsiteX0" fmla="*/ 24052 w 100965"/>
              <a:gd name="connsiteY0" fmla="*/ 0 h 756269"/>
              <a:gd name="connsiteX1" fmla="*/ 100965 w 100965"/>
              <a:gd name="connsiteY1" fmla="*/ 0 h 756269"/>
              <a:gd name="connsiteX2" fmla="*/ 100965 w 100965"/>
              <a:gd name="connsiteY2" fmla="*/ 756269 h 756269"/>
              <a:gd name="connsiteX3" fmla="*/ 24052 w 100965"/>
              <a:gd name="connsiteY3" fmla="*/ 756269 h 756269"/>
              <a:gd name="connsiteX4" fmla="*/ 23814 w 100965"/>
              <a:gd name="connsiteY4" fmla="*/ 438610 h 756269"/>
              <a:gd name="connsiteX5" fmla="*/ 0 w 100965"/>
              <a:gd name="connsiteY5" fmla="*/ 383842 h 756269"/>
              <a:gd name="connsiteX6" fmla="*/ 23813 w 100965"/>
              <a:gd name="connsiteY6" fmla="*/ 336217 h 756269"/>
              <a:gd name="connsiteX7" fmla="*/ 24052 w 100965"/>
              <a:gd name="connsiteY7" fmla="*/ 0 h 756269"/>
              <a:gd name="connsiteX0" fmla="*/ 24052 w 100965"/>
              <a:gd name="connsiteY0" fmla="*/ 0 h 756269"/>
              <a:gd name="connsiteX1" fmla="*/ 100965 w 100965"/>
              <a:gd name="connsiteY1" fmla="*/ 0 h 756269"/>
              <a:gd name="connsiteX2" fmla="*/ 100965 w 100965"/>
              <a:gd name="connsiteY2" fmla="*/ 756269 h 756269"/>
              <a:gd name="connsiteX3" fmla="*/ 24052 w 100965"/>
              <a:gd name="connsiteY3" fmla="*/ 756269 h 756269"/>
              <a:gd name="connsiteX4" fmla="*/ 23814 w 100965"/>
              <a:gd name="connsiteY4" fmla="*/ 438610 h 756269"/>
              <a:gd name="connsiteX5" fmla="*/ 0 w 100965"/>
              <a:gd name="connsiteY5" fmla="*/ 383842 h 756269"/>
              <a:gd name="connsiteX6" fmla="*/ 23813 w 100965"/>
              <a:gd name="connsiteY6" fmla="*/ 336217 h 756269"/>
              <a:gd name="connsiteX7" fmla="*/ 24052 w 100965"/>
              <a:gd name="connsiteY7" fmla="*/ 0 h 756269"/>
              <a:gd name="connsiteX0" fmla="*/ 24052 w 100965"/>
              <a:gd name="connsiteY0" fmla="*/ 0 h 756269"/>
              <a:gd name="connsiteX1" fmla="*/ 100965 w 100965"/>
              <a:gd name="connsiteY1" fmla="*/ 0 h 756269"/>
              <a:gd name="connsiteX2" fmla="*/ 100965 w 100965"/>
              <a:gd name="connsiteY2" fmla="*/ 756269 h 756269"/>
              <a:gd name="connsiteX3" fmla="*/ 24052 w 100965"/>
              <a:gd name="connsiteY3" fmla="*/ 756269 h 756269"/>
              <a:gd name="connsiteX4" fmla="*/ 23814 w 100965"/>
              <a:gd name="connsiteY4" fmla="*/ 438610 h 756269"/>
              <a:gd name="connsiteX5" fmla="*/ 0 w 100965"/>
              <a:gd name="connsiteY5" fmla="*/ 383842 h 756269"/>
              <a:gd name="connsiteX6" fmla="*/ 23813 w 100965"/>
              <a:gd name="connsiteY6" fmla="*/ 336217 h 756269"/>
              <a:gd name="connsiteX7" fmla="*/ 24052 w 100965"/>
              <a:gd name="connsiteY7" fmla="*/ 0 h 756269"/>
              <a:gd name="connsiteX0" fmla="*/ 24205 w 101118"/>
              <a:gd name="connsiteY0" fmla="*/ 0 h 756269"/>
              <a:gd name="connsiteX1" fmla="*/ 101118 w 101118"/>
              <a:gd name="connsiteY1" fmla="*/ 0 h 756269"/>
              <a:gd name="connsiteX2" fmla="*/ 101118 w 101118"/>
              <a:gd name="connsiteY2" fmla="*/ 756269 h 756269"/>
              <a:gd name="connsiteX3" fmla="*/ 24205 w 101118"/>
              <a:gd name="connsiteY3" fmla="*/ 756269 h 756269"/>
              <a:gd name="connsiteX4" fmla="*/ 23967 w 101118"/>
              <a:gd name="connsiteY4" fmla="*/ 438610 h 756269"/>
              <a:gd name="connsiteX5" fmla="*/ 153 w 101118"/>
              <a:gd name="connsiteY5" fmla="*/ 383842 h 756269"/>
              <a:gd name="connsiteX6" fmla="*/ 23966 w 101118"/>
              <a:gd name="connsiteY6" fmla="*/ 336217 h 756269"/>
              <a:gd name="connsiteX7" fmla="*/ 24205 w 101118"/>
              <a:gd name="connsiteY7" fmla="*/ 0 h 756269"/>
              <a:gd name="connsiteX0" fmla="*/ 21839 w 98752"/>
              <a:gd name="connsiteY0" fmla="*/ 0 h 756269"/>
              <a:gd name="connsiteX1" fmla="*/ 98752 w 98752"/>
              <a:gd name="connsiteY1" fmla="*/ 0 h 756269"/>
              <a:gd name="connsiteX2" fmla="*/ 98752 w 98752"/>
              <a:gd name="connsiteY2" fmla="*/ 756269 h 756269"/>
              <a:gd name="connsiteX3" fmla="*/ 21839 w 98752"/>
              <a:gd name="connsiteY3" fmla="*/ 756269 h 756269"/>
              <a:gd name="connsiteX4" fmla="*/ 21601 w 98752"/>
              <a:gd name="connsiteY4" fmla="*/ 438610 h 756269"/>
              <a:gd name="connsiteX5" fmla="*/ 168 w 98752"/>
              <a:gd name="connsiteY5" fmla="*/ 388605 h 756269"/>
              <a:gd name="connsiteX6" fmla="*/ 21600 w 98752"/>
              <a:gd name="connsiteY6" fmla="*/ 336217 h 756269"/>
              <a:gd name="connsiteX7" fmla="*/ 21839 w 98752"/>
              <a:gd name="connsiteY7" fmla="*/ 0 h 756269"/>
              <a:gd name="connsiteX0" fmla="*/ 21825 w 98738"/>
              <a:gd name="connsiteY0" fmla="*/ 0 h 756269"/>
              <a:gd name="connsiteX1" fmla="*/ 98738 w 98738"/>
              <a:gd name="connsiteY1" fmla="*/ 0 h 756269"/>
              <a:gd name="connsiteX2" fmla="*/ 98738 w 98738"/>
              <a:gd name="connsiteY2" fmla="*/ 756269 h 756269"/>
              <a:gd name="connsiteX3" fmla="*/ 21825 w 98738"/>
              <a:gd name="connsiteY3" fmla="*/ 756269 h 756269"/>
              <a:gd name="connsiteX4" fmla="*/ 21587 w 98738"/>
              <a:gd name="connsiteY4" fmla="*/ 438610 h 756269"/>
              <a:gd name="connsiteX5" fmla="*/ 154 w 98738"/>
              <a:gd name="connsiteY5" fmla="*/ 388605 h 756269"/>
              <a:gd name="connsiteX6" fmla="*/ 21586 w 98738"/>
              <a:gd name="connsiteY6" fmla="*/ 336217 h 756269"/>
              <a:gd name="connsiteX7" fmla="*/ 21825 w 98738"/>
              <a:gd name="connsiteY7" fmla="*/ 0 h 756269"/>
              <a:gd name="connsiteX0" fmla="*/ 21825 w 98738"/>
              <a:gd name="connsiteY0" fmla="*/ 0 h 756269"/>
              <a:gd name="connsiteX1" fmla="*/ 98738 w 98738"/>
              <a:gd name="connsiteY1" fmla="*/ 0 h 756269"/>
              <a:gd name="connsiteX2" fmla="*/ 98738 w 98738"/>
              <a:gd name="connsiteY2" fmla="*/ 756269 h 756269"/>
              <a:gd name="connsiteX3" fmla="*/ 21825 w 98738"/>
              <a:gd name="connsiteY3" fmla="*/ 756269 h 756269"/>
              <a:gd name="connsiteX4" fmla="*/ 21587 w 98738"/>
              <a:gd name="connsiteY4" fmla="*/ 438610 h 756269"/>
              <a:gd name="connsiteX5" fmla="*/ 154 w 98738"/>
              <a:gd name="connsiteY5" fmla="*/ 388605 h 756269"/>
              <a:gd name="connsiteX6" fmla="*/ 21586 w 98738"/>
              <a:gd name="connsiteY6" fmla="*/ 336217 h 756269"/>
              <a:gd name="connsiteX7" fmla="*/ 21825 w 98738"/>
              <a:gd name="connsiteY7" fmla="*/ 0 h 756269"/>
              <a:gd name="connsiteX0" fmla="*/ 21825 w 98738"/>
              <a:gd name="connsiteY0" fmla="*/ 0 h 756269"/>
              <a:gd name="connsiteX1" fmla="*/ 98738 w 98738"/>
              <a:gd name="connsiteY1" fmla="*/ 0 h 756269"/>
              <a:gd name="connsiteX2" fmla="*/ 98738 w 98738"/>
              <a:gd name="connsiteY2" fmla="*/ 756269 h 756269"/>
              <a:gd name="connsiteX3" fmla="*/ 21825 w 98738"/>
              <a:gd name="connsiteY3" fmla="*/ 756269 h 756269"/>
              <a:gd name="connsiteX4" fmla="*/ 21587 w 98738"/>
              <a:gd name="connsiteY4" fmla="*/ 438610 h 756269"/>
              <a:gd name="connsiteX5" fmla="*/ 154 w 98738"/>
              <a:gd name="connsiteY5" fmla="*/ 388605 h 756269"/>
              <a:gd name="connsiteX6" fmla="*/ 21586 w 98738"/>
              <a:gd name="connsiteY6" fmla="*/ 336217 h 756269"/>
              <a:gd name="connsiteX7" fmla="*/ 21825 w 98738"/>
              <a:gd name="connsiteY7" fmla="*/ 0 h 756269"/>
              <a:gd name="connsiteX0" fmla="*/ 21825 w 98738"/>
              <a:gd name="connsiteY0" fmla="*/ 0 h 756269"/>
              <a:gd name="connsiteX1" fmla="*/ 98738 w 98738"/>
              <a:gd name="connsiteY1" fmla="*/ 0 h 756269"/>
              <a:gd name="connsiteX2" fmla="*/ 98738 w 98738"/>
              <a:gd name="connsiteY2" fmla="*/ 756269 h 756269"/>
              <a:gd name="connsiteX3" fmla="*/ 21825 w 98738"/>
              <a:gd name="connsiteY3" fmla="*/ 756269 h 756269"/>
              <a:gd name="connsiteX4" fmla="*/ 21587 w 98738"/>
              <a:gd name="connsiteY4" fmla="*/ 426704 h 756269"/>
              <a:gd name="connsiteX5" fmla="*/ 154 w 98738"/>
              <a:gd name="connsiteY5" fmla="*/ 388605 h 756269"/>
              <a:gd name="connsiteX6" fmla="*/ 21586 w 98738"/>
              <a:gd name="connsiteY6" fmla="*/ 336217 h 756269"/>
              <a:gd name="connsiteX7" fmla="*/ 21825 w 98738"/>
              <a:gd name="connsiteY7" fmla="*/ 0 h 756269"/>
              <a:gd name="connsiteX0" fmla="*/ 28935 w 105848"/>
              <a:gd name="connsiteY0" fmla="*/ 0 h 756269"/>
              <a:gd name="connsiteX1" fmla="*/ 105848 w 105848"/>
              <a:gd name="connsiteY1" fmla="*/ 0 h 756269"/>
              <a:gd name="connsiteX2" fmla="*/ 105848 w 105848"/>
              <a:gd name="connsiteY2" fmla="*/ 756269 h 756269"/>
              <a:gd name="connsiteX3" fmla="*/ 28935 w 105848"/>
              <a:gd name="connsiteY3" fmla="*/ 756269 h 756269"/>
              <a:gd name="connsiteX4" fmla="*/ 28697 w 105848"/>
              <a:gd name="connsiteY4" fmla="*/ 426704 h 756269"/>
              <a:gd name="connsiteX5" fmla="*/ 121 w 105848"/>
              <a:gd name="connsiteY5" fmla="*/ 381461 h 756269"/>
              <a:gd name="connsiteX6" fmla="*/ 28696 w 105848"/>
              <a:gd name="connsiteY6" fmla="*/ 336217 h 756269"/>
              <a:gd name="connsiteX7" fmla="*/ 28935 w 105848"/>
              <a:gd name="connsiteY7" fmla="*/ 0 h 756269"/>
              <a:gd name="connsiteX0" fmla="*/ 28935 w 105848"/>
              <a:gd name="connsiteY0" fmla="*/ 0 h 756269"/>
              <a:gd name="connsiteX1" fmla="*/ 105848 w 105848"/>
              <a:gd name="connsiteY1" fmla="*/ 0 h 756269"/>
              <a:gd name="connsiteX2" fmla="*/ 105848 w 105848"/>
              <a:gd name="connsiteY2" fmla="*/ 756269 h 756269"/>
              <a:gd name="connsiteX3" fmla="*/ 28935 w 105848"/>
              <a:gd name="connsiteY3" fmla="*/ 756269 h 756269"/>
              <a:gd name="connsiteX4" fmla="*/ 28697 w 105848"/>
              <a:gd name="connsiteY4" fmla="*/ 426704 h 756269"/>
              <a:gd name="connsiteX5" fmla="*/ 121 w 105848"/>
              <a:gd name="connsiteY5" fmla="*/ 386224 h 756269"/>
              <a:gd name="connsiteX6" fmla="*/ 28696 w 105848"/>
              <a:gd name="connsiteY6" fmla="*/ 336217 h 756269"/>
              <a:gd name="connsiteX7" fmla="*/ 28935 w 105848"/>
              <a:gd name="connsiteY7" fmla="*/ 0 h 756269"/>
              <a:gd name="connsiteX0" fmla="*/ 28935 w 105848"/>
              <a:gd name="connsiteY0" fmla="*/ 0 h 756269"/>
              <a:gd name="connsiteX1" fmla="*/ 105848 w 105848"/>
              <a:gd name="connsiteY1" fmla="*/ 0 h 756269"/>
              <a:gd name="connsiteX2" fmla="*/ 105848 w 105848"/>
              <a:gd name="connsiteY2" fmla="*/ 756269 h 756269"/>
              <a:gd name="connsiteX3" fmla="*/ 28935 w 105848"/>
              <a:gd name="connsiteY3" fmla="*/ 756269 h 756269"/>
              <a:gd name="connsiteX4" fmla="*/ 28697 w 105848"/>
              <a:gd name="connsiteY4" fmla="*/ 426704 h 756269"/>
              <a:gd name="connsiteX5" fmla="*/ 121 w 105848"/>
              <a:gd name="connsiteY5" fmla="*/ 379080 h 756269"/>
              <a:gd name="connsiteX6" fmla="*/ 28696 w 105848"/>
              <a:gd name="connsiteY6" fmla="*/ 336217 h 756269"/>
              <a:gd name="connsiteX7" fmla="*/ 28935 w 105848"/>
              <a:gd name="connsiteY7" fmla="*/ 0 h 756269"/>
              <a:gd name="connsiteX0" fmla="*/ 40810 w 117723"/>
              <a:gd name="connsiteY0" fmla="*/ 0 h 756269"/>
              <a:gd name="connsiteX1" fmla="*/ 117723 w 117723"/>
              <a:gd name="connsiteY1" fmla="*/ 0 h 756269"/>
              <a:gd name="connsiteX2" fmla="*/ 117723 w 117723"/>
              <a:gd name="connsiteY2" fmla="*/ 756269 h 756269"/>
              <a:gd name="connsiteX3" fmla="*/ 40810 w 117723"/>
              <a:gd name="connsiteY3" fmla="*/ 756269 h 756269"/>
              <a:gd name="connsiteX4" fmla="*/ 40572 w 117723"/>
              <a:gd name="connsiteY4" fmla="*/ 426704 h 756269"/>
              <a:gd name="connsiteX5" fmla="*/ 90 w 117723"/>
              <a:gd name="connsiteY5" fmla="*/ 379080 h 756269"/>
              <a:gd name="connsiteX6" fmla="*/ 40571 w 117723"/>
              <a:gd name="connsiteY6" fmla="*/ 336217 h 756269"/>
              <a:gd name="connsiteX7" fmla="*/ 40810 w 117723"/>
              <a:gd name="connsiteY7" fmla="*/ 0 h 756269"/>
              <a:gd name="connsiteX0" fmla="*/ 40810 w 117723"/>
              <a:gd name="connsiteY0" fmla="*/ 0 h 756269"/>
              <a:gd name="connsiteX1" fmla="*/ 117723 w 117723"/>
              <a:gd name="connsiteY1" fmla="*/ 0 h 756269"/>
              <a:gd name="connsiteX2" fmla="*/ 117723 w 117723"/>
              <a:gd name="connsiteY2" fmla="*/ 756269 h 756269"/>
              <a:gd name="connsiteX3" fmla="*/ 40810 w 117723"/>
              <a:gd name="connsiteY3" fmla="*/ 756269 h 756269"/>
              <a:gd name="connsiteX4" fmla="*/ 40572 w 117723"/>
              <a:gd name="connsiteY4" fmla="*/ 426704 h 756269"/>
              <a:gd name="connsiteX5" fmla="*/ 90 w 117723"/>
              <a:gd name="connsiteY5" fmla="*/ 383842 h 756269"/>
              <a:gd name="connsiteX6" fmla="*/ 40571 w 117723"/>
              <a:gd name="connsiteY6" fmla="*/ 336217 h 756269"/>
              <a:gd name="connsiteX7" fmla="*/ 40810 w 117723"/>
              <a:gd name="connsiteY7" fmla="*/ 0 h 756269"/>
              <a:gd name="connsiteX0" fmla="*/ 43187 w 120100"/>
              <a:gd name="connsiteY0" fmla="*/ 0 h 756269"/>
              <a:gd name="connsiteX1" fmla="*/ 120100 w 120100"/>
              <a:gd name="connsiteY1" fmla="*/ 0 h 756269"/>
              <a:gd name="connsiteX2" fmla="*/ 120100 w 120100"/>
              <a:gd name="connsiteY2" fmla="*/ 756269 h 756269"/>
              <a:gd name="connsiteX3" fmla="*/ 43187 w 120100"/>
              <a:gd name="connsiteY3" fmla="*/ 756269 h 756269"/>
              <a:gd name="connsiteX4" fmla="*/ 42949 w 120100"/>
              <a:gd name="connsiteY4" fmla="*/ 426704 h 756269"/>
              <a:gd name="connsiteX5" fmla="*/ 86 w 120100"/>
              <a:gd name="connsiteY5" fmla="*/ 376698 h 756269"/>
              <a:gd name="connsiteX6" fmla="*/ 42948 w 120100"/>
              <a:gd name="connsiteY6" fmla="*/ 336217 h 756269"/>
              <a:gd name="connsiteX7" fmla="*/ 43187 w 120100"/>
              <a:gd name="connsiteY7" fmla="*/ 0 h 756269"/>
              <a:gd name="connsiteX0" fmla="*/ 43187 w 120100"/>
              <a:gd name="connsiteY0" fmla="*/ 0 h 756269"/>
              <a:gd name="connsiteX1" fmla="*/ 120100 w 120100"/>
              <a:gd name="connsiteY1" fmla="*/ 0 h 756269"/>
              <a:gd name="connsiteX2" fmla="*/ 120100 w 120100"/>
              <a:gd name="connsiteY2" fmla="*/ 756269 h 756269"/>
              <a:gd name="connsiteX3" fmla="*/ 43187 w 120100"/>
              <a:gd name="connsiteY3" fmla="*/ 756269 h 756269"/>
              <a:gd name="connsiteX4" fmla="*/ 42949 w 120100"/>
              <a:gd name="connsiteY4" fmla="*/ 426704 h 756269"/>
              <a:gd name="connsiteX5" fmla="*/ 86 w 120100"/>
              <a:gd name="connsiteY5" fmla="*/ 376698 h 756269"/>
              <a:gd name="connsiteX6" fmla="*/ 42948 w 120100"/>
              <a:gd name="connsiteY6" fmla="*/ 336217 h 756269"/>
              <a:gd name="connsiteX7" fmla="*/ 43187 w 120100"/>
              <a:gd name="connsiteY7" fmla="*/ 0 h 7562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0100" h="756269">
                <a:moveTo>
                  <a:pt x="43187" y="0"/>
                </a:moveTo>
                <a:lnTo>
                  <a:pt x="120100" y="0"/>
                </a:lnTo>
                <a:lnTo>
                  <a:pt x="120100" y="756269"/>
                </a:lnTo>
                <a:lnTo>
                  <a:pt x="43187" y="756269"/>
                </a:lnTo>
                <a:cubicBezTo>
                  <a:pt x="44617" y="700944"/>
                  <a:pt x="42989" y="488775"/>
                  <a:pt x="42949" y="426704"/>
                </a:cubicBezTo>
                <a:cubicBezTo>
                  <a:pt x="45290" y="426545"/>
                  <a:pt x="-2295" y="379476"/>
                  <a:pt x="86" y="376698"/>
                </a:cubicBezTo>
                <a:cubicBezTo>
                  <a:pt x="46" y="370983"/>
                  <a:pt x="45290" y="343041"/>
                  <a:pt x="42948" y="336217"/>
                </a:cubicBezTo>
                <a:cubicBezTo>
                  <a:pt x="42988" y="272243"/>
                  <a:pt x="44616" y="63180"/>
                  <a:pt x="43187" y="0"/>
                </a:cubicBezTo>
                <a:close/>
              </a:path>
            </a:pathLst>
          </a:custGeom>
          <a:solidFill>
            <a:srgbClr val="B8D8D8"/>
          </a:solidFill>
          <a:ln>
            <a:noFill/>
          </a:ln>
          <a:effectLst/>
        </p:spPr>
        <p:txBody>
          <a:bodyPr vert="horz" wrap="square" lIns="121917" tIns="60958" rIns="121917" bIns="60958" numCol="1" anchor="t" anchorCtr="0" compatLnSpc="1">
            <a:prstTxWarp prst="textNoShape">
              <a:avLst/>
            </a:prstTxWarp>
          </a:bodyPr>
          <a:lstStyle/>
          <a:p>
            <a:pPr defTabSz="121917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24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8" name="矩形 1">
            <a:extLst>
              <a:ext uri="{FF2B5EF4-FFF2-40B4-BE49-F238E27FC236}">
                <a16:creationId xmlns:a16="http://schemas.microsoft.com/office/drawing/2014/main" id="{E4420F9B-142E-2DE9-F8C6-DCCF9E78CE55}"/>
              </a:ext>
            </a:extLst>
          </p:cNvPr>
          <p:cNvSpPr/>
          <p:nvPr/>
        </p:nvSpPr>
        <p:spPr>
          <a:xfrm rot="5400000" flipH="1">
            <a:off x="9372976" y="2321765"/>
            <a:ext cx="240852" cy="2147790"/>
          </a:xfrm>
          <a:custGeom>
            <a:avLst/>
            <a:gdLst>
              <a:gd name="connsiteX0" fmla="*/ 0 w 76913"/>
              <a:gd name="connsiteY0" fmla="*/ 0 h 756269"/>
              <a:gd name="connsiteX1" fmla="*/ 76913 w 76913"/>
              <a:gd name="connsiteY1" fmla="*/ 0 h 756269"/>
              <a:gd name="connsiteX2" fmla="*/ 76913 w 76913"/>
              <a:gd name="connsiteY2" fmla="*/ 756269 h 756269"/>
              <a:gd name="connsiteX3" fmla="*/ 0 w 76913"/>
              <a:gd name="connsiteY3" fmla="*/ 756269 h 756269"/>
              <a:gd name="connsiteX4" fmla="*/ 0 w 76913"/>
              <a:gd name="connsiteY4" fmla="*/ 0 h 756269"/>
              <a:gd name="connsiteX0" fmla="*/ 239 w 77152"/>
              <a:gd name="connsiteY0" fmla="*/ 0 h 756269"/>
              <a:gd name="connsiteX1" fmla="*/ 77152 w 77152"/>
              <a:gd name="connsiteY1" fmla="*/ 0 h 756269"/>
              <a:gd name="connsiteX2" fmla="*/ 77152 w 77152"/>
              <a:gd name="connsiteY2" fmla="*/ 756269 h 756269"/>
              <a:gd name="connsiteX3" fmla="*/ 239 w 77152"/>
              <a:gd name="connsiteY3" fmla="*/ 756269 h 756269"/>
              <a:gd name="connsiteX4" fmla="*/ 0 w 77152"/>
              <a:gd name="connsiteY4" fmla="*/ 383842 h 756269"/>
              <a:gd name="connsiteX5" fmla="*/ 239 w 77152"/>
              <a:gd name="connsiteY5" fmla="*/ 0 h 756269"/>
              <a:gd name="connsiteX0" fmla="*/ 5768 w 82681"/>
              <a:gd name="connsiteY0" fmla="*/ 0 h 756269"/>
              <a:gd name="connsiteX1" fmla="*/ 82681 w 82681"/>
              <a:gd name="connsiteY1" fmla="*/ 0 h 756269"/>
              <a:gd name="connsiteX2" fmla="*/ 82681 w 82681"/>
              <a:gd name="connsiteY2" fmla="*/ 756269 h 756269"/>
              <a:gd name="connsiteX3" fmla="*/ 5768 w 82681"/>
              <a:gd name="connsiteY3" fmla="*/ 756269 h 756269"/>
              <a:gd name="connsiteX4" fmla="*/ 5529 w 82681"/>
              <a:gd name="connsiteY4" fmla="*/ 383842 h 756269"/>
              <a:gd name="connsiteX5" fmla="*/ 5529 w 82681"/>
              <a:gd name="connsiteY5" fmla="*/ 336217 h 756269"/>
              <a:gd name="connsiteX6" fmla="*/ 5768 w 82681"/>
              <a:gd name="connsiteY6" fmla="*/ 0 h 756269"/>
              <a:gd name="connsiteX0" fmla="*/ 5768 w 82681"/>
              <a:gd name="connsiteY0" fmla="*/ 0 h 756269"/>
              <a:gd name="connsiteX1" fmla="*/ 82681 w 82681"/>
              <a:gd name="connsiteY1" fmla="*/ 0 h 756269"/>
              <a:gd name="connsiteX2" fmla="*/ 82681 w 82681"/>
              <a:gd name="connsiteY2" fmla="*/ 756269 h 756269"/>
              <a:gd name="connsiteX3" fmla="*/ 5768 w 82681"/>
              <a:gd name="connsiteY3" fmla="*/ 756269 h 756269"/>
              <a:gd name="connsiteX4" fmla="*/ 5530 w 82681"/>
              <a:gd name="connsiteY4" fmla="*/ 438610 h 756269"/>
              <a:gd name="connsiteX5" fmla="*/ 5529 w 82681"/>
              <a:gd name="connsiteY5" fmla="*/ 383842 h 756269"/>
              <a:gd name="connsiteX6" fmla="*/ 5529 w 82681"/>
              <a:gd name="connsiteY6" fmla="*/ 336217 h 756269"/>
              <a:gd name="connsiteX7" fmla="*/ 5768 w 82681"/>
              <a:gd name="connsiteY7" fmla="*/ 0 h 756269"/>
              <a:gd name="connsiteX0" fmla="*/ 5768 w 82681"/>
              <a:gd name="connsiteY0" fmla="*/ 0 h 756269"/>
              <a:gd name="connsiteX1" fmla="*/ 82681 w 82681"/>
              <a:gd name="connsiteY1" fmla="*/ 0 h 756269"/>
              <a:gd name="connsiteX2" fmla="*/ 82681 w 82681"/>
              <a:gd name="connsiteY2" fmla="*/ 756269 h 756269"/>
              <a:gd name="connsiteX3" fmla="*/ 5768 w 82681"/>
              <a:gd name="connsiteY3" fmla="*/ 756269 h 756269"/>
              <a:gd name="connsiteX4" fmla="*/ 5530 w 82681"/>
              <a:gd name="connsiteY4" fmla="*/ 438610 h 756269"/>
              <a:gd name="connsiteX5" fmla="*/ 5529 w 82681"/>
              <a:gd name="connsiteY5" fmla="*/ 383842 h 756269"/>
              <a:gd name="connsiteX6" fmla="*/ 5529 w 82681"/>
              <a:gd name="connsiteY6" fmla="*/ 336217 h 756269"/>
              <a:gd name="connsiteX7" fmla="*/ 5768 w 82681"/>
              <a:gd name="connsiteY7" fmla="*/ 0 h 756269"/>
              <a:gd name="connsiteX0" fmla="*/ 5768 w 82681"/>
              <a:gd name="connsiteY0" fmla="*/ 0 h 756269"/>
              <a:gd name="connsiteX1" fmla="*/ 82681 w 82681"/>
              <a:gd name="connsiteY1" fmla="*/ 0 h 756269"/>
              <a:gd name="connsiteX2" fmla="*/ 82681 w 82681"/>
              <a:gd name="connsiteY2" fmla="*/ 756269 h 756269"/>
              <a:gd name="connsiteX3" fmla="*/ 5768 w 82681"/>
              <a:gd name="connsiteY3" fmla="*/ 756269 h 756269"/>
              <a:gd name="connsiteX4" fmla="*/ 5530 w 82681"/>
              <a:gd name="connsiteY4" fmla="*/ 438610 h 756269"/>
              <a:gd name="connsiteX5" fmla="*/ 5529 w 82681"/>
              <a:gd name="connsiteY5" fmla="*/ 383842 h 756269"/>
              <a:gd name="connsiteX6" fmla="*/ 5529 w 82681"/>
              <a:gd name="connsiteY6" fmla="*/ 336217 h 756269"/>
              <a:gd name="connsiteX7" fmla="*/ 5768 w 82681"/>
              <a:gd name="connsiteY7" fmla="*/ 0 h 756269"/>
              <a:gd name="connsiteX0" fmla="*/ 485 w 77398"/>
              <a:gd name="connsiteY0" fmla="*/ 0 h 756269"/>
              <a:gd name="connsiteX1" fmla="*/ 77398 w 77398"/>
              <a:gd name="connsiteY1" fmla="*/ 0 h 756269"/>
              <a:gd name="connsiteX2" fmla="*/ 77398 w 77398"/>
              <a:gd name="connsiteY2" fmla="*/ 756269 h 756269"/>
              <a:gd name="connsiteX3" fmla="*/ 485 w 77398"/>
              <a:gd name="connsiteY3" fmla="*/ 756269 h 756269"/>
              <a:gd name="connsiteX4" fmla="*/ 247 w 77398"/>
              <a:gd name="connsiteY4" fmla="*/ 438610 h 756269"/>
              <a:gd name="connsiteX5" fmla="*/ 246 w 77398"/>
              <a:gd name="connsiteY5" fmla="*/ 383842 h 756269"/>
              <a:gd name="connsiteX6" fmla="*/ 246 w 77398"/>
              <a:gd name="connsiteY6" fmla="*/ 336217 h 756269"/>
              <a:gd name="connsiteX7" fmla="*/ 485 w 77398"/>
              <a:gd name="connsiteY7" fmla="*/ 0 h 756269"/>
              <a:gd name="connsiteX0" fmla="*/ 24052 w 100965"/>
              <a:gd name="connsiteY0" fmla="*/ 0 h 756269"/>
              <a:gd name="connsiteX1" fmla="*/ 100965 w 100965"/>
              <a:gd name="connsiteY1" fmla="*/ 0 h 756269"/>
              <a:gd name="connsiteX2" fmla="*/ 100965 w 100965"/>
              <a:gd name="connsiteY2" fmla="*/ 756269 h 756269"/>
              <a:gd name="connsiteX3" fmla="*/ 24052 w 100965"/>
              <a:gd name="connsiteY3" fmla="*/ 756269 h 756269"/>
              <a:gd name="connsiteX4" fmla="*/ 23814 w 100965"/>
              <a:gd name="connsiteY4" fmla="*/ 438610 h 756269"/>
              <a:gd name="connsiteX5" fmla="*/ 0 w 100965"/>
              <a:gd name="connsiteY5" fmla="*/ 383842 h 756269"/>
              <a:gd name="connsiteX6" fmla="*/ 23813 w 100965"/>
              <a:gd name="connsiteY6" fmla="*/ 336217 h 756269"/>
              <a:gd name="connsiteX7" fmla="*/ 24052 w 100965"/>
              <a:gd name="connsiteY7" fmla="*/ 0 h 756269"/>
              <a:gd name="connsiteX0" fmla="*/ 24052 w 100965"/>
              <a:gd name="connsiteY0" fmla="*/ 0 h 756269"/>
              <a:gd name="connsiteX1" fmla="*/ 100965 w 100965"/>
              <a:gd name="connsiteY1" fmla="*/ 0 h 756269"/>
              <a:gd name="connsiteX2" fmla="*/ 100965 w 100965"/>
              <a:gd name="connsiteY2" fmla="*/ 756269 h 756269"/>
              <a:gd name="connsiteX3" fmla="*/ 24052 w 100965"/>
              <a:gd name="connsiteY3" fmla="*/ 756269 h 756269"/>
              <a:gd name="connsiteX4" fmla="*/ 23814 w 100965"/>
              <a:gd name="connsiteY4" fmla="*/ 438610 h 756269"/>
              <a:gd name="connsiteX5" fmla="*/ 0 w 100965"/>
              <a:gd name="connsiteY5" fmla="*/ 383842 h 756269"/>
              <a:gd name="connsiteX6" fmla="*/ 23813 w 100965"/>
              <a:gd name="connsiteY6" fmla="*/ 336217 h 756269"/>
              <a:gd name="connsiteX7" fmla="*/ 24052 w 100965"/>
              <a:gd name="connsiteY7" fmla="*/ 0 h 756269"/>
              <a:gd name="connsiteX0" fmla="*/ 24052 w 100965"/>
              <a:gd name="connsiteY0" fmla="*/ 0 h 756269"/>
              <a:gd name="connsiteX1" fmla="*/ 100965 w 100965"/>
              <a:gd name="connsiteY1" fmla="*/ 0 h 756269"/>
              <a:gd name="connsiteX2" fmla="*/ 100965 w 100965"/>
              <a:gd name="connsiteY2" fmla="*/ 756269 h 756269"/>
              <a:gd name="connsiteX3" fmla="*/ 24052 w 100965"/>
              <a:gd name="connsiteY3" fmla="*/ 756269 h 756269"/>
              <a:gd name="connsiteX4" fmla="*/ 23814 w 100965"/>
              <a:gd name="connsiteY4" fmla="*/ 438610 h 756269"/>
              <a:gd name="connsiteX5" fmla="*/ 0 w 100965"/>
              <a:gd name="connsiteY5" fmla="*/ 383842 h 756269"/>
              <a:gd name="connsiteX6" fmla="*/ 23813 w 100965"/>
              <a:gd name="connsiteY6" fmla="*/ 336217 h 756269"/>
              <a:gd name="connsiteX7" fmla="*/ 24052 w 100965"/>
              <a:gd name="connsiteY7" fmla="*/ 0 h 756269"/>
              <a:gd name="connsiteX0" fmla="*/ 24205 w 101118"/>
              <a:gd name="connsiteY0" fmla="*/ 0 h 756269"/>
              <a:gd name="connsiteX1" fmla="*/ 101118 w 101118"/>
              <a:gd name="connsiteY1" fmla="*/ 0 h 756269"/>
              <a:gd name="connsiteX2" fmla="*/ 101118 w 101118"/>
              <a:gd name="connsiteY2" fmla="*/ 756269 h 756269"/>
              <a:gd name="connsiteX3" fmla="*/ 24205 w 101118"/>
              <a:gd name="connsiteY3" fmla="*/ 756269 h 756269"/>
              <a:gd name="connsiteX4" fmla="*/ 23967 w 101118"/>
              <a:gd name="connsiteY4" fmla="*/ 438610 h 756269"/>
              <a:gd name="connsiteX5" fmla="*/ 153 w 101118"/>
              <a:gd name="connsiteY5" fmla="*/ 383842 h 756269"/>
              <a:gd name="connsiteX6" fmla="*/ 23966 w 101118"/>
              <a:gd name="connsiteY6" fmla="*/ 336217 h 756269"/>
              <a:gd name="connsiteX7" fmla="*/ 24205 w 101118"/>
              <a:gd name="connsiteY7" fmla="*/ 0 h 756269"/>
              <a:gd name="connsiteX0" fmla="*/ 21839 w 98752"/>
              <a:gd name="connsiteY0" fmla="*/ 0 h 756269"/>
              <a:gd name="connsiteX1" fmla="*/ 98752 w 98752"/>
              <a:gd name="connsiteY1" fmla="*/ 0 h 756269"/>
              <a:gd name="connsiteX2" fmla="*/ 98752 w 98752"/>
              <a:gd name="connsiteY2" fmla="*/ 756269 h 756269"/>
              <a:gd name="connsiteX3" fmla="*/ 21839 w 98752"/>
              <a:gd name="connsiteY3" fmla="*/ 756269 h 756269"/>
              <a:gd name="connsiteX4" fmla="*/ 21601 w 98752"/>
              <a:gd name="connsiteY4" fmla="*/ 438610 h 756269"/>
              <a:gd name="connsiteX5" fmla="*/ 168 w 98752"/>
              <a:gd name="connsiteY5" fmla="*/ 388605 h 756269"/>
              <a:gd name="connsiteX6" fmla="*/ 21600 w 98752"/>
              <a:gd name="connsiteY6" fmla="*/ 336217 h 756269"/>
              <a:gd name="connsiteX7" fmla="*/ 21839 w 98752"/>
              <a:gd name="connsiteY7" fmla="*/ 0 h 756269"/>
              <a:gd name="connsiteX0" fmla="*/ 21825 w 98738"/>
              <a:gd name="connsiteY0" fmla="*/ 0 h 756269"/>
              <a:gd name="connsiteX1" fmla="*/ 98738 w 98738"/>
              <a:gd name="connsiteY1" fmla="*/ 0 h 756269"/>
              <a:gd name="connsiteX2" fmla="*/ 98738 w 98738"/>
              <a:gd name="connsiteY2" fmla="*/ 756269 h 756269"/>
              <a:gd name="connsiteX3" fmla="*/ 21825 w 98738"/>
              <a:gd name="connsiteY3" fmla="*/ 756269 h 756269"/>
              <a:gd name="connsiteX4" fmla="*/ 21587 w 98738"/>
              <a:gd name="connsiteY4" fmla="*/ 438610 h 756269"/>
              <a:gd name="connsiteX5" fmla="*/ 154 w 98738"/>
              <a:gd name="connsiteY5" fmla="*/ 388605 h 756269"/>
              <a:gd name="connsiteX6" fmla="*/ 21586 w 98738"/>
              <a:gd name="connsiteY6" fmla="*/ 336217 h 756269"/>
              <a:gd name="connsiteX7" fmla="*/ 21825 w 98738"/>
              <a:gd name="connsiteY7" fmla="*/ 0 h 756269"/>
              <a:gd name="connsiteX0" fmla="*/ 21825 w 98738"/>
              <a:gd name="connsiteY0" fmla="*/ 0 h 756269"/>
              <a:gd name="connsiteX1" fmla="*/ 98738 w 98738"/>
              <a:gd name="connsiteY1" fmla="*/ 0 h 756269"/>
              <a:gd name="connsiteX2" fmla="*/ 98738 w 98738"/>
              <a:gd name="connsiteY2" fmla="*/ 756269 h 756269"/>
              <a:gd name="connsiteX3" fmla="*/ 21825 w 98738"/>
              <a:gd name="connsiteY3" fmla="*/ 756269 h 756269"/>
              <a:gd name="connsiteX4" fmla="*/ 21587 w 98738"/>
              <a:gd name="connsiteY4" fmla="*/ 438610 h 756269"/>
              <a:gd name="connsiteX5" fmla="*/ 154 w 98738"/>
              <a:gd name="connsiteY5" fmla="*/ 388605 h 756269"/>
              <a:gd name="connsiteX6" fmla="*/ 21586 w 98738"/>
              <a:gd name="connsiteY6" fmla="*/ 336217 h 756269"/>
              <a:gd name="connsiteX7" fmla="*/ 21825 w 98738"/>
              <a:gd name="connsiteY7" fmla="*/ 0 h 756269"/>
              <a:gd name="connsiteX0" fmla="*/ 21825 w 98738"/>
              <a:gd name="connsiteY0" fmla="*/ 0 h 756269"/>
              <a:gd name="connsiteX1" fmla="*/ 98738 w 98738"/>
              <a:gd name="connsiteY1" fmla="*/ 0 h 756269"/>
              <a:gd name="connsiteX2" fmla="*/ 98738 w 98738"/>
              <a:gd name="connsiteY2" fmla="*/ 756269 h 756269"/>
              <a:gd name="connsiteX3" fmla="*/ 21825 w 98738"/>
              <a:gd name="connsiteY3" fmla="*/ 756269 h 756269"/>
              <a:gd name="connsiteX4" fmla="*/ 21587 w 98738"/>
              <a:gd name="connsiteY4" fmla="*/ 438610 h 756269"/>
              <a:gd name="connsiteX5" fmla="*/ 154 w 98738"/>
              <a:gd name="connsiteY5" fmla="*/ 388605 h 756269"/>
              <a:gd name="connsiteX6" fmla="*/ 21586 w 98738"/>
              <a:gd name="connsiteY6" fmla="*/ 336217 h 756269"/>
              <a:gd name="connsiteX7" fmla="*/ 21825 w 98738"/>
              <a:gd name="connsiteY7" fmla="*/ 0 h 756269"/>
              <a:gd name="connsiteX0" fmla="*/ 21825 w 98738"/>
              <a:gd name="connsiteY0" fmla="*/ 0 h 756269"/>
              <a:gd name="connsiteX1" fmla="*/ 98738 w 98738"/>
              <a:gd name="connsiteY1" fmla="*/ 0 h 756269"/>
              <a:gd name="connsiteX2" fmla="*/ 98738 w 98738"/>
              <a:gd name="connsiteY2" fmla="*/ 756269 h 756269"/>
              <a:gd name="connsiteX3" fmla="*/ 21825 w 98738"/>
              <a:gd name="connsiteY3" fmla="*/ 756269 h 756269"/>
              <a:gd name="connsiteX4" fmla="*/ 21587 w 98738"/>
              <a:gd name="connsiteY4" fmla="*/ 426704 h 756269"/>
              <a:gd name="connsiteX5" fmla="*/ 154 w 98738"/>
              <a:gd name="connsiteY5" fmla="*/ 388605 h 756269"/>
              <a:gd name="connsiteX6" fmla="*/ 21586 w 98738"/>
              <a:gd name="connsiteY6" fmla="*/ 336217 h 756269"/>
              <a:gd name="connsiteX7" fmla="*/ 21825 w 98738"/>
              <a:gd name="connsiteY7" fmla="*/ 0 h 756269"/>
              <a:gd name="connsiteX0" fmla="*/ 28935 w 105848"/>
              <a:gd name="connsiteY0" fmla="*/ 0 h 756269"/>
              <a:gd name="connsiteX1" fmla="*/ 105848 w 105848"/>
              <a:gd name="connsiteY1" fmla="*/ 0 h 756269"/>
              <a:gd name="connsiteX2" fmla="*/ 105848 w 105848"/>
              <a:gd name="connsiteY2" fmla="*/ 756269 h 756269"/>
              <a:gd name="connsiteX3" fmla="*/ 28935 w 105848"/>
              <a:gd name="connsiteY3" fmla="*/ 756269 h 756269"/>
              <a:gd name="connsiteX4" fmla="*/ 28697 w 105848"/>
              <a:gd name="connsiteY4" fmla="*/ 426704 h 756269"/>
              <a:gd name="connsiteX5" fmla="*/ 121 w 105848"/>
              <a:gd name="connsiteY5" fmla="*/ 381461 h 756269"/>
              <a:gd name="connsiteX6" fmla="*/ 28696 w 105848"/>
              <a:gd name="connsiteY6" fmla="*/ 336217 h 756269"/>
              <a:gd name="connsiteX7" fmla="*/ 28935 w 105848"/>
              <a:gd name="connsiteY7" fmla="*/ 0 h 756269"/>
              <a:gd name="connsiteX0" fmla="*/ 28935 w 105848"/>
              <a:gd name="connsiteY0" fmla="*/ 0 h 756269"/>
              <a:gd name="connsiteX1" fmla="*/ 105848 w 105848"/>
              <a:gd name="connsiteY1" fmla="*/ 0 h 756269"/>
              <a:gd name="connsiteX2" fmla="*/ 105848 w 105848"/>
              <a:gd name="connsiteY2" fmla="*/ 756269 h 756269"/>
              <a:gd name="connsiteX3" fmla="*/ 28935 w 105848"/>
              <a:gd name="connsiteY3" fmla="*/ 756269 h 756269"/>
              <a:gd name="connsiteX4" fmla="*/ 28697 w 105848"/>
              <a:gd name="connsiteY4" fmla="*/ 426704 h 756269"/>
              <a:gd name="connsiteX5" fmla="*/ 121 w 105848"/>
              <a:gd name="connsiteY5" fmla="*/ 386224 h 756269"/>
              <a:gd name="connsiteX6" fmla="*/ 28696 w 105848"/>
              <a:gd name="connsiteY6" fmla="*/ 336217 h 756269"/>
              <a:gd name="connsiteX7" fmla="*/ 28935 w 105848"/>
              <a:gd name="connsiteY7" fmla="*/ 0 h 756269"/>
              <a:gd name="connsiteX0" fmla="*/ 28935 w 105848"/>
              <a:gd name="connsiteY0" fmla="*/ 0 h 756269"/>
              <a:gd name="connsiteX1" fmla="*/ 105848 w 105848"/>
              <a:gd name="connsiteY1" fmla="*/ 0 h 756269"/>
              <a:gd name="connsiteX2" fmla="*/ 105848 w 105848"/>
              <a:gd name="connsiteY2" fmla="*/ 756269 h 756269"/>
              <a:gd name="connsiteX3" fmla="*/ 28935 w 105848"/>
              <a:gd name="connsiteY3" fmla="*/ 756269 h 756269"/>
              <a:gd name="connsiteX4" fmla="*/ 28697 w 105848"/>
              <a:gd name="connsiteY4" fmla="*/ 426704 h 756269"/>
              <a:gd name="connsiteX5" fmla="*/ 121 w 105848"/>
              <a:gd name="connsiteY5" fmla="*/ 379080 h 756269"/>
              <a:gd name="connsiteX6" fmla="*/ 28696 w 105848"/>
              <a:gd name="connsiteY6" fmla="*/ 336217 h 756269"/>
              <a:gd name="connsiteX7" fmla="*/ 28935 w 105848"/>
              <a:gd name="connsiteY7" fmla="*/ 0 h 756269"/>
              <a:gd name="connsiteX0" fmla="*/ 40810 w 117723"/>
              <a:gd name="connsiteY0" fmla="*/ 0 h 756269"/>
              <a:gd name="connsiteX1" fmla="*/ 117723 w 117723"/>
              <a:gd name="connsiteY1" fmla="*/ 0 h 756269"/>
              <a:gd name="connsiteX2" fmla="*/ 117723 w 117723"/>
              <a:gd name="connsiteY2" fmla="*/ 756269 h 756269"/>
              <a:gd name="connsiteX3" fmla="*/ 40810 w 117723"/>
              <a:gd name="connsiteY3" fmla="*/ 756269 h 756269"/>
              <a:gd name="connsiteX4" fmla="*/ 40572 w 117723"/>
              <a:gd name="connsiteY4" fmla="*/ 426704 h 756269"/>
              <a:gd name="connsiteX5" fmla="*/ 90 w 117723"/>
              <a:gd name="connsiteY5" fmla="*/ 379080 h 756269"/>
              <a:gd name="connsiteX6" fmla="*/ 40571 w 117723"/>
              <a:gd name="connsiteY6" fmla="*/ 336217 h 756269"/>
              <a:gd name="connsiteX7" fmla="*/ 40810 w 117723"/>
              <a:gd name="connsiteY7" fmla="*/ 0 h 756269"/>
              <a:gd name="connsiteX0" fmla="*/ 40810 w 117723"/>
              <a:gd name="connsiteY0" fmla="*/ 0 h 756269"/>
              <a:gd name="connsiteX1" fmla="*/ 117723 w 117723"/>
              <a:gd name="connsiteY1" fmla="*/ 0 h 756269"/>
              <a:gd name="connsiteX2" fmla="*/ 117723 w 117723"/>
              <a:gd name="connsiteY2" fmla="*/ 756269 h 756269"/>
              <a:gd name="connsiteX3" fmla="*/ 40810 w 117723"/>
              <a:gd name="connsiteY3" fmla="*/ 756269 h 756269"/>
              <a:gd name="connsiteX4" fmla="*/ 40572 w 117723"/>
              <a:gd name="connsiteY4" fmla="*/ 426704 h 756269"/>
              <a:gd name="connsiteX5" fmla="*/ 90 w 117723"/>
              <a:gd name="connsiteY5" fmla="*/ 383842 h 756269"/>
              <a:gd name="connsiteX6" fmla="*/ 40571 w 117723"/>
              <a:gd name="connsiteY6" fmla="*/ 336217 h 756269"/>
              <a:gd name="connsiteX7" fmla="*/ 40810 w 117723"/>
              <a:gd name="connsiteY7" fmla="*/ 0 h 756269"/>
              <a:gd name="connsiteX0" fmla="*/ 43187 w 120100"/>
              <a:gd name="connsiteY0" fmla="*/ 0 h 756269"/>
              <a:gd name="connsiteX1" fmla="*/ 120100 w 120100"/>
              <a:gd name="connsiteY1" fmla="*/ 0 h 756269"/>
              <a:gd name="connsiteX2" fmla="*/ 120100 w 120100"/>
              <a:gd name="connsiteY2" fmla="*/ 756269 h 756269"/>
              <a:gd name="connsiteX3" fmla="*/ 43187 w 120100"/>
              <a:gd name="connsiteY3" fmla="*/ 756269 h 756269"/>
              <a:gd name="connsiteX4" fmla="*/ 42949 w 120100"/>
              <a:gd name="connsiteY4" fmla="*/ 426704 h 756269"/>
              <a:gd name="connsiteX5" fmla="*/ 86 w 120100"/>
              <a:gd name="connsiteY5" fmla="*/ 376698 h 756269"/>
              <a:gd name="connsiteX6" fmla="*/ 42948 w 120100"/>
              <a:gd name="connsiteY6" fmla="*/ 336217 h 756269"/>
              <a:gd name="connsiteX7" fmla="*/ 43187 w 120100"/>
              <a:gd name="connsiteY7" fmla="*/ 0 h 756269"/>
              <a:gd name="connsiteX0" fmla="*/ 43187 w 120100"/>
              <a:gd name="connsiteY0" fmla="*/ 0 h 756269"/>
              <a:gd name="connsiteX1" fmla="*/ 120100 w 120100"/>
              <a:gd name="connsiteY1" fmla="*/ 0 h 756269"/>
              <a:gd name="connsiteX2" fmla="*/ 120100 w 120100"/>
              <a:gd name="connsiteY2" fmla="*/ 756269 h 756269"/>
              <a:gd name="connsiteX3" fmla="*/ 43187 w 120100"/>
              <a:gd name="connsiteY3" fmla="*/ 756269 h 756269"/>
              <a:gd name="connsiteX4" fmla="*/ 42949 w 120100"/>
              <a:gd name="connsiteY4" fmla="*/ 426704 h 756269"/>
              <a:gd name="connsiteX5" fmla="*/ 86 w 120100"/>
              <a:gd name="connsiteY5" fmla="*/ 376698 h 756269"/>
              <a:gd name="connsiteX6" fmla="*/ 42948 w 120100"/>
              <a:gd name="connsiteY6" fmla="*/ 336217 h 756269"/>
              <a:gd name="connsiteX7" fmla="*/ 43187 w 120100"/>
              <a:gd name="connsiteY7" fmla="*/ 0 h 7562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0100" h="756269">
                <a:moveTo>
                  <a:pt x="43187" y="0"/>
                </a:moveTo>
                <a:lnTo>
                  <a:pt x="120100" y="0"/>
                </a:lnTo>
                <a:lnTo>
                  <a:pt x="120100" y="756269"/>
                </a:lnTo>
                <a:lnTo>
                  <a:pt x="43187" y="756269"/>
                </a:lnTo>
                <a:cubicBezTo>
                  <a:pt x="44617" y="700944"/>
                  <a:pt x="42989" y="488775"/>
                  <a:pt x="42949" y="426704"/>
                </a:cubicBezTo>
                <a:cubicBezTo>
                  <a:pt x="45290" y="426545"/>
                  <a:pt x="-2295" y="379476"/>
                  <a:pt x="86" y="376698"/>
                </a:cubicBezTo>
                <a:cubicBezTo>
                  <a:pt x="46" y="370983"/>
                  <a:pt x="45290" y="343041"/>
                  <a:pt x="42948" y="336217"/>
                </a:cubicBezTo>
                <a:cubicBezTo>
                  <a:pt x="42988" y="272243"/>
                  <a:pt x="44616" y="63180"/>
                  <a:pt x="43187" y="0"/>
                </a:cubicBezTo>
                <a:close/>
              </a:path>
            </a:pathLst>
          </a:custGeom>
          <a:solidFill>
            <a:srgbClr val="5B778D"/>
          </a:solidFill>
          <a:ln>
            <a:noFill/>
          </a:ln>
        </p:spPr>
        <p:txBody>
          <a:bodyPr vert="horz" wrap="square" lIns="121917" tIns="60958" rIns="121917" bIns="60958" numCol="1" anchor="t" anchorCtr="0" compatLnSpc="1">
            <a:prstTxWarp prst="textNoShape">
              <a:avLst/>
            </a:prstTxWarp>
          </a:bodyPr>
          <a:lstStyle/>
          <a:p>
            <a:pPr defTabSz="121917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24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8ED9C937-1A49-03CA-2E90-68B0B93F85FB}"/>
              </a:ext>
            </a:extLst>
          </p:cNvPr>
          <p:cNvGrpSpPr/>
          <p:nvPr/>
        </p:nvGrpSpPr>
        <p:grpSpPr>
          <a:xfrm>
            <a:off x="1273642" y="2001245"/>
            <a:ext cx="2859096" cy="791122"/>
            <a:chOff x="-94764" y="1931934"/>
            <a:chExt cx="2859096" cy="791122"/>
          </a:xfrm>
        </p:grpSpPr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A5ABEC4C-4F64-7DAF-9B3C-0B4FDFCCEE88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7EEABF1A-540D-F029-794F-964C5FAA2005}"/>
                </a:ext>
              </a:extLst>
            </p:cNvPr>
            <p:cNvSpPr txBox="1"/>
            <p:nvPr/>
          </p:nvSpPr>
          <p:spPr>
            <a:xfrm>
              <a:off x="217000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D7EFAA37-3606-5917-7452-EAE6EDC099CF}"/>
              </a:ext>
            </a:extLst>
          </p:cNvPr>
          <p:cNvGrpSpPr/>
          <p:nvPr/>
        </p:nvGrpSpPr>
        <p:grpSpPr>
          <a:xfrm>
            <a:off x="5800450" y="2001245"/>
            <a:ext cx="2859096" cy="791122"/>
            <a:chOff x="-94764" y="1931934"/>
            <a:chExt cx="2859096" cy="791122"/>
          </a:xfrm>
        </p:grpSpPr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CF6FA736-11BE-0DF2-F33B-04430B5B154B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47085643-0B4F-A6D6-70D9-90D04F2AE9C0}"/>
                </a:ext>
              </a:extLst>
            </p:cNvPr>
            <p:cNvSpPr txBox="1"/>
            <p:nvPr/>
          </p:nvSpPr>
          <p:spPr>
            <a:xfrm>
              <a:off x="217000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A4BA2E40-8885-B120-88B2-A4CB18D7EE35}"/>
              </a:ext>
            </a:extLst>
          </p:cNvPr>
          <p:cNvGrpSpPr/>
          <p:nvPr/>
        </p:nvGrpSpPr>
        <p:grpSpPr>
          <a:xfrm>
            <a:off x="3537046" y="3911866"/>
            <a:ext cx="2859096" cy="791122"/>
            <a:chOff x="-94764" y="1931934"/>
            <a:chExt cx="2859096" cy="791122"/>
          </a:xfrm>
        </p:grpSpPr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BF92C2ED-013D-DA1E-888F-1996B87A513D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CB1041C7-CA74-D902-AF77-92A7DE417604}"/>
                </a:ext>
              </a:extLst>
            </p:cNvPr>
            <p:cNvSpPr txBox="1"/>
            <p:nvPr/>
          </p:nvSpPr>
          <p:spPr>
            <a:xfrm>
              <a:off x="217000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E5FFCA7C-5AF6-FF67-E8ED-30D6A728C3E7}"/>
              </a:ext>
            </a:extLst>
          </p:cNvPr>
          <p:cNvGrpSpPr/>
          <p:nvPr/>
        </p:nvGrpSpPr>
        <p:grpSpPr>
          <a:xfrm>
            <a:off x="8063854" y="3911866"/>
            <a:ext cx="2859096" cy="791122"/>
            <a:chOff x="-94764" y="1931934"/>
            <a:chExt cx="2859096" cy="791122"/>
          </a:xfrm>
        </p:grpSpPr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8DFA2DED-8E2C-E0AB-2BAF-6073DDA84F94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06780222-E337-1344-DFE4-1CF7C599CD4B}"/>
                </a:ext>
              </a:extLst>
            </p:cNvPr>
            <p:cNvSpPr txBox="1"/>
            <p:nvPr/>
          </p:nvSpPr>
          <p:spPr>
            <a:xfrm>
              <a:off x="217000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4944033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2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文本框 33">
            <a:extLst>
              <a:ext uri="{FF2B5EF4-FFF2-40B4-BE49-F238E27FC236}">
                <a16:creationId xmlns:a16="http://schemas.microsoft.com/office/drawing/2014/main" id="{A03C990F-C36A-50EF-E8C7-4728CDF490CD}"/>
              </a:ext>
            </a:extLst>
          </p:cNvPr>
          <p:cNvSpPr txBox="1"/>
          <p:nvPr/>
        </p:nvSpPr>
        <p:spPr>
          <a:xfrm>
            <a:off x="2039837" y="351504"/>
            <a:ext cx="270138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单击此处添加标题文本</a:t>
            </a: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D0F1D1FC-2C62-8608-2007-CE5B2849E55F}"/>
              </a:ext>
            </a:extLst>
          </p:cNvPr>
          <p:cNvSpPr txBox="1"/>
          <p:nvPr/>
        </p:nvSpPr>
        <p:spPr>
          <a:xfrm>
            <a:off x="1010871" y="166624"/>
            <a:ext cx="54373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得意黑" pitchFamily="2" charset="-122"/>
                <a:ea typeface="得意黑" pitchFamily="2" charset="-122"/>
              </a:rPr>
              <a:t>01</a:t>
            </a:r>
            <a:endParaRPr lang="zh-CN" altLang="en-US" sz="3600" b="1" dirty="0">
              <a:solidFill>
                <a:schemeClr val="tx1">
                  <a:lumMod val="65000"/>
                  <a:lumOff val="35000"/>
                </a:schemeClr>
              </a:solidFill>
              <a:latin typeface="得意黑" pitchFamily="2" charset="-122"/>
              <a:ea typeface="得意黑" pitchFamily="2" charset="-122"/>
            </a:endParaRPr>
          </a:p>
        </p:txBody>
      </p:sp>
      <p:sp>
        <p:nvSpPr>
          <p:cNvPr id="2" name="Freeform 173">
            <a:extLst>
              <a:ext uri="{FF2B5EF4-FFF2-40B4-BE49-F238E27FC236}">
                <a16:creationId xmlns:a16="http://schemas.microsoft.com/office/drawing/2014/main" id="{425AC8B6-84CB-EA61-8CD9-E3E95C6B88F4}"/>
              </a:ext>
            </a:extLst>
          </p:cNvPr>
          <p:cNvSpPr>
            <a:spLocks/>
          </p:cNvSpPr>
          <p:nvPr/>
        </p:nvSpPr>
        <p:spPr bwMode="auto">
          <a:xfrm>
            <a:off x="7049511" y="1564473"/>
            <a:ext cx="311110" cy="315457"/>
          </a:xfrm>
          <a:custGeom>
            <a:avLst/>
            <a:gdLst>
              <a:gd name="T0" fmla="*/ 62 w 62"/>
              <a:gd name="T1" fmla="*/ 51 h 63"/>
              <a:gd name="T2" fmla="*/ 51 w 62"/>
              <a:gd name="T3" fmla="*/ 63 h 63"/>
              <a:gd name="T4" fmla="*/ 11 w 62"/>
              <a:gd name="T5" fmla="*/ 63 h 63"/>
              <a:gd name="T6" fmla="*/ 0 w 62"/>
              <a:gd name="T7" fmla="*/ 51 h 63"/>
              <a:gd name="T8" fmla="*/ 0 w 62"/>
              <a:gd name="T9" fmla="*/ 11 h 63"/>
              <a:gd name="T10" fmla="*/ 11 w 62"/>
              <a:gd name="T11" fmla="*/ 0 h 63"/>
              <a:gd name="T12" fmla="*/ 51 w 62"/>
              <a:gd name="T13" fmla="*/ 0 h 63"/>
              <a:gd name="T14" fmla="*/ 62 w 62"/>
              <a:gd name="T15" fmla="*/ 11 h 63"/>
              <a:gd name="T16" fmla="*/ 62 w 62"/>
              <a:gd name="T17" fmla="*/ 51 h 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2" h="63">
                <a:moveTo>
                  <a:pt x="62" y="51"/>
                </a:moveTo>
                <a:cubicBezTo>
                  <a:pt x="62" y="57"/>
                  <a:pt x="57" y="63"/>
                  <a:pt x="51" y="63"/>
                </a:cubicBezTo>
                <a:cubicBezTo>
                  <a:pt x="11" y="63"/>
                  <a:pt x="11" y="63"/>
                  <a:pt x="11" y="63"/>
                </a:cubicBezTo>
                <a:cubicBezTo>
                  <a:pt x="5" y="63"/>
                  <a:pt x="0" y="57"/>
                  <a:pt x="0" y="51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51" y="0"/>
                  <a:pt x="51" y="0"/>
                  <a:pt x="51" y="0"/>
                </a:cubicBezTo>
                <a:cubicBezTo>
                  <a:pt x="57" y="0"/>
                  <a:pt x="62" y="5"/>
                  <a:pt x="62" y="11"/>
                </a:cubicBezTo>
                <a:lnTo>
                  <a:pt x="62" y="51"/>
                </a:lnTo>
                <a:close/>
              </a:path>
            </a:pathLst>
          </a:custGeom>
          <a:solidFill>
            <a:srgbClr val="5B778D"/>
          </a:solidFill>
          <a:ln>
            <a:noFill/>
          </a:ln>
        </p:spPr>
        <p:txBody>
          <a:bodyPr vert="horz" wrap="square" lIns="121917" tIns="60958" rIns="121917" bIns="60958" numCol="1" anchor="t" anchorCtr="0" compatLnSpc="1">
            <a:prstTxWarp prst="textNoShape">
              <a:avLst/>
            </a:prstTxWarp>
          </a:bodyPr>
          <a:lstStyle/>
          <a:p>
            <a:pPr defTabSz="121917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3" name="Freeform 174">
            <a:extLst>
              <a:ext uri="{FF2B5EF4-FFF2-40B4-BE49-F238E27FC236}">
                <a16:creationId xmlns:a16="http://schemas.microsoft.com/office/drawing/2014/main" id="{7AB686C6-DFC8-CDDF-E12E-99771F801BF3}"/>
              </a:ext>
            </a:extLst>
          </p:cNvPr>
          <p:cNvSpPr>
            <a:spLocks/>
          </p:cNvSpPr>
          <p:nvPr/>
        </p:nvSpPr>
        <p:spPr bwMode="auto">
          <a:xfrm>
            <a:off x="7049511" y="2713384"/>
            <a:ext cx="311110" cy="311223"/>
          </a:xfrm>
          <a:custGeom>
            <a:avLst/>
            <a:gdLst>
              <a:gd name="T0" fmla="*/ 62 w 62"/>
              <a:gd name="T1" fmla="*/ 51 h 62"/>
              <a:gd name="T2" fmla="*/ 51 w 62"/>
              <a:gd name="T3" fmla="*/ 62 h 62"/>
              <a:gd name="T4" fmla="*/ 11 w 62"/>
              <a:gd name="T5" fmla="*/ 62 h 62"/>
              <a:gd name="T6" fmla="*/ 0 w 62"/>
              <a:gd name="T7" fmla="*/ 51 h 62"/>
              <a:gd name="T8" fmla="*/ 0 w 62"/>
              <a:gd name="T9" fmla="*/ 11 h 62"/>
              <a:gd name="T10" fmla="*/ 11 w 62"/>
              <a:gd name="T11" fmla="*/ 0 h 62"/>
              <a:gd name="T12" fmla="*/ 51 w 62"/>
              <a:gd name="T13" fmla="*/ 0 h 62"/>
              <a:gd name="T14" fmla="*/ 62 w 62"/>
              <a:gd name="T15" fmla="*/ 11 h 62"/>
              <a:gd name="T16" fmla="*/ 62 w 62"/>
              <a:gd name="T17" fmla="*/ 51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2" h="62">
                <a:moveTo>
                  <a:pt x="62" y="51"/>
                </a:moveTo>
                <a:cubicBezTo>
                  <a:pt x="62" y="57"/>
                  <a:pt x="57" y="62"/>
                  <a:pt x="51" y="62"/>
                </a:cubicBezTo>
                <a:cubicBezTo>
                  <a:pt x="11" y="62"/>
                  <a:pt x="11" y="62"/>
                  <a:pt x="11" y="62"/>
                </a:cubicBezTo>
                <a:cubicBezTo>
                  <a:pt x="5" y="62"/>
                  <a:pt x="0" y="57"/>
                  <a:pt x="0" y="51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51" y="0"/>
                  <a:pt x="51" y="0"/>
                  <a:pt x="51" y="0"/>
                </a:cubicBezTo>
                <a:cubicBezTo>
                  <a:pt x="57" y="0"/>
                  <a:pt x="62" y="5"/>
                  <a:pt x="62" y="11"/>
                </a:cubicBezTo>
                <a:lnTo>
                  <a:pt x="62" y="51"/>
                </a:lnTo>
                <a:close/>
              </a:path>
            </a:pathLst>
          </a:custGeom>
          <a:solidFill>
            <a:srgbClr val="B8D8D8"/>
          </a:solidFill>
          <a:ln>
            <a:noFill/>
          </a:ln>
        </p:spPr>
        <p:txBody>
          <a:bodyPr vert="horz" wrap="square" lIns="121917" tIns="60958" rIns="121917" bIns="60958" numCol="1" anchor="t" anchorCtr="0" compatLnSpc="1">
            <a:prstTxWarp prst="textNoShape">
              <a:avLst/>
            </a:prstTxWarp>
          </a:bodyPr>
          <a:lstStyle/>
          <a:p>
            <a:pPr defTabSz="121917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4" name="Freeform 175">
            <a:extLst>
              <a:ext uri="{FF2B5EF4-FFF2-40B4-BE49-F238E27FC236}">
                <a16:creationId xmlns:a16="http://schemas.microsoft.com/office/drawing/2014/main" id="{9614C929-451E-7CD9-9E3B-194CC441CB2F}"/>
              </a:ext>
            </a:extLst>
          </p:cNvPr>
          <p:cNvSpPr>
            <a:spLocks/>
          </p:cNvSpPr>
          <p:nvPr/>
        </p:nvSpPr>
        <p:spPr bwMode="auto">
          <a:xfrm>
            <a:off x="7049511" y="3858059"/>
            <a:ext cx="311110" cy="315457"/>
          </a:xfrm>
          <a:custGeom>
            <a:avLst/>
            <a:gdLst>
              <a:gd name="T0" fmla="*/ 62 w 62"/>
              <a:gd name="T1" fmla="*/ 51 h 63"/>
              <a:gd name="T2" fmla="*/ 51 w 62"/>
              <a:gd name="T3" fmla="*/ 63 h 63"/>
              <a:gd name="T4" fmla="*/ 11 w 62"/>
              <a:gd name="T5" fmla="*/ 63 h 63"/>
              <a:gd name="T6" fmla="*/ 0 w 62"/>
              <a:gd name="T7" fmla="*/ 51 h 63"/>
              <a:gd name="T8" fmla="*/ 0 w 62"/>
              <a:gd name="T9" fmla="*/ 12 h 63"/>
              <a:gd name="T10" fmla="*/ 11 w 62"/>
              <a:gd name="T11" fmla="*/ 0 h 63"/>
              <a:gd name="T12" fmla="*/ 51 w 62"/>
              <a:gd name="T13" fmla="*/ 0 h 63"/>
              <a:gd name="T14" fmla="*/ 62 w 62"/>
              <a:gd name="T15" fmla="*/ 12 h 63"/>
              <a:gd name="T16" fmla="*/ 62 w 62"/>
              <a:gd name="T17" fmla="*/ 51 h 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2" h="63">
                <a:moveTo>
                  <a:pt x="62" y="51"/>
                </a:moveTo>
                <a:cubicBezTo>
                  <a:pt x="62" y="58"/>
                  <a:pt x="57" y="63"/>
                  <a:pt x="51" y="63"/>
                </a:cubicBezTo>
                <a:cubicBezTo>
                  <a:pt x="11" y="63"/>
                  <a:pt x="11" y="63"/>
                  <a:pt x="11" y="63"/>
                </a:cubicBezTo>
                <a:cubicBezTo>
                  <a:pt x="5" y="63"/>
                  <a:pt x="0" y="58"/>
                  <a:pt x="0" y="51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5"/>
                  <a:pt x="5" y="0"/>
                  <a:pt x="11" y="0"/>
                </a:cubicBezTo>
                <a:cubicBezTo>
                  <a:pt x="51" y="0"/>
                  <a:pt x="51" y="0"/>
                  <a:pt x="51" y="0"/>
                </a:cubicBezTo>
                <a:cubicBezTo>
                  <a:pt x="57" y="0"/>
                  <a:pt x="62" y="5"/>
                  <a:pt x="62" y="12"/>
                </a:cubicBezTo>
                <a:lnTo>
                  <a:pt x="62" y="51"/>
                </a:lnTo>
                <a:close/>
              </a:path>
            </a:pathLst>
          </a:custGeom>
          <a:solidFill>
            <a:srgbClr val="D4E1E3"/>
          </a:solidFill>
          <a:ln>
            <a:noFill/>
          </a:ln>
        </p:spPr>
        <p:txBody>
          <a:bodyPr vert="horz" wrap="square" lIns="121917" tIns="60958" rIns="121917" bIns="60958" numCol="1" anchor="t" anchorCtr="0" compatLnSpc="1">
            <a:prstTxWarp prst="textNoShape">
              <a:avLst/>
            </a:prstTxWarp>
          </a:bodyPr>
          <a:lstStyle/>
          <a:p>
            <a:pPr defTabSz="121917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5" name="Freeform 176">
            <a:extLst>
              <a:ext uri="{FF2B5EF4-FFF2-40B4-BE49-F238E27FC236}">
                <a16:creationId xmlns:a16="http://schemas.microsoft.com/office/drawing/2014/main" id="{DC9E76A3-D1E7-A3A4-EFE3-BF5E285E566E}"/>
              </a:ext>
            </a:extLst>
          </p:cNvPr>
          <p:cNvSpPr>
            <a:spLocks/>
          </p:cNvSpPr>
          <p:nvPr/>
        </p:nvSpPr>
        <p:spPr bwMode="auto">
          <a:xfrm>
            <a:off x="7049511" y="5006970"/>
            <a:ext cx="311110" cy="315457"/>
          </a:xfrm>
          <a:custGeom>
            <a:avLst/>
            <a:gdLst>
              <a:gd name="T0" fmla="*/ 62 w 62"/>
              <a:gd name="T1" fmla="*/ 52 h 63"/>
              <a:gd name="T2" fmla="*/ 51 w 62"/>
              <a:gd name="T3" fmla="*/ 63 h 63"/>
              <a:gd name="T4" fmla="*/ 11 w 62"/>
              <a:gd name="T5" fmla="*/ 63 h 63"/>
              <a:gd name="T6" fmla="*/ 0 w 62"/>
              <a:gd name="T7" fmla="*/ 52 h 63"/>
              <a:gd name="T8" fmla="*/ 0 w 62"/>
              <a:gd name="T9" fmla="*/ 12 h 63"/>
              <a:gd name="T10" fmla="*/ 11 w 62"/>
              <a:gd name="T11" fmla="*/ 0 h 63"/>
              <a:gd name="T12" fmla="*/ 51 w 62"/>
              <a:gd name="T13" fmla="*/ 0 h 63"/>
              <a:gd name="T14" fmla="*/ 62 w 62"/>
              <a:gd name="T15" fmla="*/ 12 h 63"/>
              <a:gd name="T16" fmla="*/ 62 w 62"/>
              <a:gd name="T17" fmla="*/ 52 h 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2" h="63">
                <a:moveTo>
                  <a:pt x="62" y="52"/>
                </a:moveTo>
                <a:cubicBezTo>
                  <a:pt x="62" y="58"/>
                  <a:pt x="57" y="63"/>
                  <a:pt x="51" y="63"/>
                </a:cubicBezTo>
                <a:cubicBezTo>
                  <a:pt x="11" y="63"/>
                  <a:pt x="11" y="63"/>
                  <a:pt x="11" y="63"/>
                </a:cubicBezTo>
                <a:cubicBezTo>
                  <a:pt x="5" y="63"/>
                  <a:pt x="0" y="58"/>
                  <a:pt x="0" y="52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6"/>
                  <a:pt x="5" y="0"/>
                  <a:pt x="11" y="0"/>
                </a:cubicBezTo>
                <a:cubicBezTo>
                  <a:pt x="51" y="0"/>
                  <a:pt x="51" y="0"/>
                  <a:pt x="51" y="0"/>
                </a:cubicBezTo>
                <a:cubicBezTo>
                  <a:pt x="57" y="0"/>
                  <a:pt x="62" y="6"/>
                  <a:pt x="62" y="12"/>
                </a:cubicBezTo>
                <a:lnTo>
                  <a:pt x="62" y="52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121917" tIns="60958" rIns="121917" bIns="60958" numCol="1" anchor="t" anchorCtr="0" compatLnSpc="1">
            <a:prstTxWarp prst="textNoShape">
              <a:avLst/>
            </a:prstTxWarp>
          </a:bodyPr>
          <a:lstStyle/>
          <a:p>
            <a:pPr defTabSz="121917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8" name="Freeform 6">
            <a:extLst>
              <a:ext uri="{FF2B5EF4-FFF2-40B4-BE49-F238E27FC236}">
                <a16:creationId xmlns:a16="http://schemas.microsoft.com/office/drawing/2014/main" id="{7F3AB87A-3509-C261-065D-B77381767833}"/>
              </a:ext>
            </a:extLst>
          </p:cNvPr>
          <p:cNvSpPr>
            <a:spLocks/>
          </p:cNvSpPr>
          <p:nvPr/>
        </p:nvSpPr>
        <p:spPr bwMode="auto">
          <a:xfrm>
            <a:off x="4741218" y="1849428"/>
            <a:ext cx="1370630" cy="1381357"/>
          </a:xfrm>
          <a:custGeom>
            <a:avLst/>
            <a:gdLst>
              <a:gd name="T0" fmla="*/ 170 w 170"/>
              <a:gd name="T1" fmla="*/ 149 h 171"/>
              <a:gd name="T2" fmla="*/ 148 w 170"/>
              <a:gd name="T3" fmla="*/ 171 h 171"/>
              <a:gd name="T4" fmla="*/ 22 w 170"/>
              <a:gd name="T5" fmla="*/ 171 h 171"/>
              <a:gd name="T6" fmla="*/ 0 w 170"/>
              <a:gd name="T7" fmla="*/ 149 h 171"/>
              <a:gd name="T8" fmla="*/ 0 w 170"/>
              <a:gd name="T9" fmla="*/ 22 h 171"/>
              <a:gd name="T10" fmla="*/ 22 w 170"/>
              <a:gd name="T11" fmla="*/ 0 h 171"/>
              <a:gd name="T12" fmla="*/ 148 w 170"/>
              <a:gd name="T13" fmla="*/ 0 h 171"/>
              <a:gd name="T14" fmla="*/ 170 w 170"/>
              <a:gd name="T15" fmla="*/ 22 h 171"/>
              <a:gd name="T16" fmla="*/ 170 w 170"/>
              <a:gd name="T17" fmla="*/ 149 h 1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70" h="171">
                <a:moveTo>
                  <a:pt x="170" y="149"/>
                </a:moveTo>
                <a:cubicBezTo>
                  <a:pt x="170" y="161"/>
                  <a:pt x="161" y="171"/>
                  <a:pt x="148" y="171"/>
                </a:cubicBezTo>
                <a:cubicBezTo>
                  <a:pt x="22" y="171"/>
                  <a:pt x="22" y="171"/>
                  <a:pt x="22" y="171"/>
                </a:cubicBezTo>
                <a:cubicBezTo>
                  <a:pt x="10" y="171"/>
                  <a:pt x="0" y="161"/>
                  <a:pt x="0" y="149"/>
                </a:cubicBezTo>
                <a:cubicBezTo>
                  <a:pt x="0" y="22"/>
                  <a:pt x="0" y="22"/>
                  <a:pt x="0" y="22"/>
                </a:cubicBezTo>
                <a:cubicBezTo>
                  <a:pt x="0" y="10"/>
                  <a:pt x="10" y="0"/>
                  <a:pt x="22" y="0"/>
                </a:cubicBezTo>
                <a:cubicBezTo>
                  <a:pt x="148" y="0"/>
                  <a:pt x="148" y="0"/>
                  <a:pt x="148" y="0"/>
                </a:cubicBezTo>
                <a:cubicBezTo>
                  <a:pt x="161" y="0"/>
                  <a:pt x="170" y="10"/>
                  <a:pt x="170" y="22"/>
                </a:cubicBezTo>
                <a:lnTo>
                  <a:pt x="170" y="149"/>
                </a:lnTo>
                <a:close/>
              </a:path>
            </a:pathLst>
          </a:custGeom>
          <a:solidFill>
            <a:srgbClr val="D4E1E3"/>
          </a:solidFill>
          <a:ln>
            <a:noFill/>
          </a:ln>
        </p:spPr>
        <p:txBody>
          <a:bodyPr vert="horz" wrap="square" lIns="121917" tIns="60958" rIns="121917" bIns="60958" numCol="1" anchor="t" anchorCtr="0" compatLnSpc="1">
            <a:prstTxWarp prst="textNoShape">
              <a:avLst/>
            </a:prstTxWarp>
          </a:bodyPr>
          <a:lstStyle/>
          <a:p>
            <a:pPr defTabSz="121917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9" name="Freeform 7">
            <a:extLst>
              <a:ext uri="{FF2B5EF4-FFF2-40B4-BE49-F238E27FC236}">
                <a16:creationId xmlns:a16="http://schemas.microsoft.com/office/drawing/2014/main" id="{93696F95-E21D-2D83-B22D-A255442BC456}"/>
              </a:ext>
            </a:extLst>
          </p:cNvPr>
          <p:cNvSpPr>
            <a:spLocks/>
          </p:cNvSpPr>
          <p:nvPr/>
        </p:nvSpPr>
        <p:spPr bwMode="auto">
          <a:xfrm>
            <a:off x="3425143" y="2705527"/>
            <a:ext cx="2250287" cy="2254511"/>
          </a:xfrm>
          <a:custGeom>
            <a:avLst/>
            <a:gdLst>
              <a:gd name="T0" fmla="*/ 275 w 279"/>
              <a:gd name="T1" fmla="*/ 202 h 279"/>
              <a:gd name="T2" fmla="*/ 252 w 279"/>
              <a:gd name="T3" fmla="*/ 239 h 279"/>
              <a:gd name="T4" fmla="*/ 77 w 279"/>
              <a:gd name="T5" fmla="*/ 276 h 279"/>
              <a:gd name="T6" fmla="*/ 41 w 279"/>
              <a:gd name="T7" fmla="*/ 252 h 279"/>
              <a:gd name="T8" fmla="*/ 3 w 279"/>
              <a:gd name="T9" fmla="*/ 78 h 279"/>
              <a:gd name="T10" fmla="*/ 27 w 279"/>
              <a:gd name="T11" fmla="*/ 41 h 279"/>
              <a:gd name="T12" fmla="*/ 201 w 279"/>
              <a:gd name="T13" fmla="*/ 4 h 279"/>
              <a:gd name="T14" fmla="*/ 238 w 279"/>
              <a:gd name="T15" fmla="*/ 28 h 279"/>
              <a:gd name="T16" fmla="*/ 275 w 279"/>
              <a:gd name="T17" fmla="*/ 202 h 2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79" h="279">
                <a:moveTo>
                  <a:pt x="275" y="202"/>
                </a:moveTo>
                <a:cubicBezTo>
                  <a:pt x="279" y="219"/>
                  <a:pt x="268" y="235"/>
                  <a:pt x="252" y="239"/>
                </a:cubicBezTo>
                <a:cubicBezTo>
                  <a:pt x="77" y="276"/>
                  <a:pt x="77" y="276"/>
                  <a:pt x="77" y="276"/>
                </a:cubicBezTo>
                <a:cubicBezTo>
                  <a:pt x="61" y="279"/>
                  <a:pt x="44" y="269"/>
                  <a:pt x="41" y="252"/>
                </a:cubicBezTo>
                <a:cubicBezTo>
                  <a:pt x="3" y="78"/>
                  <a:pt x="3" y="78"/>
                  <a:pt x="3" y="78"/>
                </a:cubicBezTo>
                <a:cubicBezTo>
                  <a:pt x="0" y="61"/>
                  <a:pt x="11" y="45"/>
                  <a:pt x="27" y="41"/>
                </a:cubicBezTo>
                <a:cubicBezTo>
                  <a:pt x="201" y="4"/>
                  <a:pt x="201" y="4"/>
                  <a:pt x="201" y="4"/>
                </a:cubicBezTo>
                <a:cubicBezTo>
                  <a:pt x="218" y="0"/>
                  <a:pt x="235" y="11"/>
                  <a:pt x="238" y="28"/>
                </a:cubicBezTo>
                <a:lnTo>
                  <a:pt x="275" y="202"/>
                </a:lnTo>
                <a:close/>
              </a:path>
            </a:pathLst>
          </a:custGeom>
          <a:solidFill>
            <a:srgbClr val="5B778D"/>
          </a:solidFill>
          <a:ln>
            <a:noFill/>
          </a:ln>
        </p:spPr>
        <p:txBody>
          <a:bodyPr vert="horz" wrap="square" lIns="121917" tIns="60958" rIns="121917" bIns="60958" numCol="1" anchor="t" anchorCtr="0" compatLnSpc="1">
            <a:prstTxWarp prst="textNoShape">
              <a:avLst/>
            </a:prstTxWarp>
          </a:bodyPr>
          <a:lstStyle/>
          <a:p>
            <a:pPr defTabSz="121917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20" name="Freeform 8">
            <a:extLst>
              <a:ext uri="{FF2B5EF4-FFF2-40B4-BE49-F238E27FC236}">
                <a16:creationId xmlns:a16="http://schemas.microsoft.com/office/drawing/2014/main" id="{E099F3BF-DA0C-C6B1-4F33-069A6E3B5AE0}"/>
              </a:ext>
            </a:extLst>
          </p:cNvPr>
          <p:cNvSpPr>
            <a:spLocks/>
          </p:cNvSpPr>
          <p:nvPr/>
        </p:nvSpPr>
        <p:spPr bwMode="auto">
          <a:xfrm>
            <a:off x="3131923" y="1388975"/>
            <a:ext cx="1922971" cy="1923667"/>
          </a:xfrm>
          <a:custGeom>
            <a:avLst/>
            <a:gdLst>
              <a:gd name="T0" fmla="*/ 194 w 238"/>
              <a:gd name="T1" fmla="*/ 216 h 238"/>
              <a:gd name="T2" fmla="*/ 163 w 238"/>
              <a:gd name="T3" fmla="*/ 234 h 238"/>
              <a:gd name="T4" fmla="*/ 21 w 238"/>
              <a:gd name="T5" fmla="*/ 194 h 238"/>
              <a:gd name="T6" fmla="*/ 4 w 238"/>
              <a:gd name="T7" fmla="*/ 163 h 238"/>
              <a:gd name="T8" fmla="*/ 43 w 238"/>
              <a:gd name="T9" fmla="*/ 21 h 238"/>
              <a:gd name="T10" fmla="*/ 74 w 238"/>
              <a:gd name="T11" fmla="*/ 3 h 238"/>
              <a:gd name="T12" fmla="*/ 216 w 238"/>
              <a:gd name="T13" fmla="*/ 43 h 238"/>
              <a:gd name="T14" fmla="*/ 234 w 238"/>
              <a:gd name="T15" fmla="*/ 74 h 238"/>
              <a:gd name="T16" fmla="*/ 194 w 238"/>
              <a:gd name="T17" fmla="*/ 216 h 2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38" h="238">
                <a:moveTo>
                  <a:pt x="194" y="216"/>
                </a:moveTo>
                <a:cubicBezTo>
                  <a:pt x="191" y="230"/>
                  <a:pt x="177" y="238"/>
                  <a:pt x="163" y="234"/>
                </a:cubicBezTo>
                <a:cubicBezTo>
                  <a:pt x="21" y="194"/>
                  <a:pt x="21" y="194"/>
                  <a:pt x="21" y="194"/>
                </a:cubicBezTo>
                <a:cubicBezTo>
                  <a:pt x="8" y="191"/>
                  <a:pt x="0" y="177"/>
                  <a:pt x="4" y="163"/>
                </a:cubicBezTo>
                <a:cubicBezTo>
                  <a:pt x="43" y="21"/>
                  <a:pt x="43" y="21"/>
                  <a:pt x="43" y="21"/>
                </a:cubicBezTo>
                <a:cubicBezTo>
                  <a:pt x="47" y="8"/>
                  <a:pt x="61" y="0"/>
                  <a:pt x="74" y="3"/>
                </a:cubicBezTo>
                <a:cubicBezTo>
                  <a:pt x="216" y="43"/>
                  <a:pt x="216" y="43"/>
                  <a:pt x="216" y="43"/>
                </a:cubicBezTo>
                <a:cubicBezTo>
                  <a:pt x="230" y="47"/>
                  <a:pt x="238" y="61"/>
                  <a:pt x="234" y="74"/>
                </a:cubicBezTo>
                <a:lnTo>
                  <a:pt x="194" y="216"/>
                </a:lnTo>
                <a:close/>
              </a:path>
            </a:pathLst>
          </a:custGeom>
          <a:solidFill>
            <a:srgbClr val="B8D8D8"/>
          </a:solidFill>
          <a:ln>
            <a:noFill/>
          </a:ln>
        </p:spPr>
        <p:txBody>
          <a:bodyPr vert="horz" wrap="square" lIns="121917" tIns="60958" rIns="121917" bIns="60958" numCol="1" anchor="t" anchorCtr="0" compatLnSpc="1">
            <a:prstTxWarp prst="textNoShape">
              <a:avLst/>
            </a:prstTxWarp>
          </a:bodyPr>
          <a:lstStyle/>
          <a:p>
            <a:pPr defTabSz="121917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003B7E94-9C01-19FD-C32F-1013AE8F2517}"/>
              </a:ext>
            </a:extLst>
          </p:cNvPr>
          <p:cNvSpPr/>
          <p:nvPr/>
        </p:nvSpPr>
        <p:spPr>
          <a:xfrm>
            <a:off x="5172547" y="2254799"/>
            <a:ext cx="582846" cy="492438"/>
          </a:xfrm>
          <a:prstGeom prst="rect">
            <a:avLst/>
          </a:prstGeom>
        </p:spPr>
        <p:txBody>
          <a:bodyPr wrap="none" lIns="121917" tIns="60958" rIns="121917" bIns="60958">
            <a:spAutoFit/>
          </a:bodyPr>
          <a:lstStyle/>
          <a:p>
            <a:pPr defTabSz="121917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>
                <a:solidFill>
                  <a:srgbClr val="FFFFFF"/>
                </a:solidFill>
                <a:cs typeface="+mn-ea"/>
                <a:sym typeface="+mn-lt"/>
              </a:rPr>
              <a:t>9%</a:t>
            </a:r>
            <a:endParaRPr lang="zh-CN" altLang="en-US" sz="240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DC9126F4-1182-E423-AF10-9962B22F7F69}"/>
              </a:ext>
            </a:extLst>
          </p:cNvPr>
          <p:cNvSpPr/>
          <p:nvPr/>
        </p:nvSpPr>
        <p:spPr>
          <a:xfrm>
            <a:off x="3561414" y="1967968"/>
            <a:ext cx="780016" cy="615549"/>
          </a:xfrm>
          <a:prstGeom prst="rect">
            <a:avLst/>
          </a:prstGeom>
        </p:spPr>
        <p:txBody>
          <a:bodyPr wrap="none" lIns="121917" tIns="60958" rIns="121917" bIns="60958">
            <a:spAutoFit/>
          </a:bodyPr>
          <a:lstStyle/>
          <a:p>
            <a:pPr defTabSz="121917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3200" dirty="0">
                <a:solidFill>
                  <a:srgbClr val="FFFFFF"/>
                </a:solidFill>
                <a:cs typeface="+mn-ea"/>
                <a:sym typeface="+mn-lt"/>
              </a:rPr>
              <a:t>16%</a:t>
            </a:r>
            <a:endParaRPr lang="zh-CN" altLang="en-US" sz="320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9FDF5C0E-7411-F62D-2AAC-7C1EFC1DBD95}"/>
              </a:ext>
            </a:extLst>
          </p:cNvPr>
          <p:cNvSpPr/>
          <p:nvPr/>
        </p:nvSpPr>
        <p:spPr>
          <a:xfrm>
            <a:off x="4052946" y="3525050"/>
            <a:ext cx="839326" cy="615549"/>
          </a:xfrm>
          <a:prstGeom prst="rect">
            <a:avLst/>
          </a:prstGeom>
        </p:spPr>
        <p:txBody>
          <a:bodyPr wrap="none" lIns="121917" tIns="60958" rIns="121917" bIns="60958">
            <a:spAutoFit/>
          </a:bodyPr>
          <a:lstStyle/>
          <a:p>
            <a:pPr defTabSz="121917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3200" dirty="0">
                <a:solidFill>
                  <a:srgbClr val="FFFFFF"/>
                </a:solidFill>
                <a:cs typeface="+mn-ea"/>
                <a:sym typeface="+mn-lt"/>
              </a:rPr>
              <a:t>24%</a:t>
            </a:r>
            <a:endParaRPr lang="zh-CN" altLang="en-US" sz="320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24" name="Freeform 9" descr="D:\51PPT模板网\51pptmoban.com\图片002.jpg">
            <a:extLst>
              <a:ext uri="{FF2B5EF4-FFF2-40B4-BE49-F238E27FC236}">
                <a16:creationId xmlns:a16="http://schemas.microsoft.com/office/drawing/2014/main" id="{A9016CC4-B12F-ADC3-197E-B7896B23F660}"/>
              </a:ext>
            </a:extLst>
          </p:cNvPr>
          <p:cNvSpPr>
            <a:spLocks/>
          </p:cNvSpPr>
          <p:nvPr/>
        </p:nvSpPr>
        <p:spPr bwMode="auto">
          <a:xfrm>
            <a:off x="1130533" y="2569098"/>
            <a:ext cx="2543506" cy="2537602"/>
          </a:xfrm>
          <a:custGeom>
            <a:avLst/>
            <a:gdLst>
              <a:gd name="T0" fmla="*/ 315 w 315"/>
              <a:gd name="T1" fmla="*/ 274 h 314"/>
              <a:gd name="T2" fmla="*/ 274 w 315"/>
              <a:gd name="T3" fmla="*/ 314 h 314"/>
              <a:gd name="T4" fmla="*/ 41 w 315"/>
              <a:gd name="T5" fmla="*/ 314 h 314"/>
              <a:gd name="T6" fmla="*/ 0 w 315"/>
              <a:gd name="T7" fmla="*/ 274 h 314"/>
              <a:gd name="T8" fmla="*/ 0 w 315"/>
              <a:gd name="T9" fmla="*/ 40 h 314"/>
              <a:gd name="T10" fmla="*/ 41 w 315"/>
              <a:gd name="T11" fmla="*/ 0 h 314"/>
              <a:gd name="T12" fmla="*/ 274 w 315"/>
              <a:gd name="T13" fmla="*/ 0 h 314"/>
              <a:gd name="T14" fmla="*/ 315 w 315"/>
              <a:gd name="T15" fmla="*/ 40 h 314"/>
              <a:gd name="T16" fmla="*/ 315 w 315"/>
              <a:gd name="T17" fmla="*/ 274 h 3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15" h="314">
                <a:moveTo>
                  <a:pt x="315" y="274"/>
                </a:moveTo>
                <a:cubicBezTo>
                  <a:pt x="315" y="296"/>
                  <a:pt x="297" y="314"/>
                  <a:pt x="274" y="314"/>
                </a:cubicBezTo>
                <a:cubicBezTo>
                  <a:pt x="41" y="314"/>
                  <a:pt x="41" y="314"/>
                  <a:pt x="41" y="314"/>
                </a:cubicBezTo>
                <a:cubicBezTo>
                  <a:pt x="18" y="314"/>
                  <a:pt x="0" y="296"/>
                  <a:pt x="0" y="274"/>
                </a:cubicBezTo>
                <a:cubicBezTo>
                  <a:pt x="0" y="40"/>
                  <a:pt x="0" y="40"/>
                  <a:pt x="0" y="40"/>
                </a:cubicBezTo>
                <a:cubicBezTo>
                  <a:pt x="0" y="18"/>
                  <a:pt x="18" y="0"/>
                  <a:pt x="41" y="0"/>
                </a:cubicBezTo>
                <a:cubicBezTo>
                  <a:pt x="274" y="0"/>
                  <a:pt x="274" y="0"/>
                  <a:pt x="274" y="0"/>
                </a:cubicBezTo>
                <a:cubicBezTo>
                  <a:pt x="297" y="0"/>
                  <a:pt x="315" y="18"/>
                  <a:pt x="315" y="40"/>
                </a:cubicBezTo>
                <a:lnTo>
                  <a:pt x="315" y="274"/>
                </a:lnTo>
                <a:close/>
              </a:path>
            </a:pathLst>
          </a:custGeom>
          <a:blipFill>
            <a:blip r:embed="rId2"/>
            <a:srcRect/>
            <a:stretch>
              <a:fillRect l="-20735" r="-20529"/>
            </a:stretch>
          </a:blip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121917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25" name="Freeform 173">
            <a:extLst>
              <a:ext uri="{FF2B5EF4-FFF2-40B4-BE49-F238E27FC236}">
                <a16:creationId xmlns:a16="http://schemas.microsoft.com/office/drawing/2014/main" id="{E52D7B50-ACDB-1EE5-7755-6A2676C1620F}"/>
              </a:ext>
            </a:extLst>
          </p:cNvPr>
          <p:cNvSpPr>
            <a:spLocks/>
          </p:cNvSpPr>
          <p:nvPr/>
        </p:nvSpPr>
        <p:spPr bwMode="auto">
          <a:xfrm rot="3511042">
            <a:off x="2494100" y="1818590"/>
            <a:ext cx="311223" cy="315343"/>
          </a:xfrm>
          <a:custGeom>
            <a:avLst/>
            <a:gdLst>
              <a:gd name="T0" fmla="*/ 62 w 62"/>
              <a:gd name="T1" fmla="*/ 51 h 63"/>
              <a:gd name="T2" fmla="*/ 51 w 62"/>
              <a:gd name="T3" fmla="*/ 63 h 63"/>
              <a:gd name="T4" fmla="*/ 11 w 62"/>
              <a:gd name="T5" fmla="*/ 63 h 63"/>
              <a:gd name="T6" fmla="*/ 0 w 62"/>
              <a:gd name="T7" fmla="*/ 51 h 63"/>
              <a:gd name="T8" fmla="*/ 0 w 62"/>
              <a:gd name="T9" fmla="*/ 11 h 63"/>
              <a:gd name="T10" fmla="*/ 11 w 62"/>
              <a:gd name="T11" fmla="*/ 0 h 63"/>
              <a:gd name="T12" fmla="*/ 51 w 62"/>
              <a:gd name="T13" fmla="*/ 0 h 63"/>
              <a:gd name="T14" fmla="*/ 62 w 62"/>
              <a:gd name="T15" fmla="*/ 11 h 63"/>
              <a:gd name="T16" fmla="*/ 62 w 62"/>
              <a:gd name="T17" fmla="*/ 51 h 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2" h="63">
                <a:moveTo>
                  <a:pt x="62" y="51"/>
                </a:moveTo>
                <a:cubicBezTo>
                  <a:pt x="62" y="57"/>
                  <a:pt x="57" y="63"/>
                  <a:pt x="51" y="63"/>
                </a:cubicBezTo>
                <a:cubicBezTo>
                  <a:pt x="11" y="63"/>
                  <a:pt x="11" y="63"/>
                  <a:pt x="11" y="63"/>
                </a:cubicBezTo>
                <a:cubicBezTo>
                  <a:pt x="5" y="63"/>
                  <a:pt x="0" y="57"/>
                  <a:pt x="0" y="51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51" y="0"/>
                  <a:pt x="51" y="0"/>
                  <a:pt x="51" y="0"/>
                </a:cubicBezTo>
                <a:cubicBezTo>
                  <a:pt x="57" y="0"/>
                  <a:pt x="62" y="5"/>
                  <a:pt x="62" y="11"/>
                </a:cubicBezTo>
                <a:lnTo>
                  <a:pt x="62" y="51"/>
                </a:lnTo>
                <a:close/>
              </a:path>
            </a:pathLst>
          </a:custGeom>
          <a:solidFill>
            <a:srgbClr val="5B778D"/>
          </a:solidFill>
          <a:ln>
            <a:noFill/>
          </a:ln>
        </p:spPr>
        <p:txBody>
          <a:bodyPr vert="horz" wrap="square" lIns="121917" tIns="60958" rIns="121917" bIns="60958" numCol="1" anchor="t" anchorCtr="0" compatLnSpc="1">
            <a:prstTxWarp prst="textNoShape">
              <a:avLst/>
            </a:prstTxWarp>
          </a:bodyPr>
          <a:lstStyle/>
          <a:p>
            <a:pPr defTabSz="121917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26" name="Freeform 173">
            <a:extLst>
              <a:ext uri="{FF2B5EF4-FFF2-40B4-BE49-F238E27FC236}">
                <a16:creationId xmlns:a16="http://schemas.microsoft.com/office/drawing/2014/main" id="{D75FCAD2-9C83-3E10-5FF1-6CE7804A2984}"/>
              </a:ext>
            </a:extLst>
          </p:cNvPr>
          <p:cNvSpPr>
            <a:spLocks/>
          </p:cNvSpPr>
          <p:nvPr/>
        </p:nvSpPr>
        <p:spPr bwMode="auto">
          <a:xfrm rot="2390181">
            <a:off x="1039271" y="1543014"/>
            <a:ext cx="528832" cy="536220"/>
          </a:xfrm>
          <a:custGeom>
            <a:avLst/>
            <a:gdLst>
              <a:gd name="T0" fmla="*/ 62 w 62"/>
              <a:gd name="T1" fmla="*/ 51 h 63"/>
              <a:gd name="T2" fmla="*/ 51 w 62"/>
              <a:gd name="T3" fmla="*/ 63 h 63"/>
              <a:gd name="T4" fmla="*/ 11 w 62"/>
              <a:gd name="T5" fmla="*/ 63 h 63"/>
              <a:gd name="T6" fmla="*/ 0 w 62"/>
              <a:gd name="T7" fmla="*/ 51 h 63"/>
              <a:gd name="T8" fmla="*/ 0 w 62"/>
              <a:gd name="T9" fmla="*/ 11 h 63"/>
              <a:gd name="T10" fmla="*/ 11 w 62"/>
              <a:gd name="T11" fmla="*/ 0 h 63"/>
              <a:gd name="T12" fmla="*/ 51 w 62"/>
              <a:gd name="T13" fmla="*/ 0 h 63"/>
              <a:gd name="T14" fmla="*/ 62 w 62"/>
              <a:gd name="T15" fmla="*/ 11 h 63"/>
              <a:gd name="T16" fmla="*/ 62 w 62"/>
              <a:gd name="T17" fmla="*/ 51 h 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2" h="63">
                <a:moveTo>
                  <a:pt x="62" y="51"/>
                </a:moveTo>
                <a:cubicBezTo>
                  <a:pt x="62" y="57"/>
                  <a:pt x="57" y="63"/>
                  <a:pt x="51" y="63"/>
                </a:cubicBezTo>
                <a:cubicBezTo>
                  <a:pt x="11" y="63"/>
                  <a:pt x="11" y="63"/>
                  <a:pt x="11" y="63"/>
                </a:cubicBezTo>
                <a:cubicBezTo>
                  <a:pt x="5" y="63"/>
                  <a:pt x="0" y="57"/>
                  <a:pt x="0" y="51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51" y="0"/>
                  <a:pt x="51" y="0"/>
                  <a:pt x="51" y="0"/>
                </a:cubicBezTo>
                <a:cubicBezTo>
                  <a:pt x="57" y="0"/>
                  <a:pt x="62" y="5"/>
                  <a:pt x="62" y="11"/>
                </a:cubicBezTo>
                <a:lnTo>
                  <a:pt x="62" y="51"/>
                </a:lnTo>
                <a:close/>
              </a:path>
            </a:pathLst>
          </a:custGeom>
          <a:solidFill>
            <a:srgbClr val="D4E1E3"/>
          </a:solidFill>
          <a:ln>
            <a:noFill/>
          </a:ln>
        </p:spPr>
        <p:txBody>
          <a:bodyPr vert="horz" wrap="square" lIns="121917" tIns="60958" rIns="121917" bIns="60958" numCol="1" anchor="t" anchorCtr="0" compatLnSpc="1">
            <a:prstTxWarp prst="textNoShape">
              <a:avLst/>
            </a:prstTxWarp>
          </a:bodyPr>
          <a:lstStyle/>
          <a:p>
            <a:pPr defTabSz="121917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27" name="Freeform 173">
            <a:extLst>
              <a:ext uri="{FF2B5EF4-FFF2-40B4-BE49-F238E27FC236}">
                <a16:creationId xmlns:a16="http://schemas.microsoft.com/office/drawing/2014/main" id="{A48BE3EF-5AEB-4D65-0B14-BD304806C43C}"/>
              </a:ext>
            </a:extLst>
          </p:cNvPr>
          <p:cNvSpPr>
            <a:spLocks/>
          </p:cNvSpPr>
          <p:nvPr/>
        </p:nvSpPr>
        <p:spPr bwMode="auto">
          <a:xfrm rot="479874">
            <a:off x="4404331" y="5215544"/>
            <a:ext cx="325662" cy="330210"/>
          </a:xfrm>
          <a:custGeom>
            <a:avLst/>
            <a:gdLst>
              <a:gd name="T0" fmla="*/ 62 w 62"/>
              <a:gd name="T1" fmla="*/ 51 h 63"/>
              <a:gd name="T2" fmla="*/ 51 w 62"/>
              <a:gd name="T3" fmla="*/ 63 h 63"/>
              <a:gd name="T4" fmla="*/ 11 w 62"/>
              <a:gd name="T5" fmla="*/ 63 h 63"/>
              <a:gd name="T6" fmla="*/ 0 w 62"/>
              <a:gd name="T7" fmla="*/ 51 h 63"/>
              <a:gd name="T8" fmla="*/ 0 w 62"/>
              <a:gd name="T9" fmla="*/ 11 h 63"/>
              <a:gd name="T10" fmla="*/ 11 w 62"/>
              <a:gd name="T11" fmla="*/ 0 h 63"/>
              <a:gd name="T12" fmla="*/ 51 w 62"/>
              <a:gd name="T13" fmla="*/ 0 h 63"/>
              <a:gd name="T14" fmla="*/ 62 w 62"/>
              <a:gd name="T15" fmla="*/ 11 h 63"/>
              <a:gd name="T16" fmla="*/ 62 w 62"/>
              <a:gd name="T17" fmla="*/ 51 h 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2" h="63">
                <a:moveTo>
                  <a:pt x="62" y="51"/>
                </a:moveTo>
                <a:cubicBezTo>
                  <a:pt x="62" y="57"/>
                  <a:pt x="57" y="63"/>
                  <a:pt x="51" y="63"/>
                </a:cubicBezTo>
                <a:cubicBezTo>
                  <a:pt x="11" y="63"/>
                  <a:pt x="11" y="63"/>
                  <a:pt x="11" y="63"/>
                </a:cubicBezTo>
                <a:cubicBezTo>
                  <a:pt x="5" y="63"/>
                  <a:pt x="0" y="57"/>
                  <a:pt x="0" y="51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51" y="0"/>
                  <a:pt x="51" y="0"/>
                  <a:pt x="51" y="0"/>
                </a:cubicBezTo>
                <a:cubicBezTo>
                  <a:pt x="57" y="0"/>
                  <a:pt x="62" y="5"/>
                  <a:pt x="62" y="11"/>
                </a:cubicBezTo>
                <a:lnTo>
                  <a:pt x="62" y="51"/>
                </a:lnTo>
                <a:close/>
              </a:path>
            </a:pathLst>
          </a:custGeom>
          <a:solidFill>
            <a:srgbClr val="D4E1E3"/>
          </a:solidFill>
          <a:ln>
            <a:noFill/>
          </a:ln>
        </p:spPr>
        <p:txBody>
          <a:bodyPr vert="horz" wrap="square" lIns="121917" tIns="60958" rIns="121917" bIns="60958" numCol="1" anchor="t" anchorCtr="0" compatLnSpc="1">
            <a:prstTxWarp prst="textNoShape">
              <a:avLst/>
            </a:prstTxWarp>
          </a:bodyPr>
          <a:lstStyle/>
          <a:p>
            <a:pPr defTabSz="121917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solidFill>
                <a:prstClr val="black"/>
              </a:solidFill>
              <a:cs typeface="+mn-ea"/>
              <a:sym typeface="+mn-lt"/>
            </a:endParaRPr>
          </a:p>
        </p:txBody>
      </p: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D6184ED8-322A-F642-A724-D09A2EACCA65}"/>
              </a:ext>
            </a:extLst>
          </p:cNvPr>
          <p:cNvGrpSpPr/>
          <p:nvPr/>
        </p:nvGrpSpPr>
        <p:grpSpPr>
          <a:xfrm>
            <a:off x="7516804" y="1405594"/>
            <a:ext cx="2859096" cy="791122"/>
            <a:chOff x="-94764" y="1931934"/>
            <a:chExt cx="2859096" cy="791122"/>
          </a:xfrm>
        </p:grpSpPr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1FE86393-EDD0-151F-29C2-BE456F7FEAF4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9FF409F9-B473-38A7-99AC-A5DF4EFBDE3E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C418352B-5403-73EA-7B93-65D23986DE96}"/>
              </a:ext>
            </a:extLst>
          </p:cNvPr>
          <p:cNvGrpSpPr/>
          <p:nvPr/>
        </p:nvGrpSpPr>
        <p:grpSpPr>
          <a:xfrm>
            <a:off x="7516804" y="2556493"/>
            <a:ext cx="2859096" cy="791122"/>
            <a:chOff x="-94764" y="1931934"/>
            <a:chExt cx="2859096" cy="791122"/>
          </a:xfrm>
        </p:grpSpPr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B1EB9E57-0779-ECE4-4B72-49A1800FC454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4655844D-F923-F452-9363-B4957D531AD0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D9969F8B-5C8E-B4C9-5D52-A14AEE8EA9A0}"/>
              </a:ext>
            </a:extLst>
          </p:cNvPr>
          <p:cNvGrpSpPr/>
          <p:nvPr/>
        </p:nvGrpSpPr>
        <p:grpSpPr>
          <a:xfrm>
            <a:off x="7516804" y="3707392"/>
            <a:ext cx="2859096" cy="791122"/>
            <a:chOff x="-94764" y="1931934"/>
            <a:chExt cx="2859096" cy="791122"/>
          </a:xfrm>
        </p:grpSpPr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FADAA19C-7AFF-73FA-351D-59A84D8B5E50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D9C04E02-E740-C811-7ED5-D7FFA3D1E27B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13E2CAB2-77D7-C4D3-7306-CAD63FBEC2A7}"/>
              </a:ext>
            </a:extLst>
          </p:cNvPr>
          <p:cNvGrpSpPr/>
          <p:nvPr/>
        </p:nvGrpSpPr>
        <p:grpSpPr>
          <a:xfrm>
            <a:off x="7516804" y="4858291"/>
            <a:ext cx="2859096" cy="791122"/>
            <a:chOff x="-94764" y="1931934"/>
            <a:chExt cx="2859096" cy="791122"/>
          </a:xfrm>
        </p:grpSpPr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80671C98-7301-1964-F779-20DA04A5A84F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3C1F2621-3101-B1E8-6C23-547B4F608A5E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4953319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2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文本框 33">
            <a:extLst>
              <a:ext uri="{FF2B5EF4-FFF2-40B4-BE49-F238E27FC236}">
                <a16:creationId xmlns:a16="http://schemas.microsoft.com/office/drawing/2014/main" id="{A03C990F-C36A-50EF-E8C7-4728CDF490CD}"/>
              </a:ext>
            </a:extLst>
          </p:cNvPr>
          <p:cNvSpPr txBox="1"/>
          <p:nvPr/>
        </p:nvSpPr>
        <p:spPr>
          <a:xfrm>
            <a:off x="2039837" y="351504"/>
            <a:ext cx="270138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单击此处添加标题文本</a:t>
            </a: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D0F1D1FC-2C62-8608-2007-CE5B2849E55F}"/>
              </a:ext>
            </a:extLst>
          </p:cNvPr>
          <p:cNvSpPr txBox="1"/>
          <p:nvPr/>
        </p:nvSpPr>
        <p:spPr>
          <a:xfrm>
            <a:off x="1010871" y="166624"/>
            <a:ext cx="54373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得意黑" pitchFamily="2" charset="-122"/>
                <a:ea typeface="得意黑" pitchFamily="2" charset="-122"/>
              </a:rPr>
              <a:t>01</a:t>
            </a:r>
            <a:endParaRPr lang="zh-CN" altLang="en-US" sz="3600" b="1" dirty="0">
              <a:solidFill>
                <a:schemeClr val="tx1">
                  <a:lumMod val="65000"/>
                  <a:lumOff val="35000"/>
                </a:schemeClr>
              </a:solidFill>
              <a:latin typeface="得意黑" pitchFamily="2" charset="-122"/>
              <a:ea typeface="得意黑" pitchFamily="2" charset="-122"/>
            </a:endParaRPr>
          </a:p>
        </p:txBody>
      </p:sp>
      <p:cxnSp>
        <p:nvCxnSpPr>
          <p:cNvPr id="2" name="直接连接符 1">
            <a:extLst>
              <a:ext uri="{FF2B5EF4-FFF2-40B4-BE49-F238E27FC236}">
                <a16:creationId xmlns:a16="http://schemas.microsoft.com/office/drawing/2014/main" id="{50ACFEE4-0A29-4E36-9440-4A402ED997DB}"/>
              </a:ext>
            </a:extLst>
          </p:cNvPr>
          <p:cNvCxnSpPr/>
          <p:nvPr/>
        </p:nvCxnSpPr>
        <p:spPr>
          <a:xfrm flipV="1">
            <a:off x="2773515" y="2856824"/>
            <a:ext cx="1866254" cy="1920733"/>
          </a:xfrm>
          <a:prstGeom prst="line">
            <a:avLst/>
          </a:prstGeom>
          <a:noFill/>
          <a:ln w="9525">
            <a:solidFill>
              <a:srgbClr val="626262"/>
            </a:solidFill>
            <a:prstDash val="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97AF5518-4C31-583F-0F67-B8780B9D58C7}"/>
              </a:ext>
            </a:extLst>
          </p:cNvPr>
          <p:cNvCxnSpPr/>
          <p:nvPr/>
        </p:nvCxnSpPr>
        <p:spPr>
          <a:xfrm flipH="1" flipV="1">
            <a:off x="4622803" y="2858843"/>
            <a:ext cx="2481288" cy="878737"/>
          </a:xfrm>
          <a:prstGeom prst="line">
            <a:avLst/>
          </a:prstGeom>
          <a:noFill/>
          <a:ln w="9525">
            <a:solidFill>
              <a:srgbClr val="626262"/>
            </a:solidFill>
            <a:prstDash val="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527C5227-E60C-7E53-6B13-0FD31D376830}"/>
              </a:ext>
            </a:extLst>
          </p:cNvPr>
          <p:cNvCxnSpPr/>
          <p:nvPr/>
        </p:nvCxnSpPr>
        <p:spPr>
          <a:xfrm flipH="1">
            <a:off x="7104088" y="1698444"/>
            <a:ext cx="2240396" cy="2034916"/>
          </a:xfrm>
          <a:prstGeom prst="line">
            <a:avLst/>
          </a:prstGeom>
          <a:noFill/>
          <a:ln w="9525">
            <a:solidFill>
              <a:srgbClr val="626262"/>
            </a:solidFill>
            <a:prstDash val="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5" name="椭圆 4">
            <a:extLst>
              <a:ext uri="{FF2B5EF4-FFF2-40B4-BE49-F238E27FC236}">
                <a16:creationId xmlns:a16="http://schemas.microsoft.com/office/drawing/2014/main" id="{0A1444B4-2713-4DF3-1375-D45801AD7266}"/>
              </a:ext>
            </a:extLst>
          </p:cNvPr>
          <p:cNvSpPr/>
          <p:nvPr/>
        </p:nvSpPr>
        <p:spPr>
          <a:xfrm>
            <a:off x="2255575" y="4259620"/>
            <a:ext cx="1035877" cy="1035877"/>
          </a:xfrm>
          <a:prstGeom prst="ellipse">
            <a:avLst/>
          </a:prstGeom>
          <a:solidFill>
            <a:srgbClr val="B8D8D8"/>
          </a:solidFill>
          <a:ln>
            <a:noFill/>
          </a:ln>
        </p:spPr>
        <p:txBody>
          <a:bodyPr vert="horz" wrap="square" lIns="121917" tIns="60958" rIns="121917" bIns="60958" numCol="1" anchor="t" anchorCtr="0" compatLnSpc="1">
            <a:prstTxWarp prst="textNoShape">
              <a:avLst/>
            </a:prstTxWarp>
          </a:bodyPr>
          <a:lstStyle/>
          <a:p>
            <a:pPr defTabSz="121917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id="{428B844E-D0C7-E075-CE51-967845C2974A}"/>
              </a:ext>
            </a:extLst>
          </p:cNvPr>
          <p:cNvSpPr/>
          <p:nvPr/>
        </p:nvSpPr>
        <p:spPr>
          <a:xfrm>
            <a:off x="3958065" y="2175121"/>
            <a:ext cx="1363403" cy="1363403"/>
          </a:xfrm>
          <a:prstGeom prst="ellipse">
            <a:avLst/>
          </a:prstGeom>
          <a:solidFill>
            <a:srgbClr val="5B778D"/>
          </a:solidFill>
          <a:ln>
            <a:noFill/>
          </a:ln>
        </p:spPr>
        <p:txBody>
          <a:bodyPr vert="horz" wrap="square" lIns="121917" tIns="60958" rIns="121917" bIns="60958" numCol="1" anchor="t" anchorCtr="0" compatLnSpc="1">
            <a:prstTxWarp prst="textNoShape">
              <a:avLst/>
            </a:prstTxWarp>
          </a:bodyPr>
          <a:lstStyle/>
          <a:p>
            <a:pPr defTabSz="121917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id="{DCE90AEB-45E2-B1E3-27F5-A691B7A91945}"/>
              </a:ext>
            </a:extLst>
          </p:cNvPr>
          <p:cNvSpPr/>
          <p:nvPr/>
        </p:nvSpPr>
        <p:spPr>
          <a:xfrm>
            <a:off x="6288022" y="2901505"/>
            <a:ext cx="1556883" cy="1556883"/>
          </a:xfrm>
          <a:prstGeom prst="ellipse">
            <a:avLst/>
          </a:prstGeom>
          <a:solidFill>
            <a:srgbClr val="B8D8D8"/>
          </a:solidFill>
          <a:ln>
            <a:noFill/>
          </a:ln>
        </p:spPr>
        <p:txBody>
          <a:bodyPr vert="horz" wrap="square" lIns="121917" tIns="60958" rIns="121917" bIns="60958" numCol="1" anchor="t" anchorCtr="0" compatLnSpc="1">
            <a:prstTxWarp prst="textNoShape">
              <a:avLst/>
            </a:prstTxWarp>
          </a:bodyPr>
          <a:lstStyle/>
          <a:p>
            <a:pPr defTabSz="121917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id="{F9842B98-F6DD-C903-67BD-D1D7E650320B}"/>
              </a:ext>
            </a:extLst>
          </p:cNvPr>
          <p:cNvSpPr/>
          <p:nvPr/>
        </p:nvSpPr>
        <p:spPr>
          <a:xfrm>
            <a:off x="8400256" y="1262281"/>
            <a:ext cx="1315368" cy="1315368"/>
          </a:xfrm>
          <a:prstGeom prst="ellipse">
            <a:avLst/>
          </a:prstGeom>
          <a:solidFill>
            <a:srgbClr val="5B778D"/>
          </a:solidFill>
          <a:ln>
            <a:noFill/>
          </a:ln>
        </p:spPr>
        <p:txBody>
          <a:bodyPr vert="horz" wrap="square" lIns="121917" tIns="60958" rIns="121917" bIns="60958" numCol="1" anchor="t" anchorCtr="0" compatLnSpc="1">
            <a:prstTxWarp prst="textNoShape">
              <a:avLst/>
            </a:prstTxWarp>
          </a:bodyPr>
          <a:lstStyle/>
          <a:p>
            <a:pPr defTabSz="121917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4" name="文本框 9">
            <a:extLst>
              <a:ext uri="{FF2B5EF4-FFF2-40B4-BE49-F238E27FC236}">
                <a16:creationId xmlns:a16="http://schemas.microsoft.com/office/drawing/2014/main" id="{C34B77A4-5441-33A0-25F7-A90D211F73BF}"/>
              </a:ext>
            </a:extLst>
          </p:cNvPr>
          <p:cNvSpPr txBox="1"/>
          <p:nvPr/>
        </p:nvSpPr>
        <p:spPr>
          <a:xfrm>
            <a:off x="2517385" y="4506081"/>
            <a:ext cx="512253" cy="615519"/>
          </a:xfrm>
          <a:prstGeom prst="rect">
            <a:avLst/>
          </a:prstGeom>
          <a:noFill/>
        </p:spPr>
        <p:txBody>
          <a:bodyPr wrap="none" lIns="121887" tIns="60943" rIns="121887" bIns="60943" rtlCol="0" anchor="ctr">
            <a:spAutoFit/>
          </a:bodyPr>
          <a:lstStyle/>
          <a:p>
            <a:pPr algn="ctr" defTabSz="1218565"/>
            <a:r>
              <a:rPr lang="en-US" altLang="zh-CN" sz="3200" dirty="0">
                <a:solidFill>
                  <a:prstClr val="white"/>
                </a:solidFill>
                <a:cs typeface="+mn-ea"/>
                <a:sym typeface="+mn-lt"/>
              </a:rPr>
              <a:t>A</a:t>
            </a:r>
            <a:endParaRPr lang="zh-CN" altLang="en-US" sz="32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5" name="文本框 9">
            <a:extLst>
              <a:ext uri="{FF2B5EF4-FFF2-40B4-BE49-F238E27FC236}">
                <a16:creationId xmlns:a16="http://schemas.microsoft.com/office/drawing/2014/main" id="{187D4613-1878-45E7-77AA-65DF850690C9}"/>
              </a:ext>
            </a:extLst>
          </p:cNvPr>
          <p:cNvSpPr txBox="1"/>
          <p:nvPr/>
        </p:nvSpPr>
        <p:spPr>
          <a:xfrm>
            <a:off x="4322727" y="2480712"/>
            <a:ext cx="634081" cy="861740"/>
          </a:xfrm>
          <a:prstGeom prst="rect">
            <a:avLst/>
          </a:prstGeom>
          <a:noFill/>
        </p:spPr>
        <p:txBody>
          <a:bodyPr wrap="none" lIns="121887" tIns="60943" rIns="121887" bIns="60943" rtlCol="0" anchor="ctr">
            <a:spAutoFit/>
          </a:bodyPr>
          <a:lstStyle/>
          <a:p>
            <a:pPr algn="ctr" defTabSz="1218565"/>
            <a:r>
              <a:rPr lang="en-US" altLang="zh-CN" sz="4800" dirty="0">
                <a:solidFill>
                  <a:prstClr val="white"/>
                </a:solidFill>
                <a:cs typeface="+mn-ea"/>
                <a:sym typeface="+mn-lt"/>
              </a:rPr>
              <a:t>B</a:t>
            </a:r>
            <a:endParaRPr lang="zh-CN" altLang="en-US" sz="48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6" name="文本框 9">
            <a:extLst>
              <a:ext uri="{FF2B5EF4-FFF2-40B4-BE49-F238E27FC236}">
                <a16:creationId xmlns:a16="http://schemas.microsoft.com/office/drawing/2014/main" id="{E4154E1B-DA69-0100-BFC6-2CFD619DA157}"/>
              </a:ext>
            </a:extLst>
          </p:cNvPr>
          <p:cNvSpPr txBox="1"/>
          <p:nvPr/>
        </p:nvSpPr>
        <p:spPr>
          <a:xfrm>
            <a:off x="6706104" y="3214103"/>
            <a:ext cx="680569" cy="938684"/>
          </a:xfrm>
          <a:prstGeom prst="rect">
            <a:avLst/>
          </a:prstGeom>
          <a:noFill/>
        </p:spPr>
        <p:txBody>
          <a:bodyPr wrap="none" lIns="121887" tIns="60943" rIns="121887" bIns="60943" rtlCol="0" anchor="ctr">
            <a:spAutoFit/>
          </a:bodyPr>
          <a:lstStyle/>
          <a:p>
            <a:pPr algn="ctr" defTabSz="1218565"/>
            <a:r>
              <a:rPr lang="en-US" altLang="zh-CN" sz="5300" dirty="0">
                <a:solidFill>
                  <a:prstClr val="white"/>
                </a:solidFill>
                <a:cs typeface="+mn-ea"/>
                <a:sym typeface="+mn-lt"/>
              </a:rPr>
              <a:t>C</a:t>
            </a:r>
            <a:endParaRPr lang="zh-CN" altLang="en-US" sz="53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7" name="文本框 9">
            <a:extLst>
              <a:ext uri="{FF2B5EF4-FFF2-40B4-BE49-F238E27FC236}">
                <a16:creationId xmlns:a16="http://schemas.microsoft.com/office/drawing/2014/main" id="{B7C266D4-C69C-418D-E3A7-4808F4309A37}"/>
              </a:ext>
            </a:extLst>
          </p:cNvPr>
          <p:cNvSpPr txBox="1"/>
          <p:nvPr/>
        </p:nvSpPr>
        <p:spPr>
          <a:xfrm>
            <a:off x="8742505" y="1566946"/>
            <a:ext cx="630875" cy="784796"/>
          </a:xfrm>
          <a:prstGeom prst="rect">
            <a:avLst/>
          </a:prstGeom>
          <a:noFill/>
        </p:spPr>
        <p:txBody>
          <a:bodyPr wrap="none" lIns="121887" tIns="60943" rIns="121887" bIns="60943" rtlCol="0" anchor="ctr">
            <a:spAutoFit/>
          </a:bodyPr>
          <a:lstStyle/>
          <a:p>
            <a:pPr algn="ctr" defTabSz="1218565"/>
            <a:r>
              <a:rPr lang="en-US" altLang="zh-CN" sz="4300" dirty="0">
                <a:solidFill>
                  <a:prstClr val="white"/>
                </a:solidFill>
                <a:cs typeface="+mn-ea"/>
                <a:sym typeface="+mn-lt"/>
              </a:rPr>
              <a:t>D</a:t>
            </a:r>
            <a:endParaRPr lang="zh-CN" altLang="en-US" sz="43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2C44DC49-92B9-7A34-2A0A-52065ECAA919}"/>
              </a:ext>
            </a:extLst>
          </p:cNvPr>
          <p:cNvGrpSpPr/>
          <p:nvPr/>
        </p:nvGrpSpPr>
        <p:grpSpPr>
          <a:xfrm>
            <a:off x="3466351" y="4683066"/>
            <a:ext cx="2859096" cy="791122"/>
            <a:chOff x="-94764" y="1931934"/>
            <a:chExt cx="2859096" cy="791122"/>
          </a:xfrm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D5397835-4F8B-88BA-A23F-15564411A09F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65AB97A1-02CA-E304-B610-9D1FB8ED0B21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0A3BD1A3-29EC-4E92-8733-1F0CD97A47FB}"/>
              </a:ext>
            </a:extLst>
          </p:cNvPr>
          <p:cNvGrpSpPr/>
          <p:nvPr/>
        </p:nvGrpSpPr>
        <p:grpSpPr>
          <a:xfrm>
            <a:off x="7943832" y="3530724"/>
            <a:ext cx="2859096" cy="791122"/>
            <a:chOff x="-94764" y="1931934"/>
            <a:chExt cx="2859096" cy="791122"/>
          </a:xfrm>
        </p:grpSpPr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8DE1E4B9-45AC-A862-DADF-35A7227A31DE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19F02B54-8D08-2E22-87B6-CA539EA86030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2E2FCB64-7BAA-0279-69B0-234E829575DE}"/>
              </a:ext>
            </a:extLst>
          </p:cNvPr>
          <p:cNvGrpSpPr/>
          <p:nvPr/>
        </p:nvGrpSpPr>
        <p:grpSpPr>
          <a:xfrm>
            <a:off x="1012527" y="1878656"/>
            <a:ext cx="2873544" cy="791122"/>
            <a:chOff x="-94764" y="1931934"/>
            <a:chExt cx="2873544" cy="791122"/>
          </a:xfrm>
        </p:grpSpPr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8ACE5E72-99F9-D0B7-4896-B9E2FEB07B3D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D0967FFF-5C02-EBA7-82C8-2DDBA23AAAEB}"/>
                </a:ext>
              </a:extLst>
            </p:cNvPr>
            <p:cNvSpPr txBox="1"/>
            <p:nvPr/>
          </p:nvSpPr>
          <p:spPr>
            <a:xfrm>
              <a:off x="543213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316B02E4-C16F-6AB7-443A-2E2F5FD9216F}"/>
              </a:ext>
            </a:extLst>
          </p:cNvPr>
          <p:cNvGrpSpPr/>
          <p:nvPr/>
        </p:nvGrpSpPr>
        <p:grpSpPr>
          <a:xfrm>
            <a:off x="5419756" y="1459920"/>
            <a:ext cx="2873544" cy="791122"/>
            <a:chOff x="-94764" y="1931934"/>
            <a:chExt cx="2873544" cy="791122"/>
          </a:xfrm>
        </p:grpSpPr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FC80562A-5037-DE86-B8B0-3C4AF70152B3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3F89DD00-485B-5B3B-6827-6EB291B2427C}"/>
                </a:ext>
              </a:extLst>
            </p:cNvPr>
            <p:cNvSpPr txBox="1"/>
            <p:nvPr/>
          </p:nvSpPr>
          <p:spPr>
            <a:xfrm>
              <a:off x="543213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4729428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任意多边形: 形状 15">
            <a:extLst>
              <a:ext uri="{FF2B5EF4-FFF2-40B4-BE49-F238E27FC236}">
                <a16:creationId xmlns:a16="http://schemas.microsoft.com/office/drawing/2014/main" id="{A3876441-279C-ED10-BBF8-B098FD1DCC8A}"/>
              </a:ext>
            </a:extLst>
          </p:cNvPr>
          <p:cNvSpPr/>
          <p:nvPr/>
        </p:nvSpPr>
        <p:spPr>
          <a:xfrm rot="623001">
            <a:off x="9673096" y="3285368"/>
            <a:ext cx="2829973" cy="3492810"/>
          </a:xfrm>
          <a:custGeom>
            <a:avLst/>
            <a:gdLst>
              <a:gd name="connsiteX0" fmla="*/ 2000256 w 2829973"/>
              <a:gd name="connsiteY0" fmla="*/ 25863 h 3492810"/>
              <a:gd name="connsiteX1" fmla="*/ 2217281 w 2829973"/>
              <a:gd name="connsiteY1" fmla="*/ 0 h 3492810"/>
              <a:gd name="connsiteX2" fmla="*/ 2829973 w 2829973"/>
              <a:gd name="connsiteY2" fmla="*/ 3343764 h 3492810"/>
              <a:gd name="connsiteX3" fmla="*/ 2016550 w 2829973"/>
              <a:gd name="connsiteY3" fmla="*/ 3492810 h 3492810"/>
              <a:gd name="connsiteX4" fmla="*/ 1718420 w 2829973"/>
              <a:gd name="connsiteY4" fmla="*/ 3323082 h 3492810"/>
              <a:gd name="connsiteX5" fmla="*/ 1350721 w 2829973"/>
              <a:gd name="connsiteY5" fmla="*/ 3120998 h 3492810"/>
              <a:gd name="connsiteX6" fmla="*/ 0 w 2829973"/>
              <a:gd name="connsiteY6" fmla="*/ 1742788 h 3492810"/>
              <a:gd name="connsiteX7" fmla="*/ 184570 w 2829973"/>
              <a:gd name="connsiteY7" fmla="*/ 1112080 h 3492810"/>
              <a:gd name="connsiteX8" fmla="*/ 2000256 w 2829973"/>
              <a:gd name="connsiteY8" fmla="*/ 25863 h 34928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829973" h="3492810">
                <a:moveTo>
                  <a:pt x="2000256" y="25863"/>
                </a:moveTo>
                <a:lnTo>
                  <a:pt x="2217281" y="0"/>
                </a:lnTo>
                <a:lnTo>
                  <a:pt x="2829973" y="3343764"/>
                </a:lnTo>
                <a:lnTo>
                  <a:pt x="2016550" y="3492810"/>
                </a:lnTo>
                <a:lnTo>
                  <a:pt x="1718420" y="3323082"/>
                </a:lnTo>
                <a:cubicBezTo>
                  <a:pt x="1595068" y="3254342"/>
                  <a:pt x="1472370" y="3187183"/>
                  <a:pt x="1350721" y="3120998"/>
                </a:cubicBezTo>
                <a:cubicBezTo>
                  <a:pt x="612441" y="2731672"/>
                  <a:pt x="0" y="2373496"/>
                  <a:pt x="0" y="1742788"/>
                </a:cubicBezTo>
                <a:cubicBezTo>
                  <a:pt x="0" y="1540339"/>
                  <a:pt x="75506" y="1298958"/>
                  <a:pt x="184570" y="1112080"/>
                </a:cubicBezTo>
                <a:cubicBezTo>
                  <a:pt x="580978" y="434654"/>
                  <a:pt x="1331320" y="133901"/>
                  <a:pt x="2000256" y="25863"/>
                </a:cubicBezTo>
                <a:close/>
              </a:path>
            </a:pathLst>
          </a:custGeom>
          <a:solidFill>
            <a:srgbClr val="A3BBA5">
              <a:alpha val="1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3" name="任意多边形: 形状 12">
            <a:extLst>
              <a:ext uri="{FF2B5EF4-FFF2-40B4-BE49-F238E27FC236}">
                <a16:creationId xmlns:a16="http://schemas.microsoft.com/office/drawing/2014/main" id="{47363257-9076-8331-5204-5E5FD22BF467}"/>
              </a:ext>
            </a:extLst>
          </p:cNvPr>
          <p:cNvSpPr/>
          <p:nvPr/>
        </p:nvSpPr>
        <p:spPr>
          <a:xfrm rot="1968575">
            <a:off x="-11119" y="-1096111"/>
            <a:ext cx="3994569" cy="3402742"/>
          </a:xfrm>
          <a:custGeom>
            <a:avLst/>
            <a:gdLst>
              <a:gd name="connsiteX0" fmla="*/ 0 w 3994569"/>
              <a:gd name="connsiteY0" fmla="*/ 2268866 h 3402742"/>
              <a:gd name="connsiteX1" fmla="*/ 3519298 w 3994569"/>
              <a:gd name="connsiteY1" fmla="*/ 0 h 3402742"/>
              <a:gd name="connsiteX2" fmla="*/ 3637956 w 3994569"/>
              <a:gd name="connsiteY2" fmla="*/ 139638 h 3402742"/>
              <a:gd name="connsiteX3" fmla="*/ 3877169 w 3994569"/>
              <a:gd name="connsiteY3" fmla="*/ 519137 h 3402742"/>
              <a:gd name="connsiteX4" fmla="*/ 3994569 w 3994569"/>
              <a:gd name="connsiteY4" fmla="*/ 1095452 h 3402742"/>
              <a:gd name="connsiteX5" fmla="*/ 2318986 w 3994569"/>
              <a:gd name="connsiteY5" fmla="*/ 2674977 h 3402742"/>
              <a:gd name="connsiteX6" fmla="*/ 2020155 w 3994569"/>
              <a:gd name="connsiteY6" fmla="*/ 2706999 h 3402742"/>
              <a:gd name="connsiteX7" fmla="*/ 1518550 w 3994569"/>
              <a:gd name="connsiteY7" fmla="*/ 2824393 h 3402742"/>
              <a:gd name="connsiteX8" fmla="*/ 732789 w 3994569"/>
              <a:gd name="connsiteY8" fmla="*/ 3400709 h 3402742"/>
              <a:gd name="connsiteX9" fmla="*/ 731002 w 3994569"/>
              <a:gd name="connsiteY9" fmla="*/ 3402742 h 34027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94569" h="3402742">
                <a:moveTo>
                  <a:pt x="0" y="2268866"/>
                </a:moveTo>
                <a:lnTo>
                  <a:pt x="3519298" y="0"/>
                </a:lnTo>
                <a:lnTo>
                  <a:pt x="3637956" y="139638"/>
                </a:lnTo>
                <a:cubicBezTo>
                  <a:pt x="3728589" y="256660"/>
                  <a:pt x="3809132" y="383062"/>
                  <a:pt x="3877169" y="519137"/>
                </a:cubicBezTo>
                <a:cubicBezTo>
                  <a:pt x="3962548" y="689894"/>
                  <a:pt x="3994569" y="924694"/>
                  <a:pt x="3994569" y="1095452"/>
                </a:cubicBezTo>
                <a:cubicBezTo>
                  <a:pt x="3994569" y="1970594"/>
                  <a:pt x="3386233" y="2578925"/>
                  <a:pt x="2318986" y="2674977"/>
                </a:cubicBezTo>
                <a:cubicBezTo>
                  <a:pt x="2222934" y="2685651"/>
                  <a:pt x="2105539" y="2685651"/>
                  <a:pt x="2020155" y="2706999"/>
                </a:cubicBezTo>
                <a:cubicBezTo>
                  <a:pt x="1860071" y="2728340"/>
                  <a:pt x="1678640" y="2771030"/>
                  <a:pt x="1518550" y="2824393"/>
                </a:cubicBezTo>
                <a:cubicBezTo>
                  <a:pt x="1262411" y="2904438"/>
                  <a:pt x="982259" y="3133897"/>
                  <a:pt x="732789" y="3400709"/>
                </a:cubicBezTo>
                <a:lnTo>
                  <a:pt x="731002" y="3402742"/>
                </a:lnTo>
                <a:close/>
              </a:path>
            </a:pathLst>
          </a:custGeom>
          <a:solidFill>
            <a:srgbClr val="A3BBA5">
              <a:alpha val="1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7" name="任意多边形: 形状 16">
            <a:extLst>
              <a:ext uri="{FF2B5EF4-FFF2-40B4-BE49-F238E27FC236}">
                <a16:creationId xmlns:a16="http://schemas.microsoft.com/office/drawing/2014/main" id="{E6734353-D65A-44BB-E672-D9DEF1311215}"/>
              </a:ext>
            </a:extLst>
          </p:cNvPr>
          <p:cNvSpPr/>
          <p:nvPr/>
        </p:nvSpPr>
        <p:spPr>
          <a:xfrm>
            <a:off x="5905950" y="0"/>
            <a:ext cx="6286051" cy="2275760"/>
          </a:xfrm>
          <a:custGeom>
            <a:avLst/>
            <a:gdLst>
              <a:gd name="connsiteX0" fmla="*/ 0 w 6286051"/>
              <a:gd name="connsiteY0" fmla="*/ 0 h 2275760"/>
              <a:gd name="connsiteX1" fmla="*/ 6286051 w 6286051"/>
              <a:gd name="connsiteY1" fmla="*/ 0 h 2275760"/>
              <a:gd name="connsiteX2" fmla="*/ 6286051 w 6286051"/>
              <a:gd name="connsiteY2" fmla="*/ 2275760 h 2275760"/>
              <a:gd name="connsiteX3" fmla="*/ 5975468 w 6286051"/>
              <a:gd name="connsiteY3" fmla="*/ 2091248 h 2275760"/>
              <a:gd name="connsiteX4" fmla="*/ 3847651 w 6286051"/>
              <a:gd name="connsiteY4" fmla="*/ 1045029 h 2275760"/>
              <a:gd name="connsiteX5" fmla="*/ 1786622 w 6286051"/>
              <a:gd name="connsiteY5" fmla="*/ 1001486 h 2275760"/>
              <a:gd name="connsiteX6" fmla="*/ 120428 w 6286051"/>
              <a:gd name="connsiteY6" fmla="*/ 85726 h 22757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286051" h="2275760">
                <a:moveTo>
                  <a:pt x="0" y="0"/>
                </a:moveTo>
                <a:lnTo>
                  <a:pt x="6286051" y="0"/>
                </a:lnTo>
                <a:lnTo>
                  <a:pt x="6286051" y="2275760"/>
                </a:lnTo>
                <a:lnTo>
                  <a:pt x="5975468" y="2091248"/>
                </a:lnTo>
                <a:cubicBezTo>
                  <a:pt x="5207004" y="1639434"/>
                  <a:pt x="4468136" y="1239158"/>
                  <a:pt x="3847651" y="1045029"/>
                </a:cubicBezTo>
                <a:cubicBezTo>
                  <a:pt x="3020337" y="786191"/>
                  <a:pt x="2502660" y="1228876"/>
                  <a:pt x="1786622" y="1001486"/>
                </a:cubicBezTo>
                <a:cubicBezTo>
                  <a:pt x="1249594" y="830944"/>
                  <a:pt x="688072" y="480786"/>
                  <a:pt x="120428" y="85726"/>
                </a:cubicBezTo>
                <a:close/>
              </a:path>
            </a:pathLst>
          </a:custGeom>
          <a:solidFill>
            <a:srgbClr val="D4E1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5" name="任意多边形: 形状 14">
            <a:extLst>
              <a:ext uri="{FF2B5EF4-FFF2-40B4-BE49-F238E27FC236}">
                <a16:creationId xmlns:a16="http://schemas.microsoft.com/office/drawing/2014/main" id="{2DFFFE37-0A11-4D68-EFF8-4C2A2945377F}"/>
              </a:ext>
            </a:extLst>
          </p:cNvPr>
          <p:cNvSpPr/>
          <p:nvPr/>
        </p:nvSpPr>
        <p:spPr>
          <a:xfrm>
            <a:off x="4641680" y="0"/>
            <a:ext cx="7550320" cy="1281861"/>
          </a:xfrm>
          <a:custGeom>
            <a:avLst/>
            <a:gdLst>
              <a:gd name="connsiteX0" fmla="*/ 0 w 7550320"/>
              <a:gd name="connsiteY0" fmla="*/ 0 h 1281861"/>
              <a:gd name="connsiteX1" fmla="*/ 7550320 w 7550320"/>
              <a:gd name="connsiteY1" fmla="*/ 0 h 1281861"/>
              <a:gd name="connsiteX2" fmla="*/ 7550320 w 7550320"/>
              <a:gd name="connsiteY2" fmla="*/ 1281861 h 1281861"/>
              <a:gd name="connsiteX3" fmla="*/ 7485913 w 7550320"/>
              <a:gd name="connsiteY3" fmla="*/ 1272721 h 1281861"/>
              <a:gd name="connsiteX4" fmla="*/ 5910206 w 7550320"/>
              <a:gd name="connsiteY4" fmla="*/ 986971 h 1281861"/>
              <a:gd name="connsiteX5" fmla="*/ 4023349 w 7550320"/>
              <a:gd name="connsiteY5" fmla="*/ 391886 h 1281861"/>
              <a:gd name="connsiteX6" fmla="*/ 1280150 w 7550320"/>
              <a:gd name="connsiteY6" fmla="*/ 638629 h 1281861"/>
              <a:gd name="connsiteX7" fmla="*/ 71381 w 7550320"/>
              <a:gd name="connsiteY7" fmla="*/ 57951 h 12818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550320" h="1281861">
                <a:moveTo>
                  <a:pt x="0" y="0"/>
                </a:moveTo>
                <a:lnTo>
                  <a:pt x="7550320" y="0"/>
                </a:lnTo>
                <a:lnTo>
                  <a:pt x="7550320" y="1281861"/>
                </a:lnTo>
                <a:lnTo>
                  <a:pt x="7485913" y="1272721"/>
                </a:lnTo>
                <a:cubicBezTo>
                  <a:pt x="6944349" y="1193800"/>
                  <a:pt x="6410949" y="1106714"/>
                  <a:pt x="5910206" y="986971"/>
                </a:cubicBezTo>
                <a:cubicBezTo>
                  <a:pt x="5242549" y="827314"/>
                  <a:pt x="4795025" y="449943"/>
                  <a:pt x="4023349" y="391886"/>
                </a:cubicBezTo>
                <a:cubicBezTo>
                  <a:pt x="3251673" y="333829"/>
                  <a:pt x="2039730" y="781353"/>
                  <a:pt x="1280150" y="638629"/>
                </a:cubicBezTo>
                <a:cubicBezTo>
                  <a:pt x="805411" y="549427"/>
                  <a:pt x="421387" y="328405"/>
                  <a:pt x="71381" y="57951"/>
                </a:cubicBezTo>
                <a:close/>
              </a:path>
            </a:pathLst>
          </a:custGeom>
          <a:solidFill>
            <a:srgbClr val="B8D8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19" name="任意多边形: 形状 18">
            <a:extLst>
              <a:ext uri="{FF2B5EF4-FFF2-40B4-BE49-F238E27FC236}">
                <a16:creationId xmlns:a16="http://schemas.microsoft.com/office/drawing/2014/main" id="{AA03DE1F-59A1-D2BC-6F44-504E65D3802B}"/>
              </a:ext>
            </a:extLst>
          </p:cNvPr>
          <p:cNvSpPr/>
          <p:nvPr/>
        </p:nvSpPr>
        <p:spPr>
          <a:xfrm flipH="1">
            <a:off x="0" y="4506834"/>
            <a:ext cx="10589806" cy="2351166"/>
          </a:xfrm>
          <a:custGeom>
            <a:avLst/>
            <a:gdLst>
              <a:gd name="connsiteX0" fmla="*/ 10189919 w 10589807"/>
              <a:gd name="connsiteY0" fmla="*/ 1239 h 3106602"/>
              <a:gd name="connsiteX1" fmla="*/ 10572118 w 10589807"/>
              <a:gd name="connsiteY1" fmla="*/ 58602 h 3106602"/>
              <a:gd name="connsiteX2" fmla="*/ 10589807 w 10589807"/>
              <a:gd name="connsiteY2" fmla="*/ 64748 h 3106602"/>
              <a:gd name="connsiteX3" fmla="*/ 10589807 w 10589807"/>
              <a:gd name="connsiteY3" fmla="*/ 3106602 h 3106602"/>
              <a:gd name="connsiteX4" fmla="*/ 0 w 10589807"/>
              <a:gd name="connsiteY4" fmla="*/ 3106602 h 3106602"/>
              <a:gd name="connsiteX5" fmla="*/ 198330 w 10589807"/>
              <a:gd name="connsiteY5" fmla="*/ 2894026 h 3106602"/>
              <a:gd name="connsiteX6" fmla="*/ 1678036 w 10589807"/>
              <a:gd name="connsiteY6" fmla="*/ 1981745 h 3106602"/>
              <a:gd name="connsiteX7" fmla="*/ 5234036 w 10589807"/>
              <a:gd name="connsiteY7" fmla="*/ 2330088 h 3106602"/>
              <a:gd name="connsiteX8" fmla="*/ 9370607 w 10589807"/>
              <a:gd name="connsiteY8" fmla="*/ 123916 h 3106602"/>
              <a:gd name="connsiteX9" fmla="*/ 10189919 w 10589807"/>
              <a:gd name="connsiteY9" fmla="*/ 1239 h 31066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0589807" h="3106602">
                <a:moveTo>
                  <a:pt x="10189919" y="1239"/>
                </a:moveTo>
                <a:cubicBezTo>
                  <a:pt x="10329039" y="6328"/>
                  <a:pt x="10455266" y="26852"/>
                  <a:pt x="10572118" y="58602"/>
                </a:cubicBezTo>
                <a:lnTo>
                  <a:pt x="10589807" y="64748"/>
                </a:lnTo>
                <a:lnTo>
                  <a:pt x="10589807" y="3106602"/>
                </a:lnTo>
                <a:lnTo>
                  <a:pt x="0" y="3106602"/>
                </a:lnTo>
                <a:lnTo>
                  <a:pt x="198330" y="2894026"/>
                </a:lnTo>
                <a:cubicBezTo>
                  <a:pt x="613844" y="2471696"/>
                  <a:pt x="1079322" y="2125376"/>
                  <a:pt x="1678036" y="1981745"/>
                </a:cubicBezTo>
                <a:cubicBezTo>
                  <a:pt x="2635979" y="1751936"/>
                  <a:pt x="3951941" y="2639726"/>
                  <a:pt x="5234036" y="2330088"/>
                </a:cubicBezTo>
                <a:cubicBezTo>
                  <a:pt x="6516131" y="2020450"/>
                  <a:pt x="8347350" y="433554"/>
                  <a:pt x="9370607" y="123916"/>
                </a:cubicBezTo>
                <a:cubicBezTo>
                  <a:pt x="9690375" y="27154"/>
                  <a:pt x="9958053" y="-7242"/>
                  <a:pt x="10189919" y="1239"/>
                </a:cubicBezTo>
                <a:close/>
              </a:path>
            </a:pathLst>
          </a:custGeom>
          <a:solidFill>
            <a:srgbClr val="B8D8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D6B7AFF6-E234-57F0-6EDC-56F4B913001A}"/>
              </a:ext>
            </a:extLst>
          </p:cNvPr>
          <p:cNvSpPr/>
          <p:nvPr/>
        </p:nvSpPr>
        <p:spPr>
          <a:xfrm>
            <a:off x="-1352550" y="-323850"/>
            <a:ext cx="11182350" cy="2686050"/>
          </a:xfrm>
          <a:custGeom>
            <a:avLst/>
            <a:gdLst>
              <a:gd name="connsiteX0" fmla="*/ 0 w 11182350"/>
              <a:gd name="connsiteY0" fmla="*/ 2686050 h 2686050"/>
              <a:gd name="connsiteX1" fmla="*/ 3409950 w 11182350"/>
              <a:gd name="connsiteY1" fmla="*/ 857250 h 2686050"/>
              <a:gd name="connsiteX2" fmla="*/ 7334250 w 11182350"/>
              <a:gd name="connsiteY2" fmla="*/ 1600200 h 2686050"/>
              <a:gd name="connsiteX3" fmla="*/ 11182350 w 11182350"/>
              <a:gd name="connsiteY3" fmla="*/ 0 h 2686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182350" h="2686050">
                <a:moveTo>
                  <a:pt x="0" y="2686050"/>
                </a:moveTo>
                <a:cubicBezTo>
                  <a:pt x="1093787" y="1862137"/>
                  <a:pt x="2187575" y="1038225"/>
                  <a:pt x="3409950" y="857250"/>
                </a:cubicBezTo>
                <a:cubicBezTo>
                  <a:pt x="4632325" y="676275"/>
                  <a:pt x="6038850" y="1743075"/>
                  <a:pt x="7334250" y="1600200"/>
                </a:cubicBezTo>
                <a:cubicBezTo>
                  <a:pt x="8629650" y="1457325"/>
                  <a:pt x="9906000" y="728662"/>
                  <a:pt x="11182350" y="0"/>
                </a:cubicBezTo>
              </a:path>
            </a:pathLst>
          </a:custGeom>
          <a:noFill/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620AA51A-292A-B7B8-A71D-44BC879A623D}"/>
              </a:ext>
            </a:extLst>
          </p:cNvPr>
          <p:cNvSpPr/>
          <p:nvPr/>
        </p:nvSpPr>
        <p:spPr>
          <a:xfrm rot="623001">
            <a:off x="10231619" y="4156423"/>
            <a:ext cx="4924122" cy="4906284"/>
          </a:xfrm>
          <a:custGeom>
            <a:avLst/>
            <a:gdLst>
              <a:gd name="connsiteX0" fmla="*/ 862056 w 1647874"/>
              <a:gd name="connsiteY0" fmla="*/ 41050 h 1769070"/>
              <a:gd name="connsiteX1" fmla="*/ 1198277 w 1647874"/>
              <a:gd name="connsiteY1" fmla="*/ 244347 h 1769070"/>
              <a:gd name="connsiteX2" fmla="*/ 1647875 w 1647874"/>
              <a:gd name="connsiteY2" fmla="*/ 1249101 h 1769070"/>
              <a:gd name="connsiteX3" fmla="*/ 1634191 w 1647874"/>
              <a:gd name="connsiteY3" fmla="*/ 1397664 h 1769070"/>
              <a:gd name="connsiteX4" fmla="*/ 1288196 w 1647874"/>
              <a:gd name="connsiteY4" fmla="*/ 1769071 h 1769070"/>
              <a:gd name="connsiteX5" fmla="*/ 912880 w 1647874"/>
              <a:gd name="connsiteY5" fmla="*/ 1456307 h 1769070"/>
              <a:gd name="connsiteX6" fmla="*/ 899196 w 1647874"/>
              <a:gd name="connsiteY6" fmla="*/ 1387890 h 1769070"/>
              <a:gd name="connsiteX7" fmla="*/ 877694 w 1647874"/>
              <a:gd name="connsiteY7" fmla="*/ 1301880 h 1769070"/>
              <a:gd name="connsiteX8" fmla="*/ 807322 w 1647874"/>
              <a:gd name="connsiteY8" fmla="*/ 1161136 h 1769070"/>
              <a:gd name="connsiteX9" fmla="*/ 660714 w 1647874"/>
              <a:gd name="connsiteY9" fmla="*/ 1010618 h 1769070"/>
              <a:gd name="connsiteX10" fmla="*/ 314719 w 1647874"/>
              <a:gd name="connsiteY10" fmla="*/ 789729 h 1769070"/>
              <a:gd name="connsiteX11" fmla="*/ 0 w 1647874"/>
              <a:gd name="connsiteY11" fmla="*/ 443734 h 1769070"/>
              <a:gd name="connsiteX12" fmla="*/ 43005 w 1647874"/>
              <a:gd name="connsiteY12" fmla="*/ 285397 h 1769070"/>
              <a:gd name="connsiteX13" fmla="*/ 611844 w 1647874"/>
              <a:gd name="connsiteY13" fmla="*/ 0 h 1769070"/>
              <a:gd name="connsiteX14" fmla="*/ 862056 w 1647874"/>
              <a:gd name="connsiteY14" fmla="*/ 41050 h 17690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647874" h="1769070">
                <a:moveTo>
                  <a:pt x="862056" y="41050"/>
                </a:moveTo>
                <a:cubicBezTo>
                  <a:pt x="969568" y="76236"/>
                  <a:pt x="1088809" y="142699"/>
                  <a:pt x="1198277" y="244347"/>
                </a:cubicBezTo>
                <a:cubicBezTo>
                  <a:pt x="1468036" y="492603"/>
                  <a:pt x="1647875" y="957839"/>
                  <a:pt x="1647875" y="1249101"/>
                </a:cubicBezTo>
                <a:cubicBezTo>
                  <a:pt x="1647875" y="1299925"/>
                  <a:pt x="1638101" y="1348794"/>
                  <a:pt x="1634191" y="1397664"/>
                </a:cubicBezTo>
                <a:cubicBezTo>
                  <a:pt x="1610734" y="1624418"/>
                  <a:pt x="1479764" y="1769071"/>
                  <a:pt x="1288196" y="1769071"/>
                </a:cubicBezTo>
                <a:cubicBezTo>
                  <a:pt x="1086855" y="1769071"/>
                  <a:pt x="944156" y="1645920"/>
                  <a:pt x="912880" y="1456307"/>
                </a:cubicBezTo>
                <a:cubicBezTo>
                  <a:pt x="908970" y="1434805"/>
                  <a:pt x="903106" y="1409392"/>
                  <a:pt x="899196" y="1387890"/>
                </a:cubicBezTo>
                <a:cubicBezTo>
                  <a:pt x="895287" y="1360523"/>
                  <a:pt x="887468" y="1329247"/>
                  <a:pt x="877694" y="1301880"/>
                </a:cubicBezTo>
                <a:cubicBezTo>
                  <a:pt x="864010" y="1254965"/>
                  <a:pt x="840553" y="1208051"/>
                  <a:pt x="807322" y="1161136"/>
                </a:cubicBezTo>
                <a:cubicBezTo>
                  <a:pt x="772136" y="1110312"/>
                  <a:pt x="709583" y="1047759"/>
                  <a:pt x="660714" y="1010618"/>
                </a:cubicBezTo>
                <a:cubicBezTo>
                  <a:pt x="545382" y="926563"/>
                  <a:pt x="428096" y="856191"/>
                  <a:pt x="314719" y="789729"/>
                </a:cubicBezTo>
                <a:cubicBezTo>
                  <a:pt x="142699" y="691990"/>
                  <a:pt x="0" y="602071"/>
                  <a:pt x="0" y="443734"/>
                </a:cubicBezTo>
                <a:cubicBezTo>
                  <a:pt x="0" y="392910"/>
                  <a:pt x="17593" y="332312"/>
                  <a:pt x="43005" y="285397"/>
                </a:cubicBezTo>
                <a:cubicBezTo>
                  <a:pt x="166156" y="58643"/>
                  <a:pt x="435915" y="0"/>
                  <a:pt x="611844" y="0"/>
                </a:cubicBezTo>
                <a:cubicBezTo>
                  <a:pt x="693945" y="0"/>
                  <a:pt x="779955" y="15638"/>
                  <a:pt x="862056" y="41050"/>
                </a:cubicBezTo>
                <a:close/>
              </a:path>
            </a:pathLst>
          </a:custGeom>
          <a:noFill/>
          <a:ln w="127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id="{8BDB785D-1059-C517-634C-A7AD0E1A4DFC}"/>
              </a:ext>
            </a:extLst>
          </p:cNvPr>
          <p:cNvSpPr/>
          <p:nvPr/>
        </p:nvSpPr>
        <p:spPr>
          <a:xfrm>
            <a:off x="9260114" y="5169992"/>
            <a:ext cx="855548" cy="885420"/>
          </a:xfrm>
          <a:custGeom>
            <a:avLst/>
            <a:gdLst>
              <a:gd name="connsiteX0" fmla="*/ 957839 w 1399618"/>
              <a:gd name="connsiteY0" fmla="*/ 25412 h 1448487"/>
              <a:gd name="connsiteX1" fmla="*/ 1251056 w 1399618"/>
              <a:gd name="connsiteY1" fmla="*/ 207206 h 1448487"/>
              <a:gd name="connsiteX2" fmla="*/ 1268648 w 1399618"/>
              <a:gd name="connsiteY2" fmla="*/ 226754 h 1448487"/>
              <a:gd name="connsiteX3" fmla="*/ 1284287 w 1399618"/>
              <a:gd name="connsiteY3" fmla="*/ 248256 h 1448487"/>
              <a:gd name="connsiteX4" fmla="*/ 1342930 w 1399618"/>
              <a:gd name="connsiteY4" fmla="*/ 347950 h 1448487"/>
              <a:gd name="connsiteX5" fmla="*/ 1399618 w 1399618"/>
              <a:gd name="connsiteY5" fmla="*/ 574704 h 1448487"/>
              <a:gd name="connsiteX6" fmla="*/ 1399618 w 1399618"/>
              <a:gd name="connsiteY6" fmla="*/ 690035 h 1448487"/>
              <a:gd name="connsiteX7" fmla="*/ 1393754 w 1399618"/>
              <a:gd name="connsiteY7" fmla="*/ 758452 h 1448487"/>
              <a:gd name="connsiteX8" fmla="*/ 1354659 w 1399618"/>
              <a:gd name="connsiteY8" fmla="*/ 977387 h 1448487"/>
              <a:gd name="connsiteX9" fmla="*/ 1260829 w 1399618"/>
              <a:gd name="connsiteY9" fmla="*/ 1229553 h 1448487"/>
              <a:gd name="connsiteX10" fmla="*/ 1034076 w 1399618"/>
              <a:gd name="connsiteY10" fmla="*/ 1387890 h 1448487"/>
              <a:gd name="connsiteX11" fmla="*/ 938292 w 1399618"/>
              <a:gd name="connsiteY11" fmla="*/ 1415257 h 1448487"/>
              <a:gd name="connsiteX12" fmla="*/ 719357 w 1399618"/>
              <a:gd name="connsiteY12" fmla="*/ 1448488 h 1448487"/>
              <a:gd name="connsiteX13" fmla="*/ 615754 w 1399618"/>
              <a:gd name="connsiteY13" fmla="*/ 1448488 h 1448487"/>
              <a:gd name="connsiteX14" fmla="*/ 170065 w 1399618"/>
              <a:gd name="connsiteY14" fmla="*/ 1215870 h 1448487"/>
              <a:gd name="connsiteX15" fmla="*/ 99693 w 1399618"/>
              <a:gd name="connsiteY15" fmla="*/ 1108357 h 1448487"/>
              <a:gd name="connsiteX16" fmla="*/ 35186 w 1399618"/>
              <a:gd name="connsiteY16" fmla="*/ 926563 h 1448487"/>
              <a:gd name="connsiteX17" fmla="*/ 0 w 1399618"/>
              <a:gd name="connsiteY17" fmla="*/ 721312 h 1448487"/>
              <a:gd name="connsiteX18" fmla="*/ 0 w 1399618"/>
              <a:gd name="connsiteY18" fmla="*/ 641166 h 1448487"/>
              <a:gd name="connsiteX19" fmla="*/ 3910 w 1399618"/>
              <a:gd name="connsiteY19" fmla="*/ 605980 h 1448487"/>
              <a:gd name="connsiteX20" fmla="*/ 29322 w 1399618"/>
              <a:gd name="connsiteY20" fmla="*/ 490648 h 1448487"/>
              <a:gd name="connsiteX21" fmla="*/ 33231 w 1399618"/>
              <a:gd name="connsiteY21" fmla="*/ 480875 h 1448487"/>
              <a:gd name="connsiteX22" fmla="*/ 93829 w 1399618"/>
              <a:gd name="connsiteY22" fmla="*/ 347950 h 1448487"/>
              <a:gd name="connsiteX23" fmla="*/ 125106 w 1399618"/>
              <a:gd name="connsiteY23" fmla="*/ 301035 h 1448487"/>
              <a:gd name="connsiteX24" fmla="*/ 150518 w 1399618"/>
              <a:gd name="connsiteY24" fmla="*/ 269759 h 1448487"/>
              <a:gd name="connsiteX25" fmla="*/ 367498 w 1399618"/>
              <a:gd name="connsiteY25" fmla="*/ 91874 h 1448487"/>
              <a:gd name="connsiteX26" fmla="*/ 576658 w 1399618"/>
              <a:gd name="connsiteY26" fmla="*/ 17593 h 1448487"/>
              <a:gd name="connsiteX27" fmla="*/ 705674 w 1399618"/>
              <a:gd name="connsiteY27" fmla="*/ 0 h 1448487"/>
              <a:gd name="connsiteX28" fmla="*/ 815141 w 1399618"/>
              <a:gd name="connsiteY28" fmla="*/ 0 h 1448487"/>
              <a:gd name="connsiteX29" fmla="*/ 957839 w 1399618"/>
              <a:gd name="connsiteY29" fmla="*/ 25412 h 14484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1399618" h="1448487">
                <a:moveTo>
                  <a:pt x="957839" y="25412"/>
                </a:moveTo>
                <a:cubicBezTo>
                  <a:pt x="1051669" y="56688"/>
                  <a:pt x="1174819" y="97739"/>
                  <a:pt x="1251056" y="207206"/>
                </a:cubicBezTo>
                <a:cubicBezTo>
                  <a:pt x="1254965" y="213070"/>
                  <a:pt x="1264739" y="220889"/>
                  <a:pt x="1268648" y="226754"/>
                </a:cubicBezTo>
                <a:cubicBezTo>
                  <a:pt x="1274513" y="230663"/>
                  <a:pt x="1278422" y="240437"/>
                  <a:pt x="1284287" y="248256"/>
                </a:cubicBezTo>
                <a:cubicBezTo>
                  <a:pt x="1307744" y="275623"/>
                  <a:pt x="1331201" y="316673"/>
                  <a:pt x="1342930" y="347950"/>
                </a:cubicBezTo>
                <a:cubicBezTo>
                  <a:pt x="1362478" y="394864"/>
                  <a:pt x="1399618" y="510196"/>
                  <a:pt x="1399618" y="574704"/>
                </a:cubicBezTo>
                <a:lnTo>
                  <a:pt x="1399618" y="690035"/>
                </a:lnTo>
                <a:cubicBezTo>
                  <a:pt x="1397664" y="713493"/>
                  <a:pt x="1393754" y="752588"/>
                  <a:pt x="1393754" y="758452"/>
                </a:cubicBezTo>
                <a:cubicBezTo>
                  <a:pt x="1393754" y="762362"/>
                  <a:pt x="1370297" y="905061"/>
                  <a:pt x="1354659" y="977387"/>
                </a:cubicBezTo>
                <a:cubicBezTo>
                  <a:pt x="1337066" y="1061443"/>
                  <a:pt x="1319473" y="1145498"/>
                  <a:pt x="1260829" y="1229553"/>
                </a:cubicBezTo>
                <a:cubicBezTo>
                  <a:pt x="1208051" y="1303835"/>
                  <a:pt x="1112267" y="1362478"/>
                  <a:pt x="1034076" y="1387890"/>
                </a:cubicBezTo>
                <a:cubicBezTo>
                  <a:pt x="1002799" y="1397664"/>
                  <a:pt x="969568" y="1409392"/>
                  <a:pt x="938292" y="1415257"/>
                </a:cubicBezTo>
                <a:cubicBezTo>
                  <a:pt x="932427" y="1417211"/>
                  <a:pt x="770181" y="1448488"/>
                  <a:pt x="719357" y="1448488"/>
                </a:cubicBezTo>
                <a:lnTo>
                  <a:pt x="615754" y="1448488"/>
                </a:lnTo>
                <a:cubicBezTo>
                  <a:pt x="465236" y="1442623"/>
                  <a:pt x="279533" y="1364433"/>
                  <a:pt x="170065" y="1215870"/>
                </a:cubicBezTo>
                <a:cubicBezTo>
                  <a:pt x="146608" y="1184593"/>
                  <a:pt x="119241" y="1141588"/>
                  <a:pt x="99693" y="1108357"/>
                </a:cubicBezTo>
                <a:cubicBezTo>
                  <a:pt x="93829" y="1098583"/>
                  <a:pt x="35186" y="951975"/>
                  <a:pt x="35186" y="926563"/>
                </a:cubicBezTo>
                <a:cubicBezTo>
                  <a:pt x="35186" y="924608"/>
                  <a:pt x="0" y="789729"/>
                  <a:pt x="0" y="721312"/>
                </a:cubicBezTo>
                <a:lnTo>
                  <a:pt x="0" y="641166"/>
                </a:lnTo>
                <a:cubicBezTo>
                  <a:pt x="1955" y="629437"/>
                  <a:pt x="1955" y="617709"/>
                  <a:pt x="3910" y="605980"/>
                </a:cubicBezTo>
                <a:cubicBezTo>
                  <a:pt x="9774" y="568839"/>
                  <a:pt x="29322" y="494558"/>
                  <a:pt x="29322" y="490648"/>
                </a:cubicBezTo>
                <a:cubicBezTo>
                  <a:pt x="29322" y="484784"/>
                  <a:pt x="33231" y="482829"/>
                  <a:pt x="33231" y="480875"/>
                </a:cubicBezTo>
                <a:cubicBezTo>
                  <a:pt x="46915" y="437870"/>
                  <a:pt x="68417" y="390955"/>
                  <a:pt x="93829" y="347950"/>
                </a:cubicBezTo>
                <a:cubicBezTo>
                  <a:pt x="101648" y="334266"/>
                  <a:pt x="125106" y="304945"/>
                  <a:pt x="125106" y="301035"/>
                </a:cubicBezTo>
                <a:cubicBezTo>
                  <a:pt x="125106" y="295171"/>
                  <a:pt x="142699" y="279533"/>
                  <a:pt x="150518" y="269759"/>
                </a:cubicBezTo>
                <a:cubicBezTo>
                  <a:pt x="207206" y="199387"/>
                  <a:pt x="289307" y="132925"/>
                  <a:pt x="367498" y="91874"/>
                </a:cubicBezTo>
                <a:cubicBezTo>
                  <a:pt x="433960" y="56688"/>
                  <a:pt x="506287" y="31276"/>
                  <a:pt x="576658" y="17593"/>
                </a:cubicBezTo>
                <a:cubicBezTo>
                  <a:pt x="617709" y="9774"/>
                  <a:pt x="699809" y="0"/>
                  <a:pt x="705674" y="0"/>
                </a:cubicBezTo>
                <a:lnTo>
                  <a:pt x="815141" y="0"/>
                </a:lnTo>
                <a:cubicBezTo>
                  <a:pt x="836643" y="0"/>
                  <a:pt x="951975" y="23457"/>
                  <a:pt x="957839" y="25412"/>
                </a:cubicBezTo>
                <a:close/>
              </a:path>
            </a:pathLst>
          </a:custGeom>
          <a:solidFill>
            <a:srgbClr val="D4E1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id="{66B14AED-35E4-0740-DF81-E696B5BF0F06}"/>
              </a:ext>
            </a:extLst>
          </p:cNvPr>
          <p:cNvSpPr/>
          <p:nvPr/>
        </p:nvSpPr>
        <p:spPr>
          <a:xfrm>
            <a:off x="-624114" y="5062226"/>
            <a:ext cx="7823200" cy="2359327"/>
          </a:xfrm>
          <a:custGeom>
            <a:avLst/>
            <a:gdLst>
              <a:gd name="connsiteX0" fmla="*/ 0 w 7823200"/>
              <a:gd name="connsiteY0" fmla="*/ 980470 h 2359327"/>
              <a:gd name="connsiteX1" fmla="*/ 3889828 w 7823200"/>
              <a:gd name="connsiteY1" fmla="*/ 51556 h 2359327"/>
              <a:gd name="connsiteX2" fmla="*/ 7823200 w 7823200"/>
              <a:gd name="connsiteY2" fmla="*/ 2359327 h 23593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823200" h="2359327">
                <a:moveTo>
                  <a:pt x="0" y="980470"/>
                </a:moveTo>
                <a:cubicBezTo>
                  <a:pt x="1292980" y="401108"/>
                  <a:pt x="2585961" y="-178254"/>
                  <a:pt x="3889828" y="51556"/>
                </a:cubicBezTo>
                <a:cubicBezTo>
                  <a:pt x="5193695" y="281366"/>
                  <a:pt x="6508447" y="1320346"/>
                  <a:pt x="7823200" y="2359327"/>
                </a:cubicBezTo>
              </a:path>
            </a:pathLst>
          </a:custGeom>
          <a:noFill/>
          <a:ln>
            <a:solidFill>
              <a:schemeClr val="tx1">
                <a:lumMod val="65000"/>
                <a:lumOff val="3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8" name="任意多边形: 形状 27">
            <a:extLst>
              <a:ext uri="{FF2B5EF4-FFF2-40B4-BE49-F238E27FC236}">
                <a16:creationId xmlns:a16="http://schemas.microsoft.com/office/drawing/2014/main" id="{B0F47405-1C04-DF40-51E9-4255A57BF713}"/>
              </a:ext>
            </a:extLst>
          </p:cNvPr>
          <p:cNvSpPr/>
          <p:nvPr/>
        </p:nvSpPr>
        <p:spPr>
          <a:xfrm rot="7395911">
            <a:off x="1140933" y="1360489"/>
            <a:ext cx="878671" cy="641166"/>
          </a:xfrm>
          <a:custGeom>
            <a:avLst/>
            <a:gdLst>
              <a:gd name="connsiteX0" fmla="*/ 803412 w 1757341"/>
              <a:gd name="connsiteY0" fmla="*/ 35186 h 1282331"/>
              <a:gd name="connsiteX1" fmla="*/ 1157226 w 1757341"/>
              <a:gd name="connsiteY1" fmla="*/ 228709 h 1282331"/>
              <a:gd name="connsiteX2" fmla="*/ 1579458 w 1757341"/>
              <a:gd name="connsiteY2" fmla="*/ 447643 h 1282331"/>
              <a:gd name="connsiteX3" fmla="*/ 1679151 w 1757341"/>
              <a:gd name="connsiteY3" fmla="*/ 580568 h 1282331"/>
              <a:gd name="connsiteX4" fmla="*/ 1757342 w 1757341"/>
              <a:gd name="connsiteY4" fmla="*/ 840553 h 1282331"/>
              <a:gd name="connsiteX5" fmla="*/ 1686970 w 1757341"/>
              <a:gd name="connsiteY5" fmla="*/ 1082945 h 1282331"/>
              <a:gd name="connsiteX6" fmla="*/ 1296015 w 1757341"/>
              <a:gd name="connsiteY6" fmla="*/ 1282332 h 1282331"/>
              <a:gd name="connsiteX7" fmla="*/ 951975 w 1757341"/>
              <a:gd name="connsiteY7" fmla="*/ 1239327 h 1282331"/>
              <a:gd name="connsiteX8" fmla="*/ 559065 w 1757341"/>
              <a:gd name="connsiteY8" fmla="*/ 1268649 h 1282331"/>
              <a:gd name="connsiteX9" fmla="*/ 35186 w 1757341"/>
              <a:gd name="connsiteY9" fmla="*/ 993025 h 1282331"/>
              <a:gd name="connsiteX10" fmla="*/ 13683 w 1757341"/>
              <a:gd name="connsiteY10" fmla="*/ 922654 h 1282331"/>
              <a:gd name="connsiteX11" fmla="*/ 0 w 1757341"/>
              <a:gd name="connsiteY11" fmla="*/ 826870 h 1282331"/>
              <a:gd name="connsiteX12" fmla="*/ 0 w 1757341"/>
              <a:gd name="connsiteY12" fmla="*/ 656804 h 1282331"/>
              <a:gd name="connsiteX13" fmla="*/ 5864 w 1757341"/>
              <a:gd name="connsiteY13" fmla="*/ 574704 h 1282331"/>
              <a:gd name="connsiteX14" fmla="*/ 615754 w 1757341"/>
              <a:gd name="connsiteY14" fmla="*/ 0 h 1282331"/>
              <a:gd name="connsiteX15" fmla="*/ 803412 w 1757341"/>
              <a:gd name="connsiteY15" fmla="*/ 35186 h 12823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757341" h="1282331">
                <a:moveTo>
                  <a:pt x="803412" y="35186"/>
                </a:moveTo>
                <a:cubicBezTo>
                  <a:pt x="916789" y="76236"/>
                  <a:pt x="1041895" y="177885"/>
                  <a:pt x="1157226" y="228709"/>
                </a:cubicBezTo>
                <a:cubicBezTo>
                  <a:pt x="1296015" y="293216"/>
                  <a:pt x="1444578" y="324493"/>
                  <a:pt x="1579458" y="447643"/>
                </a:cubicBezTo>
                <a:cubicBezTo>
                  <a:pt x="1622463" y="484784"/>
                  <a:pt x="1647875" y="535608"/>
                  <a:pt x="1679151" y="580568"/>
                </a:cubicBezTo>
                <a:cubicBezTo>
                  <a:pt x="1733885" y="658759"/>
                  <a:pt x="1757342" y="758453"/>
                  <a:pt x="1757342" y="840553"/>
                </a:cubicBezTo>
                <a:cubicBezTo>
                  <a:pt x="1757342" y="916789"/>
                  <a:pt x="1733885" y="1014528"/>
                  <a:pt x="1686970" y="1082945"/>
                </a:cubicBezTo>
                <a:cubicBezTo>
                  <a:pt x="1587277" y="1225644"/>
                  <a:pt x="1417211" y="1282332"/>
                  <a:pt x="1296015" y="1282332"/>
                </a:cubicBezTo>
                <a:cubicBezTo>
                  <a:pt x="1170910" y="1282332"/>
                  <a:pt x="1071216" y="1239327"/>
                  <a:pt x="951975" y="1239327"/>
                </a:cubicBezTo>
                <a:lnTo>
                  <a:pt x="559065" y="1268649"/>
                </a:lnTo>
                <a:cubicBezTo>
                  <a:pt x="387045" y="1260830"/>
                  <a:pt x="142699" y="1233463"/>
                  <a:pt x="35186" y="993025"/>
                </a:cubicBezTo>
                <a:cubicBezTo>
                  <a:pt x="25412" y="969568"/>
                  <a:pt x="19548" y="946111"/>
                  <a:pt x="13683" y="922654"/>
                </a:cubicBezTo>
                <a:cubicBezTo>
                  <a:pt x="5864" y="891377"/>
                  <a:pt x="0" y="830779"/>
                  <a:pt x="0" y="826870"/>
                </a:cubicBezTo>
                <a:lnTo>
                  <a:pt x="0" y="656804"/>
                </a:lnTo>
                <a:lnTo>
                  <a:pt x="5864" y="574704"/>
                </a:lnTo>
                <a:cubicBezTo>
                  <a:pt x="41050" y="222844"/>
                  <a:pt x="375317" y="0"/>
                  <a:pt x="615754" y="0"/>
                </a:cubicBezTo>
                <a:cubicBezTo>
                  <a:pt x="680261" y="0"/>
                  <a:pt x="734995" y="9774"/>
                  <a:pt x="803412" y="35186"/>
                </a:cubicBezTo>
                <a:close/>
              </a:path>
            </a:pathLst>
          </a:custGeom>
          <a:solidFill>
            <a:srgbClr val="B8D8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49" name="任意多边形: 形状 48">
            <a:extLst>
              <a:ext uri="{FF2B5EF4-FFF2-40B4-BE49-F238E27FC236}">
                <a16:creationId xmlns:a16="http://schemas.microsoft.com/office/drawing/2014/main" id="{A1D14BA2-86AD-EC7A-1B18-267F58FED11C}"/>
              </a:ext>
            </a:extLst>
          </p:cNvPr>
          <p:cNvSpPr/>
          <p:nvPr/>
        </p:nvSpPr>
        <p:spPr>
          <a:xfrm rot="12351195">
            <a:off x="112090" y="5268636"/>
            <a:ext cx="2597555" cy="2580932"/>
          </a:xfrm>
          <a:custGeom>
            <a:avLst/>
            <a:gdLst>
              <a:gd name="connsiteX0" fmla="*/ 836128 w 1214765"/>
              <a:gd name="connsiteY0" fmla="*/ 201058 h 1206991"/>
              <a:gd name="connsiteX1" fmla="*/ 717447 w 1214765"/>
              <a:gd name="connsiteY1" fmla="*/ 4938 h 1206991"/>
              <a:gd name="connsiteX2" fmla="*/ 552094 w 1214765"/>
              <a:gd name="connsiteY2" fmla="*/ 96994 h 1206991"/>
              <a:gd name="connsiteX3" fmla="*/ 277394 w 1214765"/>
              <a:gd name="connsiteY3" fmla="*/ 263763 h 1206991"/>
              <a:gd name="connsiteX4" fmla="*/ 217386 w 1214765"/>
              <a:gd name="connsiteY4" fmla="*/ 431865 h 1206991"/>
              <a:gd name="connsiteX5" fmla="*/ 442747 w 1214765"/>
              <a:gd name="connsiteY5" fmla="*/ 394509 h 1206991"/>
              <a:gd name="connsiteX6" fmla="*/ 280061 w 1214765"/>
              <a:gd name="connsiteY6" fmla="*/ 434534 h 1206991"/>
              <a:gd name="connsiteX7" fmla="*/ 70702 w 1214765"/>
              <a:gd name="connsiteY7" fmla="*/ 598634 h 1206991"/>
              <a:gd name="connsiteX8" fmla="*/ 61367 w 1214765"/>
              <a:gd name="connsiteY8" fmla="*/ 754729 h 1206991"/>
              <a:gd name="connsiteX9" fmla="*/ 156046 w 1214765"/>
              <a:gd name="connsiteY9" fmla="*/ 706699 h 1206991"/>
              <a:gd name="connsiteX10" fmla="*/ 249390 w 1214765"/>
              <a:gd name="connsiteY10" fmla="*/ 595965 h 1206991"/>
              <a:gd name="connsiteX11" fmla="*/ 336068 w 1214765"/>
              <a:gd name="connsiteY11" fmla="*/ 610641 h 1206991"/>
              <a:gd name="connsiteX12" fmla="*/ 110707 w 1214765"/>
              <a:gd name="connsiteY12" fmla="*/ 717373 h 1206991"/>
              <a:gd name="connsiteX13" fmla="*/ 27 w 1214765"/>
              <a:gd name="connsiteY13" fmla="*/ 848119 h 1206991"/>
              <a:gd name="connsiteX14" fmla="*/ 106706 w 1214765"/>
              <a:gd name="connsiteY14" fmla="*/ 1120285 h 1206991"/>
              <a:gd name="connsiteX15" fmla="*/ 98705 w 1214765"/>
              <a:gd name="connsiteY15" fmla="*/ 1207005 h 1206991"/>
              <a:gd name="connsiteX16" fmla="*/ 277394 w 1214765"/>
              <a:gd name="connsiteY16" fmla="*/ 1096270 h 1206991"/>
              <a:gd name="connsiteX17" fmla="*/ 404076 w 1214765"/>
              <a:gd name="connsiteY17" fmla="*/ 921497 h 1206991"/>
              <a:gd name="connsiteX18" fmla="*/ 468083 w 1214765"/>
              <a:gd name="connsiteY18" fmla="*/ 749392 h 1206991"/>
              <a:gd name="connsiteX19" fmla="*/ 452082 w 1214765"/>
              <a:gd name="connsiteY19" fmla="*/ 958853 h 1206991"/>
              <a:gd name="connsiteX20" fmla="*/ 361404 w 1214765"/>
              <a:gd name="connsiteY20" fmla="*/ 1093602 h 1206991"/>
              <a:gd name="connsiteX21" fmla="*/ 645439 w 1214765"/>
              <a:gd name="connsiteY21" fmla="*/ 946846 h 1206991"/>
              <a:gd name="connsiteX22" fmla="*/ 641438 w 1214765"/>
              <a:gd name="connsiteY22" fmla="*/ 566614 h 1206991"/>
              <a:gd name="connsiteX23" fmla="*/ 737450 w 1214765"/>
              <a:gd name="connsiteY23" fmla="*/ 800090 h 1206991"/>
              <a:gd name="connsiteX24" fmla="*/ 724115 w 1214765"/>
              <a:gd name="connsiteY24" fmla="*/ 1054912 h 1206991"/>
              <a:gd name="connsiteX25" fmla="*/ 957476 w 1214765"/>
              <a:gd name="connsiteY25" fmla="*/ 850787 h 1206991"/>
              <a:gd name="connsiteX26" fmla="*/ 860131 w 1214765"/>
              <a:gd name="connsiteY26" fmla="*/ 525255 h 1206991"/>
              <a:gd name="connsiteX27" fmla="*/ 858798 w 1214765"/>
              <a:gd name="connsiteY27" fmla="*/ 455880 h 1206991"/>
              <a:gd name="connsiteX28" fmla="*/ 948143 w 1214765"/>
              <a:gd name="connsiteY28" fmla="*/ 736051 h 1206991"/>
              <a:gd name="connsiteX29" fmla="*/ 952143 w 1214765"/>
              <a:gd name="connsiteY29" fmla="*/ 865463 h 1206991"/>
              <a:gd name="connsiteX30" fmla="*/ 1100161 w 1214765"/>
              <a:gd name="connsiteY30" fmla="*/ 650665 h 1206991"/>
              <a:gd name="connsiteX31" fmla="*/ 1190839 w 1214765"/>
              <a:gd name="connsiteY31" fmla="*/ 489233 h 1206991"/>
              <a:gd name="connsiteX32" fmla="*/ 1004149 w 1214765"/>
              <a:gd name="connsiteY32" fmla="*/ 349148 h 1206991"/>
              <a:gd name="connsiteX33" fmla="*/ 857465 w 1214765"/>
              <a:gd name="connsiteY33" fmla="*/ 338475 h 1206991"/>
              <a:gd name="connsiteX34" fmla="*/ 1064157 w 1214765"/>
              <a:gd name="connsiteY34" fmla="*/ 369160 h 1206991"/>
              <a:gd name="connsiteX35" fmla="*/ 1186838 w 1214765"/>
              <a:gd name="connsiteY35" fmla="*/ 507911 h 1206991"/>
              <a:gd name="connsiteX36" fmla="*/ 1158835 w 1214765"/>
              <a:gd name="connsiteY36" fmla="*/ 189050 h 1206991"/>
              <a:gd name="connsiteX37" fmla="*/ 836129 w 1214765"/>
              <a:gd name="connsiteY37" fmla="*/ 201058 h 12069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1214765" h="1206991">
                <a:moveTo>
                  <a:pt x="836128" y="201058"/>
                </a:moveTo>
                <a:cubicBezTo>
                  <a:pt x="836128" y="201058"/>
                  <a:pt x="822793" y="35623"/>
                  <a:pt x="717447" y="4938"/>
                </a:cubicBezTo>
                <a:cubicBezTo>
                  <a:pt x="612101" y="-25747"/>
                  <a:pt x="552094" y="96994"/>
                  <a:pt x="552094" y="96994"/>
                </a:cubicBezTo>
                <a:cubicBezTo>
                  <a:pt x="552094" y="96994"/>
                  <a:pt x="342735" y="174375"/>
                  <a:pt x="277394" y="263763"/>
                </a:cubicBezTo>
                <a:cubicBezTo>
                  <a:pt x="212052" y="353150"/>
                  <a:pt x="217386" y="431865"/>
                  <a:pt x="217386" y="431865"/>
                </a:cubicBezTo>
                <a:cubicBezTo>
                  <a:pt x="217386" y="431865"/>
                  <a:pt x="405409" y="350482"/>
                  <a:pt x="442747" y="394509"/>
                </a:cubicBezTo>
                <a:cubicBezTo>
                  <a:pt x="480085" y="438536"/>
                  <a:pt x="330733" y="441204"/>
                  <a:pt x="280061" y="434534"/>
                </a:cubicBezTo>
                <a:cubicBezTo>
                  <a:pt x="229388" y="427862"/>
                  <a:pt x="108040" y="461216"/>
                  <a:pt x="70702" y="598634"/>
                </a:cubicBezTo>
                <a:cubicBezTo>
                  <a:pt x="33364" y="736051"/>
                  <a:pt x="61367" y="754729"/>
                  <a:pt x="61367" y="754729"/>
                </a:cubicBezTo>
                <a:cubicBezTo>
                  <a:pt x="61367" y="754729"/>
                  <a:pt x="128042" y="717373"/>
                  <a:pt x="156046" y="706699"/>
                </a:cubicBezTo>
                <a:cubicBezTo>
                  <a:pt x="184049" y="696026"/>
                  <a:pt x="209385" y="654668"/>
                  <a:pt x="249390" y="595965"/>
                </a:cubicBezTo>
                <a:cubicBezTo>
                  <a:pt x="289395" y="537263"/>
                  <a:pt x="392074" y="558609"/>
                  <a:pt x="336068" y="610641"/>
                </a:cubicBezTo>
                <a:cubicBezTo>
                  <a:pt x="280061" y="662672"/>
                  <a:pt x="132043" y="708034"/>
                  <a:pt x="110707" y="717373"/>
                </a:cubicBezTo>
                <a:cubicBezTo>
                  <a:pt x="89371" y="726711"/>
                  <a:pt x="1360" y="796087"/>
                  <a:pt x="27" y="848119"/>
                </a:cubicBezTo>
                <a:cubicBezTo>
                  <a:pt x="-1306" y="900150"/>
                  <a:pt x="114707" y="1058914"/>
                  <a:pt x="106706" y="1120285"/>
                </a:cubicBezTo>
                <a:cubicBezTo>
                  <a:pt x="98705" y="1181656"/>
                  <a:pt x="98705" y="1207005"/>
                  <a:pt x="98705" y="1207005"/>
                </a:cubicBezTo>
                <a:cubicBezTo>
                  <a:pt x="98705" y="1207005"/>
                  <a:pt x="225387" y="1126956"/>
                  <a:pt x="277394" y="1096270"/>
                </a:cubicBezTo>
                <a:cubicBezTo>
                  <a:pt x="329400" y="1065585"/>
                  <a:pt x="396075" y="1018890"/>
                  <a:pt x="404076" y="921497"/>
                </a:cubicBezTo>
                <a:cubicBezTo>
                  <a:pt x="412077" y="824104"/>
                  <a:pt x="430746" y="786748"/>
                  <a:pt x="468083" y="749392"/>
                </a:cubicBezTo>
                <a:cubicBezTo>
                  <a:pt x="468083" y="749392"/>
                  <a:pt x="465417" y="909490"/>
                  <a:pt x="452082" y="958853"/>
                </a:cubicBezTo>
                <a:cubicBezTo>
                  <a:pt x="438747" y="1008217"/>
                  <a:pt x="361404" y="1093602"/>
                  <a:pt x="361404" y="1093602"/>
                </a:cubicBezTo>
                <a:cubicBezTo>
                  <a:pt x="361404" y="1093602"/>
                  <a:pt x="601433" y="1049575"/>
                  <a:pt x="645439" y="946846"/>
                </a:cubicBezTo>
                <a:cubicBezTo>
                  <a:pt x="689444" y="844116"/>
                  <a:pt x="641438" y="566614"/>
                  <a:pt x="641438" y="566614"/>
                </a:cubicBezTo>
                <a:cubicBezTo>
                  <a:pt x="641438" y="566614"/>
                  <a:pt x="714780" y="633321"/>
                  <a:pt x="737450" y="800090"/>
                </a:cubicBezTo>
                <a:cubicBezTo>
                  <a:pt x="760119" y="966858"/>
                  <a:pt x="724115" y="1054912"/>
                  <a:pt x="724115" y="1054912"/>
                </a:cubicBezTo>
                <a:cubicBezTo>
                  <a:pt x="724115" y="1054912"/>
                  <a:pt x="936140" y="928168"/>
                  <a:pt x="957476" y="850787"/>
                </a:cubicBezTo>
                <a:cubicBezTo>
                  <a:pt x="978812" y="773407"/>
                  <a:pt x="913471" y="598634"/>
                  <a:pt x="860131" y="525255"/>
                </a:cubicBezTo>
                <a:cubicBezTo>
                  <a:pt x="806791" y="451877"/>
                  <a:pt x="814792" y="434534"/>
                  <a:pt x="858798" y="455880"/>
                </a:cubicBezTo>
                <a:cubicBezTo>
                  <a:pt x="902804" y="477226"/>
                  <a:pt x="989481" y="642660"/>
                  <a:pt x="948143" y="736051"/>
                </a:cubicBezTo>
                <a:cubicBezTo>
                  <a:pt x="948143" y="736051"/>
                  <a:pt x="964145" y="840114"/>
                  <a:pt x="952143" y="865463"/>
                </a:cubicBezTo>
                <a:cubicBezTo>
                  <a:pt x="952143" y="865463"/>
                  <a:pt x="1062823" y="730714"/>
                  <a:pt x="1100161" y="650665"/>
                </a:cubicBezTo>
                <a:cubicBezTo>
                  <a:pt x="1100161" y="650665"/>
                  <a:pt x="1192172" y="531926"/>
                  <a:pt x="1190839" y="489233"/>
                </a:cubicBezTo>
                <a:cubicBezTo>
                  <a:pt x="1189506" y="446541"/>
                  <a:pt x="1086826" y="363824"/>
                  <a:pt x="1004149" y="349148"/>
                </a:cubicBezTo>
                <a:cubicBezTo>
                  <a:pt x="921473" y="334472"/>
                  <a:pt x="857465" y="338475"/>
                  <a:pt x="857465" y="338475"/>
                </a:cubicBezTo>
                <a:cubicBezTo>
                  <a:pt x="857465" y="338475"/>
                  <a:pt x="1018818" y="258426"/>
                  <a:pt x="1064157" y="369160"/>
                </a:cubicBezTo>
                <a:cubicBezTo>
                  <a:pt x="1064157" y="369160"/>
                  <a:pt x="1201507" y="461216"/>
                  <a:pt x="1186838" y="507911"/>
                </a:cubicBezTo>
                <a:cubicBezTo>
                  <a:pt x="1186838" y="507911"/>
                  <a:pt x="1265514" y="282441"/>
                  <a:pt x="1158835" y="189050"/>
                </a:cubicBezTo>
                <a:cubicBezTo>
                  <a:pt x="1052155" y="95660"/>
                  <a:pt x="900137" y="88989"/>
                  <a:pt x="836129" y="201058"/>
                </a:cubicBezTo>
                <a:close/>
              </a:path>
            </a:pathLst>
          </a:custGeom>
          <a:solidFill>
            <a:schemeClr val="bg1"/>
          </a:solidFill>
          <a:ln w="22378" cap="rnd">
            <a:noFill/>
            <a:prstDash val="solid"/>
            <a:round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50" name="任意多边形: 形状 49">
            <a:extLst>
              <a:ext uri="{FF2B5EF4-FFF2-40B4-BE49-F238E27FC236}">
                <a16:creationId xmlns:a16="http://schemas.microsoft.com/office/drawing/2014/main" id="{66296F4D-9B46-074B-5AE7-E686AA8481E1}"/>
              </a:ext>
            </a:extLst>
          </p:cNvPr>
          <p:cNvSpPr/>
          <p:nvPr/>
        </p:nvSpPr>
        <p:spPr>
          <a:xfrm>
            <a:off x="10115662" y="-648676"/>
            <a:ext cx="2815531" cy="1879384"/>
          </a:xfrm>
          <a:custGeom>
            <a:avLst/>
            <a:gdLst>
              <a:gd name="connsiteX0" fmla="*/ 1314597 w 1653729"/>
              <a:gd name="connsiteY0" fmla="*/ 168995 h 1103874"/>
              <a:gd name="connsiteX1" fmla="*/ 1568244 w 1653729"/>
              <a:gd name="connsiteY1" fmla="*/ 85977 h 1103874"/>
              <a:gd name="connsiteX2" fmla="*/ 1651221 w 1653729"/>
              <a:gd name="connsiteY2" fmla="*/ 121825 h 1103874"/>
              <a:gd name="connsiteX3" fmla="*/ 1555986 w 1653729"/>
              <a:gd name="connsiteY3" fmla="*/ 183145 h 1103874"/>
              <a:gd name="connsiteX4" fmla="*/ 1510725 w 1653729"/>
              <a:gd name="connsiteY4" fmla="*/ 168051 h 1103874"/>
              <a:gd name="connsiteX5" fmla="*/ 1545613 w 1653729"/>
              <a:gd name="connsiteY5" fmla="*/ 241635 h 1103874"/>
              <a:gd name="connsiteX6" fmla="*/ 1356086 w 1653729"/>
              <a:gd name="connsiteY6" fmla="*/ 311446 h 1103874"/>
              <a:gd name="connsiteX7" fmla="*/ 1302339 w 1653729"/>
              <a:gd name="connsiteY7" fmla="*/ 269937 h 1103874"/>
              <a:gd name="connsiteX8" fmla="*/ 1263679 w 1653729"/>
              <a:gd name="connsiteY8" fmla="*/ 234088 h 1103874"/>
              <a:gd name="connsiteX9" fmla="*/ 1180702 w 1653729"/>
              <a:gd name="connsiteY9" fmla="*/ 237862 h 1103874"/>
              <a:gd name="connsiteX10" fmla="*/ 1357972 w 1653729"/>
              <a:gd name="connsiteY10" fmla="*/ 327483 h 1103874"/>
              <a:gd name="connsiteX11" fmla="*/ 1073209 w 1653729"/>
              <a:gd name="connsiteY11" fmla="*/ 536915 h 1103874"/>
              <a:gd name="connsiteX12" fmla="*/ 1067551 w 1653729"/>
              <a:gd name="connsiteY12" fmla="*/ 407671 h 1103874"/>
              <a:gd name="connsiteX13" fmla="*/ 977974 w 1653729"/>
              <a:gd name="connsiteY13" fmla="*/ 376539 h 1103874"/>
              <a:gd name="connsiteX14" fmla="*/ 1071323 w 1653729"/>
              <a:gd name="connsiteY14" fmla="*/ 556725 h 1103874"/>
              <a:gd name="connsiteX15" fmla="*/ 751672 w 1653729"/>
              <a:gd name="connsiteY15" fmla="*/ 797288 h 1103874"/>
              <a:gd name="connsiteX16" fmla="*/ 770530 w 1653729"/>
              <a:gd name="connsiteY16" fmla="*/ 686913 h 1103874"/>
              <a:gd name="connsiteX17" fmla="*/ 773359 w 1653729"/>
              <a:gd name="connsiteY17" fmla="*/ 533141 h 1103874"/>
              <a:gd name="connsiteX18" fmla="*/ 727156 w 1653729"/>
              <a:gd name="connsiteY18" fmla="*/ 646347 h 1103874"/>
              <a:gd name="connsiteX19" fmla="*/ 594204 w 1653729"/>
              <a:gd name="connsiteY19" fmla="*/ 875589 h 1103874"/>
              <a:gd name="connsiteX20" fmla="*/ 366959 w 1653729"/>
              <a:gd name="connsiteY20" fmla="*/ 963324 h 1103874"/>
              <a:gd name="connsiteX21" fmla="*/ 436735 w 1653729"/>
              <a:gd name="connsiteY21" fmla="*/ 886910 h 1103874"/>
              <a:gd name="connsiteX22" fmla="*/ 512169 w 1653729"/>
              <a:gd name="connsiteY22" fmla="*/ 763327 h 1103874"/>
              <a:gd name="connsiteX23" fmla="*/ 410333 w 1653729"/>
              <a:gd name="connsiteY23" fmla="*/ 869929 h 1103874"/>
              <a:gd name="connsiteX24" fmla="*/ 275495 w 1653729"/>
              <a:gd name="connsiteY24" fmla="*/ 1005776 h 1103874"/>
              <a:gd name="connsiteX25" fmla="*/ 106712 w 1653729"/>
              <a:gd name="connsiteY25" fmla="*/ 1103888 h 1103874"/>
              <a:gd name="connsiteX26" fmla="*/ 95397 w 1653729"/>
              <a:gd name="connsiteY26" fmla="*/ 973701 h 1103874"/>
              <a:gd name="connsiteX27" fmla="*/ 74653 w 1653729"/>
              <a:gd name="connsiteY27" fmla="*/ 793515 h 1103874"/>
              <a:gd name="connsiteX28" fmla="*/ 447107 w 1653729"/>
              <a:gd name="connsiteY28" fmla="*/ 651064 h 1103874"/>
              <a:gd name="connsiteX29" fmla="*/ 272667 w 1653729"/>
              <a:gd name="connsiteY29" fmla="*/ 647290 h 1103874"/>
              <a:gd name="connsiteX30" fmla="*/ 3933 w 1653729"/>
              <a:gd name="connsiteY30" fmla="*/ 753893 h 1103874"/>
              <a:gd name="connsiteX31" fmla="*/ 15249 w 1653729"/>
              <a:gd name="connsiteY31" fmla="*/ 566159 h 1103874"/>
              <a:gd name="connsiteX32" fmla="*/ 253808 w 1653729"/>
              <a:gd name="connsiteY32" fmla="*/ 456727 h 1103874"/>
              <a:gd name="connsiteX33" fmla="*/ 630035 w 1653729"/>
              <a:gd name="connsiteY33" fmla="*/ 441633 h 1103874"/>
              <a:gd name="connsiteX34" fmla="*/ 530085 w 1653729"/>
              <a:gd name="connsiteY34" fmla="*/ 414274 h 1103874"/>
              <a:gd name="connsiteX35" fmla="*/ 327356 w 1653729"/>
              <a:gd name="connsiteY35" fmla="*/ 450123 h 1103874"/>
              <a:gd name="connsiteX36" fmla="*/ 57680 w 1653729"/>
              <a:gd name="connsiteY36" fmla="*/ 518990 h 1103874"/>
              <a:gd name="connsiteX37" fmla="*/ 246265 w 1653729"/>
              <a:gd name="connsiteY37" fmla="*/ 279371 h 1103874"/>
              <a:gd name="connsiteX38" fmla="*/ 470680 w 1653729"/>
              <a:gd name="connsiteY38" fmla="*/ 250126 h 1103874"/>
              <a:gd name="connsiteX39" fmla="*/ 548000 w 1653729"/>
              <a:gd name="connsiteY39" fmla="*/ 238805 h 1103874"/>
              <a:gd name="connsiteX40" fmla="*/ 807304 w 1653729"/>
              <a:gd name="connsiteY40" fmla="*/ 295408 h 1103874"/>
              <a:gd name="connsiteX41" fmla="*/ 762044 w 1653729"/>
              <a:gd name="connsiteY41" fmla="*/ 256729 h 1103874"/>
              <a:gd name="connsiteX42" fmla="*/ 575345 w 1653729"/>
              <a:gd name="connsiteY42" fmla="*/ 223711 h 1103874"/>
              <a:gd name="connsiteX43" fmla="*/ 456537 w 1653729"/>
              <a:gd name="connsiteY43" fmla="*/ 251069 h 1103874"/>
              <a:gd name="connsiteX44" fmla="*/ 246265 w 1653729"/>
              <a:gd name="connsiteY44" fmla="*/ 279371 h 1103874"/>
              <a:gd name="connsiteX45" fmla="*/ 333014 w 1653729"/>
              <a:gd name="connsiteY45" fmla="*/ 193522 h 1103874"/>
              <a:gd name="connsiteX46" fmla="*/ 470680 w 1653729"/>
              <a:gd name="connsiteY46" fmla="*/ 105788 h 1103874"/>
              <a:gd name="connsiteX47" fmla="*/ 759215 w 1653729"/>
              <a:gd name="connsiteY47" fmla="*/ 98241 h 1103874"/>
              <a:gd name="connsiteX48" fmla="*/ 910083 w 1653729"/>
              <a:gd name="connsiteY48" fmla="*/ 165221 h 1103874"/>
              <a:gd name="connsiteX49" fmla="*/ 752615 w 1653729"/>
              <a:gd name="connsiteY49" fmla="*/ 102958 h 1103874"/>
              <a:gd name="connsiteX50" fmla="*/ 517827 w 1653729"/>
              <a:gd name="connsiteY50" fmla="*/ 90694 h 1103874"/>
              <a:gd name="connsiteX51" fmla="*/ 635692 w 1653729"/>
              <a:gd name="connsiteY51" fmla="*/ 38808 h 1103874"/>
              <a:gd name="connsiteX52" fmla="*/ 848793 w 1653729"/>
              <a:gd name="connsiteY52" fmla="*/ 1072 h 1103874"/>
              <a:gd name="connsiteX53" fmla="*/ 984574 w 1653729"/>
              <a:gd name="connsiteY53" fmla="*/ 68052 h 1103874"/>
              <a:gd name="connsiteX54" fmla="*/ 1046807 w 1653729"/>
              <a:gd name="connsiteY54" fmla="*/ 118995 h 1103874"/>
              <a:gd name="connsiteX55" fmla="*/ 933656 w 1653729"/>
              <a:gd name="connsiteY55" fmla="*/ 34091 h 1103874"/>
              <a:gd name="connsiteX56" fmla="*/ 1037378 w 1653729"/>
              <a:gd name="connsiteY56" fmla="*/ 28430 h 1103874"/>
              <a:gd name="connsiteX57" fmla="*/ 1282538 w 1653729"/>
              <a:gd name="connsiteY57" fmla="*/ 35034 h 1103874"/>
              <a:gd name="connsiteX58" fmla="*/ 1314597 w 1653729"/>
              <a:gd name="connsiteY58" fmla="*/ 168995 h 11038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</a:cxnLst>
            <a:rect l="l" t="t" r="r" b="b"/>
            <a:pathLst>
              <a:path w="1653729" h="1103874">
                <a:moveTo>
                  <a:pt x="1314597" y="168995"/>
                </a:moveTo>
                <a:cubicBezTo>
                  <a:pt x="1314597" y="168995"/>
                  <a:pt x="1486209" y="104844"/>
                  <a:pt x="1568244" y="85977"/>
                </a:cubicBezTo>
                <a:cubicBezTo>
                  <a:pt x="1650278" y="67109"/>
                  <a:pt x="1659707" y="102958"/>
                  <a:pt x="1651221" y="121825"/>
                </a:cubicBezTo>
                <a:cubicBezTo>
                  <a:pt x="1642735" y="140693"/>
                  <a:pt x="1588988" y="180315"/>
                  <a:pt x="1555986" y="183145"/>
                </a:cubicBezTo>
                <a:cubicBezTo>
                  <a:pt x="1555986" y="183145"/>
                  <a:pt x="1539956" y="167108"/>
                  <a:pt x="1510725" y="168051"/>
                </a:cubicBezTo>
                <a:cubicBezTo>
                  <a:pt x="1510725" y="168051"/>
                  <a:pt x="1566358" y="184089"/>
                  <a:pt x="1545613" y="241635"/>
                </a:cubicBezTo>
                <a:cubicBezTo>
                  <a:pt x="1524869" y="299182"/>
                  <a:pt x="1483381" y="326540"/>
                  <a:pt x="1356086" y="311446"/>
                </a:cubicBezTo>
                <a:cubicBezTo>
                  <a:pt x="1356086" y="311446"/>
                  <a:pt x="1319312" y="273710"/>
                  <a:pt x="1302339" y="269937"/>
                </a:cubicBezTo>
                <a:cubicBezTo>
                  <a:pt x="1302339" y="269937"/>
                  <a:pt x="1316483" y="248239"/>
                  <a:pt x="1263679" y="234088"/>
                </a:cubicBezTo>
                <a:cubicBezTo>
                  <a:pt x="1210876" y="219937"/>
                  <a:pt x="1180702" y="237862"/>
                  <a:pt x="1180702" y="237862"/>
                </a:cubicBezTo>
                <a:cubicBezTo>
                  <a:pt x="1180702" y="237862"/>
                  <a:pt x="1365515" y="265220"/>
                  <a:pt x="1357972" y="327483"/>
                </a:cubicBezTo>
                <a:cubicBezTo>
                  <a:pt x="1350428" y="389747"/>
                  <a:pt x="1239163" y="506726"/>
                  <a:pt x="1073209" y="536915"/>
                </a:cubicBezTo>
                <a:cubicBezTo>
                  <a:pt x="1073209" y="536915"/>
                  <a:pt x="1108097" y="452953"/>
                  <a:pt x="1067551" y="407671"/>
                </a:cubicBezTo>
                <a:cubicBezTo>
                  <a:pt x="1027005" y="362388"/>
                  <a:pt x="1000604" y="352011"/>
                  <a:pt x="977974" y="376539"/>
                </a:cubicBezTo>
                <a:cubicBezTo>
                  <a:pt x="977974" y="376539"/>
                  <a:pt x="1093010" y="453897"/>
                  <a:pt x="1071323" y="556725"/>
                </a:cubicBezTo>
                <a:cubicBezTo>
                  <a:pt x="1049636" y="659554"/>
                  <a:pt x="906311" y="782195"/>
                  <a:pt x="751672" y="797288"/>
                </a:cubicBezTo>
                <a:cubicBezTo>
                  <a:pt x="751672" y="797288"/>
                  <a:pt x="775245" y="737856"/>
                  <a:pt x="770530" y="686913"/>
                </a:cubicBezTo>
                <a:cubicBezTo>
                  <a:pt x="765816" y="635970"/>
                  <a:pt x="802590" y="553895"/>
                  <a:pt x="773359" y="533141"/>
                </a:cubicBezTo>
                <a:cubicBezTo>
                  <a:pt x="744128" y="512386"/>
                  <a:pt x="732813" y="596348"/>
                  <a:pt x="727156" y="646347"/>
                </a:cubicBezTo>
                <a:cubicBezTo>
                  <a:pt x="721498" y="696346"/>
                  <a:pt x="691325" y="810496"/>
                  <a:pt x="594204" y="875589"/>
                </a:cubicBezTo>
                <a:cubicBezTo>
                  <a:pt x="497082" y="940683"/>
                  <a:pt x="409391" y="913325"/>
                  <a:pt x="366959" y="963324"/>
                </a:cubicBezTo>
                <a:cubicBezTo>
                  <a:pt x="366959" y="963324"/>
                  <a:pt x="384874" y="933136"/>
                  <a:pt x="436735" y="886910"/>
                </a:cubicBezTo>
                <a:cubicBezTo>
                  <a:pt x="488596" y="840684"/>
                  <a:pt x="512169" y="763327"/>
                  <a:pt x="512169" y="763327"/>
                </a:cubicBezTo>
                <a:cubicBezTo>
                  <a:pt x="512169" y="763327"/>
                  <a:pt x="454651" y="792571"/>
                  <a:pt x="410333" y="869929"/>
                </a:cubicBezTo>
                <a:cubicBezTo>
                  <a:pt x="366016" y="947287"/>
                  <a:pt x="352815" y="969928"/>
                  <a:pt x="275495" y="1005776"/>
                </a:cubicBezTo>
                <a:cubicBezTo>
                  <a:pt x="198176" y="1041625"/>
                  <a:pt x="176488" y="1091625"/>
                  <a:pt x="106712" y="1103888"/>
                </a:cubicBezTo>
                <a:cubicBezTo>
                  <a:pt x="106712" y="1103888"/>
                  <a:pt x="140657" y="1043512"/>
                  <a:pt x="95397" y="973701"/>
                </a:cubicBezTo>
                <a:cubicBezTo>
                  <a:pt x="50137" y="903891"/>
                  <a:pt x="16191" y="860495"/>
                  <a:pt x="74653" y="793515"/>
                </a:cubicBezTo>
                <a:cubicBezTo>
                  <a:pt x="133114" y="726535"/>
                  <a:pt x="231178" y="685026"/>
                  <a:pt x="447107" y="651064"/>
                </a:cubicBezTo>
                <a:cubicBezTo>
                  <a:pt x="447107" y="651064"/>
                  <a:pt x="348100" y="623706"/>
                  <a:pt x="272667" y="647290"/>
                </a:cubicBezTo>
                <a:cubicBezTo>
                  <a:pt x="197233" y="670875"/>
                  <a:pt x="7705" y="751063"/>
                  <a:pt x="3933" y="753893"/>
                </a:cubicBezTo>
                <a:cubicBezTo>
                  <a:pt x="3933" y="753893"/>
                  <a:pt x="-10211" y="616159"/>
                  <a:pt x="15249" y="566159"/>
                </a:cubicBezTo>
                <a:cubicBezTo>
                  <a:pt x="40707" y="516160"/>
                  <a:pt x="96340" y="481255"/>
                  <a:pt x="253808" y="456727"/>
                </a:cubicBezTo>
                <a:cubicBezTo>
                  <a:pt x="411276" y="432199"/>
                  <a:pt x="629092" y="452010"/>
                  <a:pt x="630035" y="441633"/>
                </a:cubicBezTo>
                <a:cubicBezTo>
                  <a:pt x="630978" y="431255"/>
                  <a:pt x="568745" y="425595"/>
                  <a:pt x="530085" y="414274"/>
                </a:cubicBezTo>
                <a:cubicBezTo>
                  <a:pt x="491425" y="402954"/>
                  <a:pt x="441450" y="389747"/>
                  <a:pt x="327356" y="450123"/>
                </a:cubicBezTo>
                <a:cubicBezTo>
                  <a:pt x="327356" y="450123"/>
                  <a:pt x="168945" y="466161"/>
                  <a:pt x="57680" y="518990"/>
                </a:cubicBezTo>
                <a:cubicBezTo>
                  <a:pt x="57680" y="518990"/>
                  <a:pt x="105769" y="362388"/>
                  <a:pt x="246265" y="279371"/>
                </a:cubicBezTo>
                <a:cubicBezTo>
                  <a:pt x="246265" y="279371"/>
                  <a:pt x="336785" y="234088"/>
                  <a:pt x="470680" y="250126"/>
                </a:cubicBezTo>
                <a:cubicBezTo>
                  <a:pt x="470680" y="250126"/>
                  <a:pt x="520656" y="252956"/>
                  <a:pt x="548000" y="238805"/>
                </a:cubicBezTo>
                <a:cubicBezTo>
                  <a:pt x="575345" y="224654"/>
                  <a:pt x="779017" y="298238"/>
                  <a:pt x="807304" y="295408"/>
                </a:cubicBezTo>
                <a:cubicBezTo>
                  <a:pt x="835592" y="292578"/>
                  <a:pt x="829934" y="280314"/>
                  <a:pt x="762044" y="256729"/>
                </a:cubicBezTo>
                <a:cubicBezTo>
                  <a:pt x="694154" y="233145"/>
                  <a:pt x="677181" y="210504"/>
                  <a:pt x="575345" y="223711"/>
                </a:cubicBezTo>
                <a:cubicBezTo>
                  <a:pt x="473509" y="236918"/>
                  <a:pt x="434849" y="237862"/>
                  <a:pt x="456537" y="251069"/>
                </a:cubicBezTo>
                <a:cubicBezTo>
                  <a:pt x="478224" y="264277"/>
                  <a:pt x="246265" y="279371"/>
                  <a:pt x="246265" y="279371"/>
                </a:cubicBezTo>
                <a:cubicBezTo>
                  <a:pt x="246265" y="279371"/>
                  <a:pt x="282096" y="212390"/>
                  <a:pt x="333014" y="193522"/>
                </a:cubicBezTo>
                <a:cubicBezTo>
                  <a:pt x="383932" y="174655"/>
                  <a:pt x="402790" y="129372"/>
                  <a:pt x="470680" y="105788"/>
                </a:cubicBezTo>
                <a:cubicBezTo>
                  <a:pt x="538571" y="82203"/>
                  <a:pt x="679067" y="51071"/>
                  <a:pt x="759215" y="98241"/>
                </a:cubicBezTo>
                <a:cubicBezTo>
                  <a:pt x="839364" y="145410"/>
                  <a:pt x="919512" y="183145"/>
                  <a:pt x="910083" y="165221"/>
                </a:cubicBezTo>
                <a:cubicBezTo>
                  <a:pt x="900654" y="147297"/>
                  <a:pt x="803533" y="107675"/>
                  <a:pt x="752615" y="102958"/>
                </a:cubicBezTo>
                <a:cubicBezTo>
                  <a:pt x="701697" y="98241"/>
                  <a:pt x="517827" y="90694"/>
                  <a:pt x="517827" y="90694"/>
                </a:cubicBezTo>
                <a:cubicBezTo>
                  <a:pt x="517827" y="90694"/>
                  <a:pt x="531971" y="49185"/>
                  <a:pt x="635692" y="38808"/>
                </a:cubicBezTo>
                <a:cubicBezTo>
                  <a:pt x="739414" y="28430"/>
                  <a:pt x="815791" y="7676"/>
                  <a:pt x="848793" y="1072"/>
                </a:cubicBezTo>
                <a:cubicBezTo>
                  <a:pt x="881795" y="-5532"/>
                  <a:pt x="949686" y="18996"/>
                  <a:pt x="984574" y="68052"/>
                </a:cubicBezTo>
                <a:cubicBezTo>
                  <a:pt x="1019462" y="117108"/>
                  <a:pt x="1047750" y="145410"/>
                  <a:pt x="1046807" y="118995"/>
                </a:cubicBezTo>
                <a:cubicBezTo>
                  <a:pt x="1045863" y="92580"/>
                  <a:pt x="933656" y="34091"/>
                  <a:pt x="933656" y="34091"/>
                </a:cubicBezTo>
                <a:cubicBezTo>
                  <a:pt x="933656" y="34091"/>
                  <a:pt x="963830" y="35976"/>
                  <a:pt x="1037378" y="28430"/>
                </a:cubicBezTo>
                <a:cubicBezTo>
                  <a:pt x="1110926" y="20883"/>
                  <a:pt x="1231620" y="14279"/>
                  <a:pt x="1282538" y="35034"/>
                </a:cubicBezTo>
                <a:cubicBezTo>
                  <a:pt x="1333456" y="55789"/>
                  <a:pt x="1352314" y="119938"/>
                  <a:pt x="1314597" y="168995"/>
                </a:cubicBezTo>
                <a:close/>
              </a:path>
            </a:pathLst>
          </a:custGeom>
          <a:solidFill>
            <a:schemeClr val="bg1"/>
          </a:solidFill>
          <a:ln w="22378" cap="rnd">
            <a:noFill/>
            <a:prstDash val="solid"/>
            <a:round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22" name="矩形: 圆角 21">
            <a:extLst>
              <a:ext uri="{FF2B5EF4-FFF2-40B4-BE49-F238E27FC236}">
                <a16:creationId xmlns:a16="http://schemas.microsoft.com/office/drawing/2014/main" id="{6030B42E-1419-1052-BB11-4D57E21F7EB0}"/>
              </a:ext>
            </a:extLst>
          </p:cNvPr>
          <p:cNvSpPr/>
          <p:nvPr/>
        </p:nvSpPr>
        <p:spPr>
          <a:xfrm>
            <a:off x="3868555" y="3062993"/>
            <a:ext cx="4404588" cy="576459"/>
          </a:xfrm>
          <a:prstGeom prst="roundRect">
            <a:avLst>
              <a:gd name="adj" fmla="val 50000"/>
            </a:avLst>
          </a:prstGeom>
          <a:solidFill>
            <a:srgbClr val="B8D8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>
            <a:extLst>
              <a:ext uri="{FF2B5EF4-FFF2-40B4-BE49-F238E27FC236}">
                <a16:creationId xmlns:a16="http://schemas.microsoft.com/office/drawing/2014/main" id="{3C963CE2-A5E4-C90C-13B6-67A2ECCB6785}"/>
              </a:ext>
            </a:extLst>
          </p:cNvPr>
          <p:cNvSpPr txBox="1"/>
          <p:nvPr/>
        </p:nvSpPr>
        <p:spPr>
          <a:xfrm>
            <a:off x="5248652" y="3151167"/>
            <a:ext cx="169469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</a:rPr>
              <a:t>添加标题文本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4F969DE9-8212-EAAA-1D78-D09EDAAFB610}"/>
              </a:ext>
            </a:extLst>
          </p:cNvPr>
          <p:cNvSpPr txBox="1"/>
          <p:nvPr/>
        </p:nvSpPr>
        <p:spPr>
          <a:xfrm>
            <a:off x="5539293" y="1742804"/>
            <a:ext cx="1210588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得意黑" pitchFamily="2" charset="-122"/>
                <a:ea typeface="得意黑" pitchFamily="2" charset="-122"/>
              </a:rPr>
              <a:t>02</a:t>
            </a:r>
            <a:endParaRPr lang="zh-CN" altLang="en-US" sz="8800" b="1" dirty="0">
              <a:solidFill>
                <a:schemeClr val="tx1">
                  <a:lumMod val="65000"/>
                  <a:lumOff val="35000"/>
                </a:schemeClr>
              </a:solidFill>
              <a:latin typeface="得意黑" pitchFamily="2" charset="-122"/>
              <a:ea typeface="得意黑" pitchFamily="2" charset="-122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11896B98-68C8-D64F-454A-257892C17AF3}"/>
              </a:ext>
            </a:extLst>
          </p:cNvPr>
          <p:cNvSpPr txBox="1"/>
          <p:nvPr/>
        </p:nvSpPr>
        <p:spPr>
          <a:xfrm>
            <a:off x="2013857" y="3800443"/>
            <a:ext cx="8164286" cy="7084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</p:spTree>
    <p:extLst>
      <p:ext uri="{BB962C8B-B14F-4D97-AF65-F5344CB8AC3E}">
        <p14:creationId xmlns:p14="http://schemas.microsoft.com/office/powerpoint/2010/main" val="14248387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2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文本框 33">
            <a:extLst>
              <a:ext uri="{FF2B5EF4-FFF2-40B4-BE49-F238E27FC236}">
                <a16:creationId xmlns:a16="http://schemas.microsoft.com/office/drawing/2014/main" id="{A03C990F-C36A-50EF-E8C7-4728CDF490CD}"/>
              </a:ext>
            </a:extLst>
          </p:cNvPr>
          <p:cNvSpPr txBox="1"/>
          <p:nvPr/>
        </p:nvSpPr>
        <p:spPr>
          <a:xfrm>
            <a:off x="2039837" y="351504"/>
            <a:ext cx="270138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单击此处添加标题文本</a:t>
            </a: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D0F1D1FC-2C62-8608-2007-CE5B2849E55F}"/>
              </a:ext>
            </a:extLst>
          </p:cNvPr>
          <p:cNvSpPr txBox="1"/>
          <p:nvPr/>
        </p:nvSpPr>
        <p:spPr>
          <a:xfrm>
            <a:off x="1010871" y="166624"/>
            <a:ext cx="60305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得意黑" pitchFamily="2" charset="-122"/>
                <a:ea typeface="得意黑" pitchFamily="2" charset="-122"/>
              </a:rPr>
              <a:t>02</a:t>
            </a:r>
            <a:endParaRPr lang="zh-CN" altLang="en-US" sz="3600" b="1" dirty="0">
              <a:solidFill>
                <a:schemeClr val="tx1">
                  <a:lumMod val="65000"/>
                  <a:lumOff val="35000"/>
                </a:schemeClr>
              </a:solidFill>
              <a:latin typeface="得意黑" pitchFamily="2" charset="-122"/>
              <a:ea typeface="得意黑" pitchFamily="2" charset="-122"/>
            </a:endParaRPr>
          </a:p>
        </p:txBody>
      </p:sp>
      <p:sp>
        <p:nvSpPr>
          <p:cNvPr id="2" name="任意多边形 7">
            <a:extLst>
              <a:ext uri="{FF2B5EF4-FFF2-40B4-BE49-F238E27FC236}">
                <a16:creationId xmlns:a16="http://schemas.microsoft.com/office/drawing/2014/main" id="{6BFF2110-BB60-066B-D75D-B2526C08FBE9}"/>
              </a:ext>
            </a:extLst>
          </p:cNvPr>
          <p:cNvSpPr/>
          <p:nvPr/>
        </p:nvSpPr>
        <p:spPr>
          <a:xfrm>
            <a:off x="7801498" y="3578210"/>
            <a:ext cx="3385312" cy="102346"/>
          </a:xfrm>
          <a:custGeom>
            <a:avLst/>
            <a:gdLst>
              <a:gd name="connsiteX0" fmla="*/ 0 w 4456386"/>
              <a:gd name="connsiteY0" fmla="*/ 0 h 0"/>
              <a:gd name="connsiteX1" fmla="*/ 4456386 w 4456386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456386">
                <a:moveTo>
                  <a:pt x="0" y="0"/>
                </a:moveTo>
                <a:lnTo>
                  <a:pt x="4456386" y="0"/>
                </a:lnTo>
              </a:path>
            </a:pathLst>
          </a:custGeom>
          <a:noFill/>
          <a:ln w="12700">
            <a:solidFill>
              <a:schemeClr val="tx1">
                <a:lumMod val="50000"/>
                <a:lumOff val="50000"/>
              </a:schemeClr>
            </a:solidFill>
            <a:prstDash val="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任意多边形 14">
            <a:extLst>
              <a:ext uri="{FF2B5EF4-FFF2-40B4-BE49-F238E27FC236}">
                <a16:creationId xmlns:a16="http://schemas.microsoft.com/office/drawing/2014/main" id="{DE05BACD-0934-4111-ABFB-B7011195F7C7}"/>
              </a:ext>
            </a:extLst>
          </p:cNvPr>
          <p:cNvSpPr/>
          <p:nvPr/>
        </p:nvSpPr>
        <p:spPr>
          <a:xfrm>
            <a:off x="1018076" y="1885074"/>
            <a:ext cx="3385312" cy="102346"/>
          </a:xfrm>
          <a:custGeom>
            <a:avLst/>
            <a:gdLst>
              <a:gd name="connsiteX0" fmla="*/ 0 w 4456386"/>
              <a:gd name="connsiteY0" fmla="*/ 0 h 0"/>
              <a:gd name="connsiteX1" fmla="*/ 4456386 w 4456386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456386">
                <a:moveTo>
                  <a:pt x="0" y="0"/>
                </a:moveTo>
                <a:lnTo>
                  <a:pt x="4456386" y="0"/>
                </a:lnTo>
              </a:path>
            </a:pathLst>
          </a:custGeom>
          <a:noFill/>
          <a:ln w="12700">
            <a:solidFill>
              <a:schemeClr val="tx1">
                <a:lumMod val="50000"/>
                <a:lumOff val="50000"/>
              </a:schemeClr>
            </a:solidFill>
            <a:prstDash val="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任意多边形 15">
            <a:extLst>
              <a:ext uri="{FF2B5EF4-FFF2-40B4-BE49-F238E27FC236}">
                <a16:creationId xmlns:a16="http://schemas.microsoft.com/office/drawing/2014/main" id="{8491C619-6767-082C-9DD2-BB1E7690FF94}"/>
              </a:ext>
            </a:extLst>
          </p:cNvPr>
          <p:cNvSpPr/>
          <p:nvPr/>
        </p:nvSpPr>
        <p:spPr>
          <a:xfrm>
            <a:off x="1018076" y="4190888"/>
            <a:ext cx="3385312" cy="102346"/>
          </a:xfrm>
          <a:custGeom>
            <a:avLst/>
            <a:gdLst>
              <a:gd name="connsiteX0" fmla="*/ 0 w 4456386"/>
              <a:gd name="connsiteY0" fmla="*/ 0 h 0"/>
              <a:gd name="connsiteX1" fmla="*/ 4456386 w 4456386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456386">
                <a:moveTo>
                  <a:pt x="0" y="0"/>
                </a:moveTo>
                <a:lnTo>
                  <a:pt x="4456386" y="0"/>
                </a:lnTo>
              </a:path>
            </a:pathLst>
          </a:custGeom>
          <a:noFill/>
          <a:ln w="12700">
            <a:solidFill>
              <a:schemeClr val="tx1">
                <a:lumMod val="50000"/>
                <a:lumOff val="50000"/>
              </a:schemeClr>
            </a:solidFill>
            <a:prstDash val="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EA1FEB1E-86BC-6FB3-FB08-5A1BD5B8F4B4}"/>
              </a:ext>
            </a:extLst>
          </p:cNvPr>
          <p:cNvGrpSpPr/>
          <p:nvPr/>
        </p:nvGrpSpPr>
        <p:grpSpPr>
          <a:xfrm>
            <a:off x="3718643" y="1171737"/>
            <a:ext cx="2936544" cy="2508819"/>
            <a:chOff x="3718643" y="1406319"/>
            <a:chExt cx="2936544" cy="2508819"/>
          </a:xfrm>
        </p:grpSpPr>
        <p:sp>
          <p:nvSpPr>
            <p:cNvPr id="6" name="任意多边形 17">
              <a:extLst>
                <a:ext uri="{FF2B5EF4-FFF2-40B4-BE49-F238E27FC236}">
                  <a16:creationId xmlns:a16="http://schemas.microsoft.com/office/drawing/2014/main" id="{00D156CE-7EFD-0410-9E2E-F27D16BD6B15}"/>
                </a:ext>
              </a:extLst>
            </p:cNvPr>
            <p:cNvSpPr/>
            <p:nvPr/>
          </p:nvSpPr>
          <p:spPr>
            <a:xfrm>
              <a:off x="4145307" y="1406319"/>
              <a:ext cx="2509880" cy="2508819"/>
            </a:xfrm>
            <a:custGeom>
              <a:avLst/>
              <a:gdLst>
                <a:gd name="connsiteX0" fmla="*/ 1029203 w 2059217"/>
                <a:gd name="connsiteY0" fmla="*/ 0 h 2058346"/>
                <a:gd name="connsiteX1" fmla="*/ 2059217 w 2059217"/>
                <a:gd name="connsiteY1" fmla="*/ 1030014 h 2058346"/>
                <a:gd name="connsiteX2" fmla="*/ 1134516 w 2059217"/>
                <a:gd name="connsiteY2" fmla="*/ 2054710 h 2058346"/>
                <a:gd name="connsiteX3" fmla="*/ 1062524 w 2059217"/>
                <a:gd name="connsiteY3" fmla="*/ 2058346 h 2058346"/>
                <a:gd name="connsiteX4" fmla="*/ 1062524 w 2059217"/>
                <a:gd name="connsiteY4" fmla="*/ 1573304 h 2058346"/>
                <a:gd name="connsiteX5" fmla="*/ 1139372 w 2059217"/>
                <a:gd name="connsiteY5" fmla="*/ 1565557 h 2058346"/>
                <a:gd name="connsiteX6" fmla="*/ 1575852 w 2059217"/>
                <a:gd name="connsiteY6" fmla="*/ 1030014 h 2058346"/>
                <a:gd name="connsiteX7" fmla="*/ 1029203 w 2059217"/>
                <a:gd name="connsiteY7" fmla="*/ 483365 h 2058346"/>
                <a:gd name="connsiteX8" fmla="*/ 493660 w 2059217"/>
                <a:gd name="connsiteY8" fmla="*/ 919845 h 2058346"/>
                <a:gd name="connsiteX9" fmla="*/ 484172 w 2059217"/>
                <a:gd name="connsiteY9" fmla="*/ 1013968 h 2058346"/>
                <a:gd name="connsiteX10" fmla="*/ 0 w 2059217"/>
                <a:gd name="connsiteY10" fmla="*/ 1013968 h 2058346"/>
                <a:gd name="connsiteX11" fmla="*/ 4507 w 2059217"/>
                <a:gd name="connsiteY11" fmla="*/ 924701 h 2058346"/>
                <a:gd name="connsiteX12" fmla="*/ 1029203 w 2059217"/>
                <a:gd name="connsiteY12" fmla="*/ 0 h 20583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059217" h="2058346">
                  <a:moveTo>
                    <a:pt x="1029203" y="0"/>
                  </a:moveTo>
                  <a:cubicBezTo>
                    <a:pt x="1598064" y="0"/>
                    <a:pt x="2059217" y="461153"/>
                    <a:pt x="2059217" y="1030014"/>
                  </a:cubicBezTo>
                  <a:cubicBezTo>
                    <a:pt x="2059217" y="1563321"/>
                    <a:pt x="1653907" y="2001963"/>
                    <a:pt x="1134516" y="2054710"/>
                  </a:cubicBezTo>
                  <a:lnTo>
                    <a:pt x="1062524" y="2058346"/>
                  </a:lnTo>
                  <a:lnTo>
                    <a:pt x="1062524" y="1573304"/>
                  </a:lnTo>
                  <a:lnTo>
                    <a:pt x="1139372" y="1565557"/>
                  </a:lnTo>
                  <a:cubicBezTo>
                    <a:pt x="1388471" y="1514584"/>
                    <a:pt x="1575852" y="1294182"/>
                    <a:pt x="1575852" y="1030014"/>
                  </a:cubicBezTo>
                  <a:cubicBezTo>
                    <a:pt x="1575852" y="728108"/>
                    <a:pt x="1331109" y="483365"/>
                    <a:pt x="1029203" y="483365"/>
                  </a:cubicBezTo>
                  <a:cubicBezTo>
                    <a:pt x="765035" y="483365"/>
                    <a:pt x="544633" y="670746"/>
                    <a:pt x="493660" y="919845"/>
                  </a:cubicBezTo>
                  <a:lnTo>
                    <a:pt x="484172" y="1013968"/>
                  </a:lnTo>
                  <a:lnTo>
                    <a:pt x="0" y="1013968"/>
                  </a:lnTo>
                  <a:lnTo>
                    <a:pt x="4507" y="924701"/>
                  </a:lnTo>
                  <a:cubicBezTo>
                    <a:pt x="57254" y="405310"/>
                    <a:pt x="495896" y="0"/>
                    <a:pt x="1029203" y="0"/>
                  </a:cubicBezTo>
                  <a:close/>
                </a:path>
              </a:pathLst>
            </a:custGeom>
            <a:solidFill>
              <a:srgbClr val="D4E1E3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7" name="弧形 6">
              <a:extLst>
                <a:ext uri="{FF2B5EF4-FFF2-40B4-BE49-F238E27FC236}">
                  <a16:creationId xmlns:a16="http://schemas.microsoft.com/office/drawing/2014/main" id="{32F9AFAA-9DE0-FD8B-5E44-456C82236542}"/>
                </a:ext>
              </a:extLst>
            </p:cNvPr>
            <p:cNvSpPr/>
            <p:nvPr/>
          </p:nvSpPr>
          <p:spPr>
            <a:xfrm>
              <a:off x="4842987" y="2106538"/>
              <a:ext cx="1114518" cy="1114518"/>
            </a:xfrm>
            <a:prstGeom prst="arc">
              <a:avLst>
                <a:gd name="adj1" fmla="val 16200000"/>
                <a:gd name="adj2" fmla="val 5193982"/>
              </a:avLst>
            </a:prstGeom>
            <a:ln w="12700">
              <a:solidFill>
                <a:srgbClr val="193860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1100">
                <a:cs typeface="+mn-ea"/>
                <a:sym typeface="+mn-lt"/>
              </a:endParaRPr>
            </a:p>
          </p:txBody>
        </p:sp>
        <p:pic>
          <p:nvPicPr>
            <p:cNvPr id="8" name="图片 7">
              <a:extLst>
                <a:ext uri="{FF2B5EF4-FFF2-40B4-BE49-F238E27FC236}">
                  <a16:creationId xmlns:a16="http://schemas.microsoft.com/office/drawing/2014/main" id="{D254DD30-F65D-D334-395B-BFC401D95D2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biLevel thresh="75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aturation sat="66000"/>
                      </a14:imgEffect>
                    </a14:imgLayer>
                  </a14:imgProps>
                </a:ext>
              </a:extLst>
            </a:blip>
            <a:srcRect t="76775"/>
            <a:stretch/>
          </p:blipFill>
          <p:spPr>
            <a:xfrm flipV="1">
              <a:off x="3718643" y="2502754"/>
              <a:ext cx="1551008" cy="145911"/>
            </a:xfrm>
            <a:prstGeom prst="rect">
              <a:avLst/>
            </a:prstGeom>
          </p:spPr>
        </p:pic>
        <p:sp>
          <p:nvSpPr>
            <p:cNvPr id="9" name="矩形 8">
              <a:extLst>
                <a:ext uri="{FF2B5EF4-FFF2-40B4-BE49-F238E27FC236}">
                  <a16:creationId xmlns:a16="http://schemas.microsoft.com/office/drawing/2014/main" id="{DEC30D61-5D1A-92EA-5204-618D9678AF17}"/>
                </a:ext>
              </a:extLst>
            </p:cNvPr>
            <p:cNvSpPr/>
            <p:nvPr/>
          </p:nvSpPr>
          <p:spPr>
            <a:xfrm>
              <a:off x="5134394" y="2442711"/>
              <a:ext cx="556334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4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01</a:t>
              </a:r>
              <a:endPara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A9980009-A11F-8FC4-0FEC-0E94ACD8AA8A}"/>
              </a:ext>
            </a:extLst>
          </p:cNvPr>
          <p:cNvGrpSpPr/>
          <p:nvPr/>
        </p:nvGrpSpPr>
        <p:grpSpPr>
          <a:xfrm>
            <a:off x="4157127" y="3090661"/>
            <a:ext cx="2510869" cy="2510869"/>
            <a:chOff x="4157127" y="3325243"/>
            <a:chExt cx="2510869" cy="2510869"/>
          </a:xfrm>
        </p:grpSpPr>
        <p:sp>
          <p:nvSpPr>
            <p:cNvPr id="11" name="任意多边形 22">
              <a:extLst>
                <a:ext uri="{FF2B5EF4-FFF2-40B4-BE49-F238E27FC236}">
                  <a16:creationId xmlns:a16="http://schemas.microsoft.com/office/drawing/2014/main" id="{46C9CBB7-993C-BEEF-46EA-9E50E2920385}"/>
                </a:ext>
              </a:extLst>
            </p:cNvPr>
            <p:cNvSpPr/>
            <p:nvPr/>
          </p:nvSpPr>
          <p:spPr>
            <a:xfrm>
              <a:off x="4157127" y="3325243"/>
              <a:ext cx="2510869" cy="2510869"/>
            </a:xfrm>
            <a:custGeom>
              <a:avLst/>
              <a:gdLst>
                <a:gd name="connsiteX0" fmla="*/ 1030014 w 2060028"/>
                <a:gd name="connsiteY0" fmla="*/ 0 h 2060028"/>
                <a:gd name="connsiteX1" fmla="*/ 1057518 w 2060028"/>
                <a:gd name="connsiteY1" fmla="*/ 1389 h 2060028"/>
                <a:gd name="connsiteX2" fmla="*/ 1057518 w 2060028"/>
                <a:gd name="connsiteY2" fmla="*/ 486138 h 2060028"/>
                <a:gd name="connsiteX3" fmla="*/ 1030014 w 2060028"/>
                <a:gd name="connsiteY3" fmla="*/ 483365 h 2060028"/>
                <a:gd name="connsiteX4" fmla="*/ 483365 w 2060028"/>
                <a:gd name="connsiteY4" fmla="*/ 1030014 h 2060028"/>
                <a:gd name="connsiteX5" fmla="*/ 1030014 w 2060028"/>
                <a:gd name="connsiteY5" fmla="*/ 1576663 h 2060028"/>
                <a:gd name="connsiteX6" fmla="*/ 1576663 w 2060028"/>
                <a:gd name="connsiteY6" fmla="*/ 1030014 h 2060028"/>
                <a:gd name="connsiteX7" fmla="*/ 1576486 w 2060028"/>
                <a:gd name="connsiteY7" fmla="*/ 1028255 h 2060028"/>
                <a:gd name="connsiteX8" fmla="*/ 2059939 w 2060028"/>
                <a:gd name="connsiteY8" fmla="*/ 1028255 h 2060028"/>
                <a:gd name="connsiteX9" fmla="*/ 2060028 w 2060028"/>
                <a:gd name="connsiteY9" fmla="*/ 1030014 h 2060028"/>
                <a:gd name="connsiteX10" fmla="*/ 1030014 w 2060028"/>
                <a:gd name="connsiteY10" fmla="*/ 2060028 h 2060028"/>
                <a:gd name="connsiteX11" fmla="*/ 0 w 2060028"/>
                <a:gd name="connsiteY11" fmla="*/ 1030014 h 2060028"/>
                <a:gd name="connsiteX12" fmla="*/ 1030014 w 2060028"/>
                <a:gd name="connsiteY12" fmla="*/ 0 h 20600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060028" h="2060028">
                  <a:moveTo>
                    <a:pt x="1030014" y="0"/>
                  </a:moveTo>
                  <a:lnTo>
                    <a:pt x="1057518" y="1389"/>
                  </a:lnTo>
                  <a:lnTo>
                    <a:pt x="1057518" y="486138"/>
                  </a:lnTo>
                  <a:lnTo>
                    <a:pt x="1030014" y="483365"/>
                  </a:lnTo>
                  <a:cubicBezTo>
                    <a:pt x="728108" y="483365"/>
                    <a:pt x="483365" y="728108"/>
                    <a:pt x="483365" y="1030014"/>
                  </a:cubicBezTo>
                  <a:cubicBezTo>
                    <a:pt x="483365" y="1331920"/>
                    <a:pt x="728108" y="1576663"/>
                    <a:pt x="1030014" y="1576663"/>
                  </a:cubicBezTo>
                  <a:cubicBezTo>
                    <a:pt x="1331920" y="1576663"/>
                    <a:pt x="1576663" y="1331920"/>
                    <a:pt x="1576663" y="1030014"/>
                  </a:cubicBezTo>
                  <a:lnTo>
                    <a:pt x="1576486" y="1028255"/>
                  </a:lnTo>
                  <a:lnTo>
                    <a:pt x="2059939" y="1028255"/>
                  </a:lnTo>
                  <a:lnTo>
                    <a:pt x="2060028" y="1030014"/>
                  </a:lnTo>
                  <a:cubicBezTo>
                    <a:pt x="2060028" y="1598875"/>
                    <a:pt x="1598875" y="2060028"/>
                    <a:pt x="1030014" y="2060028"/>
                  </a:cubicBezTo>
                  <a:cubicBezTo>
                    <a:pt x="461153" y="2060028"/>
                    <a:pt x="0" y="1598875"/>
                    <a:pt x="0" y="1030014"/>
                  </a:cubicBezTo>
                  <a:cubicBezTo>
                    <a:pt x="0" y="461153"/>
                    <a:pt x="461153" y="0"/>
                    <a:pt x="1030014" y="0"/>
                  </a:cubicBezTo>
                  <a:close/>
                </a:path>
              </a:pathLst>
            </a:custGeom>
            <a:solidFill>
              <a:srgbClr val="5B778D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12" name="弧形 11">
              <a:extLst>
                <a:ext uri="{FF2B5EF4-FFF2-40B4-BE49-F238E27FC236}">
                  <a16:creationId xmlns:a16="http://schemas.microsoft.com/office/drawing/2014/main" id="{E78F8422-41AC-1346-3927-CF43224F563C}"/>
                </a:ext>
              </a:extLst>
            </p:cNvPr>
            <p:cNvSpPr/>
            <p:nvPr/>
          </p:nvSpPr>
          <p:spPr>
            <a:xfrm rot="8100000">
              <a:off x="4860517" y="4023418"/>
              <a:ext cx="1114518" cy="1114518"/>
            </a:xfrm>
            <a:prstGeom prst="arc">
              <a:avLst>
                <a:gd name="adj1" fmla="val 16200000"/>
                <a:gd name="adj2" fmla="val 5193982"/>
              </a:avLst>
            </a:prstGeom>
            <a:ln w="12700">
              <a:solidFill>
                <a:srgbClr val="527FA9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1100">
                <a:cs typeface="+mn-ea"/>
                <a:sym typeface="+mn-lt"/>
              </a:endParaRPr>
            </a:p>
          </p:txBody>
        </p:sp>
        <p:sp>
          <p:nvSpPr>
            <p:cNvPr id="13" name="矩形 12">
              <a:extLst>
                <a:ext uri="{FF2B5EF4-FFF2-40B4-BE49-F238E27FC236}">
                  <a16:creationId xmlns:a16="http://schemas.microsoft.com/office/drawing/2014/main" id="{3D675CB9-D8F7-48F2-D8C0-0AB1250D1898}"/>
                </a:ext>
              </a:extLst>
            </p:cNvPr>
            <p:cNvSpPr/>
            <p:nvPr/>
          </p:nvSpPr>
          <p:spPr>
            <a:xfrm>
              <a:off x="5057034" y="4360883"/>
              <a:ext cx="695341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4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02</a:t>
              </a:r>
              <a:endPara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6F091196-0C07-EFC4-F247-EE7C5515FCF4}"/>
              </a:ext>
            </a:extLst>
          </p:cNvPr>
          <p:cNvGrpSpPr/>
          <p:nvPr/>
        </p:nvGrpSpPr>
        <p:grpSpPr>
          <a:xfrm>
            <a:off x="6075041" y="3160166"/>
            <a:ext cx="2507625" cy="2973706"/>
            <a:chOff x="6075041" y="3394748"/>
            <a:chExt cx="2507625" cy="2973706"/>
          </a:xfrm>
        </p:grpSpPr>
        <p:sp>
          <p:nvSpPr>
            <p:cNvPr id="15" name="任意多边形 26">
              <a:extLst>
                <a:ext uri="{FF2B5EF4-FFF2-40B4-BE49-F238E27FC236}">
                  <a16:creationId xmlns:a16="http://schemas.microsoft.com/office/drawing/2014/main" id="{47371F34-FD70-0C2E-C43A-30705861BB86}"/>
                </a:ext>
              </a:extLst>
            </p:cNvPr>
            <p:cNvSpPr/>
            <p:nvPr/>
          </p:nvSpPr>
          <p:spPr>
            <a:xfrm>
              <a:off x="6075041" y="3394748"/>
              <a:ext cx="2507625" cy="2509942"/>
            </a:xfrm>
            <a:custGeom>
              <a:avLst/>
              <a:gdLst>
                <a:gd name="connsiteX0" fmla="*/ 1027353 w 2057367"/>
                <a:gd name="connsiteY0" fmla="*/ 0 h 2059268"/>
                <a:gd name="connsiteX1" fmla="*/ 2057367 w 2057367"/>
                <a:gd name="connsiteY1" fmla="*/ 1030014 h 2059268"/>
                <a:gd name="connsiteX2" fmla="*/ 1132666 w 2057367"/>
                <a:gd name="connsiteY2" fmla="*/ 2054710 h 2059268"/>
                <a:gd name="connsiteX3" fmla="*/ 1042417 w 2057367"/>
                <a:gd name="connsiteY3" fmla="*/ 2059268 h 2059268"/>
                <a:gd name="connsiteX4" fmla="*/ 1042417 w 2057367"/>
                <a:gd name="connsiteY4" fmla="*/ 1575145 h 2059268"/>
                <a:gd name="connsiteX5" fmla="*/ 1137522 w 2057367"/>
                <a:gd name="connsiteY5" fmla="*/ 1565557 h 2059268"/>
                <a:gd name="connsiteX6" fmla="*/ 1574002 w 2057367"/>
                <a:gd name="connsiteY6" fmla="*/ 1030014 h 2059268"/>
                <a:gd name="connsiteX7" fmla="*/ 1027353 w 2057367"/>
                <a:gd name="connsiteY7" fmla="*/ 483365 h 2059268"/>
                <a:gd name="connsiteX8" fmla="*/ 491810 w 2057367"/>
                <a:gd name="connsiteY8" fmla="*/ 919845 h 2059268"/>
                <a:gd name="connsiteX9" fmla="*/ 486016 w 2057367"/>
                <a:gd name="connsiteY9" fmla="*/ 977324 h 2059268"/>
                <a:gd name="connsiteX10" fmla="*/ 0 w 2057367"/>
                <a:gd name="connsiteY10" fmla="*/ 977324 h 2059268"/>
                <a:gd name="connsiteX11" fmla="*/ 2657 w 2057367"/>
                <a:gd name="connsiteY11" fmla="*/ 924701 h 2059268"/>
                <a:gd name="connsiteX12" fmla="*/ 1027353 w 2057367"/>
                <a:gd name="connsiteY12" fmla="*/ 0 h 2059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057367" h="2059268">
                  <a:moveTo>
                    <a:pt x="1027353" y="0"/>
                  </a:moveTo>
                  <a:cubicBezTo>
                    <a:pt x="1596214" y="0"/>
                    <a:pt x="2057367" y="461153"/>
                    <a:pt x="2057367" y="1030014"/>
                  </a:cubicBezTo>
                  <a:cubicBezTo>
                    <a:pt x="2057367" y="1563321"/>
                    <a:pt x="1652057" y="2001963"/>
                    <a:pt x="1132666" y="2054710"/>
                  </a:cubicBezTo>
                  <a:lnTo>
                    <a:pt x="1042417" y="2059268"/>
                  </a:lnTo>
                  <a:lnTo>
                    <a:pt x="1042417" y="1575145"/>
                  </a:lnTo>
                  <a:lnTo>
                    <a:pt x="1137522" y="1565557"/>
                  </a:lnTo>
                  <a:cubicBezTo>
                    <a:pt x="1386621" y="1514584"/>
                    <a:pt x="1574002" y="1294182"/>
                    <a:pt x="1574002" y="1030014"/>
                  </a:cubicBezTo>
                  <a:cubicBezTo>
                    <a:pt x="1574002" y="728108"/>
                    <a:pt x="1329259" y="483365"/>
                    <a:pt x="1027353" y="483365"/>
                  </a:cubicBezTo>
                  <a:cubicBezTo>
                    <a:pt x="763185" y="483365"/>
                    <a:pt x="542783" y="670747"/>
                    <a:pt x="491810" y="919845"/>
                  </a:cubicBezTo>
                  <a:lnTo>
                    <a:pt x="486016" y="977324"/>
                  </a:lnTo>
                  <a:lnTo>
                    <a:pt x="0" y="977324"/>
                  </a:lnTo>
                  <a:lnTo>
                    <a:pt x="2657" y="924701"/>
                  </a:lnTo>
                  <a:cubicBezTo>
                    <a:pt x="55404" y="405310"/>
                    <a:pt x="494046" y="0"/>
                    <a:pt x="1027353" y="0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16" name="弧形 15">
              <a:extLst>
                <a:ext uri="{FF2B5EF4-FFF2-40B4-BE49-F238E27FC236}">
                  <a16:creationId xmlns:a16="http://schemas.microsoft.com/office/drawing/2014/main" id="{264C0C0E-7484-F433-65D2-D0C25DA0D639}"/>
                </a:ext>
              </a:extLst>
            </p:cNvPr>
            <p:cNvSpPr/>
            <p:nvPr/>
          </p:nvSpPr>
          <p:spPr>
            <a:xfrm rot="18900000">
              <a:off x="6778431" y="4089336"/>
              <a:ext cx="1114518" cy="1114518"/>
            </a:xfrm>
            <a:prstGeom prst="arc">
              <a:avLst>
                <a:gd name="adj1" fmla="val 16200000"/>
                <a:gd name="adj2" fmla="val 5193982"/>
              </a:avLst>
            </a:prstGeom>
            <a:ln w="12700">
              <a:solidFill>
                <a:srgbClr val="193860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1100">
                <a:cs typeface="+mn-ea"/>
                <a:sym typeface="+mn-lt"/>
              </a:endParaRPr>
            </a:p>
          </p:txBody>
        </p:sp>
        <p:pic>
          <p:nvPicPr>
            <p:cNvPr id="17" name="图片 16">
              <a:extLst>
                <a:ext uri="{FF2B5EF4-FFF2-40B4-BE49-F238E27FC236}">
                  <a16:creationId xmlns:a16="http://schemas.microsoft.com/office/drawing/2014/main" id="{9B1CD289-6F75-D7DD-301A-2EC4B27D631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biLevel thresh="75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aturation sat="66000"/>
                      </a14:imgEffect>
                    </a14:imgLayer>
                  </a14:imgProps>
                </a:ext>
              </a:extLst>
            </a:blip>
            <a:srcRect t="76775"/>
            <a:stretch/>
          </p:blipFill>
          <p:spPr>
            <a:xfrm rot="5400000" flipV="1">
              <a:off x="6642870" y="5519994"/>
              <a:ext cx="1551008" cy="145911"/>
            </a:xfrm>
            <a:prstGeom prst="rect">
              <a:avLst/>
            </a:prstGeom>
          </p:spPr>
        </p:pic>
        <p:sp>
          <p:nvSpPr>
            <p:cNvPr id="18" name="矩形 17">
              <a:extLst>
                <a:ext uri="{FF2B5EF4-FFF2-40B4-BE49-F238E27FC236}">
                  <a16:creationId xmlns:a16="http://schemas.microsoft.com/office/drawing/2014/main" id="{6F4ECF9B-00CF-0850-3720-4412E819AB01}"/>
                </a:ext>
              </a:extLst>
            </p:cNvPr>
            <p:cNvSpPr/>
            <p:nvPr/>
          </p:nvSpPr>
          <p:spPr>
            <a:xfrm>
              <a:off x="7005625" y="4415762"/>
              <a:ext cx="695341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4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03</a:t>
              </a:r>
              <a:endPara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DF7E22FD-5163-025B-074A-0164863ACDFA}"/>
              </a:ext>
            </a:extLst>
          </p:cNvPr>
          <p:cNvGrpSpPr/>
          <p:nvPr/>
        </p:nvGrpSpPr>
        <p:grpSpPr>
          <a:xfrm>
            <a:off x="8935235" y="3246895"/>
            <a:ext cx="2859096" cy="854622"/>
            <a:chOff x="-94764" y="1868434"/>
            <a:chExt cx="2859096" cy="854622"/>
          </a:xfrm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4BC70BF1-30D0-ACC8-6D08-5CBFB8C8C090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26E6EF44-93DE-9CD4-2550-93A11F736372}"/>
                </a:ext>
              </a:extLst>
            </p:cNvPr>
            <p:cNvSpPr txBox="1"/>
            <p:nvPr/>
          </p:nvSpPr>
          <p:spPr>
            <a:xfrm>
              <a:off x="-94764" y="18684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72138FDC-6546-656B-7D22-7B62EB57ED08}"/>
              </a:ext>
            </a:extLst>
          </p:cNvPr>
          <p:cNvGrpSpPr/>
          <p:nvPr/>
        </p:nvGrpSpPr>
        <p:grpSpPr>
          <a:xfrm>
            <a:off x="922923" y="1532443"/>
            <a:ext cx="2873544" cy="854622"/>
            <a:chOff x="-94764" y="1931934"/>
            <a:chExt cx="2873544" cy="854622"/>
          </a:xfrm>
        </p:grpSpPr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DE8FE7BA-FCCA-B352-2E37-2B4D72591974}"/>
                </a:ext>
              </a:extLst>
            </p:cNvPr>
            <p:cNvSpPr txBox="1"/>
            <p:nvPr/>
          </p:nvSpPr>
          <p:spPr>
            <a:xfrm>
              <a:off x="-94764" y="22541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88E027D3-457E-81A9-33C2-248F5008D77A}"/>
                </a:ext>
              </a:extLst>
            </p:cNvPr>
            <p:cNvSpPr txBox="1"/>
            <p:nvPr/>
          </p:nvSpPr>
          <p:spPr>
            <a:xfrm>
              <a:off x="543213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1FB41DEC-7A23-074B-13E4-3A71BF7B983D}"/>
              </a:ext>
            </a:extLst>
          </p:cNvPr>
          <p:cNvGrpSpPr/>
          <p:nvPr/>
        </p:nvGrpSpPr>
        <p:grpSpPr>
          <a:xfrm>
            <a:off x="922923" y="3859200"/>
            <a:ext cx="2873544" cy="854622"/>
            <a:chOff x="-94764" y="1931934"/>
            <a:chExt cx="2873544" cy="854622"/>
          </a:xfrm>
        </p:grpSpPr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7B44E2D9-4DE1-866C-21C9-902A7EAB8C1F}"/>
                </a:ext>
              </a:extLst>
            </p:cNvPr>
            <p:cNvSpPr txBox="1"/>
            <p:nvPr/>
          </p:nvSpPr>
          <p:spPr>
            <a:xfrm>
              <a:off x="-94764" y="22541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FA3CDAF7-558B-42A5-08DB-1B7D966B2C87}"/>
                </a:ext>
              </a:extLst>
            </p:cNvPr>
            <p:cNvSpPr txBox="1"/>
            <p:nvPr/>
          </p:nvSpPr>
          <p:spPr>
            <a:xfrm>
              <a:off x="543213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8424204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51PPT模板网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51PPTmoban.com 常用字体">
      <a:majorFont>
        <a:latin typeface="HarmonyOS Sans SC Light"/>
        <a:ea typeface="阿里巴巴普惠体 2.0 55 Regular"/>
        <a:cs typeface=""/>
      </a:majorFont>
      <a:minorFont>
        <a:latin typeface="HarmonyOS Sans SC Light"/>
        <a:ea typeface="阿里巴巴普惠体 2.0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5B778D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585</TotalTime>
  <Words>2448</Words>
  <Application>Microsoft Office PowerPoint</Application>
  <PresentationFormat>宽屏</PresentationFormat>
  <Paragraphs>228</Paragraphs>
  <Slides>24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24</vt:i4>
      </vt:variant>
    </vt:vector>
  </HeadingPairs>
  <TitlesOfParts>
    <vt:vector size="35" baseType="lpstr">
      <vt:lpstr>HarmonyOS Sans SC Light</vt:lpstr>
      <vt:lpstr>阿里巴巴普惠体 2.0 55 Regular</vt:lpstr>
      <vt:lpstr>阿里巴巴普惠体 2.0 65 Medium</vt:lpstr>
      <vt:lpstr>得意黑</vt:lpstr>
      <vt:lpstr>等线</vt:lpstr>
      <vt:lpstr>Arial</vt:lpstr>
      <vt:lpstr>Calibri</vt:lpstr>
      <vt:lpstr>Roboto</vt:lpstr>
      <vt:lpstr>Wingdings</vt:lpstr>
      <vt:lpstr>51PPT模板网</vt:lpstr>
      <vt:lpstr>1_自定义设计方案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>www.51pptmoban.com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莫兰迪色半年工作总结计划ppt模板</dc:title>
  <dc:creator>51PPT模板网</dc:creator>
  <cp:keywords>www.51pptmoban.com（原创模板）</cp:keywords>
  <dc:description>51PPT模板网，幻灯片演示模板及素材免费下载！_x000d_
51PPT模板网 唯一访问网址：www.51pptmoban.com</dc:description>
  <cp:lastModifiedBy>user Power</cp:lastModifiedBy>
  <cp:revision>91</cp:revision>
  <dcterms:created xsi:type="dcterms:W3CDTF">2023-06-10T02:10:44Z</dcterms:created>
  <dcterms:modified xsi:type="dcterms:W3CDTF">2023-06-20T12:09:42Z</dcterms:modified>
</cp:coreProperties>
</file>