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2" r:id="rId2"/>
    <p:sldId id="294" r:id="rId3"/>
    <p:sldId id="296" r:id="rId4"/>
    <p:sldId id="295" r:id="rId5"/>
    <p:sldId id="297" r:id="rId6"/>
    <p:sldId id="298" r:id="rId7"/>
    <p:sldId id="299" r:id="rId8"/>
    <p:sldId id="301" r:id="rId9"/>
    <p:sldId id="300" r:id="rId10"/>
    <p:sldId id="302" r:id="rId11"/>
    <p:sldId id="303" r:id="rId12"/>
    <p:sldId id="304" r:id="rId13"/>
    <p:sldId id="306" r:id="rId14"/>
    <p:sldId id="307" r:id="rId15"/>
    <p:sldId id="308" r:id="rId16"/>
    <p:sldId id="305" r:id="rId17"/>
    <p:sldId id="309" r:id="rId18"/>
    <p:sldId id="311" r:id="rId19"/>
    <p:sldId id="310" r:id="rId20"/>
    <p:sldId id="312" r:id="rId21"/>
    <p:sldId id="313" r:id="rId22"/>
    <p:sldId id="314" r:id="rId23"/>
    <p:sldId id="315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37" autoAdjust="0"/>
  </p:normalViewPr>
  <p:slideViewPr>
    <p:cSldViewPr snapToGrid="0" showGuides="1">
      <p:cViewPr>
        <p:scale>
          <a:sx n="66" d="100"/>
          <a:sy n="66" d="100"/>
        </p:scale>
        <p:origin x="810" y="59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CDBA9-3421-474D-993F-769B3C52127E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329CA6-C773-4CF3-840E-C1A23EF271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339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3793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440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76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628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4039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514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831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0375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719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7193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582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073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2795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4482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2917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3391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451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018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0778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31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376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3205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65F8-837A-4755-B189-9640B705C4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935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E2E95E51-9D8F-C2DB-D82C-352452D876A3}"/>
              </a:ext>
            </a:extLst>
          </p:cNvPr>
          <p:cNvSpPr txBox="1"/>
          <p:nvPr userDrawn="1"/>
        </p:nvSpPr>
        <p:spPr>
          <a:xfrm>
            <a:off x="11446824" y="6348511"/>
            <a:ext cx="4463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14EC18-56F7-14C5-E256-915F93AF81B8}"/>
              </a:ext>
            </a:extLst>
          </p:cNvPr>
          <p:cNvSpPr txBox="1"/>
          <p:nvPr userDrawn="1"/>
        </p:nvSpPr>
        <p:spPr>
          <a:xfrm>
            <a:off x="11237641" y="6440844"/>
            <a:ext cx="655498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3D70161-92F4-FB56-C26A-146616F1D9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2" b="17748"/>
          <a:stretch>
            <a:fillRect/>
          </a:stretch>
        </p:blipFill>
        <p:spPr>
          <a:xfrm>
            <a:off x="6382499" y="3384202"/>
            <a:ext cx="5809501" cy="3473798"/>
          </a:xfrm>
          <a:custGeom>
            <a:avLst/>
            <a:gdLst>
              <a:gd name="connsiteX0" fmla="*/ 0 w 5809501"/>
              <a:gd name="connsiteY0" fmla="*/ 0 h 3473798"/>
              <a:gd name="connsiteX1" fmla="*/ 5809501 w 5809501"/>
              <a:gd name="connsiteY1" fmla="*/ 0 h 3473798"/>
              <a:gd name="connsiteX2" fmla="*/ 5809501 w 5809501"/>
              <a:gd name="connsiteY2" fmla="*/ 3473798 h 3473798"/>
              <a:gd name="connsiteX3" fmla="*/ 0 w 5809501"/>
              <a:gd name="connsiteY3" fmla="*/ 3473798 h 347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9501" h="3473798">
                <a:moveTo>
                  <a:pt x="0" y="0"/>
                </a:moveTo>
                <a:lnTo>
                  <a:pt x="5809501" y="0"/>
                </a:lnTo>
                <a:lnTo>
                  <a:pt x="5809501" y="3473798"/>
                </a:lnTo>
                <a:lnTo>
                  <a:pt x="0" y="3473798"/>
                </a:lnTo>
                <a:close/>
              </a:path>
            </a:pathLst>
          </a:custGeom>
        </p:spPr>
      </p:pic>
      <p:sp>
        <p:nvSpPr>
          <p:cNvPr id="4" name="弧形 3">
            <a:extLst>
              <a:ext uri="{FF2B5EF4-FFF2-40B4-BE49-F238E27FC236}">
                <a16:creationId xmlns:a16="http://schemas.microsoft.com/office/drawing/2014/main" id="{0EA31028-8D12-C1A5-214F-9B90FC54C9AC}"/>
              </a:ext>
            </a:extLst>
          </p:cNvPr>
          <p:cNvSpPr/>
          <p:nvPr userDrawn="1"/>
        </p:nvSpPr>
        <p:spPr>
          <a:xfrm rot="16200000">
            <a:off x="-311209" y="-261316"/>
            <a:ext cx="1510042" cy="1510042"/>
          </a:xfrm>
          <a:prstGeom prst="arc">
            <a:avLst>
              <a:gd name="adj1" fmla="val 8494400"/>
              <a:gd name="adj2" fmla="val 15859379"/>
            </a:avLst>
          </a:prstGeom>
          <a:ln w="381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88C0D9F1-EC44-C0AD-D144-A9238410291F}"/>
              </a:ext>
            </a:extLst>
          </p:cNvPr>
          <p:cNvSpPr/>
          <p:nvPr userDrawn="1"/>
        </p:nvSpPr>
        <p:spPr>
          <a:xfrm rot="1559460" flipV="1">
            <a:off x="3594792" y="-607067"/>
            <a:ext cx="936693" cy="920264"/>
          </a:xfrm>
          <a:prstGeom prst="arc">
            <a:avLst>
              <a:gd name="adj1" fmla="val 12605258"/>
              <a:gd name="adj2" fmla="val 16167842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2295A42-F50C-9F1F-D1C1-18D3EAB3ED63}"/>
              </a:ext>
            </a:extLst>
          </p:cNvPr>
          <p:cNvSpPr/>
          <p:nvPr userDrawn="1"/>
        </p:nvSpPr>
        <p:spPr>
          <a:xfrm>
            <a:off x="5270500" y="5930900"/>
            <a:ext cx="7137400" cy="1143000"/>
          </a:xfrm>
          <a:custGeom>
            <a:avLst/>
            <a:gdLst>
              <a:gd name="connsiteX0" fmla="*/ 0 w 7137400"/>
              <a:gd name="connsiteY0" fmla="*/ 1143000 h 1143000"/>
              <a:gd name="connsiteX1" fmla="*/ 1155700 w 7137400"/>
              <a:gd name="connsiteY1" fmla="*/ 546100 h 1143000"/>
              <a:gd name="connsiteX2" fmla="*/ 2819400 w 7137400"/>
              <a:gd name="connsiteY2" fmla="*/ 660400 h 1143000"/>
              <a:gd name="connsiteX3" fmla="*/ 4533900 w 7137400"/>
              <a:gd name="connsiteY3" fmla="*/ 381000 h 1143000"/>
              <a:gd name="connsiteX4" fmla="*/ 6388100 w 7137400"/>
              <a:gd name="connsiteY4" fmla="*/ 520700 h 1143000"/>
              <a:gd name="connsiteX5" fmla="*/ 7137400 w 7137400"/>
              <a:gd name="connsiteY5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7400" h="1143000">
                <a:moveTo>
                  <a:pt x="0" y="1143000"/>
                </a:moveTo>
                <a:cubicBezTo>
                  <a:pt x="342900" y="884766"/>
                  <a:pt x="685800" y="626533"/>
                  <a:pt x="1155700" y="546100"/>
                </a:cubicBezTo>
                <a:cubicBezTo>
                  <a:pt x="1625600" y="465667"/>
                  <a:pt x="2256367" y="687917"/>
                  <a:pt x="2819400" y="660400"/>
                </a:cubicBezTo>
                <a:cubicBezTo>
                  <a:pt x="3382433" y="632883"/>
                  <a:pt x="3939117" y="404283"/>
                  <a:pt x="4533900" y="381000"/>
                </a:cubicBezTo>
                <a:cubicBezTo>
                  <a:pt x="5128683" y="357717"/>
                  <a:pt x="5954183" y="584200"/>
                  <a:pt x="6388100" y="520700"/>
                </a:cubicBezTo>
                <a:cubicBezTo>
                  <a:pt x="6822017" y="457200"/>
                  <a:pt x="6979708" y="228600"/>
                  <a:pt x="7137400" y="0"/>
                </a:cubicBezTo>
              </a:path>
            </a:pathLst>
          </a:custGeom>
          <a:ln w="4572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905107"/>
      </p:ext>
    </p:extLst>
  </p:cSld>
  <p:clrMapOvr>
    <a:masterClrMapping/>
  </p:clrMapOvr>
  <p:transition spd="slow" advClick="0" advTm="0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08579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CB50FE4-AE88-F8E8-EA63-593A8599C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3AC171C-C072-4163-CD27-9C5A5E4B5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8ABF50-90E1-4662-2B3A-A9BD312D77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B0FF4-0CD6-48C8-8BBF-4F16B5532A77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53F39C-0D4E-5064-BF22-19CB069D87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481614-6F29-50DF-9953-7BA31EE8E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B1360-0A2B-4F24-B754-89A837636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959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图片 342">
            <a:extLst>
              <a:ext uri="{FF2B5EF4-FFF2-40B4-BE49-F238E27FC236}">
                <a16:creationId xmlns:a16="http://schemas.microsoft.com/office/drawing/2014/main" id="{B7BEB0DA-34FC-DEAF-A24A-E3D0E830B3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2" b="17748"/>
          <a:stretch>
            <a:fillRect/>
          </a:stretch>
        </p:blipFill>
        <p:spPr>
          <a:xfrm>
            <a:off x="6382499" y="3384202"/>
            <a:ext cx="5809501" cy="3473798"/>
          </a:xfrm>
          <a:custGeom>
            <a:avLst/>
            <a:gdLst>
              <a:gd name="connsiteX0" fmla="*/ 0 w 5809501"/>
              <a:gd name="connsiteY0" fmla="*/ 0 h 3473798"/>
              <a:gd name="connsiteX1" fmla="*/ 5809501 w 5809501"/>
              <a:gd name="connsiteY1" fmla="*/ 0 h 3473798"/>
              <a:gd name="connsiteX2" fmla="*/ 5809501 w 5809501"/>
              <a:gd name="connsiteY2" fmla="*/ 3473798 h 3473798"/>
              <a:gd name="connsiteX3" fmla="*/ 0 w 5809501"/>
              <a:gd name="connsiteY3" fmla="*/ 3473798 h 347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9501" h="3473798">
                <a:moveTo>
                  <a:pt x="0" y="0"/>
                </a:moveTo>
                <a:lnTo>
                  <a:pt x="5809501" y="0"/>
                </a:lnTo>
                <a:lnTo>
                  <a:pt x="5809501" y="3473798"/>
                </a:lnTo>
                <a:lnTo>
                  <a:pt x="0" y="3473798"/>
                </a:lnTo>
                <a:close/>
              </a:path>
            </a:pathLst>
          </a:custGeom>
        </p:spPr>
      </p:pic>
      <p:cxnSp>
        <p:nvCxnSpPr>
          <p:cNvPr id="348" name="直接连接符 347">
            <a:extLst>
              <a:ext uri="{FF2B5EF4-FFF2-40B4-BE49-F238E27FC236}">
                <a16:creationId xmlns:a16="http://schemas.microsoft.com/office/drawing/2014/main" id="{63B98AD4-05BA-B043-A78C-978A8803B065}"/>
              </a:ext>
            </a:extLst>
          </p:cNvPr>
          <p:cNvCxnSpPr/>
          <p:nvPr/>
        </p:nvCxnSpPr>
        <p:spPr>
          <a:xfrm>
            <a:off x="6019095" y="2830962"/>
            <a:ext cx="4572000" cy="0"/>
          </a:xfrm>
          <a:prstGeom prst="line">
            <a:avLst/>
          </a:prstGeom>
          <a:ln w="444500" cap="rnd">
            <a:gradFill flip="none" rotWithShape="1"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8" name="组合 237" descr="D:\51PPT模板网\51pptmoban.com\图片002.jpg">
            <a:extLst>
              <a:ext uri="{FF2B5EF4-FFF2-40B4-BE49-F238E27FC236}">
                <a16:creationId xmlns:a16="http://schemas.microsoft.com/office/drawing/2014/main" id="{6D0FC8C2-A8E3-F110-44D8-7B335D5478A6}"/>
              </a:ext>
            </a:extLst>
          </p:cNvPr>
          <p:cNvGrpSpPr/>
          <p:nvPr/>
        </p:nvGrpSpPr>
        <p:grpSpPr>
          <a:xfrm>
            <a:off x="1004597" y="727918"/>
            <a:ext cx="3903890" cy="5833963"/>
            <a:chOff x="560097" y="785888"/>
            <a:chExt cx="3903890" cy="58339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DB5F8EC-8B50-8D3F-BEBD-C303F060E89A}"/>
                </a:ext>
              </a:extLst>
            </p:cNvPr>
            <p:cNvSpPr/>
            <p:nvPr/>
          </p:nvSpPr>
          <p:spPr>
            <a:xfrm>
              <a:off x="1664232" y="5644035"/>
              <a:ext cx="2539996" cy="975816"/>
            </a:xfrm>
            <a:custGeom>
              <a:avLst/>
              <a:gdLst>
                <a:gd name="connsiteX0" fmla="*/ 1919799 w 1921707"/>
                <a:gd name="connsiteY0" fmla="*/ 142798 h 738281"/>
                <a:gd name="connsiteX1" fmla="*/ 1725871 w 1921707"/>
                <a:gd name="connsiteY1" fmla="*/ 0 h 738281"/>
                <a:gd name="connsiteX2" fmla="*/ 86659 w 1921707"/>
                <a:gd name="connsiteY2" fmla="*/ 42773 h 738281"/>
                <a:gd name="connsiteX3" fmla="*/ 950440 w 1921707"/>
                <a:gd name="connsiteY3" fmla="*/ 735234 h 738281"/>
                <a:gd name="connsiteX4" fmla="*/ 1762920 w 1921707"/>
                <a:gd name="connsiteY4" fmla="*/ 585576 h 738281"/>
                <a:gd name="connsiteX5" fmla="*/ 1919837 w 1921707"/>
                <a:gd name="connsiteY5" fmla="*/ 142684 h 73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1707" h="738281">
                  <a:moveTo>
                    <a:pt x="1919799" y="142798"/>
                  </a:moveTo>
                  <a:cubicBezTo>
                    <a:pt x="1905718" y="71939"/>
                    <a:pt x="1833135" y="5666"/>
                    <a:pt x="1725871" y="0"/>
                  </a:cubicBezTo>
                  <a:cubicBezTo>
                    <a:pt x="1725871" y="0"/>
                    <a:pt x="1014799" y="172494"/>
                    <a:pt x="86659" y="42773"/>
                  </a:cubicBezTo>
                  <a:cubicBezTo>
                    <a:pt x="-67358" y="94737"/>
                    <a:pt x="-135488" y="789776"/>
                    <a:pt x="950440" y="735234"/>
                  </a:cubicBezTo>
                  <a:cubicBezTo>
                    <a:pt x="1246555" y="720339"/>
                    <a:pt x="1489169" y="652247"/>
                    <a:pt x="1762920" y="585576"/>
                  </a:cubicBezTo>
                  <a:cubicBezTo>
                    <a:pt x="1875301" y="558097"/>
                    <a:pt x="1933103" y="209962"/>
                    <a:pt x="1919837" y="142684"/>
                  </a:cubicBezTo>
                  <a:close/>
                </a:path>
              </a:pathLst>
            </a:custGeom>
            <a:solidFill>
              <a:srgbClr val="3E454B">
                <a:alpha val="36000"/>
              </a:srgbClr>
            </a:solidFill>
            <a:ln w="18951" cap="flat">
              <a:noFill/>
              <a:prstDash val="solid"/>
              <a:miter/>
            </a:ln>
            <a:effectLst>
              <a:softEdge rad="36830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2A28388-0657-DE6F-7D37-FF0BC02D32B6}"/>
                </a:ext>
              </a:extLst>
            </p:cNvPr>
            <p:cNvSpPr/>
            <p:nvPr/>
          </p:nvSpPr>
          <p:spPr>
            <a:xfrm>
              <a:off x="3222678" y="1595317"/>
              <a:ext cx="1241309" cy="1241309"/>
            </a:xfrm>
            <a:custGeom>
              <a:avLst/>
              <a:gdLst>
                <a:gd name="connsiteX0" fmla="*/ 1241310 w 1241309"/>
                <a:gd name="connsiteY0" fmla="*/ 620655 h 1241309"/>
                <a:gd name="connsiteX1" fmla="*/ 620655 w 1241309"/>
                <a:gd name="connsiteY1" fmla="*/ 1241310 h 1241309"/>
                <a:gd name="connsiteX2" fmla="*/ 0 w 1241309"/>
                <a:gd name="connsiteY2" fmla="*/ 620655 h 1241309"/>
                <a:gd name="connsiteX3" fmla="*/ 620655 w 1241309"/>
                <a:gd name="connsiteY3" fmla="*/ 0 h 1241309"/>
                <a:gd name="connsiteX4" fmla="*/ 1241310 w 1241309"/>
                <a:gd name="connsiteY4" fmla="*/ 620655 h 124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309" h="1241309">
                  <a:moveTo>
                    <a:pt x="1241310" y="620655"/>
                  </a:moveTo>
                  <a:cubicBezTo>
                    <a:pt x="1241310" y="963433"/>
                    <a:pt x="963433" y="1241310"/>
                    <a:pt x="620655" y="1241310"/>
                  </a:cubicBezTo>
                  <a:cubicBezTo>
                    <a:pt x="277877" y="1241310"/>
                    <a:pt x="0" y="963433"/>
                    <a:pt x="0" y="620655"/>
                  </a:cubicBezTo>
                  <a:cubicBezTo>
                    <a:pt x="0" y="277877"/>
                    <a:pt x="277877" y="0"/>
                    <a:pt x="620655" y="0"/>
                  </a:cubicBezTo>
                  <a:cubicBezTo>
                    <a:pt x="963433" y="0"/>
                    <a:pt x="1241310" y="277877"/>
                    <a:pt x="1241310" y="620655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28528B7-D936-3B6C-CFBD-32FECB301672}"/>
                </a:ext>
              </a:extLst>
            </p:cNvPr>
            <p:cNvSpPr/>
            <p:nvPr/>
          </p:nvSpPr>
          <p:spPr>
            <a:xfrm>
              <a:off x="3268884" y="1641410"/>
              <a:ext cx="1149082" cy="1149110"/>
            </a:xfrm>
            <a:custGeom>
              <a:avLst/>
              <a:gdLst>
                <a:gd name="connsiteX0" fmla="*/ 1122141 w 1149082"/>
                <a:gd name="connsiteY0" fmla="*/ 747872 h 1149110"/>
                <a:gd name="connsiteX1" fmla="*/ 401234 w 1149082"/>
                <a:gd name="connsiteY1" fmla="*/ 1122160 h 1149110"/>
                <a:gd name="connsiteX2" fmla="*/ 26927 w 1149082"/>
                <a:gd name="connsiteY2" fmla="*/ 401272 h 1149110"/>
                <a:gd name="connsiteX3" fmla="*/ 747872 w 1149082"/>
                <a:gd name="connsiteY3" fmla="*/ 26927 h 1149110"/>
                <a:gd name="connsiteX4" fmla="*/ 1122160 w 1149082"/>
                <a:gd name="connsiteY4" fmla="*/ 747777 h 114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082" h="1149110">
                  <a:moveTo>
                    <a:pt x="1122141" y="747872"/>
                  </a:moveTo>
                  <a:cubicBezTo>
                    <a:pt x="1026437" y="1050316"/>
                    <a:pt x="703640" y="1217940"/>
                    <a:pt x="401234" y="1122160"/>
                  </a:cubicBezTo>
                  <a:cubicBezTo>
                    <a:pt x="98790" y="1026475"/>
                    <a:pt x="-68796" y="703678"/>
                    <a:pt x="26927" y="401272"/>
                  </a:cubicBezTo>
                  <a:cubicBezTo>
                    <a:pt x="122650" y="98790"/>
                    <a:pt x="445428" y="-68796"/>
                    <a:pt x="747872" y="26927"/>
                  </a:cubicBezTo>
                  <a:cubicBezTo>
                    <a:pt x="1050316" y="122650"/>
                    <a:pt x="1217865" y="445296"/>
                    <a:pt x="1122160" y="747777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26A3FE6-F498-E270-7A75-F31CFEA8EA61}"/>
                </a:ext>
              </a:extLst>
            </p:cNvPr>
            <p:cNvSpPr/>
            <p:nvPr/>
          </p:nvSpPr>
          <p:spPr>
            <a:xfrm>
              <a:off x="3804682" y="1714410"/>
              <a:ext cx="336071" cy="450430"/>
            </a:xfrm>
            <a:custGeom>
              <a:avLst/>
              <a:gdLst>
                <a:gd name="connsiteX0" fmla="*/ 243325 w 336071"/>
                <a:gd name="connsiteY0" fmla="*/ 37312 h 450430"/>
                <a:gd name="connsiteX1" fmla="*/ 189787 w 336071"/>
                <a:gd name="connsiteY1" fmla="*/ 16655 h 450430"/>
                <a:gd name="connsiteX2" fmla="*/ 134108 w 336071"/>
                <a:gd name="connsiteY2" fmla="*/ 2783 h 450430"/>
                <a:gd name="connsiteX3" fmla="*/ 710 w 336071"/>
                <a:gd name="connsiteY3" fmla="*/ 51109 h 450430"/>
                <a:gd name="connsiteX4" fmla="*/ 32264 w 336071"/>
                <a:gd name="connsiteY4" fmla="*/ 402826 h 450430"/>
                <a:gd name="connsiteX5" fmla="*/ 52770 w 336071"/>
                <a:gd name="connsiteY5" fmla="*/ 449408 h 450430"/>
                <a:gd name="connsiteX6" fmla="*/ 52808 w 336071"/>
                <a:gd name="connsiteY6" fmla="*/ 449408 h 450430"/>
                <a:gd name="connsiteX7" fmla="*/ 52864 w 336071"/>
                <a:gd name="connsiteY7" fmla="*/ 449427 h 450430"/>
                <a:gd name="connsiteX8" fmla="*/ 52864 w 336071"/>
                <a:gd name="connsiteY8" fmla="*/ 449408 h 450430"/>
                <a:gd name="connsiteX9" fmla="*/ 98992 w 336071"/>
                <a:gd name="connsiteY9" fmla="*/ 423918 h 450430"/>
                <a:gd name="connsiteX10" fmla="*/ 324664 w 336071"/>
                <a:gd name="connsiteY10" fmla="*/ 153635 h 450430"/>
                <a:gd name="connsiteX11" fmla="*/ 243741 w 336071"/>
                <a:gd name="connsiteY11" fmla="*/ 37312 h 45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71" h="450430">
                  <a:moveTo>
                    <a:pt x="243325" y="37312"/>
                  </a:moveTo>
                  <a:cubicBezTo>
                    <a:pt x="240786" y="35947"/>
                    <a:pt x="192346" y="11576"/>
                    <a:pt x="189787" y="16655"/>
                  </a:cubicBezTo>
                  <a:cubicBezTo>
                    <a:pt x="190583" y="11046"/>
                    <a:pt x="136913" y="3105"/>
                    <a:pt x="134108" y="2783"/>
                  </a:cubicBezTo>
                  <a:cubicBezTo>
                    <a:pt x="101418" y="-894"/>
                    <a:pt x="-9902" y="-10256"/>
                    <a:pt x="710" y="51109"/>
                  </a:cubicBezTo>
                  <a:cubicBezTo>
                    <a:pt x="3496" y="67691"/>
                    <a:pt x="32264" y="402826"/>
                    <a:pt x="32264" y="402826"/>
                  </a:cubicBezTo>
                  <a:cubicBezTo>
                    <a:pt x="32264" y="402826"/>
                    <a:pt x="34880" y="443722"/>
                    <a:pt x="52770" y="449408"/>
                  </a:cubicBezTo>
                  <a:lnTo>
                    <a:pt x="52808" y="449408"/>
                  </a:lnTo>
                  <a:lnTo>
                    <a:pt x="52864" y="449427"/>
                  </a:lnTo>
                  <a:lnTo>
                    <a:pt x="52864" y="449408"/>
                  </a:lnTo>
                  <a:cubicBezTo>
                    <a:pt x="75378" y="456553"/>
                    <a:pt x="98992" y="423918"/>
                    <a:pt x="98992" y="423918"/>
                  </a:cubicBezTo>
                  <a:cubicBezTo>
                    <a:pt x="98992" y="423918"/>
                    <a:pt x="312763" y="165574"/>
                    <a:pt x="324664" y="153635"/>
                  </a:cubicBezTo>
                  <a:cubicBezTo>
                    <a:pt x="368820" y="109535"/>
                    <a:pt x="272548" y="53117"/>
                    <a:pt x="243741" y="3731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DBE726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645374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BB9A325-758A-9D93-2E97-B026EA74E51B}"/>
                </a:ext>
              </a:extLst>
            </p:cNvPr>
            <p:cNvSpPr/>
            <p:nvPr/>
          </p:nvSpPr>
          <p:spPr>
            <a:xfrm>
              <a:off x="3477075" y="1727394"/>
              <a:ext cx="349890" cy="442262"/>
            </a:xfrm>
            <a:custGeom>
              <a:avLst/>
              <a:gdLst>
                <a:gd name="connsiteX0" fmla="*/ 177692 w 349890"/>
                <a:gd name="connsiteY0" fmla="*/ 14436 h 442262"/>
                <a:gd name="connsiteX1" fmla="*/ 125235 w 349890"/>
                <a:gd name="connsiteY1" fmla="*/ 37670 h 442262"/>
                <a:gd name="connsiteX2" fmla="*/ 76037 w 349890"/>
                <a:gd name="connsiteY2" fmla="*/ 67253 h 442262"/>
                <a:gd name="connsiteX3" fmla="*/ 15848 w 349890"/>
                <a:gd name="connsiteY3" fmla="*/ 195781 h 442262"/>
                <a:gd name="connsiteX4" fmla="*/ 286890 w 349890"/>
                <a:gd name="connsiteY4" fmla="*/ 422097 h 442262"/>
                <a:gd name="connsiteX5" fmla="*/ 334363 w 349890"/>
                <a:gd name="connsiteY5" fmla="*/ 440575 h 442262"/>
                <a:gd name="connsiteX6" fmla="*/ 334382 w 349890"/>
                <a:gd name="connsiteY6" fmla="*/ 440537 h 442262"/>
                <a:gd name="connsiteX7" fmla="*/ 334419 w 349890"/>
                <a:gd name="connsiteY7" fmla="*/ 440499 h 442262"/>
                <a:gd name="connsiteX8" fmla="*/ 348974 w 349890"/>
                <a:gd name="connsiteY8" fmla="*/ 389861 h 442262"/>
                <a:gd name="connsiteX9" fmla="*/ 317458 w 349890"/>
                <a:gd name="connsiteY9" fmla="*/ 39167 h 442262"/>
                <a:gd name="connsiteX10" fmla="*/ 177787 w 349890"/>
                <a:gd name="connsiteY10" fmla="*/ 14436 h 44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890" h="442262">
                  <a:moveTo>
                    <a:pt x="177692" y="14436"/>
                  </a:moveTo>
                  <a:cubicBezTo>
                    <a:pt x="174982" y="15251"/>
                    <a:pt x="123491" y="32288"/>
                    <a:pt x="125235" y="37670"/>
                  </a:cubicBezTo>
                  <a:cubicBezTo>
                    <a:pt x="121786" y="33141"/>
                    <a:pt x="78274" y="65472"/>
                    <a:pt x="76037" y="67253"/>
                  </a:cubicBezTo>
                  <a:cubicBezTo>
                    <a:pt x="50339" y="87739"/>
                    <a:pt x="-34941" y="159830"/>
                    <a:pt x="15848" y="195781"/>
                  </a:cubicBezTo>
                  <a:cubicBezTo>
                    <a:pt x="29588" y="205503"/>
                    <a:pt x="286890" y="422097"/>
                    <a:pt x="286890" y="422097"/>
                  </a:cubicBezTo>
                  <a:cubicBezTo>
                    <a:pt x="286890" y="422097"/>
                    <a:pt x="317686" y="449179"/>
                    <a:pt x="334363" y="440575"/>
                  </a:cubicBezTo>
                  <a:lnTo>
                    <a:pt x="334382" y="440537"/>
                  </a:lnTo>
                  <a:lnTo>
                    <a:pt x="334419" y="440499"/>
                  </a:lnTo>
                  <a:cubicBezTo>
                    <a:pt x="355361" y="429602"/>
                    <a:pt x="348974" y="389861"/>
                    <a:pt x="348974" y="389861"/>
                  </a:cubicBezTo>
                  <a:cubicBezTo>
                    <a:pt x="348974" y="389861"/>
                    <a:pt x="317496" y="55996"/>
                    <a:pt x="317458" y="39167"/>
                  </a:cubicBezTo>
                  <a:cubicBezTo>
                    <a:pt x="317269" y="-23050"/>
                    <a:pt x="209246" y="5226"/>
                    <a:pt x="177787" y="14436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0E823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A38D53C-DACC-DF76-1F83-32B0BD2E0CDE}"/>
                </a:ext>
              </a:extLst>
            </p:cNvPr>
            <p:cNvSpPr/>
            <p:nvPr/>
          </p:nvSpPr>
          <p:spPr>
            <a:xfrm>
              <a:off x="3332403" y="1920271"/>
              <a:ext cx="450474" cy="335971"/>
            </a:xfrm>
            <a:custGeom>
              <a:avLst/>
              <a:gdLst>
                <a:gd name="connsiteX0" fmla="*/ 37337 w 450474"/>
                <a:gd name="connsiteY0" fmla="*/ 92694 h 335971"/>
                <a:gd name="connsiteX1" fmla="*/ 16680 w 450474"/>
                <a:gd name="connsiteY1" fmla="*/ 146194 h 335971"/>
                <a:gd name="connsiteX2" fmla="*/ 2808 w 450474"/>
                <a:gd name="connsiteY2" fmla="*/ 201816 h 335971"/>
                <a:gd name="connsiteX3" fmla="*/ 51134 w 450474"/>
                <a:gd name="connsiteY3" fmla="*/ 335271 h 335971"/>
                <a:gd name="connsiteX4" fmla="*/ 402832 w 450474"/>
                <a:gd name="connsiteY4" fmla="*/ 303717 h 335971"/>
                <a:gd name="connsiteX5" fmla="*/ 449414 w 450474"/>
                <a:gd name="connsiteY5" fmla="*/ 283193 h 335971"/>
                <a:gd name="connsiteX6" fmla="*/ 449414 w 450474"/>
                <a:gd name="connsiteY6" fmla="*/ 283098 h 335971"/>
                <a:gd name="connsiteX7" fmla="*/ 449452 w 450474"/>
                <a:gd name="connsiteY7" fmla="*/ 283098 h 335971"/>
                <a:gd name="connsiteX8" fmla="*/ 423944 w 450474"/>
                <a:gd name="connsiteY8" fmla="*/ 236951 h 335971"/>
                <a:gd name="connsiteX9" fmla="*/ 153641 w 450474"/>
                <a:gd name="connsiteY9" fmla="*/ 11279 h 335971"/>
                <a:gd name="connsiteX10" fmla="*/ 37280 w 450474"/>
                <a:gd name="connsiteY10" fmla="*/ 92694 h 3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0474" h="335971">
                  <a:moveTo>
                    <a:pt x="37337" y="92694"/>
                  </a:moveTo>
                  <a:cubicBezTo>
                    <a:pt x="35973" y="95177"/>
                    <a:pt x="11620" y="143578"/>
                    <a:pt x="16680" y="146194"/>
                  </a:cubicBezTo>
                  <a:cubicBezTo>
                    <a:pt x="11052" y="145379"/>
                    <a:pt x="3073" y="199011"/>
                    <a:pt x="2808" y="201816"/>
                  </a:cubicBezTo>
                  <a:cubicBezTo>
                    <a:pt x="-926" y="234564"/>
                    <a:pt x="-10231" y="345808"/>
                    <a:pt x="51134" y="335271"/>
                  </a:cubicBezTo>
                  <a:cubicBezTo>
                    <a:pt x="67697" y="332409"/>
                    <a:pt x="402832" y="303717"/>
                    <a:pt x="402832" y="303717"/>
                  </a:cubicBezTo>
                  <a:cubicBezTo>
                    <a:pt x="402832" y="303717"/>
                    <a:pt x="443786" y="301045"/>
                    <a:pt x="449414" y="283193"/>
                  </a:cubicBezTo>
                  <a:lnTo>
                    <a:pt x="449414" y="283098"/>
                  </a:lnTo>
                  <a:lnTo>
                    <a:pt x="449452" y="283098"/>
                  </a:lnTo>
                  <a:cubicBezTo>
                    <a:pt x="456597" y="260584"/>
                    <a:pt x="423944" y="236951"/>
                    <a:pt x="423944" y="236951"/>
                  </a:cubicBezTo>
                  <a:cubicBezTo>
                    <a:pt x="423944" y="236951"/>
                    <a:pt x="165562" y="23200"/>
                    <a:pt x="153641" y="11279"/>
                  </a:cubicBezTo>
                  <a:cubicBezTo>
                    <a:pt x="109295" y="-32612"/>
                    <a:pt x="53010" y="63756"/>
                    <a:pt x="37280" y="92694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9EC1D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8829EFC-6BF5-237E-3D25-D1BEFFFAF610}"/>
                </a:ext>
              </a:extLst>
            </p:cNvPr>
            <p:cNvSpPr/>
            <p:nvPr/>
          </p:nvSpPr>
          <p:spPr>
            <a:xfrm>
              <a:off x="3345442" y="2233939"/>
              <a:ext cx="442038" cy="349894"/>
            </a:xfrm>
            <a:custGeom>
              <a:avLst/>
              <a:gdLst>
                <a:gd name="connsiteX0" fmla="*/ 14254 w 442038"/>
                <a:gd name="connsiteY0" fmla="*/ 172209 h 349894"/>
                <a:gd name="connsiteX1" fmla="*/ 37469 w 442038"/>
                <a:gd name="connsiteY1" fmla="*/ 224648 h 349894"/>
                <a:gd name="connsiteX2" fmla="*/ 67052 w 442038"/>
                <a:gd name="connsiteY2" fmla="*/ 273826 h 349894"/>
                <a:gd name="connsiteX3" fmla="*/ 195561 w 442038"/>
                <a:gd name="connsiteY3" fmla="*/ 334035 h 349894"/>
                <a:gd name="connsiteX4" fmla="*/ 421915 w 442038"/>
                <a:gd name="connsiteY4" fmla="*/ 63050 h 349894"/>
                <a:gd name="connsiteX5" fmla="*/ 440336 w 442038"/>
                <a:gd name="connsiteY5" fmla="*/ 15558 h 349894"/>
                <a:gd name="connsiteX6" fmla="*/ 440336 w 442038"/>
                <a:gd name="connsiteY6" fmla="*/ 15520 h 349894"/>
                <a:gd name="connsiteX7" fmla="*/ 389698 w 442038"/>
                <a:gd name="connsiteY7" fmla="*/ 909 h 349894"/>
                <a:gd name="connsiteX8" fmla="*/ 38986 w 442038"/>
                <a:gd name="connsiteY8" fmla="*/ 32463 h 349894"/>
                <a:gd name="connsiteX9" fmla="*/ 14349 w 442038"/>
                <a:gd name="connsiteY9" fmla="*/ 172209 h 34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2038" h="349894">
                  <a:moveTo>
                    <a:pt x="14254" y="172209"/>
                  </a:moveTo>
                  <a:cubicBezTo>
                    <a:pt x="15069" y="174900"/>
                    <a:pt x="32068" y="226429"/>
                    <a:pt x="37469" y="224648"/>
                  </a:cubicBezTo>
                  <a:cubicBezTo>
                    <a:pt x="32940" y="228097"/>
                    <a:pt x="65271" y="271628"/>
                    <a:pt x="67052" y="273826"/>
                  </a:cubicBezTo>
                  <a:cubicBezTo>
                    <a:pt x="87558" y="299581"/>
                    <a:pt x="159667" y="384843"/>
                    <a:pt x="195561" y="334035"/>
                  </a:cubicBezTo>
                  <a:cubicBezTo>
                    <a:pt x="205283" y="320295"/>
                    <a:pt x="421915" y="63050"/>
                    <a:pt x="421915" y="63050"/>
                  </a:cubicBezTo>
                  <a:cubicBezTo>
                    <a:pt x="421915" y="63050"/>
                    <a:pt x="448978" y="32178"/>
                    <a:pt x="440336" y="15558"/>
                  </a:cubicBezTo>
                  <a:lnTo>
                    <a:pt x="440336" y="15520"/>
                  </a:lnTo>
                  <a:cubicBezTo>
                    <a:pt x="429420" y="-5459"/>
                    <a:pt x="389698" y="909"/>
                    <a:pt x="389698" y="909"/>
                  </a:cubicBezTo>
                  <a:cubicBezTo>
                    <a:pt x="389698" y="909"/>
                    <a:pt x="55833" y="32444"/>
                    <a:pt x="38986" y="32463"/>
                  </a:cubicBezTo>
                  <a:cubicBezTo>
                    <a:pt x="-22985" y="32576"/>
                    <a:pt x="5252" y="140618"/>
                    <a:pt x="14349" y="172209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60540">
                  <a:srgbClr val="B8D93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897046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232C624-2E75-EFB6-AF9F-1005E8B2A2E6}"/>
                </a:ext>
              </a:extLst>
            </p:cNvPr>
            <p:cNvSpPr/>
            <p:nvPr/>
          </p:nvSpPr>
          <p:spPr>
            <a:xfrm>
              <a:off x="3538159" y="2278165"/>
              <a:ext cx="336049" cy="450450"/>
            </a:xfrm>
            <a:custGeom>
              <a:avLst/>
              <a:gdLst>
                <a:gd name="connsiteX0" fmla="*/ 92730 w 336049"/>
                <a:gd name="connsiteY0" fmla="*/ 413105 h 450450"/>
                <a:gd name="connsiteX1" fmla="*/ 146267 w 336049"/>
                <a:gd name="connsiteY1" fmla="*/ 433781 h 450450"/>
                <a:gd name="connsiteX2" fmla="*/ 201946 w 336049"/>
                <a:gd name="connsiteY2" fmla="*/ 447672 h 450450"/>
                <a:gd name="connsiteX3" fmla="*/ 335344 w 336049"/>
                <a:gd name="connsiteY3" fmla="*/ 399328 h 450450"/>
                <a:gd name="connsiteX4" fmla="*/ 303828 w 336049"/>
                <a:gd name="connsiteY4" fmla="*/ 47610 h 450450"/>
                <a:gd name="connsiteX5" fmla="*/ 283285 w 336049"/>
                <a:gd name="connsiteY5" fmla="*/ 1028 h 450450"/>
                <a:gd name="connsiteX6" fmla="*/ 283209 w 336049"/>
                <a:gd name="connsiteY6" fmla="*/ 1028 h 450450"/>
                <a:gd name="connsiteX7" fmla="*/ 283171 w 336049"/>
                <a:gd name="connsiteY7" fmla="*/ 990 h 450450"/>
                <a:gd name="connsiteX8" fmla="*/ 283171 w 336049"/>
                <a:gd name="connsiteY8" fmla="*/ 1028 h 450450"/>
                <a:gd name="connsiteX9" fmla="*/ 237025 w 336049"/>
                <a:gd name="connsiteY9" fmla="*/ 26480 h 450450"/>
                <a:gd name="connsiteX10" fmla="*/ 11390 w 336049"/>
                <a:gd name="connsiteY10" fmla="*/ 296801 h 450450"/>
                <a:gd name="connsiteX11" fmla="*/ 92692 w 336049"/>
                <a:gd name="connsiteY11" fmla="*/ 413162 h 45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49" h="450450">
                  <a:moveTo>
                    <a:pt x="92730" y="413105"/>
                  </a:moveTo>
                  <a:cubicBezTo>
                    <a:pt x="95212" y="414470"/>
                    <a:pt x="143652" y="438822"/>
                    <a:pt x="146267" y="433781"/>
                  </a:cubicBezTo>
                  <a:cubicBezTo>
                    <a:pt x="145395" y="439391"/>
                    <a:pt x="199103" y="447331"/>
                    <a:pt x="201946" y="447672"/>
                  </a:cubicBezTo>
                  <a:cubicBezTo>
                    <a:pt x="234637" y="451349"/>
                    <a:pt x="345919" y="460692"/>
                    <a:pt x="335344" y="399328"/>
                  </a:cubicBezTo>
                  <a:cubicBezTo>
                    <a:pt x="332520" y="382745"/>
                    <a:pt x="303828" y="47610"/>
                    <a:pt x="303828" y="47610"/>
                  </a:cubicBezTo>
                  <a:cubicBezTo>
                    <a:pt x="303828" y="47610"/>
                    <a:pt x="301137" y="6714"/>
                    <a:pt x="283285" y="1028"/>
                  </a:cubicBezTo>
                  <a:lnTo>
                    <a:pt x="283209" y="1028"/>
                  </a:lnTo>
                  <a:lnTo>
                    <a:pt x="283171" y="990"/>
                  </a:lnTo>
                  <a:lnTo>
                    <a:pt x="283171" y="1028"/>
                  </a:lnTo>
                  <a:cubicBezTo>
                    <a:pt x="260619" y="-6135"/>
                    <a:pt x="237025" y="26480"/>
                    <a:pt x="237025" y="26480"/>
                  </a:cubicBezTo>
                  <a:cubicBezTo>
                    <a:pt x="237025" y="26480"/>
                    <a:pt x="23330" y="284862"/>
                    <a:pt x="11390" y="296801"/>
                  </a:cubicBezTo>
                  <a:cubicBezTo>
                    <a:pt x="-32766" y="340958"/>
                    <a:pt x="63696" y="397243"/>
                    <a:pt x="92692" y="41316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545593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65D53CC-506B-E017-56B7-153BA9AE9D10}"/>
                </a:ext>
              </a:extLst>
            </p:cNvPr>
            <p:cNvSpPr/>
            <p:nvPr/>
          </p:nvSpPr>
          <p:spPr>
            <a:xfrm>
              <a:off x="3851924" y="2273322"/>
              <a:ext cx="349928" cy="442362"/>
            </a:xfrm>
            <a:custGeom>
              <a:avLst/>
              <a:gdLst>
                <a:gd name="connsiteX0" fmla="*/ 172204 w 349928"/>
                <a:gd name="connsiteY0" fmla="*/ 427803 h 442362"/>
                <a:gd name="connsiteX1" fmla="*/ 224661 w 349928"/>
                <a:gd name="connsiteY1" fmla="*/ 404568 h 442362"/>
                <a:gd name="connsiteX2" fmla="*/ 273858 w 349928"/>
                <a:gd name="connsiteY2" fmla="*/ 375023 h 442362"/>
                <a:gd name="connsiteX3" fmla="*/ 334048 w 349928"/>
                <a:gd name="connsiteY3" fmla="*/ 246458 h 442362"/>
                <a:gd name="connsiteX4" fmla="*/ 63044 w 349928"/>
                <a:gd name="connsiteY4" fmla="*/ 20141 h 442362"/>
                <a:gd name="connsiteX5" fmla="*/ 15571 w 349928"/>
                <a:gd name="connsiteY5" fmla="*/ 1702 h 442362"/>
                <a:gd name="connsiteX6" fmla="*/ 15476 w 349928"/>
                <a:gd name="connsiteY6" fmla="*/ 1740 h 442362"/>
                <a:gd name="connsiteX7" fmla="*/ 922 w 349928"/>
                <a:gd name="connsiteY7" fmla="*/ 52378 h 442362"/>
                <a:gd name="connsiteX8" fmla="*/ 32438 w 349928"/>
                <a:gd name="connsiteY8" fmla="*/ 403071 h 442362"/>
                <a:gd name="connsiteX9" fmla="*/ 171919 w 349928"/>
                <a:gd name="connsiteY9" fmla="*/ 427897 h 44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9928" h="442362">
                  <a:moveTo>
                    <a:pt x="172204" y="427803"/>
                  </a:moveTo>
                  <a:cubicBezTo>
                    <a:pt x="174971" y="426988"/>
                    <a:pt x="226404" y="409951"/>
                    <a:pt x="224661" y="404568"/>
                  </a:cubicBezTo>
                  <a:cubicBezTo>
                    <a:pt x="228110" y="409136"/>
                    <a:pt x="271641" y="376767"/>
                    <a:pt x="273858" y="375023"/>
                  </a:cubicBezTo>
                  <a:cubicBezTo>
                    <a:pt x="299576" y="354518"/>
                    <a:pt x="384913" y="282408"/>
                    <a:pt x="334048" y="246458"/>
                  </a:cubicBezTo>
                  <a:cubicBezTo>
                    <a:pt x="320346" y="236755"/>
                    <a:pt x="63044" y="20141"/>
                    <a:pt x="63044" y="20141"/>
                  </a:cubicBezTo>
                  <a:cubicBezTo>
                    <a:pt x="63044" y="20141"/>
                    <a:pt x="32248" y="-6940"/>
                    <a:pt x="15571" y="1702"/>
                  </a:cubicBezTo>
                  <a:lnTo>
                    <a:pt x="15476" y="1740"/>
                  </a:lnTo>
                  <a:cubicBezTo>
                    <a:pt x="-5484" y="12637"/>
                    <a:pt x="922" y="52378"/>
                    <a:pt x="922" y="52378"/>
                  </a:cubicBezTo>
                  <a:cubicBezTo>
                    <a:pt x="922" y="52378"/>
                    <a:pt x="32438" y="386243"/>
                    <a:pt x="32438" y="403071"/>
                  </a:cubicBezTo>
                  <a:cubicBezTo>
                    <a:pt x="32248" y="465421"/>
                    <a:pt x="140271" y="437184"/>
                    <a:pt x="171919" y="427897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BA18B2B-322E-9DE3-7FD9-8552B96D3A3E}"/>
                </a:ext>
              </a:extLst>
            </p:cNvPr>
            <p:cNvSpPr/>
            <p:nvPr/>
          </p:nvSpPr>
          <p:spPr>
            <a:xfrm>
              <a:off x="3896051" y="2186692"/>
              <a:ext cx="450415" cy="335953"/>
            </a:xfrm>
            <a:custGeom>
              <a:avLst/>
              <a:gdLst>
                <a:gd name="connsiteX0" fmla="*/ 413104 w 450415"/>
                <a:gd name="connsiteY0" fmla="*/ 243334 h 335953"/>
                <a:gd name="connsiteX1" fmla="*/ 433761 w 450415"/>
                <a:gd name="connsiteY1" fmla="*/ 189816 h 335953"/>
                <a:gd name="connsiteX2" fmla="*/ 447614 w 450415"/>
                <a:gd name="connsiteY2" fmla="*/ 134156 h 335953"/>
                <a:gd name="connsiteX3" fmla="*/ 399326 w 450415"/>
                <a:gd name="connsiteY3" fmla="*/ 701 h 335953"/>
                <a:gd name="connsiteX4" fmla="*/ 47610 w 450415"/>
                <a:gd name="connsiteY4" fmla="*/ 32255 h 335953"/>
                <a:gd name="connsiteX5" fmla="*/ 1027 w 450415"/>
                <a:gd name="connsiteY5" fmla="*/ 52836 h 335953"/>
                <a:gd name="connsiteX6" fmla="*/ 1027 w 450415"/>
                <a:gd name="connsiteY6" fmla="*/ 52855 h 335953"/>
                <a:gd name="connsiteX7" fmla="*/ 26517 w 450415"/>
                <a:gd name="connsiteY7" fmla="*/ 99001 h 335953"/>
                <a:gd name="connsiteX8" fmla="*/ 296800 w 450415"/>
                <a:gd name="connsiteY8" fmla="*/ 324673 h 335953"/>
                <a:gd name="connsiteX9" fmla="*/ 413351 w 450415"/>
                <a:gd name="connsiteY9" fmla="*/ 243334 h 335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0415" h="335953">
                  <a:moveTo>
                    <a:pt x="413104" y="243334"/>
                  </a:moveTo>
                  <a:cubicBezTo>
                    <a:pt x="414431" y="240776"/>
                    <a:pt x="438821" y="192393"/>
                    <a:pt x="433761" y="189816"/>
                  </a:cubicBezTo>
                  <a:cubicBezTo>
                    <a:pt x="439446" y="190593"/>
                    <a:pt x="447387" y="136961"/>
                    <a:pt x="447614" y="134156"/>
                  </a:cubicBezTo>
                  <a:cubicBezTo>
                    <a:pt x="451329" y="101408"/>
                    <a:pt x="460653" y="-9836"/>
                    <a:pt x="399326" y="701"/>
                  </a:cubicBezTo>
                  <a:cubicBezTo>
                    <a:pt x="382744" y="3562"/>
                    <a:pt x="47610" y="32255"/>
                    <a:pt x="47610" y="32255"/>
                  </a:cubicBezTo>
                  <a:cubicBezTo>
                    <a:pt x="47610" y="32255"/>
                    <a:pt x="6694" y="34908"/>
                    <a:pt x="1027" y="52836"/>
                  </a:cubicBezTo>
                  <a:lnTo>
                    <a:pt x="1027" y="52855"/>
                  </a:lnTo>
                  <a:cubicBezTo>
                    <a:pt x="-6136" y="75369"/>
                    <a:pt x="26517" y="99001"/>
                    <a:pt x="26517" y="99001"/>
                  </a:cubicBezTo>
                  <a:cubicBezTo>
                    <a:pt x="26517" y="99001"/>
                    <a:pt x="284842" y="312753"/>
                    <a:pt x="296800" y="324673"/>
                  </a:cubicBezTo>
                  <a:cubicBezTo>
                    <a:pt x="341146" y="368564"/>
                    <a:pt x="397621" y="272197"/>
                    <a:pt x="413351" y="243334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CC87DD4-30CE-6D4D-7BDB-F46C8C3E7157}"/>
                </a:ext>
              </a:extLst>
            </p:cNvPr>
            <p:cNvSpPr/>
            <p:nvPr/>
          </p:nvSpPr>
          <p:spPr>
            <a:xfrm>
              <a:off x="3891262" y="1859102"/>
              <a:ext cx="442326" cy="349909"/>
            </a:xfrm>
            <a:custGeom>
              <a:avLst/>
              <a:gdLst>
                <a:gd name="connsiteX0" fmla="*/ 427748 w 442326"/>
                <a:gd name="connsiteY0" fmla="*/ 177685 h 349909"/>
                <a:gd name="connsiteX1" fmla="*/ 404532 w 442326"/>
                <a:gd name="connsiteY1" fmla="*/ 125247 h 349909"/>
                <a:gd name="connsiteX2" fmla="*/ 374988 w 442326"/>
                <a:gd name="connsiteY2" fmla="*/ 76068 h 349909"/>
                <a:gd name="connsiteX3" fmla="*/ 246422 w 442326"/>
                <a:gd name="connsiteY3" fmla="*/ 15860 h 349909"/>
                <a:gd name="connsiteX4" fmla="*/ 20106 w 442326"/>
                <a:gd name="connsiteY4" fmla="*/ 286845 h 349909"/>
                <a:gd name="connsiteX5" fmla="*/ 1704 w 442326"/>
                <a:gd name="connsiteY5" fmla="*/ 334337 h 349909"/>
                <a:gd name="connsiteX6" fmla="*/ 1666 w 442326"/>
                <a:gd name="connsiteY6" fmla="*/ 334337 h 349909"/>
                <a:gd name="connsiteX7" fmla="*/ 1704 w 442326"/>
                <a:gd name="connsiteY7" fmla="*/ 334374 h 349909"/>
                <a:gd name="connsiteX8" fmla="*/ 1704 w 442326"/>
                <a:gd name="connsiteY8" fmla="*/ 334412 h 349909"/>
                <a:gd name="connsiteX9" fmla="*/ 52379 w 442326"/>
                <a:gd name="connsiteY9" fmla="*/ 349005 h 349909"/>
                <a:gd name="connsiteX10" fmla="*/ 403035 w 442326"/>
                <a:gd name="connsiteY10" fmla="*/ 317451 h 349909"/>
                <a:gd name="connsiteX11" fmla="*/ 427862 w 442326"/>
                <a:gd name="connsiteY11" fmla="*/ 177685 h 34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2326" h="349909">
                  <a:moveTo>
                    <a:pt x="427748" y="177685"/>
                  </a:moveTo>
                  <a:cubicBezTo>
                    <a:pt x="427009" y="174956"/>
                    <a:pt x="409934" y="123446"/>
                    <a:pt x="404532" y="125247"/>
                  </a:cubicBezTo>
                  <a:cubicBezTo>
                    <a:pt x="409100" y="121798"/>
                    <a:pt x="376769" y="78267"/>
                    <a:pt x="374988" y="76068"/>
                  </a:cubicBezTo>
                  <a:cubicBezTo>
                    <a:pt x="354482" y="50314"/>
                    <a:pt x="282373" y="-34948"/>
                    <a:pt x="246422" y="15860"/>
                  </a:cubicBezTo>
                  <a:cubicBezTo>
                    <a:pt x="236757" y="29600"/>
                    <a:pt x="20106" y="286845"/>
                    <a:pt x="20106" y="286845"/>
                  </a:cubicBezTo>
                  <a:cubicBezTo>
                    <a:pt x="20106" y="286845"/>
                    <a:pt x="-6938" y="317716"/>
                    <a:pt x="1704" y="334337"/>
                  </a:cubicBezTo>
                  <a:lnTo>
                    <a:pt x="1666" y="334337"/>
                  </a:lnTo>
                  <a:lnTo>
                    <a:pt x="1704" y="334374"/>
                  </a:lnTo>
                  <a:lnTo>
                    <a:pt x="1704" y="334412"/>
                  </a:lnTo>
                  <a:cubicBezTo>
                    <a:pt x="12601" y="355353"/>
                    <a:pt x="52379" y="349005"/>
                    <a:pt x="52379" y="349005"/>
                  </a:cubicBezTo>
                  <a:cubicBezTo>
                    <a:pt x="52379" y="349005"/>
                    <a:pt x="386207" y="317470"/>
                    <a:pt x="403035" y="317451"/>
                  </a:cubicBezTo>
                  <a:cubicBezTo>
                    <a:pt x="465385" y="317318"/>
                    <a:pt x="437148" y="209258"/>
                    <a:pt x="427862" y="177685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1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784316A-8EB4-B027-C701-7A7C2EB509D6}"/>
                </a:ext>
              </a:extLst>
            </p:cNvPr>
            <p:cNvSpPr/>
            <p:nvPr/>
          </p:nvSpPr>
          <p:spPr>
            <a:xfrm>
              <a:off x="1833970" y="2214058"/>
              <a:ext cx="2031036" cy="3787122"/>
            </a:xfrm>
            <a:custGeom>
              <a:avLst/>
              <a:gdLst>
                <a:gd name="connsiteX0" fmla="*/ 1905320 w 2031036"/>
                <a:gd name="connsiteY0" fmla="*/ 3537089 h 3787122"/>
                <a:gd name="connsiteX1" fmla="*/ 2030247 w 2031036"/>
                <a:gd name="connsiteY1" fmla="*/ 53272 h 3787122"/>
                <a:gd name="connsiteX2" fmla="*/ 1991492 w 2031036"/>
                <a:gd name="connsiteY2" fmla="*/ 0 h 3787122"/>
                <a:gd name="connsiteX3" fmla="*/ 1071311 w 2031036"/>
                <a:gd name="connsiteY3" fmla="*/ 0 h 3787122"/>
                <a:gd name="connsiteX4" fmla="*/ 39527 w 2031036"/>
                <a:gd name="connsiteY4" fmla="*/ 0 h 3787122"/>
                <a:gd name="connsiteX5" fmla="*/ 791 w 2031036"/>
                <a:gd name="connsiteY5" fmla="*/ 53272 h 3787122"/>
                <a:gd name="connsiteX6" fmla="*/ 211605 w 2031036"/>
                <a:gd name="connsiteY6" fmla="*/ 3577266 h 3787122"/>
                <a:gd name="connsiteX7" fmla="*/ 1905472 w 2031036"/>
                <a:gd name="connsiteY7" fmla="*/ 3537089 h 378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36" h="3787122">
                  <a:moveTo>
                    <a:pt x="1905320" y="3537089"/>
                  </a:moveTo>
                  <a:cubicBezTo>
                    <a:pt x="1917449" y="3131398"/>
                    <a:pt x="2030247" y="53272"/>
                    <a:pt x="2030247" y="53272"/>
                  </a:cubicBezTo>
                  <a:cubicBezTo>
                    <a:pt x="2030247" y="53272"/>
                    <a:pt x="2039931" y="0"/>
                    <a:pt x="1991492" y="0"/>
                  </a:cubicBezTo>
                  <a:lnTo>
                    <a:pt x="1071311" y="0"/>
                  </a:lnTo>
                  <a:cubicBezTo>
                    <a:pt x="1071311" y="0"/>
                    <a:pt x="88004" y="0"/>
                    <a:pt x="39527" y="0"/>
                  </a:cubicBezTo>
                  <a:cubicBezTo>
                    <a:pt x="-8894" y="0"/>
                    <a:pt x="791" y="53272"/>
                    <a:pt x="791" y="53272"/>
                  </a:cubicBezTo>
                  <a:cubicBezTo>
                    <a:pt x="791" y="53272"/>
                    <a:pt x="208914" y="3447449"/>
                    <a:pt x="211605" y="3577266"/>
                  </a:cubicBezTo>
                  <a:cubicBezTo>
                    <a:pt x="1092082" y="4018452"/>
                    <a:pt x="1747797" y="3643595"/>
                    <a:pt x="1905472" y="3537089"/>
                  </a:cubicBezTo>
                  <a:close/>
                </a:path>
              </a:pathLst>
            </a:custGeom>
            <a:gradFill>
              <a:gsLst>
                <a:gs pos="0">
                  <a:srgbClr val="F2F6F8"/>
                </a:gs>
                <a:gs pos="4050">
                  <a:srgbClr val="F2F6F8"/>
                </a:gs>
                <a:gs pos="11890">
                  <a:srgbClr val="DCEFFA"/>
                </a:gs>
                <a:gs pos="16490">
                  <a:srgbClr val="CFDEE5"/>
                </a:gs>
                <a:gs pos="19900">
                  <a:srgbClr val="DEE8ED"/>
                </a:gs>
                <a:gs pos="24690">
                  <a:srgbClr val="EDF2F5"/>
                </a:gs>
                <a:gs pos="28650">
                  <a:srgbClr val="F2F6F8"/>
                </a:gs>
                <a:gs pos="50540">
                  <a:srgbClr val="F2F6F8"/>
                </a:gs>
                <a:gs pos="54320">
                  <a:srgbClr val="CFDEE5"/>
                </a:gs>
                <a:gs pos="59460">
                  <a:srgbClr val="CFDEE5"/>
                </a:gs>
                <a:gs pos="62800">
                  <a:srgbClr val="DEE8ED"/>
                </a:gs>
                <a:gs pos="67480">
                  <a:srgbClr val="EDF2F5"/>
                </a:gs>
                <a:gs pos="71350">
                  <a:srgbClr val="F2F6F8"/>
                </a:gs>
                <a:gs pos="79460">
                  <a:srgbClr val="F2F6F8"/>
                </a:gs>
                <a:gs pos="83780">
                  <a:srgbClr val="CFDEE5"/>
                </a:gs>
                <a:gs pos="85300">
                  <a:srgbClr val="DEE8ED"/>
                </a:gs>
                <a:gs pos="87430">
                  <a:srgbClr val="EDF2F5"/>
                </a:gs>
                <a:gs pos="89190">
                  <a:srgbClr val="F2F6F8"/>
                </a:gs>
                <a:gs pos="100000">
                  <a:srgbClr val="F2F6F8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5F44F10-A9D1-2B37-03A9-2B98E4383B47}"/>
                </a:ext>
              </a:extLst>
            </p:cNvPr>
            <p:cNvSpPr/>
            <p:nvPr/>
          </p:nvSpPr>
          <p:spPr>
            <a:xfrm>
              <a:off x="1827408" y="2207421"/>
              <a:ext cx="2044143" cy="3800325"/>
            </a:xfrm>
            <a:custGeom>
              <a:avLst/>
              <a:gdLst>
                <a:gd name="connsiteX0" fmla="*/ 1911883 w 2044143"/>
                <a:gd name="connsiteY0" fmla="*/ 3543726 h 3800325"/>
                <a:gd name="connsiteX1" fmla="*/ 1918497 w 2044143"/>
                <a:gd name="connsiteY1" fmla="*/ 3543896 h 3800325"/>
                <a:gd name="connsiteX2" fmla="*/ 1985527 w 2044143"/>
                <a:gd name="connsiteY2" fmla="*/ 1649942 h 3800325"/>
                <a:gd name="connsiteX3" fmla="*/ 2025590 w 2044143"/>
                <a:gd name="connsiteY3" fmla="*/ 547431 h 3800325"/>
                <a:gd name="connsiteX4" fmla="*/ 2038553 w 2044143"/>
                <a:gd name="connsiteY4" fmla="*/ 193193 h 3800325"/>
                <a:gd name="connsiteX5" fmla="*/ 2042116 w 2044143"/>
                <a:gd name="connsiteY5" fmla="*/ 94798 h 3800325"/>
                <a:gd name="connsiteX6" fmla="*/ 2043366 w 2044143"/>
                <a:gd name="connsiteY6" fmla="*/ 60136 h 3800325"/>
                <a:gd name="connsiteX7" fmla="*/ 2036790 w 2044143"/>
                <a:gd name="connsiteY7" fmla="*/ 59890 h 3800325"/>
                <a:gd name="connsiteX8" fmla="*/ 2043291 w 2044143"/>
                <a:gd name="connsiteY8" fmla="*/ 61046 h 3800325"/>
                <a:gd name="connsiteX9" fmla="*/ 2044143 w 2044143"/>
                <a:gd name="connsiteY9" fmla="*/ 49315 h 3800325"/>
                <a:gd name="connsiteX10" fmla="*/ 2036355 w 2044143"/>
                <a:gd name="connsiteY10" fmla="*/ 18576 h 3800325"/>
                <a:gd name="connsiteX11" fmla="*/ 1998054 w 2044143"/>
                <a:gd name="connsiteY11" fmla="*/ 4 h 3800325"/>
                <a:gd name="connsiteX12" fmla="*/ 1077893 w 2044143"/>
                <a:gd name="connsiteY12" fmla="*/ 4 h 3800325"/>
                <a:gd name="connsiteX13" fmla="*/ 46108 w 2044143"/>
                <a:gd name="connsiteY13" fmla="*/ 4 h 3800325"/>
                <a:gd name="connsiteX14" fmla="*/ 7846 w 2044143"/>
                <a:gd name="connsiteY14" fmla="*/ 18576 h 3800325"/>
                <a:gd name="connsiteX15" fmla="*/ 0 w 2044143"/>
                <a:gd name="connsiteY15" fmla="*/ 49315 h 3800325"/>
                <a:gd name="connsiteX16" fmla="*/ 891 w 2044143"/>
                <a:gd name="connsiteY16" fmla="*/ 61046 h 3800325"/>
                <a:gd name="connsiteX17" fmla="*/ 7372 w 2044143"/>
                <a:gd name="connsiteY17" fmla="*/ 59890 h 3800325"/>
                <a:gd name="connsiteX18" fmla="*/ 834 w 2044143"/>
                <a:gd name="connsiteY18" fmla="*/ 60269 h 3800325"/>
                <a:gd name="connsiteX19" fmla="*/ 3108 w 2044143"/>
                <a:gd name="connsiteY19" fmla="*/ 98437 h 3800325"/>
                <a:gd name="connsiteX20" fmla="*/ 114978 w 2044143"/>
                <a:gd name="connsiteY20" fmla="*/ 1935727 h 3800325"/>
                <a:gd name="connsiteX21" fmla="*/ 181136 w 2044143"/>
                <a:gd name="connsiteY21" fmla="*/ 3040777 h 3800325"/>
                <a:gd name="connsiteX22" fmla="*/ 211534 w 2044143"/>
                <a:gd name="connsiteY22" fmla="*/ 3583959 h 3800325"/>
                <a:gd name="connsiteX23" fmla="*/ 211648 w 2044143"/>
                <a:gd name="connsiteY23" fmla="*/ 3587939 h 3800325"/>
                <a:gd name="connsiteX24" fmla="*/ 215192 w 2044143"/>
                <a:gd name="connsiteY24" fmla="*/ 3589720 h 3800325"/>
                <a:gd name="connsiteX25" fmla="*/ 1055019 w 2044143"/>
                <a:gd name="connsiteY25" fmla="*/ 3800326 h 3800325"/>
                <a:gd name="connsiteX26" fmla="*/ 1915616 w 2044143"/>
                <a:gd name="connsiteY26" fmla="*/ 3549202 h 3800325"/>
                <a:gd name="connsiteX27" fmla="*/ 1918402 w 2044143"/>
                <a:gd name="connsiteY27" fmla="*/ 3547308 h 3800325"/>
                <a:gd name="connsiteX28" fmla="*/ 1918497 w 2044143"/>
                <a:gd name="connsiteY28" fmla="*/ 3543896 h 3800325"/>
                <a:gd name="connsiteX29" fmla="*/ 1911674 w 2044143"/>
                <a:gd name="connsiteY29" fmla="*/ 3543896 h 3800325"/>
                <a:gd name="connsiteX30" fmla="*/ 1907960 w 2044143"/>
                <a:gd name="connsiteY30" fmla="*/ 3538419 h 3800325"/>
                <a:gd name="connsiteX31" fmla="*/ 1054791 w 2044143"/>
                <a:gd name="connsiteY31" fmla="*/ 3787231 h 3800325"/>
                <a:gd name="connsiteX32" fmla="*/ 220896 w 2044143"/>
                <a:gd name="connsiteY32" fmla="*/ 3578084 h 3800325"/>
                <a:gd name="connsiteX33" fmla="*/ 217959 w 2044143"/>
                <a:gd name="connsiteY33" fmla="*/ 3583978 h 3800325"/>
                <a:gd name="connsiteX34" fmla="*/ 224554 w 2044143"/>
                <a:gd name="connsiteY34" fmla="*/ 3583845 h 3800325"/>
                <a:gd name="connsiteX35" fmla="*/ 190479 w 2044143"/>
                <a:gd name="connsiteY35" fmla="*/ 2978276 h 3800325"/>
                <a:gd name="connsiteX36" fmla="*/ 13759 w 2044143"/>
                <a:gd name="connsiteY36" fmla="*/ 59587 h 3800325"/>
                <a:gd name="connsiteX37" fmla="*/ 13759 w 2044143"/>
                <a:gd name="connsiteY37" fmla="*/ 59151 h 3800325"/>
                <a:gd name="connsiteX38" fmla="*/ 13702 w 2044143"/>
                <a:gd name="connsiteY38" fmla="*/ 58810 h 3800325"/>
                <a:gd name="connsiteX39" fmla="*/ 13626 w 2044143"/>
                <a:gd name="connsiteY39" fmla="*/ 58298 h 3800325"/>
                <a:gd name="connsiteX40" fmla="*/ 12982 w 2044143"/>
                <a:gd name="connsiteY40" fmla="*/ 49429 h 3800325"/>
                <a:gd name="connsiteX41" fmla="*/ 18743 w 2044143"/>
                <a:gd name="connsiteY41" fmla="*/ 25816 h 3800325"/>
                <a:gd name="connsiteX42" fmla="*/ 45900 w 2044143"/>
                <a:gd name="connsiteY42" fmla="*/ 13345 h 3800325"/>
                <a:gd name="connsiteX43" fmla="*/ 1077684 w 2044143"/>
                <a:gd name="connsiteY43" fmla="*/ 13345 h 3800325"/>
                <a:gd name="connsiteX44" fmla="*/ 1997865 w 2044143"/>
                <a:gd name="connsiteY44" fmla="*/ 13345 h 3800325"/>
                <a:gd name="connsiteX45" fmla="*/ 2025041 w 2044143"/>
                <a:gd name="connsiteY45" fmla="*/ 25816 h 3800325"/>
                <a:gd name="connsiteX46" fmla="*/ 2030802 w 2044143"/>
                <a:gd name="connsiteY46" fmla="*/ 49429 h 3800325"/>
                <a:gd name="connsiteX47" fmla="*/ 2030442 w 2044143"/>
                <a:gd name="connsiteY47" fmla="*/ 56346 h 3800325"/>
                <a:gd name="connsiteX48" fmla="*/ 2030176 w 2044143"/>
                <a:gd name="connsiteY48" fmla="*/ 58298 h 3800325"/>
                <a:gd name="connsiteX49" fmla="*/ 2030101 w 2044143"/>
                <a:gd name="connsiteY49" fmla="*/ 58810 h 3800325"/>
                <a:gd name="connsiteX50" fmla="*/ 2029987 w 2044143"/>
                <a:gd name="connsiteY50" fmla="*/ 59246 h 3800325"/>
                <a:gd name="connsiteX51" fmla="*/ 2029987 w 2044143"/>
                <a:gd name="connsiteY51" fmla="*/ 59757 h 3800325"/>
                <a:gd name="connsiteX52" fmla="*/ 1905079 w 2044143"/>
                <a:gd name="connsiteY52" fmla="*/ 3543574 h 3800325"/>
                <a:gd name="connsiteX53" fmla="*/ 1911901 w 2044143"/>
                <a:gd name="connsiteY53" fmla="*/ 3543953 h 3800325"/>
                <a:gd name="connsiteX54" fmla="*/ 1908187 w 2044143"/>
                <a:gd name="connsiteY54" fmla="*/ 3538476 h 3800325"/>
                <a:gd name="connsiteX55" fmla="*/ 1911977 w 2044143"/>
                <a:gd name="connsiteY55" fmla="*/ 3543972 h 380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044143" h="3800325">
                  <a:moveTo>
                    <a:pt x="1911883" y="3543726"/>
                  </a:moveTo>
                  <a:lnTo>
                    <a:pt x="1918497" y="3543896"/>
                  </a:lnTo>
                  <a:cubicBezTo>
                    <a:pt x="1924561" y="3341136"/>
                    <a:pt x="1955774" y="2470154"/>
                    <a:pt x="1985527" y="1649942"/>
                  </a:cubicBezTo>
                  <a:cubicBezTo>
                    <a:pt x="2000366" y="1239779"/>
                    <a:pt x="2014864" y="842351"/>
                    <a:pt x="2025590" y="547431"/>
                  </a:cubicBezTo>
                  <a:cubicBezTo>
                    <a:pt x="2030935" y="399990"/>
                    <a:pt x="2035407" y="278152"/>
                    <a:pt x="2038553" y="193193"/>
                  </a:cubicBezTo>
                  <a:cubicBezTo>
                    <a:pt x="2040107" y="150667"/>
                    <a:pt x="2041339" y="117407"/>
                    <a:pt x="2042116" y="94798"/>
                  </a:cubicBezTo>
                  <a:cubicBezTo>
                    <a:pt x="2042969" y="72133"/>
                    <a:pt x="2043366" y="60136"/>
                    <a:pt x="2043366" y="60136"/>
                  </a:cubicBezTo>
                  <a:lnTo>
                    <a:pt x="2036790" y="59890"/>
                  </a:lnTo>
                  <a:lnTo>
                    <a:pt x="2043291" y="61046"/>
                  </a:lnTo>
                  <a:cubicBezTo>
                    <a:pt x="2043366" y="60800"/>
                    <a:pt x="2044143" y="56100"/>
                    <a:pt x="2044143" y="49315"/>
                  </a:cubicBezTo>
                  <a:cubicBezTo>
                    <a:pt x="2044143" y="40863"/>
                    <a:pt x="2042969" y="29075"/>
                    <a:pt x="2036355" y="18576"/>
                  </a:cubicBezTo>
                  <a:cubicBezTo>
                    <a:pt x="2029835" y="8001"/>
                    <a:pt x="2017024" y="-205"/>
                    <a:pt x="1998054" y="4"/>
                  </a:cubicBezTo>
                  <a:lnTo>
                    <a:pt x="1077893" y="4"/>
                  </a:lnTo>
                  <a:cubicBezTo>
                    <a:pt x="1077893" y="4"/>
                    <a:pt x="94586" y="4"/>
                    <a:pt x="46108" y="4"/>
                  </a:cubicBezTo>
                  <a:cubicBezTo>
                    <a:pt x="27176" y="-205"/>
                    <a:pt x="14327" y="8001"/>
                    <a:pt x="7846" y="18576"/>
                  </a:cubicBezTo>
                  <a:cubicBezTo>
                    <a:pt x="1232" y="29075"/>
                    <a:pt x="38" y="40863"/>
                    <a:pt x="0" y="49315"/>
                  </a:cubicBezTo>
                  <a:cubicBezTo>
                    <a:pt x="0" y="56100"/>
                    <a:pt x="834" y="60800"/>
                    <a:pt x="891" y="61046"/>
                  </a:cubicBezTo>
                  <a:lnTo>
                    <a:pt x="7372" y="59890"/>
                  </a:lnTo>
                  <a:lnTo>
                    <a:pt x="834" y="60269"/>
                  </a:lnTo>
                  <a:cubicBezTo>
                    <a:pt x="834" y="60345"/>
                    <a:pt x="1611" y="73535"/>
                    <a:pt x="3108" y="98437"/>
                  </a:cubicBezTo>
                  <a:cubicBezTo>
                    <a:pt x="14573" y="285126"/>
                    <a:pt x="66045" y="1126185"/>
                    <a:pt x="114978" y="1935727"/>
                  </a:cubicBezTo>
                  <a:cubicBezTo>
                    <a:pt x="139425" y="2340489"/>
                    <a:pt x="163284" y="2737405"/>
                    <a:pt x="181136" y="3040777"/>
                  </a:cubicBezTo>
                  <a:cubicBezTo>
                    <a:pt x="199026" y="3343998"/>
                    <a:pt x="210909" y="3553959"/>
                    <a:pt x="211534" y="3583959"/>
                  </a:cubicBezTo>
                  <a:lnTo>
                    <a:pt x="211648" y="3587939"/>
                  </a:lnTo>
                  <a:lnTo>
                    <a:pt x="215192" y="3589720"/>
                  </a:lnTo>
                  <a:cubicBezTo>
                    <a:pt x="527073" y="3746012"/>
                    <a:pt x="811153" y="3800326"/>
                    <a:pt x="1055019" y="3800326"/>
                  </a:cubicBezTo>
                  <a:cubicBezTo>
                    <a:pt x="1501549" y="3800250"/>
                    <a:pt x="1813013" y="3618507"/>
                    <a:pt x="1915616" y="3549202"/>
                  </a:cubicBezTo>
                  <a:lnTo>
                    <a:pt x="1918402" y="3547308"/>
                  </a:lnTo>
                  <a:lnTo>
                    <a:pt x="1918497" y="3543896"/>
                  </a:lnTo>
                  <a:lnTo>
                    <a:pt x="1911674" y="3543896"/>
                  </a:lnTo>
                  <a:lnTo>
                    <a:pt x="1907960" y="3538419"/>
                  </a:lnTo>
                  <a:cubicBezTo>
                    <a:pt x="1806722" y="3606871"/>
                    <a:pt x="1497645" y="3787269"/>
                    <a:pt x="1054791" y="3787231"/>
                  </a:cubicBezTo>
                  <a:cubicBezTo>
                    <a:pt x="812897" y="3787231"/>
                    <a:pt x="531034" y="3733485"/>
                    <a:pt x="220896" y="3578084"/>
                  </a:cubicBezTo>
                  <a:lnTo>
                    <a:pt x="217959" y="3583978"/>
                  </a:lnTo>
                  <a:lnTo>
                    <a:pt x="224554" y="3583845"/>
                  </a:lnTo>
                  <a:cubicBezTo>
                    <a:pt x="223872" y="3551003"/>
                    <a:pt x="210378" y="3314794"/>
                    <a:pt x="190479" y="2978276"/>
                  </a:cubicBezTo>
                  <a:cubicBezTo>
                    <a:pt x="130840" y="1968949"/>
                    <a:pt x="13759" y="59587"/>
                    <a:pt x="13759" y="59587"/>
                  </a:cubicBezTo>
                  <a:lnTo>
                    <a:pt x="13759" y="59151"/>
                  </a:lnTo>
                  <a:lnTo>
                    <a:pt x="13702" y="58810"/>
                  </a:lnTo>
                  <a:lnTo>
                    <a:pt x="13626" y="58298"/>
                  </a:lnTo>
                  <a:cubicBezTo>
                    <a:pt x="13417" y="56971"/>
                    <a:pt x="12982" y="53693"/>
                    <a:pt x="12982" y="49429"/>
                  </a:cubicBezTo>
                  <a:cubicBezTo>
                    <a:pt x="12944" y="42341"/>
                    <a:pt x="14194" y="32808"/>
                    <a:pt x="18743" y="25816"/>
                  </a:cubicBezTo>
                  <a:cubicBezTo>
                    <a:pt x="23348" y="18898"/>
                    <a:pt x="30322" y="13516"/>
                    <a:pt x="45900" y="13345"/>
                  </a:cubicBezTo>
                  <a:lnTo>
                    <a:pt x="1077684" y="13345"/>
                  </a:lnTo>
                  <a:cubicBezTo>
                    <a:pt x="1077684" y="13345"/>
                    <a:pt x="1949444" y="13345"/>
                    <a:pt x="1997865" y="13345"/>
                  </a:cubicBezTo>
                  <a:cubicBezTo>
                    <a:pt x="2013442" y="13516"/>
                    <a:pt x="2020416" y="18898"/>
                    <a:pt x="2025041" y="25816"/>
                  </a:cubicBezTo>
                  <a:cubicBezTo>
                    <a:pt x="2029589" y="32808"/>
                    <a:pt x="2030840" y="42341"/>
                    <a:pt x="2030802" y="49429"/>
                  </a:cubicBezTo>
                  <a:cubicBezTo>
                    <a:pt x="2030802" y="52253"/>
                    <a:pt x="2030650" y="54678"/>
                    <a:pt x="2030442" y="56346"/>
                  </a:cubicBezTo>
                  <a:lnTo>
                    <a:pt x="2030176" y="58298"/>
                  </a:lnTo>
                  <a:lnTo>
                    <a:pt x="2030101" y="58810"/>
                  </a:lnTo>
                  <a:lnTo>
                    <a:pt x="2029987" y="59246"/>
                  </a:lnTo>
                  <a:lnTo>
                    <a:pt x="2029987" y="59757"/>
                  </a:lnTo>
                  <a:cubicBezTo>
                    <a:pt x="2029987" y="59757"/>
                    <a:pt x="1917246" y="3137827"/>
                    <a:pt x="1905079" y="3543574"/>
                  </a:cubicBezTo>
                  <a:lnTo>
                    <a:pt x="1911901" y="3543953"/>
                  </a:lnTo>
                  <a:lnTo>
                    <a:pt x="1908187" y="3538476"/>
                  </a:lnTo>
                  <a:lnTo>
                    <a:pt x="1911977" y="3543972"/>
                  </a:lnTo>
                  <a:close/>
                </a:path>
              </a:pathLst>
            </a:custGeom>
            <a:solidFill>
              <a:srgbClr val="CEDAE1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6522D75-82AA-2521-83CA-E482162E9B81}"/>
                </a:ext>
              </a:extLst>
            </p:cNvPr>
            <p:cNvSpPr/>
            <p:nvPr/>
          </p:nvSpPr>
          <p:spPr>
            <a:xfrm>
              <a:off x="1852632" y="2514796"/>
              <a:ext cx="1984958" cy="2012814"/>
            </a:xfrm>
            <a:custGeom>
              <a:avLst/>
              <a:gdLst>
                <a:gd name="connsiteX0" fmla="*/ 120587 w 1984958"/>
                <a:gd name="connsiteY0" fmla="*/ 1641978 h 2012814"/>
                <a:gd name="connsiteX1" fmla="*/ 592266 w 1984958"/>
                <a:gd name="connsiteY1" fmla="*/ 1997789 h 2012814"/>
                <a:gd name="connsiteX2" fmla="*/ 1470299 w 1984958"/>
                <a:gd name="connsiteY2" fmla="*/ 1641467 h 2012814"/>
                <a:gd name="connsiteX3" fmla="*/ 1922495 w 1984958"/>
                <a:gd name="connsiteY3" fmla="*/ 1488984 h 2012814"/>
                <a:gd name="connsiteX4" fmla="*/ 1984959 w 1984958"/>
                <a:gd name="connsiteY4" fmla="*/ 0 h 2012814"/>
                <a:gd name="connsiteX5" fmla="*/ 0 w 1984958"/>
                <a:gd name="connsiteY5" fmla="*/ 0 h 2012814"/>
                <a:gd name="connsiteX6" fmla="*/ 120530 w 1984958"/>
                <a:gd name="connsiteY6" fmla="*/ 1642111 h 201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4958" h="2012814">
                  <a:moveTo>
                    <a:pt x="120587" y="1641978"/>
                  </a:moveTo>
                  <a:cubicBezTo>
                    <a:pt x="232589" y="1761997"/>
                    <a:pt x="420340" y="1940442"/>
                    <a:pt x="592266" y="1997789"/>
                  </a:cubicBezTo>
                  <a:cubicBezTo>
                    <a:pt x="859479" y="2086822"/>
                    <a:pt x="1203047" y="1755951"/>
                    <a:pt x="1470299" y="1641467"/>
                  </a:cubicBezTo>
                  <a:cubicBezTo>
                    <a:pt x="1613608" y="1580026"/>
                    <a:pt x="1789874" y="1525958"/>
                    <a:pt x="1922495" y="1488984"/>
                  </a:cubicBezTo>
                  <a:cubicBezTo>
                    <a:pt x="1946488" y="913130"/>
                    <a:pt x="1971655" y="315596"/>
                    <a:pt x="1984959" y="0"/>
                  </a:cubicBezTo>
                  <a:lnTo>
                    <a:pt x="0" y="0"/>
                  </a:lnTo>
                  <a:cubicBezTo>
                    <a:pt x="25963" y="351717"/>
                    <a:pt x="75616" y="1026004"/>
                    <a:pt x="120530" y="1642111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BECEE"/>
                </a:gs>
                <a:gs pos="10910">
                  <a:srgbClr val="EBECEE"/>
                </a:gs>
                <a:gs pos="32610">
                  <a:srgbClr val="FAFAFB"/>
                </a:gs>
                <a:gs pos="50540">
                  <a:srgbClr val="FFFFFF"/>
                </a:gs>
                <a:gs pos="50610">
                  <a:srgbClr val="FFFFFF"/>
                </a:gs>
                <a:gs pos="6596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2139457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13B705D-1F22-0CA7-E15B-D497A032733A}"/>
                </a:ext>
              </a:extLst>
            </p:cNvPr>
            <p:cNvSpPr/>
            <p:nvPr/>
          </p:nvSpPr>
          <p:spPr>
            <a:xfrm>
              <a:off x="2050427" y="3853117"/>
              <a:ext cx="383232" cy="541533"/>
            </a:xfrm>
            <a:custGeom>
              <a:avLst/>
              <a:gdLst>
                <a:gd name="connsiteX0" fmla="*/ 321527 w 383232"/>
                <a:gd name="connsiteY0" fmla="*/ 57 h 541533"/>
                <a:gd name="connsiteX1" fmla="*/ 220460 w 383232"/>
                <a:gd name="connsiteY1" fmla="*/ 74194 h 541533"/>
                <a:gd name="connsiteX2" fmla="*/ 146929 w 383232"/>
                <a:gd name="connsiteY2" fmla="*/ 392557 h 541533"/>
                <a:gd name="connsiteX3" fmla="*/ 0 w 383232"/>
                <a:gd name="connsiteY3" fmla="*/ 175432 h 541533"/>
                <a:gd name="connsiteX4" fmla="*/ 91857 w 383232"/>
                <a:gd name="connsiteY4" fmla="*/ 464932 h 541533"/>
                <a:gd name="connsiteX5" fmla="*/ 144200 w 383232"/>
                <a:gd name="connsiteY5" fmla="*/ 541533 h 541533"/>
                <a:gd name="connsiteX6" fmla="*/ 363429 w 383232"/>
                <a:gd name="connsiteY6" fmla="*/ 74194 h 541533"/>
                <a:gd name="connsiteX7" fmla="*/ 383233 w 383232"/>
                <a:gd name="connsiteY7" fmla="*/ 90417 h 541533"/>
                <a:gd name="connsiteX8" fmla="*/ 348988 w 383232"/>
                <a:gd name="connsiteY8" fmla="*/ 16298 h 541533"/>
                <a:gd name="connsiteX9" fmla="*/ 321319 w 383232"/>
                <a:gd name="connsiteY9" fmla="*/ 0 h 54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232" h="541533">
                  <a:moveTo>
                    <a:pt x="321527" y="57"/>
                  </a:moveTo>
                  <a:cubicBezTo>
                    <a:pt x="279247" y="57"/>
                    <a:pt x="220460" y="74194"/>
                    <a:pt x="220460" y="74194"/>
                  </a:cubicBezTo>
                  <a:lnTo>
                    <a:pt x="146929" y="392557"/>
                  </a:lnTo>
                  <a:lnTo>
                    <a:pt x="0" y="175432"/>
                  </a:lnTo>
                  <a:cubicBezTo>
                    <a:pt x="0" y="175432"/>
                    <a:pt x="73493" y="363618"/>
                    <a:pt x="91857" y="464932"/>
                  </a:cubicBezTo>
                  <a:cubicBezTo>
                    <a:pt x="96291" y="489607"/>
                    <a:pt x="116607" y="515191"/>
                    <a:pt x="144200" y="541533"/>
                  </a:cubicBezTo>
                  <a:lnTo>
                    <a:pt x="363429" y="74194"/>
                  </a:lnTo>
                  <a:cubicBezTo>
                    <a:pt x="363429" y="74194"/>
                    <a:pt x="370877" y="80126"/>
                    <a:pt x="383233" y="90417"/>
                  </a:cubicBezTo>
                  <a:cubicBezTo>
                    <a:pt x="373454" y="63563"/>
                    <a:pt x="361799" y="36406"/>
                    <a:pt x="348988" y="16298"/>
                  </a:cubicBezTo>
                  <a:cubicBezTo>
                    <a:pt x="341408" y="4738"/>
                    <a:pt x="331742" y="0"/>
                    <a:pt x="321319" y="0"/>
                  </a:cubicBezTo>
                  <a:close/>
                </a:path>
              </a:pathLst>
            </a:custGeom>
            <a:gradFill>
              <a:gsLst>
                <a:gs pos="0">
                  <a:srgbClr val="24AE54"/>
                </a:gs>
                <a:gs pos="34280">
                  <a:srgbClr val="25AC52"/>
                </a:gs>
                <a:gs pos="52630">
                  <a:srgbClr val="2AA54A"/>
                </a:gs>
                <a:gs pos="67200">
                  <a:srgbClr val="31983C"/>
                </a:gs>
                <a:gs pos="79710">
                  <a:srgbClr val="3C8729"/>
                </a:gs>
                <a:gs pos="87840">
                  <a:srgbClr val="467718"/>
                </a:gs>
                <a:gs pos="100000">
                  <a:srgbClr val="467718"/>
                </a:gs>
              </a:gsLst>
              <a:lin ang="2071043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7A7DA55-F939-9AA9-7D1D-288DCC09297F}"/>
                </a:ext>
              </a:extLst>
            </p:cNvPr>
            <p:cNvSpPr/>
            <p:nvPr/>
          </p:nvSpPr>
          <p:spPr>
            <a:xfrm>
              <a:off x="1833992" y="2231095"/>
              <a:ext cx="244330" cy="283662"/>
            </a:xfrm>
            <a:custGeom>
              <a:avLst/>
              <a:gdLst>
                <a:gd name="connsiteX0" fmla="*/ 38595 w 244330"/>
                <a:gd name="connsiteY0" fmla="*/ 0 h 283662"/>
                <a:gd name="connsiteX1" fmla="*/ 769 w 244330"/>
                <a:gd name="connsiteY1" fmla="*/ 39551 h 283662"/>
                <a:gd name="connsiteX2" fmla="*/ 18791 w 244330"/>
                <a:gd name="connsiteY2" fmla="*/ 283663 h 283662"/>
                <a:gd name="connsiteX3" fmla="*/ 244331 w 244330"/>
                <a:gd name="connsiteY3" fmla="*/ 283663 h 283662"/>
                <a:gd name="connsiteX4" fmla="*/ 149498 w 244330"/>
                <a:gd name="connsiteY4" fmla="*/ 739 h 283662"/>
                <a:gd name="connsiteX5" fmla="*/ 38633 w 244330"/>
                <a:gd name="connsiteY5" fmla="*/ 0 h 28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330" h="283662">
                  <a:moveTo>
                    <a:pt x="38595" y="0"/>
                  </a:moveTo>
                  <a:cubicBezTo>
                    <a:pt x="-8669" y="0"/>
                    <a:pt x="769" y="39551"/>
                    <a:pt x="769" y="39551"/>
                  </a:cubicBezTo>
                  <a:cubicBezTo>
                    <a:pt x="769" y="39551"/>
                    <a:pt x="7553" y="131351"/>
                    <a:pt x="18791" y="283663"/>
                  </a:cubicBezTo>
                  <a:lnTo>
                    <a:pt x="244331" y="283663"/>
                  </a:lnTo>
                  <a:lnTo>
                    <a:pt x="149498" y="739"/>
                  </a:lnTo>
                  <a:cubicBezTo>
                    <a:pt x="88286" y="322"/>
                    <a:pt x="47161" y="0"/>
                    <a:pt x="38633" y="0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8110">
                  <a:srgbClr val="E0E7ED"/>
                </a:gs>
                <a:gs pos="23100">
                  <a:srgbClr val="EBF0F3"/>
                </a:gs>
                <a:gs pos="3235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FAF8AA6-6288-B96D-77CD-2FF926FECC7F}"/>
                </a:ext>
              </a:extLst>
            </p:cNvPr>
            <p:cNvSpPr/>
            <p:nvPr/>
          </p:nvSpPr>
          <p:spPr>
            <a:xfrm>
              <a:off x="2128203" y="2231095"/>
              <a:ext cx="1719717" cy="283681"/>
            </a:xfrm>
            <a:custGeom>
              <a:avLst/>
              <a:gdLst>
                <a:gd name="connsiteX0" fmla="*/ 1681207 w 1719717"/>
                <a:gd name="connsiteY0" fmla="*/ 0 h 283681"/>
                <a:gd name="connsiteX1" fmla="*/ 775639 w 1719717"/>
                <a:gd name="connsiteY1" fmla="*/ 8452 h 283681"/>
                <a:gd name="connsiteX2" fmla="*/ 0 w 1719717"/>
                <a:gd name="connsiteY2" fmla="*/ 1914 h 283681"/>
                <a:gd name="connsiteX3" fmla="*/ 99836 w 1719717"/>
                <a:gd name="connsiteY3" fmla="*/ 283682 h 283681"/>
                <a:gd name="connsiteX4" fmla="*/ 1709369 w 1719717"/>
                <a:gd name="connsiteY4" fmla="*/ 283682 h 283681"/>
                <a:gd name="connsiteX5" fmla="*/ 1718977 w 1719717"/>
                <a:gd name="connsiteY5" fmla="*/ 56551 h 283681"/>
                <a:gd name="connsiteX6" fmla="*/ 1681075 w 1719717"/>
                <a:gd name="connsiteY6" fmla="*/ 0 h 28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9717" h="283681">
                  <a:moveTo>
                    <a:pt x="1681207" y="0"/>
                  </a:moveTo>
                  <a:cubicBezTo>
                    <a:pt x="1634019" y="0"/>
                    <a:pt x="775639" y="8452"/>
                    <a:pt x="775639" y="8452"/>
                  </a:cubicBezTo>
                  <a:cubicBezTo>
                    <a:pt x="775639" y="8452"/>
                    <a:pt x="305988" y="4435"/>
                    <a:pt x="0" y="1914"/>
                  </a:cubicBezTo>
                  <a:lnTo>
                    <a:pt x="99836" y="283682"/>
                  </a:lnTo>
                  <a:lnTo>
                    <a:pt x="1709369" y="283682"/>
                  </a:lnTo>
                  <a:cubicBezTo>
                    <a:pt x="1715377" y="141566"/>
                    <a:pt x="1718977" y="56551"/>
                    <a:pt x="1718977" y="56551"/>
                  </a:cubicBezTo>
                  <a:cubicBezTo>
                    <a:pt x="1718977" y="56551"/>
                    <a:pt x="1728264" y="0"/>
                    <a:pt x="1681075" y="0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8110">
                  <a:srgbClr val="E0E7ED"/>
                </a:gs>
                <a:gs pos="23100">
                  <a:srgbClr val="EBF0F3"/>
                </a:gs>
                <a:gs pos="3235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A5BFBF-20CD-779E-59E6-DF1D331DF57B}"/>
                </a:ext>
              </a:extLst>
            </p:cNvPr>
            <p:cNvSpPr/>
            <p:nvPr/>
          </p:nvSpPr>
          <p:spPr>
            <a:xfrm>
              <a:off x="2078209" y="2514777"/>
              <a:ext cx="48515" cy="10025"/>
            </a:xfrm>
            <a:custGeom>
              <a:avLst/>
              <a:gdLst>
                <a:gd name="connsiteX0" fmla="*/ 0 w 48515"/>
                <a:gd name="connsiteY0" fmla="*/ 0 h 10025"/>
                <a:gd name="connsiteX1" fmla="*/ 3411 w 48515"/>
                <a:gd name="connsiteY1" fmla="*/ 10025 h 10025"/>
                <a:gd name="connsiteX2" fmla="*/ 48515 w 48515"/>
                <a:gd name="connsiteY2" fmla="*/ 9267 h 10025"/>
                <a:gd name="connsiteX3" fmla="*/ 45483 w 48515"/>
                <a:gd name="connsiteY3" fmla="*/ 0 h 1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15" h="10025">
                  <a:moveTo>
                    <a:pt x="0" y="0"/>
                  </a:moveTo>
                  <a:lnTo>
                    <a:pt x="3411" y="10025"/>
                  </a:lnTo>
                  <a:lnTo>
                    <a:pt x="48515" y="9267"/>
                  </a:lnTo>
                  <a:lnTo>
                    <a:pt x="45483" y="0"/>
                  </a:lnTo>
                  <a:close/>
                </a:path>
              </a:pathLst>
            </a:custGeom>
            <a:solidFill>
              <a:srgbClr val="0D6B27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94F50CF-273D-02F4-B143-499E5CA439D3}"/>
                </a:ext>
              </a:extLst>
            </p:cNvPr>
            <p:cNvSpPr/>
            <p:nvPr/>
          </p:nvSpPr>
          <p:spPr>
            <a:xfrm>
              <a:off x="560097" y="785888"/>
              <a:ext cx="1468877" cy="1446324"/>
            </a:xfrm>
            <a:custGeom>
              <a:avLst/>
              <a:gdLst>
                <a:gd name="connsiteX0" fmla="*/ 1266250 w 1468877"/>
                <a:gd name="connsiteY0" fmla="*/ 841684 h 1446324"/>
                <a:gd name="connsiteX1" fmla="*/ 1235947 w 1468877"/>
                <a:gd name="connsiteY1" fmla="*/ 793699 h 1446324"/>
                <a:gd name="connsiteX2" fmla="*/ 1205625 w 1468877"/>
                <a:gd name="connsiteY2" fmla="*/ 753257 h 1446324"/>
                <a:gd name="connsiteX3" fmla="*/ 1160104 w 1468877"/>
                <a:gd name="connsiteY3" fmla="*/ 715336 h 1446324"/>
                <a:gd name="connsiteX4" fmla="*/ 1160104 w 1468877"/>
                <a:gd name="connsiteY4" fmla="*/ 705254 h 1446324"/>
                <a:gd name="connsiteX5" fmla="*/ 12754 w 1468877"/>
                <a:gd name="connsiteY5" fmla="*/ 102166 h 1446324"/>
                <a:gd name="connsiteX6" fmla="*/ 80391 w 1468877"/>
                <a:gd name="connsiteY6" fmla="*/ 10973 h 1446324"/>
                <a:gd name="connsiteX7" fmla="*/ 61137 w 1468877"/>
                <a:gd name="connsiteY7" fmla="*/ 0 h 1446324"/>
                <a:gd name="connsiteX8" fmla="*/ 0 w 1468877"/>
                <a:gd name="connsiteY8" fmla="*/ 113840 h 1446324"/>
                <a:gd name="connsiteX9" fmla="*/ 1114545 w 1468877"/>
                <a:gd name="connsiteY9" fmla="*/ 705235 h 1446324"/>
                <a:gd name="connsiteX10" fmla="*/ 1114545 w 1468877"/>
                <a:gd name="connsiteY10" fmla="*/ 715317 h 1446324"/>
                <a:gd name="connsiteX11" fmla="*/ 1160028 w 1468877"/>
                <a:gd name="connsiteY11" fmla="*/ 753238 h 1446324"/>
                <a:gd name="connsiteX12" fmla="*/ 1190350 w 1468877"/>
                <a:gd name="connsiteY12" fmla="*/ 793680 h 1446324"/>
                <a:gd name="connsiteX13" fmla="*/ 1220691 w 1468877"/>
                <a:gd name="connsiteY13" fmla="*/ 841665 h 1446324"/>
                <a:gd name="connsiteX14" fmla="*/ 1423261 w 1468877"/>
                <a:gd name="connsiteY14" fmla="*/ 1445946 h 1446324"/>
                <a:gd name="connsiteX15" fmla="*/ 1468877 w 1468877"/>
                <a:gd name="connsiteY15" fmla="*/ 1446325 h 1446324"/>
                <a:gd name="connsiteX16" fmla="*/ 1266098 w 1468877"/>
                <a:gd name="connsiteY16" fmla="*/ 841684 h 144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68877" h="1446324">
                  <a:moveTo>
                    <a:pt x="1266250" y="841684"/>
                  </a:moveTo>
                  <a:cubicBezTo>
                    <a:pt x="1266250" y="841684"/>
                    <a:pt x="1230887" y="826561"/>
                    <a:pt x="1235947" y="793699"/>
                  </a:cubicBezTo>
                  <a:cubicBezTo>
                    <a:pt x="1228328" y="776018"/>
                    <a:pt x="1208107" y="773421"/>
                    <a:pt x="1205625" y="753257"/>
                  </a:cubicBezTo>
                  <a:cubicBezTo>
                    <a:pt x="1182826" y="745658"/>
                    <a:pt x="1160104" y="738096"/>
                    <a:pt x="1160104" y="715336"/>
                  </a:cubicBezTo>
                  <a:lnTo>
                    <a:pt x="1160104" y="705254"/>
                  </a:lnTo>
                  <a:lnTo>
                    <a:pt x="12754" y="102166"/>
                  </a:lnTo>
                  <a:cubicBezTo>
                    <a:pt x="12754" y="102166"/>
                    <a:pt x="18553" y="57347"/>
                    <a:pt x="80391" y="10973"/>
                  </a:cubicBezTo>
                  <a:cubicBezTo>
                    <a:pt x="67808" y="4264"/>
                    <a:pt x="64738" y="2104"/>
                    <a:pt x="61137" y="0"/>
                  </a:cubicBezTo>
                  <a:cubicBezTo>
                    <a:pt x="28863" y="64529"/>
                    <a:pt x="0" y="113840"/>
                    <a:pt x="0" y="113840"/>
                  </a:cubicBezTo>
                  <a:lnTo>
                    <a:pt x="1114545" y="705235"/>
                  </a:lnTo>
                  <a:lnTo>
                    <a:pt x="1114545" y="715317"/>
                  </a:lnTo>
                  <a:cubicBezTo>
                    <a:pt x="1114545" y="738077"/>
                    <a:pt x="1137267" y="745639"/>
                    <a:pt x="1160028" y="753238"/>
                  </a:cubicBezTo>
                  <a:cubicBezTo>
                    <a:pt x="1162548" y="773402"/>
                    <a:pt x="1182750" y="775999"/>
                    <a:pt x="1190350" y="793680"/>
                  </a:cubicBezTo>
                  <a:cubicBezTo>
                    <a:pt x="1185309" y="826523"/>
                    <a:pt x="1220691" y="841665"/>
                    <a:pt x="1220691" y="841665"/>
                  </a:cubicBezTo>
                  <a:lnTo>
                    <a:pt x="1423261" y="1445946"/>
                  </a:lnTo>
                  <a:cubicBezTo>
                    <a:pt x="1437399" y="1446079"/>
                    <a:pt x="1452712" y="1446154"/>
                    <a:pt x="1468877" y="1446325"/>
                  </a:cubicBezTo>
                  <a:lnTo>
                    <a:pt x="1266098" y="841684"/>
                  </a:lnTo>
                  <a:close/>
                </a:path>
              </a:pathLst>
            </a:custGeom>
            <a:solidFill>
              <a:srgbClr val="0D6B27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BFACF91-AFF5-A40B-7C1C-FDAE90EA41B5}"/>
                </a:ext>
              </a:extLst>
            </p:cNvPr>
            <p:cNvSpPr/>
            <p:nvPr/>
          </p:nvSpPr>
          <p:spPr>
            <a:xfrm>
              <a:off x="1983320" y="2231853"/>
              <a:ext cx="140277" cy="282923"/>
            </a:xfrm>
            <a:custGeom>
              <a:avLst/>
              <a:gdLst>
                <a:gd name="connsiteX0" fmla="*/ 45616 w 140277"/>
                <a:gd name="connsiteY0" fmla="*/ 379 h 282923"/>
                <a:gd name="connsiteX1" fmla="*/ 0 w 140277"/>
                <a:gd name="connsiteY1" fmla="*/ 0 h 282923"/>
                <a:gd name="connsiteX2" fmla="*/ 94832 w 140277"/>
                <a:gd name="connsiteY2" fmla="*/ 282924 h 282923"/>
                <a:gd name="connsiteX3" fmla="*/ 140277 w 140277"/>
                <a:gd name="connsiteY3" fmla="*/ 282924 h 282923"/>
                <a:gd name="connsiteX4" fmla="*/ 45710 w 140277"/>
                <a:gd name="connsiteY4" fmla="*/ 379 h 28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77" h="282923">
                  <a:moveTo>
                    <a:pt x="45616" y="379"/>
                  </a:moveTo>
                  <a:cubicBezTo>
                    <a:pt x="29431" y="208"/>
                    <a:pt x="14137" y="133"/>
                    <a:pt x="0" y="0"/>
                  </a:cubicBezTo>
                  <a:lnTo>
                    <a:pt x="94832" y="282924"/>
                  </a:lnTo>
                  <a:lnTo>
                    <a:pt x="140277" y="282924"/>
                  </a:lnTo>
                  <a:lnTo>
                    <a:pt x="45710" y="379"/>
                  </a:lnTo>
                  <a:close/>
                </a:path>
              </a:pathLst>
            </a:custGeom>
            <a:solidFill>
              <a:srgbClr val="0D6B27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2F8BE66-8132-CD1B-BCB6-AE23146D69C0}"/>
                </a:ext>
              </a:extLst>
            </p:cNvPr>
            <p:cNvSpPr/>
            <p:nvPr/>
          </p:nvSpPr>
          <p:spPr>
            <a:xfrm>
              <a:off x="599659" y="796880"/>
              <a:ext cx="1528505" cy="1436129"/>
            </a:xfrm>
            <a:custGeom>
              <a:avLst/>
              <a:gdLst>
                <a:gd name="connsiteX0" fmla="*/ 5920 w 1528505"/>
                <a:gd name="connsiteY0" fmla="*/ 102868 h 1436129"/>
                <a:gd name="connsiteX1" fmla="*/ 1120503 w 1528505"/>
                <a:gd name="connsiteY1" fmla="*/ 694262 h 1436129"/>
                <a:gd name="connsiteX2" fmla="*/ 1120503 w 1528505"/>
                <a:gd name="connsiteY2" fmla="*/ 704344 h 1436129"/>
                <a:gd name="connsiteX3" fmla="*/ 1166024 w 1528505"/>
                <a:gd name="connsiteY3" fmla="*/ 742265 h 1436129"/>
                <a:gd name="connsiteX4" fmla="*/ 1196346 w 1528505"/>
                <a:gd name="connsiteY4" fmla="*/ 782707 h 1436129"/>
                <a:gd name="connsiteX5" fmla="*/ 1226649 w 1528505"/>
                <a:gd name="connsiteY5" fmla="*/ 830692 h 1436129"/>
                <a:gd name="connsiteX6" fmla="*/ 1429352 w 1528505"/>
                <a:gd name="connsiteY6" fmla="*/ 1435352 h 1436129"/>
                <a:gd name="connsiteX7" fmla="*/ 1528505 w 1528505"/>
                <a:gd name="connsiteY7" fmla="*/ 1436129 h 1436129"/>
                <a:gd name="connsiteX8" fmla="*/ 1289814 w 1528505"/>
                <a:gd name="connsiteY8" fmla="*/ 762449 h 1436129"/>
                <a:gd name="connsiteX9" fmla="*/ 1287312 w 1528505"/>
                <a:gd name="connsiteY9" fmla="*/ 737224 h 1436129"/>
                <a:gd name="connsiteX10" fmla="*/ 1267091 w 1528505"/>
                <a:gd name="connsiteY10" fmla="*/ 699303 h 1436129"/>
                <a:gd name="connsiteX11" fmla="*/ 1254413 w 1528505"/>
                <a:gd name="connsiteY11" fmla="*/ 674022 h 1436129"/>
                <a:gd name="connsiteX12" fmla="*/ 1224072 w 1528505"/>
                <a:gd name="connsiteY12" fmla="*/ 631040 h 1436129"/>
                <a:gd name="connsiteX13" fmla="*/ 1191267 w 1528505"/>
                <a:gd name="connsiteY13" fmla="*/ 608318 h 1436129"/>
                <a:gd name="connsiteX14" fmla="*/ 1148323 w 1528505"/>
                <a:gd name="connsiteY14" fmla="*/ 575475 h 1436129"/>
                <a:gd name="connsiteX15" fmla="*/ 40772 w 1528505"/>
                <a:gd name="connsiteY15" fmla="*/ 0 h 1436129"/>
                <a:gd name="connsiteX16" fmla="*/ 5826 w 1528505"/>
                <a:gd name="connsiteY16" fmla="*/ 102868 h 143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28505" h="1436129">
                  <a:moveTo>
                    <a:pt x="5920" y="102868"/>
                  </a:moveTo>
                  <a:lnTo>
                    <a:pt x="1120503" y="694262"/>
                  </a:lnTo>
                  <a:lnTo>
                    <a:pt x="1120503" y="704344"/>
                  </a:lnTo>
                  <a:cubicBezTo>
                    <a:pt x="1120503" y="727104"/>
                    <a:pt x="1143225" y="734666"/>
                    <a:pt x="1166024" y="742265"/>
                  </a:cubicBezTo>
                  <a:cubicBezTo>
                    <a:pt x="1168506" y="762430"/>
                    <a:pt x="1188709" y="765026"/>
                    <a:pt x="1196346" y="782707"/>
                  </a:cubicBezTo>
                  <a:cubicBezTo>
                    <a:pt x="1191267" y="815550"/>
                    <a:pt x="1226649" y="830692"/>
                    <a:pt x="1226649" y="830692"/>
                  </a:cubicBezTo>
                  <a:lnTo>
                    <a:pt x="1429352" y="1435352"/>
                  </a:lnTo>
                  <a:cubicBezTo>
                    <a:pt x="1459542" y="1435580"/>
                    <a:pt x="1492877" y="1435864"/>
                    <a:pt x="1528505" y="1436129"/>
                  </a:cubicBezTo>
                  <a:lnTo>
                    <a:pt x="1289814" y="762449"/>
                  </a:lnTo>
                  <a:cubicBezTo>
                    <a:pt x="1289814" y="762449"/>
                    <a:pt x="1284754" y="749846"/>
                    <a:pt x="1287312" y="737224"/>
                  </a:cubicBezTo>
                  <a:cubicBezTo>
                    <a:pt x="1289833" y="724584"/>
                    <a:pt x="1287312" y="709423"/>
                    <a:pt x="1267091" y="699303"/>
                  </a:cubicBezTo>
                  <a:cubicBezTo>
                    <a:pt x="1269612" y="691703"/>
                    <a:pt x="1267091" y="676580"/>
                    <a:pt x="1254413" y="674022"/>
                  </a:cubicBezTo>
                  <a:cubicBezTo>
                    <a:pt x="1256990" y="656302"/>
                    <a:pt x="1246889" y="643681"/>
                    <a:pt x="1224072" y="631040"/>
                  </a:cubicBezTo>
                  <a:cubicBezTo>
                    <a:pt x="1224072" y="618438"/>
                    <a:pt x="1208930" y="610838"/>
                    <a:pt x="1191267" y="608318"/>
                  </a:cubicBezTo>
                  <a:cubicBezTo>
                    <a:pt x="1188709" y="595677"/>
                    <a:pt x="1148323" y="575475"/>
                    <a:pt x="1148323" y="575475"/>
                  </a:cubicBezTo>
                  <a:cubicBezTo>
                    <a:pt x="1148323" y="575475"/>
                    <a:pt x="211921" y="90871"/>
                    <a:pt x="40772" y="0"/>
                  </a:cubicBezTo>
                  <a:cubicBezTo>
                    <a:pt x="-21085" y="46374"/>
                    <a:pt x="5826" y="102868"/>
                    <a:pt x="5826" y="102868"/>
                  </a:cubicBezTo>
                  <a:close/>
                </a:path>
              </a:pathLst>
            </a:custGeom>
            <a:solidFill>
              <a:srgbClr val="68C14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E4375C2-BD5F-48F1-D0B6-CB56F17D6C9F}"/>
                </a:ext>
              </a:extLst>
            </p:cNvPr>
            <p:cNvSpPr/>
            <p:nvPr/>
          </p:nvSpPr>
          <p:spPr>
            <a:xfrm>
              <a:off x="2123692" y="2514777"/>
              <a:ext cx="107074" cy="9267"/>
            </a:xfrm>
            <a:custGeom>
              <a:avLst/>
              <a:gdLst>
                <a:gd name="connsiteX0" fmla="*/ 3032 w 107074"/>
                <a:gd name="connsiteY0" fmla="*/ 9267 h 9267"/>
                <a:gd name="connsiteX1" fmla="*/ 107075 w 107074"/>
                <a:gd name="connsiteY1" fmla="*/ 7486 h 9267"/>
                <a:gd name="connsiteX2" fmla="*/ 104232 w 107074"/>
                <a:gd name="connsiteY2" fmla="*/ 0 h 9267"/>
                <a:gd name="connsiteX3" fmla="*/ 0 w 107074"/>
                <a:gd name="connsiteY3" fmla="*/ 0 h 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074" h="9267">
                  <a:moveTo>
                    <a:pt x="3032" y="9267"/>
                  </a:moveTo>
                  <a:lnTo>
                    <a:pt x="107075" y="7486"/>
                  </a:lnTo>
                  <a:lnTo>
                    <a:pt x="1042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C14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1965E4E-77A8-3AD3-3D1F-8D8F3E6D204D}"/>
                </a:ext>
              </a:extLst>
            </p:cNvPr>
            <p:cNvSpPr/>
            <p:nvPr/>
          </p:nvSpPr>
          <p:spPr>
            <a:xfrm>
              <a:off x="2028936" y="2232232"/>
              <a:ext cx="198988" cy="282544"/>
            </a:xfrm>
            <a:custGeom>
              <a:avLst/>
              <a:gdLst>
                <a:gd name="connsiteX0" fmla="*/ 0 w 198988"/>
                <a:gd name="connsiteY0" fmla="*/ 0 h 282544"/>
                <a:gd name="connsiteX1" fmla="*/ 94662 w 198988"/>
                <a:gd name="connsiteY1" fmla="*/ 282545 h 282544"/>
                <a:gd name="connsiteX2" fmla="*/ 198989 w 198988"/>
                <a:gd name="connsiteY2" fmla="*/ 282545 h 282544"/>
                <a:gd name="connsiteX3" fmla="*/ 99153 w 198988"/>
                <a:gd name="connsiteY3" fmla="*/ 777 h 282544"/>
                <a:gd name="connsiteX4" fmla="*/ 227 w 198988"/>
                <a:gd name="connsiteY4" fmla="*/ 0 h 28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988" h="282544">
                  <a:moveTo>
                    <a:pt x="0" y="0"/>
                  </a:moveTo>
                  <a:lnTo>
                    <a:pt x="94662" y="282545"/>
                  </a:lnTo>
                  <a:lnTo>
                    <a:pt x="198989" y="282545"/>
                  </a:lnTo>
                  <a:lnTo>
                    <a:pt x="99153" y="777"/>
                  </a:lnTo>
                  <a:cubicBezTo>
                    <a:pt x="63904" y="512"/>
                    <a:pt x="30549" y="227"/>
                    <a:pt x="227" y="0"/>
                  </a:cubicBezTo>
                  <a:close/>
                </a:path>
              </a:pathLst>
            </a:custGeom>
            <a:solidFill>
              <a:srgbClr val="51A23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9B7A9D3-17D1-2F56-0CEC-588420F0C904}"/>
                </a:ext>
              </a:extLst>
            </p:cNvPr>
            <p:cNvSpPr/>
            <p:nvPr/>
          </p:nvSpPr>
          <p:spPr>
            <a:xfrm>
              <a:off x="572813" y="796880"/>
              <a:ext cx="1147349" cy="694261"/>
            </a:xfrm>
            <a:custGeom>
              <a:avLst/>
              <a:gdLst>
                <a:gd name="connsiteX0" fmla="*/ 57 w 1147349"/>
                <a:gd name="connsiteY0" fmla="*/ 91175 h 694261"/>
                <a:gd name="connsiteX1" fmla="*/ 1147350 w 1147349"/>
                <a:gd name="connsiteY1" fmla="*/ 694262 h 694261"/>
                <a:gd name="connsiteX2" fmla="*/ 32710 w 1147349"/>
                <a:gd name="connsiteY2" fmla="*/ 102868 h 694261"/>
                <a:gd name="connsiteX3" fmla="*/ 67637 w 1147349"/>
                <a:gd name="connsiteY3" fmla="*/ 0 h 694261"/>
                <a:gd name="connsiteX4" fmla="*/ 0 w 1147349"/>
                <a:gd name="connsiteY4" fmla="*/ 91175 h 69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349" h="694261">
                  <a:moveTo>
                    <a:pt x="57" y="91175"/>
                  </a:moveTo>
                  <a:lnTo>
                    <a:pt x="1147350" y="694262"/>
                  </a:lnTo>
                  <a:lnTo>
                    <a:pt x="32710" y="102868"/>
                  </a:lnTo>
                  <a:cubicBezTo>
                    <a:pt x="32710" y="102868"/>
                    <a:pt x="5799" y="46374"/>
                    <a:pt x="67637" y="0"/>
                  </a:cubicBezTo>
                  <a:cubicBezTo>
                    <a:pt x="5799" y="46374"/>
                    <a:pt x="0" y="91175"/>
                    <a:pt x="0" y="91175"/>
                  </a:cubicBezTo>
                  <a:close/>
                </a:path>
              </a:pathLst>
            </a:custGeom>
            <a:solidFill>
              <a:srgbClr val="68C14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6BD8706-7AA7-50EB-46F8-0C183344B68C}"/>
                </a:ext>
              </a:extLst>
            </p:cNvPr>
            <p:cNvSpPr/>
            <p:nvPr/>
          </p:nvSpPr>
          <p:spPr>
            <a:xfrm>
              <a:off x="1973162" y="4003761"/>
              <a:ext cx="1801908" cy="1328097"/>
            </a:xfrm>
            <a:custGeom>
              <a:avLst/>
              <a:gdLst>
                <a:gd name="connsiteX0" fmla="*/ 1758358 w 1801908"/>
                <a:gd name="connsiteY0" fmla="*/ 1207652 h 1328097"/>
                <a:gd name="connsiteX1" fmla="*/ 1801908 w 1801908"/>
                <a:gd name="connsiteY1" fmla="*/ 0 h 1328097"/>
                <a:gd name="connsiteX2" fmla="*/ 1349711 w 1801908"/>
                <a:gd name="connsiteY2" fmla="*/ 152482 h 1328097"/>
                <a:gd name="connsiteX3" fmla="*/ 471679 w 1801908"/>
                <a:gd name="connsiteY3" fmla="*/ 508804 h 1328097"/>
                <a:gd name="connsiteX4" fmla="*/ 0 w 1801908"/>
                <a:gd name="connsiteY4" fmla="*/ 152994 h 1328097"/>
                <a:gd name="connsiteX5" fmla="*/ 67997 w 1801908"/>
                <a:gd name="connsiteY5" fmla="*/ 1249743 h 1328097"/>
                <a:gd name="connsiteX6" fmla="*/ 1758263 w 1801908"/>
                <a:gd name="connsiteY6" fmla="*/ 1207482 h 132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1908" h="1328097">
                  <a:moveTo>
                    <a:pt x="1758358" y="1207652"/>
                  </a:moveTo>
                  <a:cubicBezTo>
                    <a:pt x="1769596" y="931191"/>
                    <a:pt x="1785477" y="394376"/>
                    <a:pt x="1801908" y="0"/>
                  </a:cubicBezTo>
                  <a:cubicBezTo>
                    <a:pt x="1669287" y="36974"/>
                    <a:pt x="1493021" y="91042"/>
                    <a:pt x="1349711" y="152482"/>
                  </a:cubicBezTo>
                  <a:cubicBezTo>
                    <a:pt x="1082460" y="266967"/>
                    <a:pt x="738892" y="597837"/>
                    <a:pt x="471679" y="508804"/>
                  </a:cubicBezTo>
                  <a:cubicBezTo>
                    <a:pt x="299772" y="451458"/>
                    <a:pt x="112002" y="273012"/>
                    <a:pt x="0" y="152994"/>
                  </a:cubicBezTo>
                  <a:cubicBezTo>
                    <a:pt x="26172" y="512917"/>
                    <a:pt x="50790" y="1005594"/>
                    <a:pt x="67997" y="1249743"/>
                  </a:cubicBezTo>
                  <a:cubicBezTo>
                    <a:pt x="471091" y="1426559"/>
                    <a:pt x="1495788" y="1255618"/>
                    <a:pt x="1758263" y="1207482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40E1DAC-C45D-632B-C6AA-D9B2D7274CC2}"/>
                </a:ext>
              </a:extLst>
            </p:cNvPr>
            <p:cNvSpPr/>
            <p:nvPr/>
          </p:nvSpPr>
          <p:spPr>
            <a:xfrm>
              <a:off x="2041102" y="5201086"/>
              <a:ext cx="1690360" cy="544215"/>
            </a:xfrm>
            <a:custGeom>
              <a:avLst/>
              <a:gdLst>
                <a:gd name="connsiteX0" fmla="*/ 1674688 w 1690360"/>
                <a:gd name="connsiteY0" fmla="*/ 269581 h 544215"/>
                <a:gd name="connsiteX1" fmla="*/ 1690361 w 1690360"/>
                <a:gd name="connsiteY1" fmla="*/ 10214 h 544215"/>
                <a:gd name="connsiteX2" fmla="*/ 1210495 w 1690360"/>
                <a:gd name="connsiteY2" fmla="*/ 8565 h 544215"/>
                <a:gd name="connsiteX3" fmla="*/ 0 w 1690360"/>
                <a:gd name="connsiteY3" fmla="*/ 52324 h 544215"/>
                <a:gd name="connsiteX4" fmla="*/ 24447 w 1690360"/>
                <a:gd name="connsiteY4" fmla="*/ 269581 h 544215"/>
                <a:gd name="connsiteX5" fmla="*/ 170884 w 1690360"/>
                <a:gd name="connsiteY5" fmla="*/ 453182 h 544215"/>
                <a:gd name="connsiteX6" fmla="*/ 868936 w 1690360"/>
                <a:gd name="connsiteY6" fmla="*/ 544129 h 544215"/>
                <a:gd name="connsiteX7" fmla="*/ 1559521 w 1690360"/>
                <a:gd name="connsiteY7" fmla="*/ 443308 h 544215"/>
                <a:gd name="connsiteX8" fmla="*/ 1674555 w 1690360"/>
                <a:gd name="connsiteY8" fmla="*/ 269714 h 54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0360" h="544215">
                  <a:moveTo>
                    <a:pt x="1674688" y="269581"/>
                  </a:moveTo>
                  <a:cubicBezTo>
                    <a:pt x="1674688" y="252601"/>
                    <a:pt x="1680809" y="247333"/>
                    <a:pt x="1690361" y="10214"/>
                  </a:cubicBezTo>
                  <a:cubicBezTo>
                    <a:pt x="1600968" y="26588"/>
                    <a:pt x="1422029" y="-17777"/>
                    <a:pt x="1210495" y="8565"/>
                  </a:cubicBezTo>
                  <a:cubicBezTo>
                    <a:pt x="800882" y="59487"/>
                    <a:pt x="265830" y="169064"/>
                    <a:pt x="0" y="52324"/>
                  </a:cubicBezTo>
                  <a:cubicBezTo>
                    <a:pt x="15047" y="266038"/>
                    <a:pt x="24447" y="253700"/>
                    <a:pt x="24447" y="269581"/>
                  </a:cubicBezTo>
                  <a:cubicBezTo>
                    <a:pt x="24447" y="348267"/>
                    <a:pt x="46127" y="419657"/>
                    <a:pt x="170884" y="453182"/>
                  </a:cubicBezTo>
                  <a:cubicBezTo>
                    <a:pt x="399436" y="514603"/>
                    <a:pt x="631666" y="546100"/>
                    <a:pt x="868936" y="544129"/>
                  </a:cubicBezTo>
                  <a:cubicBezTo>
                    <a:pt x="1166073" y="500636"/>
                    <a:pt x="1392807" y="471204"/>
                    <a:pt x="1559521" y="443308"/>
                  </a:cubicBezTo>
                  <a:cubicBezTo>
                    <a:pt x="1656741" y="407300"/>
                    <a:pt x="1674555" y="341350"/>
                    <a:pt x="1674555" y="269714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BECEE"/>
                </a:gs>
                <a:gs pos="10910">
                  <a:srgbClr val="EBECEE"/>
                </a:gs>
                <a:gs pos="32610">
                  <a:srgbClr val="FAFAFB"/>
                </a:gs>
                <a:gs pos="50540">
                  <a:srgbClr val="FFFFFF"/>
                </a:gs>
                <a:gs pos="50610">
                  <a:srgbClr val="FFFFFF"/>
                </a:gs>
                <a:gs pos="6596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ADF62DF-B296-2A34-5E59-7069111E5255}"/>
                </a:ext>
              </a:extLst>
            </p:cNvPr>
            <p:cNvSpPr/>
            <p:nvPr/>
          </p:nvSpPr>
          <p:spPr>
            <a:xfrm>
              <a:off x="2041102" y="5211300"/>
              <a:ext cx="1690360" cy="534001"/>
            </a:xfrm>
            <a:custGeom>
              <a:avLst/>
              <a:gdLst>
                <a:gd name="connsiteX0" fmla="*/ 1674688 w 1690360"/>
                <a:gd name="connsiteY0" fmla="*/ 259367 h 534001"/>
                <a:gd name="connsiteX1" fmla="*/ 1690361 w 1690360"/>
                <a:gd name="connsiteY1" fmla="*/ 0 h 534001"/>
                <a:gd name="connsiteX2" fmla="*/ 1372036 w 1690360"/>
                <a:gd name="connsiteY2" fmla="*/ 25451 h 534001"/>
                <a:gd name="connsiteX3" fmla="*/ 384446 w 1690360"/>
                <a:gd name="connsiteY3" fmla="*/ 79330 h 534001"/>
                <a:gd name="connsiteX4" fmla="*/ 0 w 1690360"/>
                <a:gd name="connsiteY4" fmla="*/ 42110 h 534001"/>
                <a:gd name="connsiteX5" fmla="*/ 24447 w 1690360"/>
                <a:gd name="connsiteY5" fmla="*/ 259367 h 534001"/>
                <a:gd name="connsiteX6" fmla="*/ 170884 w 1690360"/>
                <a:gd name="connsiteY6" fmla="*/ 442968 h 534001"/>
                <a:gd name="connsiteX7" fmla="*/ 868936 w 1690360"/>
                <a:gd name="connsiteY7" fmla="*/ 533915 h 534001"/>
                <a:gd name="connsiteX8" fmla="*/ 1559521 w 1690360"/>
                <a:gd name="connsiteY8" fmla="*/ 433094 h 534001"/>
                <a:gd name="connsiteX9" fmla="*/ 1674745 w 1690360"/>
                <a:gd name="connsiteY9" fmla="*/ 259500 h 53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0360" h="534001">
                  <a:moveTo>
                    <a:pt x="1674688" y="259367"/>
                  </a:moveTo>
                  <a:cubicBezTo>
                    <a:pt x="1674688" y="242387"/>
                    <a:pt x="1680809" y="237118"/>
                    <a:pt x="1690361" y="0"/>
                  </a:cubicBezTo>
                  <a:cubicBezTo>
                    <a:pt x="1588706" y="37884"/>
                    <a:pt x="1504676" y="663"/>
                    <a:pt x="1372036" y="25451"/>
                  </a:cubicBezTo>
                  <a:cubicBezTo>
                    <a:pt x="1051247" y="209620"/>
                    <a:pt x="590901" y="294806"/>
                    <a:pt x="384446" y="79330"/>
                  </a:cubicBezTo>
                  <a:cubicBezTo>
                    <a:pt x="232248" y="50903"/>
                    <a:pt x="105369" y="88370"/>
                    <a:pt x="0" y="42110"/>
                  </a:cubicBezTo>
                  <a:cubicBezTo>
                    <a:pt x="15047" y="255823"/>
                    <a:pt x="24447" y="243486"/>
                    <a:pt x="24447" y="259367"/>
                  </a:cubicBezTo>
                  <a:cubicBezTo>
                    <a:pt x="24447" y="338053"/>
                    <a:pt x="46127" y="409443"/>
                    <a:pt x="170884" y="442968"/>
                  </a:cubicBezTo>
                  <a:cubicBezTo>
                    <a:pt x="399436" y="504389"/>
                    <a:pt x="631666" y="535886"/>
                    <a:pt x="868936" y="533915"/>
                  </a:cubicBezTo>
                  <a:cubicBezTo>
                    <a:pt x="1166073" y="490422"/>
                    <a:pt x="1392807" y="460990"/>
                    <a:pt x="1559521" y="433094"/>
                  </a:cubicBezTo>
                  <a:cubicBezTo>
                    <a:pt x="1656931" y="397086"/>
                    <a:pt x="1674745" y="331136"/>
                    <a:pt x="1674745" y="259500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20000">
                  <a:srgbClr val="EBECEE"/>
                </a:gs>
                <a:gs pos="20070">
                  <a:srgbClr val="EBECEE"/>
                </a:gs>
                <a:gs pos="36760">
                  <a:srgbClr val="FAFAFB"/>
                </a:gs>
                <a:gs pos="50540">
                  <a:srgbClr val="FFFFFF"/>
                </a:gs>
                <a:gs pos="50580">
                  <a:srgbClr val="FFFFFF"/>
                </a:gs>
                <a:gs pos="58700">
                  <a:srgbClr val="F0F1F2"/>
                </a:gs>
                <a:gs pos="65410">
                  <a:srgbClr val="EBECEE"/>
                </a:gs>
                <a:gs pos="86220">
                  <a:srgbClr val="EBEDE9"/>
                </a:gs>
                <a:gs pos="100000">
                  <a:srgbClr val="EBEDE9"/>
                </a:gs>
              </a:gsLst>
              <a:lin ang="1642633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E4A7740-87DE-D534-889D-05F9BD79799F}"/>
                </a:ext>
              </a:extLst>
            </p:cNvPr>
            <p:cNvSpPr/>
            <p:nvPr/>
          </p:nvSpPr>
          <p:spPr>
            <a:xfrm>
              <a:off x="2759849" y="3722571"/>
              <a:ext cx="1035379" cy="1192045"/>
            </a:xfrm>
            <a:custGeom>
              <a:avLst/>
              <a:gdLst>
                <a:gd name="connsiteX0" fmla="*/ 740844 w 1035379"/>
                <a:gd name="connsiteY0" fmla="*/ 110704 h 1192045"/>
                <a:gd name="connsiteX1" fmla="*/ 0 w 1035379"/>
                <a:gd name="connsiteY1" fmla="*/ 104715 h 1192045"/>
                <a:gd name="connsiteX2" fmla="*/ 59962 w 1035379"/>
                <a:gd name="connsiteY2" fmla="*/ 177015 h 1192045"/>
                <a:gd name="connsiteX3" fmla="*/ 572689 w 1035379"/>
                <a:gd name="connsiteY3" fmla="*/ 957941 h 1192045"/>
                <a:gd name="connsiteX4" fmla="*/ 720471 w 1035379"/>
                <a:gd name="connsiteY4" fmla="*/ 1192046 h 1192045"/>
                <a:gd name="connsiteX5" fmla="*/ 920540 w 1035379"/>
                <a:gd name="connsiteY5" fmla="*/ 1006115 h 1192045"/>
                <a:gd name="connsiteX6" fmla="*/ 740692 w 1035379"/>
                <a:gd name="connsiteY6" fmla="*/ 110666 h 119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379" h="1192045">
                  <a:moveTo>
                    <a:pt x="740844" y="110704"/>
                  </a:moveTo>
                  <a:cubicBezTo>
                    <a:pt x="510851" y="-39087"/>
                    <a:pt x="218868" y="-32719"/>
                    <a:pt x="0" y="104715"/>
                  </a:cubicBezTo>
                  <a:cubicBezTo>
                    <a:pt x="26418" y="137729"/>
                    <a:pt x="49008" y="165151"/>
                    <a:pt x="59962" y="177015"/>
                  </a:cubicBezTo>
                  <a:cubicBezTo>
                    <a:pt x="97789" y="217589"/>
                    <a:pt x="572689" y="957941"/>
                    <a:pt x="572689" y="957941"/>
                  </a:cubicBezTo>
                  <a:lnTo>
                    <a:pt x="720471" y="1192046"/>
                  </a:lnTo>
                  <a:cubicBezTo>
                    <a:pt x="797679" y="1145767"/>
                    <a:pt x="866245" y="1083417"/>
                    <a:pt x="920540" y="1006115"/>
                  </a:cubicBezTo>
                  <a:cubicBezTo>
                    <a:pt x="1127488" y="711043"/>
                    <a:pt x="1047135" y="310223"/>
                    <a:pt x="740692" y="11066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5979CCC-3401-15F4-7783-D57E12F2EC89}"/>
                </a:ext>
              </a:extLst>
            </p:cNvPr>
            <p:cNvSpPr/>
            <p:nvPr/>
          </p:nvSpPr>
          <p:spPr>
            <a:xfrm>
              <a:off x="3174821" y="4389049"/>
              <a:ext cx="505818" cy="418845"/>
            </a:xfrm>
            <a:custGeom>
              <a:avLst/>
              <a:gdLst>
                <a:gd name="connsiteX0" fmla="*/ 402056 w 505818"/>
                <a:gd name="connsiteY0" fmla="*/ 346687 h 418845"/>
                <a:gd name="connsiteX1" fmla="*/ 442802 w 505818"/>
                <a:gd name="connsiteY1" fmla="*/ 295651 h 418845"/>
                <a:gd name="connsiteX2" fmla="*/ 476781 w 505818"/>
                <a:gd name="connsiteY2" fmla="*/ 240162 h 418845"/>
                <a:gd name="connsiteX3" fmla="*/ 466927 w 505818"/>
                <a:gd name="connsiteY3" fmla="*/ 81104 h 418845"/>
                <a:gd name="connsiteX4" fmla="*/ 63492 w 505818"/>
                <a:gd name="connsiteY4" fmla="*/ 2930 h 418845"/>
                <a:gd name="connsiteX5" fmla="*/ 4648 w 505818"/>
                <a:gd name="connsiteY5" fmla="*/ 10188 h 418845"/>
                <a:gd name="connsiteX6" fmla="*/ 4610 w 505818"/>
                <a:gd name="connsiteY6" fmla="*/ 10207 h 418845"/>
                <a:gd name="connsiteX7" fmla="*/ 4534 w 505818"/>
                <a:gd name="connsiteY7" fmla="*/ 10245 h 418845"/>
                <a:gd name="connsiteX8" fmla="*/ 17800 w 505818"/>
                <a:gd name="connsiteY8" fmla="*/ 68008 h 418845"/>
                <a:gd name="connsiteX9" fmla="*/ 245102 w 505818"/>
                <a:gd name="connsiteY9" fmla="*/ 397135 h 418845"/>
                <a:gd name="connsiteX10" fmla="*/ 402018 w 505818"/>
                <a:gd name="connsiteY10" fmla="*/ 346725 h 41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818" h="418845">
                  <a:moveTo>
                    <a:pt x="402056" y="346687"/>
                  </a:moveTo>
                  <a:cubicBezTo>
                    <a:pt x="404387" y="344432"/>
                    <a:pt x="447653" y="300029"/>
                    <a:pt x="442802" y="295651"/>
                  </a:cubicBezTo>
                  <a:cubicBezTo>
                    <a:pt x="448866" y="298342"/>
                    <a:pt x="475493" y="243118"/>
                    <a:pt x="476781" y="240162"/>
                  </a:cubicBezTo>
                  <a:cubicBezTo>
                    <a:pt x="491696" y="206163"/>
                    <a:pt x="538960" y="89291"/>
                    <a:pt x="466927" y="81104"/>
                  </a:cubicBezTo>
                  <a:cubicBezTo>
                    <a:pt x="447445" y="78886"/>
                    <a:pt x="63492" y="2930"/>
                    <a:pt x="63492" y="2930"/>
                  </a:cubicBezTo>
                  <a:cubicBezTo>
                    <a:pt x="63492" y="2930"/>
                    <a:pt x="16871" y="-7191"/>
                    <a:pt x="4648" y="10188"/>
                  </a:cubicBezTo>
                  <a:lnTo>
                    <a:pt x="4610" y="10207"/>
                  </a:lnTo>
                  <a:lnTo>
                    <a:pt x="4534" y="10245"/>
                  </a:lnTo>
                  <a:cubicBezTo>
                    <a:pt x="-10836" y="32228"/>
                    <a:pt x="17800" y="68008"/>
                    <a:pt x="17800" y="68008"/>
                  </a:cubicBezTo>
                  <a:cubicBezTo>
                    <a:pt x="17800" y="68008"/>
                    <a:pt x="235759" y="380496"/>
                    <a:pt x="245102" y="397135"/>
                  </a:cubicBezTo>
                  <a:cubicBezTo>
                    <a:pt x="279783" y="458538"/>
                    <a:pt x="374728" y="372878"/>
                    <a:pt x="402018" y="346725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0E823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269423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51BB794-A0B2-78F5-91C9-EEE8EC073F3A}"/>
                </a:ext>
              </a:extLst>
            </p:cNvPr>
            <p:cNvSpPr/>
            <p:nvPr/>
          </p:nvSpPr>
          <p:spPr>
            <a:xfrm>
              <a:off x="3189799" y="4074114"/>
              <a:ext cx="528265" cy="386243"/>
            </a:xfrm>
            <a:custGeom>
              <a:avLst/>
              <a:gdLst>
                <a:gd name="connsiteX0" fmla="*/ 528266 w 528265"/>
                <a:gd name="connsiteY0" fmla="*/ 241661 h 386243"/>
                <a:gd name="connsiteX1" fmla="*/ 519681 w 528265"/>
                <a:gd name="connsiteY1" fmla="*/ 177738 h 386243"/>
                <a:gd name="connsiteX2" fmla="*/ 502947 w 528265"/>
                <a:gd name="connsiteY2" fmla="*/ 115389 h 386243"/>
                <a:gd name="connsiteX3" fmla="*/ 379271 w 528265"/>
                <a:gd name="connsiteY3" fmla="*/ 9622 h 386243"/>
                <a:gd name="connsiteX4" fmla="*/ 36574 w 528265"/>
                <a:gd name="connsiteY4" fmla="*/ 229191 h 386243"/>
                <a:gd name="connsiteX5" fmla="*/ 302 w 528265"/>
                <a:gd name="connsiteY5" fmla="*/ 274371 h 386243"/>
                <a:gd name="connsiteX6" fmla="*/ 302 w 528265"/>
                <a:gd name="connsiteY6" fmla="*/ 274466 h 386243"/>
                <a:gd name="connsiteX7" fmla="*/ 320 w 528265"/>
                <a:gd name="connsiteY7" fmla="*/ 274466 h 386243"/>
                <a:gd name="connsiteX8" fmla="*/ 52076 w 528265"/>
                <a:gd name="connsiteY8" fmla="*/ 306361 h 386243"/>
                <a:gd name="connsiteX9" fmla="*/ 454394 w 528265"/>
                <a:gd name="connsiteY9" fmla="*/ 384156 h 386243"/>
                <a:gd name="connsiteX10" fmla="*/ 528114 w 528265"/>
                <a:gd name="connsiteY10" fmla="*/ 241642 h 38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265" h="386243">
                  <a:moveTo>
                    <a:pt x="528266" y="241661"/>
                  </a:moveTo>
                  <a:cubicBezTo>
                    <a:pt x="528266" y="238421"/>
                    <a:pt x="526314" y="177606"/>
                    <a:pt x="519681" y="177738"/>
                  </a:cubicBezTo>
                  <a:cubicBezTo>
                    <a:pt x="525878" y="175483"/>
                    <a:pt x="504198" y="118307"/>
                    <a:pt x="502947" y="115389"/>
                  </a:cubicBezTo>
                  <a:cubicBezTo>
                    <a:pt x="488563" y="81144"/>
                    <a:pt x="436200" y="-33663"/>
                    <a:pt x="379271" y="9622"/>
                  </a:cubicBezTo>
                  <a:cubicBezTo>
                    <a:pt x="363844" y="21315"/>
                    <a:pt x="36574" y="229191"/>
                    <a:pt x="36574" y="229191"/>
                  </a:cubicBezTo>
                  <a:cubicBezTo>
                    <a:pt x="36574" y="229191"/>
                    <a:pt x="-3868" y="253695"/>
                    <a:pt x="302" y="274371"/>
                  </a:cubicBezTo>
                  <a:lnTo>
                    <a:pt x="302" y="274466"/>
                  </a:lnTo>
                  <a:lnTo>
                    <a:pt x="320" y="274466"/>
                  </a:lnTo>
                  <a:cubicBezTo>
                    <a:pt x="5532" y="300505"/>
                    <a:pt x="52076" y="306361"/>
                    <a:pt x="52076" y="306361"/>
                  </a:cubicBezTo>
                  <a:cubicBezTo>
                    <a:pt x="52076" y="306361"/>
                    <a:pt x="435518" y="378831"/>
                    <a:pt x="454394" y="384156"/>
                  </a:cubicBezTo>
                  <a:cubicBezTo>
                    <a:pt x="523945" y="403865"/>
                    <a:pt x="527925" y="278408"/>
                    <a:pt x="528114" y="24164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B8D93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4752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F2131BD-0E3A-D5BF-90AD-46D885035D81}"/>
                </a:ext>
              </a:extLst>
            </p:cNvPr>
            <p:cNvSpPr/>
            <p:nvPr/>
          </p:nvSpPr>
          <p:spPr>
            <a:xfrm>
              <a:off x="3149734" y="3822306"/>
              <a:ext cx="434727" cy="487234"/>
            </a:xfrm>
            <a:custGeom>
              <a:avLst/>
              <a:gdLst>
                <a:gd name="connsiteX0" fmla="*/ 359867 w 434727"/>
                <a:gd name="connsiteY0" fmla="*/ 100040 h 487234"/>
                <a:gd name="connsiteX1" fmla="*/ 306936 w 434727"/>
                <a:gd name="connsiteY1" fmla="*/ 60640 h 487234"/>
                <a:gd name="connsiteX2" fmla="*/ 249362 w 434727"/>
                <a:gd name="connsiteY2" fmla="*/ 27987 h 487234"/>
                <a:gd name="connsiteX3" fmla="*/ 84201 w 434727"/>
                <a:gd name="connsiteY3" fmla="*/ 37501 h 487234"/>
                <a:gd name="connsiteX4" fmla="*/ 3071 w 434727"/>
                <a:gd name="connsiteY4" fmla="*/ 426078 h 487234"/>
                <a:gd name="connsiteX5" fmla="*/ 10594 w 434727"/>
                <a:gd name="connsiteY5" fmla="*/ 482780 h 487234"/>
                <a:gd name="connsiteX6" fmla="*/ 10651 w 434727"/>
                <a:gd name="connsiteY6" fmla="*/ 482837 h 487234"/>
                <a:gd name="connsiteX7" fmla="*/ 10689 w 434727"/>
                <a:gd name="connsiteY7" fmla="*/ 482837 h 487234"/>
                <a:gd name="connsiteX8" fmla="*/ 70670 w 434727"/>
                <a:gd name="connsiteY8" fmla="*/ 470140 h 487234"/>
                <a:gd name="connsiteX9" fmla="*/ 412248 w 434727"/>
                <a:gd name="connsiteY9" fmla="*/ 251139 h 487234"/>
                <a:gd name="connsiteX10" fmla="*/ 359943 w 434727"/>
                <a:gd name="connsiteY10" fmla="*/ 100286 h 48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4727" h="487234">
                  <a:moveTo>
                    <a:pt x="359867" y="100040"/>
                  </a:moveTo>
                  <a:cubicBezTo>
                    <a:pt x="357536" y="97747"/>
                    <a:pt x="311503" y="56054"/>
                    <a:pt x="306936" y="60640"/>
                  </a:cubicBezTo>
                  <a:cubicBezTo>
                    <a:pt x="309684" y="54841"/>
                    <a:pt x="252356" y="29219"/>
                    <a:pt x="249362" y="27987"/>
                  </a:cubicBezTo>
                  <a:cubicBezTo>
                    <a:pt x="213999" y="13565"/>
                    <a:pt x="92748" y="-31918"/>
                    <a:pt x="84201" y="37501"/>
                  </a:cubicBezTo>
                  <a:cubicBezTo>
                    <a:pt x="81908" y="56206"/>
                    <a:pt x="3071" y="426078"/>
                    <a:pt x="3071" y="426078"/>
                  </a:cubicBezTo>
                  <a:cubicBezTo>
                    <a:pt x="3071" y="426078"/>
                    <a:pt x="-7504" y="470993"/>
                    <a:pt x="10594" y="482780"/>
                  </a:cubicBezTo>
                  <a:lnTo>
                    <a:pt x="10651" y="482837"/>
                  </a:lnTo>
                  <a:lnTo>
                    <a:pt x="10689" y="482837"/>
                  </a:lnTo>
                  <a:cubicBezTo>
                    <a:pt x="33450" y="497695"/>
                    <a:pt x="70670" y="470140"/>
                    <a:pt x="70670" y="470140"/>
                  </a:cubicBezTo>
                  <a:cubicBezTo>
                    <a:pt x="70670" y="470140"/>
                    <a:pt x="395078" y="260141"/>
                    <a:pt x="412248" y="251139"/>
                  </a:cubicBezTo>
                  <a:cubicBezTo>
                    <a:pt x="475925" y="217974"/>
                    <a:pt x="386854" y="126439"/>
                    <a:pt x="359943" y="100286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B8D93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715997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7FD3FFC-D08C-419B-4989-92CB8C6469E6}"/>
                </a:ext>
              </a:extLst>
            </p:cNvPr>
            <p:cNvSpPr/>
            <p:nvPr/>
          </p:nvSpPr>
          <p:spPr>
            <a:xfrm>
              <a:off x="2822517" y="3786087"/>
              <a:ext cx="401024" cy="509138"/>
            </a:xfrm>
            <a:custGeom>
              <a:avLst/>
              <a:gdLst>
                <a:gd name="connsiteX0" fmla="*/ 250825 w 401024"/>
                <a:gd name="connsiteY0" fmla="*/ 190 h 509138"/>
                <a:gd name="connsiteX1" fmla="*/ 184552 w 401024"/>
                <a:gd name="connsiteY1" fmla="*/ 8509 h 509138"/>
                <a:gd name="connsiteX2" fmla="*/ 119777 w 401024"/>
                <a:gd name="connsiteY2" fmla="*/ 24656 h 509138"/>
                <a:gd name="connsiteX3" fmla="*/ 9973 w 401024"/>
                <a:gd name="connsiteY3" fmla="*/ 143784 h 509138"/>
                <a:gd name="connsiteX4" fmla="*/ 237938 w 401024"/>
                <a:gd name="connsiteY4" fmla="*/ 473839 h 509138"/>
                <a:gd name="connsiteX5" fmla="*/ 284861 w 401024"/>
                <a:gd name="connsiteY5" fmla="*/ 508861 h 509138"/>
                <a:gd name="connsiteX6" fmla="*/ 284861 w 401024"/>
                <a:gd name="connsiteY6" fmla="*/ 508672 h 509138"/>
                <a:gd name="connsiteX7" fmla="*/ 284956 w 401024"/>
                <a:gd name="connsiteY7" fmla="*/ 508672 h 509138"/>
                <a:gd name="connsiteX8" fmla="*/ 284956 w 401024"/>
                <a:gd name="connsiteY8" fmla="*/ 508634 h 509138"/>
                <a:gd name="connsiteX9" fmla="*/ 317988 w 401024"/>
                <a:gd name="connsiteY9" fmla="*/ 458849 h 509138"/>
                <a:gd name="connsiteX10" fmla="*/ 398853 w 401024"/>
                <a:gd name="connsiteY10" fmla="*/ 71257 h 509138"/>
                <a:gd name="connsiteX11" fmla="*/ 250844 w 401024"/>
                <a:gd name="connsiteY11" fmla="*/ 0 h 5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1024" h="509138">
                  <a:moveTo>
                    <a:pt x="250825" y="190"/>
                  </a:moveTo>
                  <a:cubicBezTo>
                    <a:pt x="247508" y="190"/>
                    <a:pt x="184325" y="2104"/>
                    <a:pt x="184552" y="8509"/>
                  </a:cubicBezTo>
                  <a:cubicBezTo>
                    <a:pt x="182259" y="2483"/>
                    <a:pt x="122790" y="23443"/>
                    <a:pt x="119777" y="24656"/>
                  </a:cubicBezTo>
                  <a:cubicBezTo>
                    <a:pt x="84262" y="38490"/>
                    <a:pt x="-34923" y="88920"/>
                    <a:pt x="9973" y="143784"/>
                  </a:cubicBezTo>
                  <a:cubicBezTo>
                    <a:pt x="22158" y="158641"/>
                    <a:pt x="237938" y="473839"/>
                    <a:pt x="237938" y="473839"/>
                  </a:cubicBezTo>
                  <a:cubicBezTo>
                    <a:pt x="237938" y="473839"/>
                    <a:pt x="263390" y="512784"/>
                    <a:pt x="284861" y="508861"/>
                  </a:cubicBezTo>
                  <a:lnTo>
                    <a:pt x="284861" y="508672"/>
                  </a:lnTo>
                  <a:lnTo>
                    <a:pt x="284956" y="508672"/>
                  </a:lnTo>
                  <a:lnTo>
                    <a:pt x="284956" y="508634"/>
                  </a:lnTo>
                  <a:cubicBezTo>
                    <a:pt x="311981" y="503650"/>
                    <a:pt x="317988" y="458849"/>
                    <a:pt x="317988" y="458849"/>
                  </a:cubicBezTo>
                  <a:cubicBezTo>
                    <a:pt x="317988" y="458849"/>
                    <a:pt x="393263" y="89374"/>
                    <a:pt x="398853" y="71257"/>
                  </a:cubicBezTo>
                  <a:cubicBezTo>
                    <a:pt x="419321" y="4169"/>
                    <a:pt x="289315" y="190"/>
                    <a:pt x="250844" y="0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95CD41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485309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BA51C2D-E4E6-2119-97DD-EACFC63F1C18}"/>
                </a:ext>
              </a:extLst>
            </p:cNvPr>
            <p:cNvSpPr/>
            <p:nvPr/>
          </p:nvSpPr>
          <p:spPr>
            <a:xfrm>
              <a:off x="2750298" y="4420368"/>
              <a:ext cx="453144" cy="626700"/>
            </a:xfrm>
            <a:custGeom>
              <a:avLst/>
              <a:gdLst>
                <a:gd name="connsiteX0" fmla="*/ 35363 w 453144"/>
                <a:gd name="connsiteY0" fmla="*/ 72034 h 626700"/>
                <a:gd name="connsiteX1" fmla="*/ 138345 w 453144"/>
                <a:gd name="connsiteY1" fmla="*/ 0 h 626700"/>
                <a:gd name="connsiteX2" fmla="*/ 127277 w 453144"/>
                <a:gd name="connsiteY2" fmla="*/ 3240 h 626700"/>
                <a:gd name="connsiteX3" fmla="*/ 0 w 453144"/>
                <a:gd name="connsiteY3" fmla="*/ 92274 h 626700"/>
                <a:gd name="connsiteX4" fmla="*/ 114485 w 453144"/>
                <a:gd name="connsiteY4" fmla="*/ 423106 h 626700"/>
                <a:gd name="connsiteX5" fmla="*/ 419923 w 453144"/>
                <a:gd name="connsiteY5" fmla="*/ 626700 h 626700"/>
                <a:gd name="connsiteX6" fmla="*/ 453144 w 453144"/>
                <a:gd name="connsiteY6" fmla="*/ 605058 h 626700"/>
                <a:gd name="connsiteX7" fmla="*/ 149886 w 453144"/>
                <a:gd name="connsiteY7" fmla="*/ 402885 h 626700"/>
                <a:gd name="connsiteX8" fmla="*/ 35420 w 453144"/>
                <a:gd name="connsiteY8" fmla="*/ 71996 h 62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144" h="626700">
                  <a:moveTo>
                    <a:pt x="35363" y="72034"/>
                  </a:moveTo>
                  <a:lnTo>
                    <a:pt x="138345" y="0"/>
                  </a:lnTo>
                  <a:lnTo>
                    <a:pt x="127277" y="3240"/>
                  </a:lnTo>
                  <a:lnTo>
                    <a:pt x="0" y="92274"/>
                  </a:lnTo>
                  <a:lnTo>
                    <a:pt x="114485" y="423106"/>
                  </a:lnTo>
                  <a:lnTo>
                    <a:pt x="419923" y="626700"/>
                  </a:lnTo>
                  <a:cubicBezTo>
                    <a:pt x="419923" y="626700"/>
                    <a:pt x="432393" y="618400"/>
                    <a:pt x="453144" y="605058"/>
                  </a:cubicBezTo>
                  <a:lnTo>
                    <a:pt x="149886" y="402885"/>
                  </a:lnTo>
                  <a:lnTo>
                    <a:pt x="35420" y="71996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E3E3E4"/>
                </a:gs>
                <a:gs pos="100000">
                  <a:srgbClr val="C7C7C9"/>
                </a:gs>
              </a:gsLst>
              <a:lin ang="1631732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D0D6E33-22BA-70A6-DFCE-9046A955F30E}"/>
                </a:ext>
              </a:extLst>
            </p:cNvPr>
            <p:cNvSpPr/>
            <p:nvPr/>
          </p:nvSpPr>
          <p:spPr>
            <a:xfrm>
              <a:off x="2888604" y="4357165"/>
              <a:ext cx="513731" cy="669662"/>
            </a:xfrm>
            <a:custGeom>
              <a:avLst/>
              <a:gdLst>
                <a:gd name="connsiteX0" fmla="*/ 513732 w 513731"/>
                <a:gd name="connsiteY0" fmla="*/ 548754 h 669662"/>
                <a:gd name="connsiteX1" fmla="*/ 403985 w 513731"/>
                <a:gd name="connsiteY1" fmla="*/ 364073 h 669662"/>
                <a:gd name="connsiteX2" fmla="*/ 185609 w 513731"/>
                <a:gd name="connsiteY2" fmla="*/ 4757 h 669662"/>
                <a:gd name="connsiteX3" fmla="*/ 182368 w 513731"/>
                <a:gd name="connsiteY3" fmla="*/ 0 h 669662"/>
                <a:gd name="connsiteX4" fmla="*/ 24296 w 513731"/>
                <a:gd name="connsiteY4" fmla="*/ 46203 h 669662"/>
                <a:gd name="connsiteX5" fmla="*/ 0 w 513731"/>
                <a:gd name="connsiteY5" fmla="*/ 63146 h 669662"/>
                <a:gd name="connsiteX6" fmla="*/ 146967 w 513731"/>
                <a:gd name="connsiteY6" fmla="*/ 20316 h 669662"/>
                <a:gd name="connsiteX7" fmla="*/ 150208 w 513731"/>
                <a:gd name="connsiteY7" fmla="*/ 24997 h 669662"/>
                <a:gd name="connsiteX8" fmla="*/ 368621 w 513731"/>
                <a:gd name="connsiteY8" fmla="*/ 384294 h 669662"/>
                <a:gd name="connsiteX9" fmla="*/ 478368 w 513731"/>
                <a:gd name="connsiteY9" fmla="*/ 569013 h 669662"/>
                <a:gd name="connsiteX10" fmla="*/ 314800 w 513731"/>
                <a:gd name="connsiteY10" fmla="*/ 668204 h 669662"/>
                <a:gd name="connsiteX11" fmla="*/ 316941 w 513731"/>
                <a:gd name="connsiteY11" fmla="*/ 669663 h 669662"/>
                <a:gd name="connsiteX12" fmla="*/ 513466 w 513731"/>
                <a:gd name="connsiteY12" fmla="*/ 548564 h 66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3731" h="669662">
                  <a:moveTo>
                    <a:pt x="513732" y="548754"/>
                  </a:moveTo>
                  <a:lnTo>
                    <a:pt x="403985" y="364073"/>
                  </a:lnTo>
                  <a:cubicBezTo>
                    <a:pt x="403985" y="364073"/>
                    <a:pt x="293404" y="180871"/>
                    <a:pt x="185609" y="4757"/>
                  </a:cubicBezTo>
                  <a:cubicBezTo>
                    <a:pt x="184150" y="2710"/>
                    <a:pt x="183013" y="1004"/>
                    <a:pt x="182368" y="0"/>
                  </a:cubicBezTo>
                  <a:lnTo>
                    <a:pt x="24296" y="46203"/>
                  </a:lnTo>
                  <a:lnTo>
                    <a:pt x="0" y="63146"/>
                  </a:lnTo>
                  <a:lnTo>
                    <a:pt x="146967" y="20316"/>
                  </a:lnTo>
                  <a:cubicBezTo>
                    <a:pt x="147612" y="21263"/>
                    <a:pt x="148749" y="22950"/>
                    <a:pt x="150208" y="24997"/>
                  </a:cubicBezTo>
                  <a:cubicBezTo>
                    <a:pt x="257984" y="201092"/>
                    <a:pt x="368621" y="384294"/>
                    <a:pt x="368621" y="384294"/>
                  </a:cubicBezTo>
                  <a:lnTo>
                    <a:pt x="478368" y="569013"/>
                  </a:lnTo>
                  <a:cubicBezTo>
                    <a:pt x="413195" y="605873"/>
                    <a:pt x="351243" y="644799"/>
                    <a:pt x="314800" y="668204"/>
                  </a:cubicBezTo>
                  <a:lnTo>
                    <a:pt x="316941" y="669663"/>
                  </a:lnTo>
                  <a:cubicBezTo>
                    <a:pt x="316752" y="669474"/>
                    <a:pt x="411129" y="606555"/>
                    <a:pt x="513466" y="548564"/>
                  </a:cubicBezTo>
                  <a:close/>
                </a:path>
              </a:pathLst>
            </a:custGeom>
            <a:gradFill>
              <a:gsLst>
                <a:gs pos="0">
                  <a:srgbClr val="E7E9E6"/>
                </a:gs>
                <a:gs pos="10810">
                  <a:srgbClr val="F5F5F5"/>
                </a:gs>
                <a:gs pos="23700">
                  <a:srgbClr val="FAFAFA"/>
                </a:gs>
                <a:gs pos="50540">
                  <a:srgbClr val="FFFFFF"/>
                </a:gs>
                <a:gs pos="60170">
                  <a:srgbClr val="FAFAFA"/>
                </a:gs>
                <a:gs pos="78650">
                  <a:srgbClr val="F5F5F5"/>
                </a:gs>
                <a:gs pos="88650">
                  <a:srgbClr val="F5F5F5"/>
                </a:gs>
                <a:gs pos="96220">
                  <a:srgbClr val="F5F5F5"/>
                </a:gs>
                <a:gs pos="100000">
                  <a:srgbClr val="F4F4F3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F7B8E0B-9806-9D2C-0FBA-587C8CFD6080}"/>
                </a:ext>
              </a:extLst>
            </p:cNvPr>
            <p:cNvSpPr/>
            <p:nvPr/>
          </p:nvSpPr>
          <p:spPr>
            <a:xfrm>
              <a:off x="2785566" y="4377443"/>
              <a:ext cx="581350" cy="647887"/>
            </a:xfrm>
            <a:custGeom>
              <a:avLst/>
              <a:gdLst>
                <a:gd name="connsiteX0" fmla="*/ 471603 w 581350"/>
                <a:gd name="connsiteY0" fmla="*/ 363978 h 647887"/>
                <a:gd name="connsiteX1" fmla="*/ 253189 w 581350"/>
                <a:gd name="connsiteY1" fmla="*/ 4681 h 647887"/>
                <a:gd name="connsiteX2" fmla="*/ 249949 w 581350"/>
                <a:gd name="connsiteY2" fmla="*/ 0 h 647887"/>
                <a:gd name="connsiteX3" fmla="*/ 102981 w 581350"/>
                <a:gd name="connsiteY3" fmla="*/ 42830 h 647887"/>
                <a:gd name="connsiteX4" fmla="*/ 0 w 581350"/>
                <a:gd name="connsiteY4" fmla="*/ 114864 h 647887"/>
                <a:gd name="connsiteX5" fmla="*/ 114523 w 581350"/>
                <a:gd name="connsiteY5" fmla="*/ 445715 h 647887"/>
                <a:gd name="connsiteX6" fmla="*/ 417782 w 581350"/>
                <a:gd name="connsiteY6" fmla="*/ 647888 h 647887"/>
                <a:gd name="connsiteX7" fmla="*/ 581350 w 581350"/>
                <a:gd name="connsiteY7" fmla="*/ 548697 h 647887"/>
                <a:gd name="connsiteX8" fmla="*/ 471433 w 581350"/>
                <a:gd name="connsiteY8" fmla="*/ 363921 h 64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1350" h="647887">
                  <a:moveTo>
                    <a:pt x="471603" y="363978"/>
                  </a:moveTo>
                  <a:cubicBezTo>
                    <a:pt x="471603" y="363978"/>
                    <a:pt x="360946" y="180776"/>
                    <a:pt x="253189" y="4681"/>
                  </a:cubicBezTo>
                  <a:cubicBezTo>
                    <a:pt x="251730" y="2634"/>
                    <a:pt x="250593" y="966"/>
                    <a:pt x="249949" y="0"/>
                  </a:cubicBezTo>
                  <a:lnTo>
                    <a:pt x="102981" y="42830"/>
                  </a:lnTo>
                  <a:lnTo>
                    <a:pt x="0" y="114864"/>
                  </a:lnTo>
                  <a:lnTo>
                    <a:pt x="114523" y="445715"/>
                  </a:lnTo>
                  <a:lnTo>
                    <a:pt x="417782" y="647888"/>
                  </a:lnTo>
                  <a:cubicBezTo>
                    <a:pt x="454225" y="624483"/>
                    <a:pt x="516158" y="585557"/>
                    <a:pt x="581350" y="548697"/>
                  </a:cubicBezTo>
                  <a:lnTo>
                    <a:pt x="471433" y="36392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35140">
                  <a:srgbClr val="F3F4F4"/>
                </a:gs>
                <a:gs pos="48650">
                  <a:srgbClr val="FFFFFF"/>
                </a:gs>
                <a:gs pos="100000">
                  <a:srgbClr val="FFFFFF"/>
                </a:gs>
              </a:gsLst>
              <a:lin ang="330697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FC724B-AA53-6874-CA24-42E0CE1DC607}"/>
                </a:ext>
              </a:extLst>
            </p:cNvPr>
            <p:cNvSpPr/>
            <p:nvPr/>
          </p:nvSpPr>
          <p:spPr>
            <a:xfrm>
              <a:off x="2040079" y="4599344"/>
              <a:ext cx="1022668" cy="604204"/>
            </a:xfrm>
            <a:custGeom>
              <a:avLst/>
              <a:gdLst>
                <a:gd name="connsiteX0" fmla="*/ 728526 w 1022668"/>
                <a:gd name="connsiteY0" fmla="*/ 179980 h 604204"/>
                <a:gd name="connsiteX1" fmla="*/ 151193 w 1022668"/>
                <a:gd name="connsiteY1" fmla="*/ 2009 h 604204"/>
                <a:gd name="connsiteX2" fmla="*/ 143234 w 1022668"/>
                <a:gd name="connsiteY2" fmla="*/ 0 h 604204"/>
                <a:gd name="connsiteX3" fmla="*/ 34719 w 1022668"/>
                <a:gd name="connsiteY3" fmla="*/ 184510 h 604204"/>
                <a:gd name="connsiteX4" fmla="*/ 0 w 1022668"/>
                <a:gd name="connsiteY4" fmla="*/ 358653 h 604204"/>
                <a:gd name="connsiteX5" fmla="*/ 442759 w 1022668"/>
                <a:gd name="connsiteY5" fmla="*/ 604205 h 604204"/>
                <a:gd name="connsiteX6" fmla="*/ 952587 w 1022668"/>
                <a:gd name="connsiteY6" fmla="*/ 534218 h 604204"/>
                <a:gd name="connsiteX7" fmla="*/ 1022669 w 1022668"/>
                <a:gd name="connsiteY7" fmla="*/ 273941 h 604204"/>
                <a:gd name="connsiteX8" fmla="*/ 728545 w 1022668"/>
                <a:gd name="connsiteY8" fmla="*/ 179753 h 60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668" h="604204">
                  <a:moveTo>
                    <a:pt x="728526" y="179980"/>
                  </a:moveTo>
                  <a:cubicBezTo>
                    <a:pt x="728526" y="179980"/>
                    <a:pt x="434951" y="88578"/>
                    <a:pt x="151193" y="2009"/>
                  </a:cubicBezTo>
                  <a:cubicBezTo>
                    <a:pt x="147687" y="1232"/>
                    <a:pt x="144864" y="474"/>
                    <a:pt x="143234" y="0"/>
                  </a:cubicBezTo>
                  <a:lnTo>
                    <a:pt x="34719" y="184510"/>
                  </a:lnTo>
                  <a:lnTo>
                    <a:pt x="0" y="358653"/>
                  </a:lnTo>
                  <a:lnTo>
                    <a:pt x="442759" y="604205"/>
                  </a:lnTo>
                  <a:lnTo>
                    <a:pt x="952587" y="534218"/>
                  </a:lnTo>
                  <a:cubicBezTo>
                    <a:pt x="966895" y="474787"/>
                    <a:pt x="992138" y="374781"/>
                    <a:pt x="1022669" y="273941"/>
                  </a:cubicBezTo>
                  <a:lnTo>
                    <a:pt x="728545" y="179753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81630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A1D7043-97E6-FD5B-79F4-DD23807D6A93}"/>
                </a:ext>
              </a:extLst>
            </p:cNvPr>
            <p:cNvSpPr/>
            <p:nvPr/>
          </p:nvSpPr>
          <p:spPr>
            <a:xfrm>
              <a:off x="3474237" y="4833866"/>
              <a:ext cx="29374" cy="32406"/>
            </a:xfrm>
            <a:custGeom>
              <a:avLst/>
              <a:gdLst>
                <a:gd name="connsiteX0" fmla="*/ 29299 w 29374"/>
                <a:gd name="connsiteY0" fmla="*/ 38 h 32406"/>
                <a:gd name="connsiteX1" fmla="*/ 0 w 29374"/>
                <a:gd name="connsiteY1" fmla="*/ 32407 h 32406"/>
                <a:gd name="connsiteX2" fmla="*/ 29375 w 29374"/>
                <a:gd name="connsiteY2" fmla="*/ 0 h 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74" h="32406">
                  <a:moveTo>
                    <a:pt x="29299" y="38"/>
                  </a:moveTo>
                  <a:cubicBezTo>
                    <a:pt x="19899" y="11295"/>
                    <a:pt x="10101" y="22078"/>
                    <a:pt x="0" y="32407"/>
                  </a:cubicBezTo>
                  <a:cubicBezTo>
                    <a:pt x="12319" y="22931"/>
                    <a:pt x="21794" y="11939"/>
                    <a:pt x="29375" y="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67A762B-DE5D-858F-CCFE-1942A099A129}"/>
                </a:ext>
              </a:extLst>
            </p:cNvPr>
            <p:cNvSpPr/>
            <p:nvPr/>
          </p:nvSpPr>
          <p:spPr>
            <a:xfrm>
              <a:off x="3038850" y="4327525"/>
              <a:ext cx="490842" cy="598595"/>
            </a:xfrm>
            <a:custGeom>
              <a:avLst/>
              <a:gdLst>
                <a:gd name="connsiteX0" fmla="*/ 239165 w 490842"/>
                <a:gd name="connsiteY0" fmla="*/ 0 h 598595"/>
                <a:gd name="connsiteX1" fmla="*/ 126708 w 490842"/>
                <a:gd name="connsiteY1" fmla="*/ 77132 h 598595"/>
                <a:gd name="connsiteX2" fmla="*/ 90796 w 490842"/>
                <a:gd name="connsiteY2" fmla="*/ 91951 h 598595"/>
                <a:gd name="connsiteX3" fmla="*/ 77757 w 490842"/>
                <a:gd name="connsiteY3" fmla="*/ 88105 h 598595"/>
                <a:gd name="connsiteX4" fmla="*/ 77643 w 490842"/>
                <a:gd name="connsiteY4" fmla="*/ 88105 h 598595"/>
                <a:gd name="connsiteX5" fmla="*/ 71541 w 490842"/>
                <a:gd name="connsiteY5" fmla="*/ 38869 h 598595"/>
                <a:gd name="connsiteX6" fmla="*/ 73834 w 490842"/>
                <a:gd name="connsiteY6" fmla="*/ 27422 h 598595"/>
                <a:gd name="connsiteX7" fmla="*/ 62653 w 490842"/>
                <a:gd name="connsiteY7" fmla="*/ 30663 h 598595"/>
                <a:gd name="connsiteX8" fmla="*/ 61592 w 490842"/>
                <a:gd name="connsiteY8" fmla="*/ 35932 h 598595"/>
                <a:gd name="connsiteX9" fmla="*/ 34605 w 490842"/>
                <a:gd name="connsiteY9" fmla="*/ 79216 h 598595"/>
                <a:gd name="connsiteX10" fmla="*/ 34491 w 490842"/>
                <a:gd name="connsiteY10" fmla="*/ 79216 h 598595"/>
                <a:gd name="connsiteX11" fmla="*/ 31895 w 490842"/>
                <a:gd name="connsiteY11" fmla="*/ 79520 h 598595"/>
                <a:gd name="connsiteX12" fmla="*/ 0 w 490842"/>
                <a:gd name="connsiteY12" fmla="*/ 54580 h 598595"/>
                <a:gd name="connsiteX13" fmla="*/ 218414 w 490842"/>
                <a:gd name="connsiteY13" fmla="*/ 413877 h 598595"/>
                <a:gd name="connsiteX14" fmla="*/ 328161 w 490842"/>
                <a:gd name="connsiteY14" fmla="*/ 598596 h 598595"/>
                <a:gd name="connsiteX15" fmla="*/ 411300 w 490842"/>
                <a:gd name="connsiteY15" fmla="*/ 554022 h 598595"/>
                <a:gd name="connsiteX16" fmla="*/ 435501 w 490842"/>
                <a:gd name="connsiteY16" fmla="*/ 538747 h 598595"/>
                <a:gd name="connsiteX17" fmla="*/ 464800 w 490842"/>
                <a:gd name="connsiteY17" fmla="*/ 506379 h 598595"/>
                <a:gd name="connsiteX18" fmla="*/ 486518 w 490842"/>
                <a:gd name="connsiteY18" fmla="*/ 349936 h 598595"/>
                <a:gd name="connsiteX19" fmla="*/ 478994 w 490842"/>
                <a:gd name="connsiteY19" fmla="*/ 369398 h 598595"/>
                <a:gd name="connsiteX20" fmla="*/ 451704 w 490842"/>
                <a:gd name="connsiteY20" fmla="*/ 417611 h 598595"/>
                <a:gd name="connsiteX21" fmla="*/ 451306 w 490842"/>
                <a:gd name="connsiteY21" fmla="*/ 417497 h 598595"/>
                <a:gd name="connsiteX22" fmla="*/ 417952 w 490842"/>
                <a:gd name="connsiteY22" fmla="*/ 461729 h 598595"/>
                <a:gd name="connsiteX23" fmla="*/ 319197 w 490842"/>
                <a:gd name="connsiteY23" fmla="*/ 524363 h 598595"/>
                <a:gd name="connsiteX24" fmla="*/ 289822 w 490842"/>
                <a:gd name="connsiteY24" fmla="*/ 505602 h 598595"/>
                <a:gd name="connsiteX25" fmla="*/ 104118 w 490842"/>
                <a:gd name="connsiteY25" fmla="*/ 219949 h 598595"/>
                <a:gd name="connsiteX26" fmla="*/ 93354 w 490842"/>
                <a:gd name="connsiteY26" fmla="*/ 169879 h 598595"/>
                <a:gd name="connsiteX27" fmla="*/ 93278 w 490842"/>
                <a:gd name="connsiteY27" fmla="*/ 169879 h 598595"/>
                <a:gd name="connsiteX28" fmla="*/ 93354 w 490842"/>
                <a:gd name="connsiteY28" fmla="*/ 169823 h 598595"/>
                <a:gd name="connsiteX29" fmla="*/ 118730 w 490842"/>
                <a:gd name="connsiteY29" fmla="*/ 160934 h 598595"/>
                <a:gd name="connsiteX30" fmla="*/ 141453 w 490842"/>
                <a:gd name="connsiteY30" fmla="*/ 163417 h 598595"/>
                <a:gd name="connsiteX31" fmla="*/ 449051 w 490842"/>
                <a:gd name="connsiteY31" fmla="*/ 227245 h 598595"/>
                <a:gd name="connsiteX32" fmla="*/ 443517 w 490842"/>
                <a:gd name="connsiteY32" fmla="*/ 214263 h 598595"/>
                <a:gd name="connsiteX33" fmla="*/ 144352 w 490842"/>
                <a:gd name="connsiteY33" fmla="*/ 153335 h 598595"/>
                <a:gd name="connsiteX34" fmla="*/ 102072 w 490842"/>
                <a:gd name="connsiteY34" fmla="*/ 125628 h 598595"/>
                <a:gd name="connsiteX35" fmla="*/ 102072 w 490842"/>
                <a:gd name="connsiteY35" fmla="*/ 125590 h 598595"/>
                <a:gd name="connsiteX36" fmla="*/ 131674 w 490842"/>
                <a:gd name="connsiteY36" fmla="*/ 86342 h 598595"/>
                <a:gd name="connsiteX37" fmla="*/ 253966 w 490842"/>
                <a:gd name="connsiteY37" fmla="*/ 3677 h 598595"/>
                <a:gd name="connsiteX38" fmla="*/ 239184 w 490842"/>
                <a:gd name="connsiteY38" fmla="*/ 76 h 59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90842" h="598595">
                  <a:moveTo>
                    <a:pt x="239165" y="0"/>
                  </a:moveTo>
                  <a:cubicBezTo>
                    <a:pt x="179469" y="40821"/>
                    <a:pt x="126708" y="77132"/>
                    <a:pt x="126708" y="77132"/>
                  </a:cubicBezTo>
                  <a:cubicBezTo>
                    <a:pt x="126708" y="77132"/>
                    <a:pt x="107871" y="91951"/>
                    <a:pt x="90796" y="91951"/>
                  </a:cubicBezTo>
                  <a:cubicBezTo>
                    <a:pt x="86153" y="91951"/>
                    <a:pt x="81699" y="90852"/>
                    <a:pt x="77757" y="88105"/>
                  </a:cubicBezTo>
                  <a:lnTo>
                    <a:pt x="77643" y="88105"/>
                  </a:lnTo>
                  <a:cubicBezTo>
                    <a:pt x="62899" y="77871"/>
                    <a:pt x="71541" y="38869"/>
                    <a:pt x="71541" y="38869"/>
                  </a:cubicBezTo>
                  <a:cubicBezTo>
                    <a:pt x="71541" y="38869"/>
                    <a:pt x="72375" y="34757"/>
                    <a:pt x="73834" y="27422"/>
                  </a:cubicBezTo>
                  <a:lnTo>
                    <a:pt x="62653" y="30663"/>
                  </a:lnTo>
                  <a:cubicBezTo>
                    <a:pt x="61933" y="34131"/>
                    <a:pt x="61592" y="35932"/>
                    <a:pt x="61592" y="35932"/>
                  </a:cubicBezTo>
                  <a:cubicBezTo>
                    <a:pt x="61592" y="35932"/>
                    <a:pt x="56645" y="74858"/>
                    <a:pt x="34605" y="79216"/>
                  </a:cubicBezTo>
                  <a:lnTo>
                    <a:pt x="34491" y="79216"/>
                  </a:lnTo>
                  <a:lnTo>
                    <a:pt x="31895" y="79520"/>
                  </a:lnTo>
                  <a:cubicBezTo>
                    <a:pt x="19690" y="79520"/>
                    <a:pt x="6405" y="63430"/>
                    <a:pt x="0" y="54580"/>
                  </a:cubicBezTo>
                  <a:cubicBezTo>
                    <a:pt x="107776" y="230675"/>
                    <a:pt x="218414" y="413877"/>
                    <a:pt x="218414" y="413877"/>
                  </a:cubicBezTo>
                  <a:lnTo>
                    <a:pt x="328161" y="598596"/>
                  </a:lnTo>
                  <a:cubicBezTo>
                    <a:pt x="355867" y="582923"/>
                    <a:pt x="384181" y="567591"/>
                    <a:pt x="411300" y="554022"/>
                  </a:cubicBezTo>
                  <a:cubicBezTo>
                    <a:pt x="420302" y="549531"/>
                    <a:pt x="428337" y="544414"/>
                    <a:pt x="435501" y="538747"/>
                  </a:cubicBezTo>
                  <a:cubicBezTo>
                    <a:pt x="445602" y="528419"/>
                    <a:pt x="455400" y="517636"/>
                    <a:pt x="464800" y="506379"/>
                  </a:cubicBezTo>
                  <a:cubicBezTo>
                    <a:pt x="495671" y="457958"/>
                    <a:pt x="493435" y="393922"/>
                    <a:pt x="486518" y="349936"/>
                  </a:cubicBezTo>
                  <a:cubicBezTo>
                    <a:pt x="483656" y="357876"/>
                    <a:pt x="480965" y="364623"/>
                    <a:pt x="478994" y="369398"/>
                  </a:cubicBezTo>
                  <a:cubicBezTo>
                    <a:pt x="477971" y="371806"/>
                    <a:pt x="457257" y="417611"/>
                    <a:pt x="451704" y="417611"/>
                  </a:cubicBezTo>
                  <a:lnTo>
                    <a:pt x="451306" y="417497"/>
                  </a:lnTo>
                  <a:cubicBezTo>
                    <a:pt x="455191" y="421325"/>
                    <a:pt x="419904" y="459853"/>
                    <a:pt x="417952" y="461729"/>
                  </a:cubicBezTo>
                  <a:cubicBezTo>
                    <a:pt x="401313" y="478634"/>
                    <a:pt x="353991" y="524363"/>
                    <a:pt x="319197" y="524363"/>
                  </a:cubicBezTo>
                  <a:cubicBezTo>
                    <a:pt x="307409" y="524363"/>
                    <a:pt x="297005" y="519133"/>
                    <a:pt x="289822" y="505602"/>
                  </a:cubicBezTo>
                  <a:cubicBezTo>
                    <a:pt x="282090" y="491180"/>
                    <a:pt x="104118" y="219949"/>
                    <a:pt x="104118" y="219949"/>
                  </a:cubicBezTo>
                  <a:cubicBezTo>
                    <a:pt x="104118" y="219949"/>
                    <a:pt x="80771" y="188831"/>
                    <a:pt x="93354" y="169879"/>
                  </a:cubicBezTo>
                  <a:lnTo>
                    <a:pt x="93278" y="169879"/>
                  </a:lnTo>
                  <a:lnTo>
                    <a:pt x="93354" y="169823"/>
                  </a:lnTo>
                  <a:cubicBezTo>
                    <a:pt x="98016" y="162772"/>
                    <a:pt x="108648" y="160934"/>
                    <a:pt x="118730" y="160934"/>
                  </a:cubicBezTo>
                  <a:cubicBezTo>
                    <a:pt x="130461" y="160934"/>
                    <a:pt x="141453" y="163417"/>
                    <a:pt x="141453" y="163417"/>
                  </a:cubicBezTo>
                  <a:cubicBezTo>
                    <a:pt x="141453" y="163417"/>
                    <a:pt x="374610" y="212406"/>
                    <a:pt x="449051" y="227245"/>
                  </a:cubicBezTo>
                  <a:cubicBezTo>
                    <a:pt x="447307" y="223019"/>
                    <a:pt x="445431" y="218679"/>
                    <a:pt x="443517" y="214263"/>
                  </a:cubicBezTo>
                  <a:cubicBezTo>
                    <a:pt x="362330" y="197093"/>
                    <a:pt x="144352" y="153335"/>
                    <a:pt x="144352" y="153335"/>
                  </a:cubicBezTo>
                  <a:cubicBezTo>
                    <a:pt x="144352" y="153335"/>
                    <a:pt x="106355" y="148256"/>
                    <a:pt x="102072" y="125628"/>
                  </a:cubicBezTo>
                  <a:lnTo>
                    <a:pt x="102072" y="125590"/>
                  </a:lnTo>
                  <a:cubicBezTo>
                    <a:pt x="98661" y="107662"/>
                    <a:pt x="131674" y="86342"/>
                    <a:pt x="131674" y="86342"/>
                  </a:cubicBezTo>
                  <a:cubicBezTo>
                    <a:pt x="131674" y="86342"/>
                    <a:pt x="190328" y="46791"/>
                    <a:pt x="253966" y="3677"/>
                  </a:cubicBezTo>
                  <a:cubicBezTo>
                    <a:pt x="249039" y="2350"/>
                    <a:pt x="244112" y="1023"/>
                    <a:pt x="239184" y="7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5B40CC6-1859-FE6D-0BFC-70146264C350}"/>
                </a:ext>
              </a:extLst>
            </p:cNvPr>
            <p:cNvSpPr/>
            <p:nvPr/>
          </p:nvSpPr>
          <p:spPr>
            <a:xfrm>
              <a:off x="3128386" y="4488611"/>
              <a:ext cx="396886" cy="363429"/>
            </a:xfrm>
            <a:custGeom>
              <a:avLst/>
              <a:gdLst>
                <a:gd name="connsiteX0" fmla="*/ 29099 w 396886"/>
                <a:gd name="connsiteY0" fmla="*/ 0 h 363429"/>
                <a:gd name="connsiteX1" fmla="*/ 3723 w 396886"/>
                <a:gd name="connsiteY1" fmla="*/ 8888 h 363429"/>
                <a:gd name="connsiteX2" fmla="*/ 3648 w 396886"/>
                <a:gd name="connsiteY2" fmla="*/ 8945 h 363429"/>
                <a:gd name="connsiteX3" fmla="*/ 3723 w 396886"/>
                <a:gd name="connsiteY3" fmla="*/ 8945 h 363429"/>
                <a:gd name="connsiteX4" fmla="*/ 14488 w 396886"/>
                <a:gd name="connsiteY4" fmla="*/ 59014 h 363429"/>
                <a:gd name="connsiteX5" fmla="*/ 200191 w 396886"/>
                <a:gd name="connsiteY5" fmla="*/ 344667 h 363429"/>
                <a:gd name="connsiteX6" fmla="*/ 229566 w 396886"/>
                <a:gd name="connsiteY6" fmla="*/ 363429 h 363429"/>
                <a:gd name="connsiteX7" fmla="*/ 328321 w 396886"/>
                <a:gd name="connsiteY7" fmla="*/ 300795 h 363429"/>
                <a:gd name="connsiteX8" fmla="*/ 361675 w 396886"/>
                <a:gd name="connsiteY8" fmla="*/ 256563 h 363429"/>
                <a:gd name="connsiteX9" fmla="*/ 362073 w 396886"/>
                <a:gd name="connsiteY9" fmla="*/ 256676 h 363429"/>
                <a:gd name="connsiteX10" fmla="*/ 389363 w 396886"/>
                <a:gd name="connsiteY10" fmla="*/ 208464 h 363429"/>
                <a:gd name="connsiteX11" fmla="*/ 396887 w 396886"/>
                <a:gd name="connsiteY11" fmla="*/ 189001 h 363429"/>
                <a:gd name="connsiteX12" fmla="*/ 385345 w 396886"/>
                <a:gd name="connsiteY12" fmla="*/ 138572 h 363429"/>
                <a:gd name="connsiteX13" fmla="*/ 359420 w 396886"/>
                <a:gd name="connsiteY13" fmla="*/ 66310 h 363429"/>
                <a:gd name="connsiteX14" fmla="*/ 51822 w 396886"/>
                <a:gd name="connsiteY14" fmla="*/ 2483 h 363429"/>
                <a:gd name="connsiteX15" fmla="*/ 29080 w 396886"/>
                <a:gd name="connsiteY15" fmla="*/ 19 h 36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6886" h="363429">
                  <a:moveTo>
                    <a:pt x="29099" y="0"/>
                  </a:moveTo>
                  <a:cubicBezTo>
                    <a:pt x="19017" y="0"/>
                    <a:pt x="8385" y="1838"/>
                    <a:pt x="3723" y="8888"/>
                  </a:cubicBezTo>
                  <a:lnTo>
                    <a:pt x="3648" y="8945"/>
                  </a:lnTo>
                  <a:lnTo>
                    <a:pt x="3723" y="8945"/>
                  </a:lnTo>
                  <a:cubicBezTo>
                    <a:pt x="-8860" y="27896"/>
                    <a:pt x="14488" y="59014"/>
                    <a:pt x="14488" y="59014"/>
                  </a:cubicBezTo>
                  <a:cubicBezTo>
                    <a:pt x="14488" y="59014"/>
                    <a:pt x="192459" y="330245"/>
                    <a:pt x="200191" y="344667"/>
                  </a:cubicBezTo>
                  <a:cubicBezTo>
                    <a:pt x="207374" y="358198"/>
                    <a:pt x="217778" y="363429"/>
                    <a:pt x="229566" y="363429"/>
                  </a:cubicBezTo>
                  <a:cubicBezTo>
                    <a:pt x="264360" y="363429"/>
                    <a:pt x="311682" y="317699"/>
                    <a:pt x="328321" y="300795"/>
                  </a:cubicBezTo>
                  <a:cubicBezTo>
                    <a:pt x="330273" y="298919"/>
                    <a:pt x="365560" y="260391"/>
                    <a:pt x="361675" y="256563"/>
                  </a:cubicBezTo>
                  <a:lnTo>
                    <a:pt x="362073" y="256676"/>
                  </a:lnTo>
                  <a:cubicBezTo>
                    <a:pt x="367626" y="256676"/>
                    <a:pt x="388359" y="210871"/>
                    <a:pt x="389363" y="208464"/>
                  </a:cubicBezTo>
                  <a:cubicBezTo>
                    <a:pt x="391334" y="203689"/>
                    <a:pt x="394025" y="196942"/>
                    <a:pt x="396887" y="189001"/>
                  </a:cubicBezTo>
                  <a:cubicBezTo>
                    <a:pt x="392187" y="159134"/>
                    <a:pt x="385345" y="138572"/>
                    <a:pt x="385345" y="138572"/>
                  </a:cubicBezTo>
                  <a:cubicBezTo>
                    <a:pt x="385345" y="138572"/>
                    <a:pt x="376893" y="108060"/>
                    <a:pt x="359420" y="66310"/>
                  </a:cubicBezTo>
                  <a:cubicBezTo>
                    <a:pt x="284960" y="51491"/>
                    <a:pt x="51822" y="2483"/>
                    <a:pt x="51822" y="2483"/>
                  </a:cubicBezTo>
                  <a:cubicBezTo>
                    <a:pt x="51822" y="2483"/>
                    <a:pt x="40830" y="19"/>
                    <a:pt x="29080" y="19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269424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9DC0F7F-FB25-B9CE-3D85-E9B2AF49348D}"/>
                </a:ext>
              </a:extLst>
            </p:cNvPr>
            <p:cNvSpPr/>
            <p:nvPr/>
          </p:nvSpPr>
          <p:spPr>
            <a:xfrm>
              <a:off x="3140656" y="4331315"/>
              <a:ext cx="341692" cy="210586"/>
            </a:xfrm>
            <a:custGeom>
              <a:avLst/>
              <a:gdLst>
                <a:gd name="connsiteX0" fmla="*/ 152142 w 341692"/>
                <a:gd name="connsiteY0" fmla="*/ 0 h 210586"/>
                <a:gd name="connsiteX1" fmla="*/ 29849 w 341692"/>
                <a:gd name="connsiteY1" fmla="*/ 82666 h 210586"/>
                <a:gd name="connsiteX2" fmla="*/ 247 w 341692"/>
                <a:gd name="connsiteY2" fmla="*/ 121914 h 210586"/>
                <a:gd name="connsiteX3" fmla="*/ 247 w 341692"/>
                <a:gd name="connsiteY3" fmla="*/ 121952 h 210586"/>
                <a:gd name="connsiteX4" fmla="*/ 42528 w 341692"/>
                <a:gd name="connsiteY4" fmla="*/ 149658 h 210586"/>
                <a:gd name="connsiteX5" fmla="*/ 341693 w 341692"/>
                <a:gd name="connsiteY5" fmla="*/ 210587 h 210586"/>
                <a:gd name="connsiteX6" fmla="*/ 151990 w 341692"/>
                <a:gd name="connsiteY6" fmla="*/ 227 h 21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692" h="210586">
                  <a:moveTo>
                    <a:pt x="152142" y="0"/>
                  </a:moveTo>
                  <a:cubicBezTo>
                    <a:pt x="88504" y="43095"/>
                    <a:pt x="29849" y="82666"/>
                    <a:pt x="29849" y="82666"/>
                  </a:cubicBezTo>
                  <a:cubicBezTo>
                    <a:pt x="29849" y="82666"/>
                    <a:pt x="-3164" y="103986"/>
                    <a:pt x="247" y="121914"/>
                  </a:cubicBezTo>
                  <a:lnTo>
                    <a:pt x="247" y="121952"/>
                  </a:lnTo>
                  <a:cubicBezTo>
                    <a:pt x="4549" y="144579"/>
                    <a:pt x="42528" y="149658"/>
                    <a:pt x="42528" y="149658"/>
                  </a:cubicBezTo>
                  <a:cubicBezTo>
                    <a:pt x="42528" y="149658"/>
                    <a:pt x="260505" y="193417"/>
                    <a:pt x="341693" y="210587"/>
                  </a:cubicBezTo>
                  <a:cubicBezTo>
                    <a:pt x="307581" y="133834"/>
                    <a:pt x="245420" y="28465"/>
                    <a:pt x="151990" y="227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04752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E806850-AF80-C1D8-316A-9C9C335665BE}"/>
                </a:ext>
              </a:extLst>
            </p:cNvPr>
            <p:cNvSpPr/>
            <p:nvPr/>
          </p:nvSpPr>
          <p:spPr>
            <a:xfrm>
              <a:off x="3107856" y="4324114"/>
              <a:ext cx="170140" cy="95476"/>
            </a:xfrm>
            <a:custGeom>
              <a:avLst/>
              <a:gdLst>
                <a:gd name="connsiteX0" fmla="*/ 136237 w 170140"/>
                <a:gd name="connsiteY0" fmla="*/ 0 h 95476"/>
                <a:gd name="connsiteX1" fmla="*/ 75138 w 170140"/>
                <a:gd name="connsiteY1" fmla="*/ 10423 h 95476"/>
                <a:gd name="connsiteX2" fmla="*/ 4810 w 170140"/>
                <a:gd name="connsiteY2" fmla="*/ 30948 h 95476"/>
                <a:gd name="connsiteX3" fmla="*/ 2517 w 170140"/>
                <a:gd name="connsiteY3" fmla="*/ 42394 h 95476"/>
                <a:gd name="connsiteX4" fmla="*/ 8619 w 170140"/>
                <a:gd name="connsiteY4" fmla="*/ 91630 h 95476"/>
                <a:gd name="connsiteX5" fmla="*/ 8733 w 170140"/>
                <a:gd name="connsiteY5" fmla="*/ 91630 h 95476"/>
                <a:gd name="connsiteX6" fmla="*/ 21771 w 170140"/>
                <a:gd name="connsiteY6" fmla="*/ 95477 h 95476"/>
                <a:gd name="connsiteX7" fmla="*/ 57684 w 170140"/>
                <a:gd name="connsiteY7" fmla="*/ 80657 h 95476"/>
                <a:gd name="connsiteX8" fmla="*/ 170141 w 170140"/>
                <a:gd name="connsiteY8" fmla="*/ 3525 h 95476"/>
                <a:gd name="connsiteX9" fmla="*/ 136028 w 170140"/>
                <a:gd name="connsiteY9" fmla="*/ 114 h 95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140" h="95476">
                  <a:moveTo>
                    <a:pt x="136237" y="0"/>
                  </a:moveTo>
                  <a:cubicBezTo>
                    <a:pt x="116944" y="0"/>
                    <a:pt x="96610" y="3317"/>
                    <a:pt x="75138" y="10423"/>
                  </a:cubicBezTo>
                  <a:lnTo>
                    <a:pt x="4810" y="30948"/>
                  </a:lnTo>
                  <a:cubicBezTo>
                    <a:pt x="3351" y="38282"/>
                    <a:pt x="2517" y="42394"/>
                    <a:pt x="2517" y="42394"/>
                  </a:cubicBezTo>
                  <a:cubicBezTo>
                    <a:pt x="2517" y="42394"/>
                    <a:pt x="-6125" y="81415"/>
                    <a:pt x="8619" y="91630"/>
                  </a:cubicBezTo>
                  <a:lnTo>
                    <a:pt x="8733" y="91630"/>
                  </a:lnTo>
                  <a:cubicBezTo>
                    <a:pt x="12674" y="94396"/>
                    <a:pt x="17128" y="95477"/>
                    <a:pt x="21771" y="95477"/>
                  </a:cubicBezTo>
                  <a:cubicBezTo>
                    <a:pt x="38827" y="95477"/>
                    <a:pt x="57684" y="80657"/>
                    <a:pt x="57684" y="80657"/>
                  </a:cubicBezTo>
                  <a:cubicBezTo>
                    <a:pt x="57684" y="80657"/>
                    <a:pt x="110425" y="44327"/>
                    <a:pt x="170141" y="3525"/>
                  </a:cubicBezTo>
                  <a:cubicBezTo>
                    <a:pt x="158960" y="1251"/>
                    <a:pt x="147778" y="114"/>
                    <a:pt x="136028" y="114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715996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5277EE7-F05F-DACA-C2DA-A013EDA33452}"/>
                </a:ext>
              </a:extLst>
            </p:cNvPr>
            <p:cNvSpPr/>
            <p:nvPr/>
          </p:nvSpPr>
          <p:spPr>
            <a:xfrm>
              <a:off x="3035515" y="4358018"/>
              <a:ext cx="65969" cy="49083"/>
            </a:xfrm>
            <a:custGeom>
              <a:avLst/>
              <a:gdLst>
                <a:gd name="connsiteX0" fmla="*/ 65875 w 65969"/>
                <a:gd name="connsiteY0" fmla="*/ 208 h 49083"/>
                <a:gd name="connsiteX1" fmla="*/ 0 w 65969"/>
                <a:gd name="connsiteY1" fmla="*/ 19463 h 49083"/>
                <a:gd name="connsiteX2" fmla="*/ 3240 w 65969"/>
                <a:gd name="connsiteY2" fmla="*/ 24144 h 49083"/>
                <a:gd name="connsiteX3" fmla="*/ 35136 w 65969"/>
                <a:gd name="connsiteY3" fmla="*/ 49084 h 49083"/>
                <a:gd name="connsiteX4" fmla="*/ 37732 w 65969"/>
                <a:gd name="connsiteY4" fmla="*/ 48781 h 49083"/>
                <a:gd name="connsiteX5" fmla="*/ 37846 w 65969"/>
                <a:gd name="connsiteY5" fmla="*/ 48781 h 49083"/>
                <a:gd name="connsiteX6" fmla="*/ 64832 w 65969"/>
                <a:gd name="connsiteY6" fmla="*/ 5496 h 49083"/>
                <a:gd name="connsiteX7" fmla="*/ 65970 w 65969"/>
                <a:gd name="connsiteY7" fmla="*/ 0 h 4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69" h="49083">
                  <a:moveTo>
                    <a:pt x="65875" y="208"/>
                  </a:moveTo>
                  <a:lnTo>
                    <a:pt x="0" y="19463"/>
                  </a:lnTo>
                  <a:cubicBezTo>
                    <a:pt x="644" y="20410"/>
                    <a:pt x="1781" y="22097"/>
                    <a:pt x="3240" y="24144"/>
                  </a:cubicBezTo>
                  <a:cubicBezTo>
                    <a:pt x="9646" y="32994"/>
                    <a:pt x="22931" y="49084"/>
                    <a:pt x="35136" y="49084"/>
                  </a:cubicBezTo>
                  <a:lnTo>
                    <a:pt x="37732" y="48781"/>
                  </a:lnTo>
                  <a:lnTo>
                    <a:pt x="37846" y="48781"/>
                  </a:lnTo>
                  <a:cubicBezTo>
                    <a:pt x="59886" y="44422"/>
                    <a:pt x="64832" y="5496"/>
                    <a:pt x="64832" y="5496"/>
                  </a:cubicBezTo>
                  <a:cubicBezTo>
                    <a:pt x="64832" y="5496"/>
                    <a:pt x="65211" y="3411"/>
                    <a:pt x="65970" y="0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FCFAAF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485306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E0FEA18-D2E9-5238-20FB-46C335A32FA6}"/>
                </a:ext>
              </a:extLst>
            </p:cNvPr>
            <p:cNvSpPr/>
            <p:nvPr/>
          </p:nvSpPr>
          <p:spPr>
            <a:xfrm>
              <a:off x="2859988" y="4497556"/>
              <a:ext cx="16601" cy="16601"/>
            </a:xfrm>
            <a:custGeom>
              <a:avLst/>
              <a:gdLst>
                <a:gd name="connsiteX0" fmla="*/ 16601 w 16601"/>
                <a:gd name="connsiteY0" fmla="*/ 8301 h 16601"/>
                <a:gd name="connsiteX1" fmla="*/ 8301 w 16601"/>
                <a:gd name="connsiteY1" fmla="*/ 16601 h 16601"/>
                <a:gd name="connsiteX2" fmla="*/ 0 w 16601"/>
                <a:gd name="connsiteY2" fmla="*/ 8301 h 16601"/>
                <a:gd name="connsiteX3" fmla="*/ 8301 w 16601"/>
                <a:gd name="connsiteY3" fmla="*/ 0 h 16601"/>
                <a:gd name="connsiteX4" fmla="*/ 16601 w 16601"/>
                <a:gd name="connsiteY4" fmla="*/ 8301 h 16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01" h="16601">
                  <a:moveTo>
                    <a:pt x="16601" y="8301"/>
                  </a:moveTo>
                  <a:cubicBezTo>
                    <a:pt x="16601" y="12885"/>
                    <a:pt x="12885" y="16601"/>
                    <a:pt x="8301" y="16601"/>
                  </a:cubicBezTo>
                  <a:cubicBezTo>
                    <a:pt x="3716" y="16601"/>
                    <a:pt x="0" y="12885"/>
                    <a:pt x="0" y="8301"/>
                  </a:cubicBezTo>
                  <a:cubicBezTo>
                    <a:pt x="0" y="3716"/>
                    <a:pt x="3716" y="0"/>
                    <a:pt x="8301" y="0"/>
                  </a:cubicBezTo>
                  <a:cubicBezTo>
                    <a:pt x="12885" y="0"/>
                    <a:pt x="16601" y="3716"/>
                    <a:pt x="16601" y="8301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92F4C99-C5CB-2D18-C526-7A173687CC2A}"/>
                </a:ext>
              </a:extLst>
            </p:cNvPr>
            <p:cNvSpPr/>
            <p:nvPr/>
          </p:nvSpPr>
          <p:spPr>
            <a:xfrm>
              <a:off x="2859097" y="4496760"/>
              <a:ext cx="18250" cy="18269"/>
            </a:xfrm>
            <a:custGeom>
              <a:avLst/>
              <a:gdLst>
                <a:gd name="connsiteX0" fmla="*/ 17530 w 18250"/>
                <a:gd name="connsiteY0" fmla="*/ 9097 h 18269"/>
                <a:gd name="connsiteX1" fmla="*/ 16677 w 18250"/>
                <a:gd name="connsiteY1" fmla="*/ 9097 h 18269"/>
                <a:gd name="connsiteX2" fmla="*/ 9210 w 18250"/>
                <a:gd name="connsiteY2" fmla="*/ 16601 h 18269"/>
                <a:gd name="connsiteX3" fmla="*/ 1763 w 18250"/>
                <a:gd name="connsiteY3" fmla="*/ 9097 h 18269"/>
                <a:gd name="connsiteX4" fmla="*/ 9210 w 18250"/>
                <a:gd name="connsiteY4" fmla="*/ 1668 h 18269"/>
                <a:gd name="connsiteX5" fmla="*/ 16677 w 18250"/>
                <a:gd name="connsiteY5" fmla="*/ 9097 h 18269"/>
                <a:gd name="connsiteX6" fmla="*/ 18250 w 18250"/>
                <a:gd name="connsiteY6" fmla="*/ 9097 h 18269"/>
                <a:gd name="connsiteX7" fmla="*/ 9135 w 18250"/>
                <a:gd name="connsiteY7" fmla="*/ 0 h 18269"/>
                <a:gd name="connsiteX8" fmla="*/ 0 w 18250"/>
                <a:gd name="connsiteY8" fmla="*/ 9097 h 18269"/>
                <a:gd name="connsiteX9" fmla="*/ 9135 w 18250"/>
                <a:gd name="connsiteY9" fmla="*/ 18269 h 18269"/>
                <a:gd name="connsiteX10" fmla="*/ 18250 w 18250"/>
                <a:gd name="connsiteY10" fmla="*/ 9097 h 18269"/>
                <a:gd name="connsiteX11" fmla="*/ 17492 w 18250"/>
                <a:gd name="connsiteY11" fmla="*/ 9097 h 1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50" h="18269">
                  <a:moveTo>
                    <a:pt x="17530" y="9097"/>
                  </a:moveTo>
                  <a:lnTo>
                    <a:pt x="16677" y="9097"/>
                  </a:lnTo>
                  <a:cubicBezTo>
                    <a:pt x="16677" y="13266"/>
                    <a:pt x="13323" y="16601"/>
                    <a:pt x="9210" y="16601"/>
                  </a:cubicBezTo>
                  <a:cubicBezTo>
                    <a:pt x="5079" y="16601"/>
                    <a:pt x="1763" y="13266"/>
                    <a:pt x="1763" y="9097"/>
                  </a:cubicBezTo>
                  <a:cubicBezTo>
                    <a:pt x="1763" y="4984"/>
                    <a:pt x="5079" y="1668"/>
                    <a:pt x="9210" y="1668"/>
                  </a:cubicBezTo>
                  <a:cubicBezTo>
                    <a:pt x="13323" y="1668"/>
                    <a:pt x="16677" y="4965"/>
                    <a:pt x="16677" y="9097"/>
                  </a:cubicBezTo>
                  <a:lnTo>
                    <a:pt x="18250" y="9097"/>
                  </a:lnTo>
                  <a:cubicBezTo>
                    <a:pt x="18250" y="4094"/>
                    <a:pt x="14157" y="0"/>
                    <a:pt x="9135" y="0"/>
                  </a:cubicBezTo>
                  <a:cubicBezTo>
                    <a:pt x="4074" y="0"/>
                    <a:pt x="0" y="4094"/>
                    <a:pt x="0" y="9097"/>
                  </a:cubicBezTo>
                  <a:cubicBezTo>
                    <a:pt x="0" y="14176"/>
                    <a:pt x="4094" y="18269"/>
                    <a:pt x="9135" y="18269"/>
                  </a:cubicBezTo>
                  <a:cubicBezTo>
                    <a:pt x="14176" y="18269"/>
                    <a:pt x="18250" y="14176"/>
                    <a:pt x="18250" y="9097"/>
                  </a:cubicBezTo>
                  <a:lnTo>
                    <a:pt x="17492" y="9097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277DC79-9868-72F8-0EC7-B8F5228E459C}"/>
                </a:ext>
              </a:extLst>
            </p:cNvPr>
            <p:cNvSpPr/>
            <p:nvPr/>
          </p:nvSpPr>
          <p:spPr>
            <a:xfrm>
              <a:off x="3100669" y="4704106"/>
              <a:ext cx="39399" cy="39399"/>
            </a:xfrm>
            <a:custGeom>
              <a:avLst/>
              <a:gdLst>
                <a:gd name="connsiteX0" fmla="*/ 39381 w 39399"/>
                <a:gd name="connsiteY0" fmla="*/ 19690 h 39399"/>
                <a:gd name="connsiteX1" fmla="*/ 19690 w 39399"/>
                <a:gd name="connsiteY1" fmla="*/ 39400 h 39399"/>
                <a:gd name="connsiteX2" fmla="*/ 0 w 39399"/>
                <a:gd name="connsiteY2" fmla="*/ 19690 h 39399"/>
                <a:gd name="connsiteX3" fmla="*/ 19690 w 39399"/>
                <a:gd name="connsiteY3" fmla="*/ 0 h 39399"/>
                <a:gd name="connsiteX4" fmla="*/ 39400 w 39399"/>
                <a:gd name="connsiteY4" fmla="*/ 19709 h 3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99" h="39399">
                  <a:moveTo>
                    <a:pt x="39381" y="19690"/>
                  </a:moveTo>
                  <a:cubicBezTo>
                    <a:pt x="39381" y="30606"/>
                    <a:pt x="30549" y="39400"/>
                    <a:pt x="19690" y="39400"/>
                  </a:cubicBezTo>
                  <a:cubicBezTo>
                    <a:pt x="8812" y="39400"/>
                    <a:pt x="0" y="30606"/>
                    <a:pt x="0" y="19690"/>
                  </a:cubicBezTo>
                  <a:cubicBezTo>
                    <a:pt x="0" y="8869"/>
                    <a:pt x="8812" y="0"/>
                    <a:pt x="19690" y="0"/>
                  </a:cubicBezTo>
                  <a:cubicBezTo>
                    <a:pt x="30493" y="0"/>
                    <a:pt x="39400" y="8907"/>
                    <a:pt x="39400" y="19709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6EF73B7-A1C9-D717-E96A-7466D441AF57}"/>
                </a:ext>
              </a:extLst>
            </p:cNvPr>
            <p:cNvSpPr/>
            <p:nvPr/>
          </p:nvSpPr>
          <p:spPr>
            <a:xfrm>
              <a:off x="3098585" y="4702135"/>
              <a:ext cx="43398" cy="43379"/>
            </a:xfrm>
            <a:custGeom>
              <a:avLst/>
              <a:gdLst>
                <a:gd name="connsiteX0" fmla="*/ 41465 w 43398"/>
                <a:gd name="connsiteY0" fmla="*/ 21661 h 43379"/>
                <a:gd name="connsiteX1" fmla="*/ 39494 w 43398"/>
                <a:gd name="connsiteY1" fmla="*/ 21661 h 43379"/>
                <a:gd name="connsiteX2" fmla="*/ 21775 w 43398"/>
                <a:gd name="connsiteY2" fmla="*/ 39438 h 43379"/>
                <a:gd name="connsiteX3" fmla="*/ 4037 w 43398"/>
                <a:gd name="connsiteY3" fmla="*/ 21661 h 43379"/>
                <a:gd name="connsiteX4" fmla="*/ 21775 w 43398"/>
                <a:gd name="connsiteY4" fmla="*/ 3942 h 43379"/>
                <a:gd name="connsiteX5" fmla="*/ 39494 w 43398"/>
                <a:gd name="connsiteY5" fmla="*/ 21661 h 43379"/>
                <a:gd name="connsiteX6" fmla="*/ 43398 w 43398"/>
                <a:gd name="connsiteY6" fmla="*/ 21661 h 43379"/>
                <a:gd name="connsiteX7" fmla="*/ 21680 w 43398"/>
                <a:gd name="connsiteY7" fmla="*/ 0 h 43379"/>
                <a:gd name="connsiteX8" fmla="*/ 0 w 43398"/>
                <a:gd name="connsiteY8" fmla="*/ 21661 h 43379"/>
                <a:gd name="connsiteX9" fmla="*/ 21680 w 43398"/>
                <a:gd name="connsiteY9" fmla="*/ 43380 h 43379"/>
                <a:gd name="connsiteX10" fmla="*/ 43398 w 43398"/>
                <a:gd name="connsiteY10" fmla="*/ 21661 h 43379"/>
                <a:gd name="connsiteX11" fmla="*/ 41314 w 43398"/>
                <a:gd name="connsiteY11" fmla="*/ 21661 h 4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398" h="43379">
                  <a:moveTo>
                    <a:pt x="41465" y="21661"/>
                  </a:moveTo>
                  <a:lnTo>
                    <a:pt x="39494" y="21661"/>
                  </a:lnTo>
                  <a:cubicBezTo>
                    <a:pt x="39494" y="31497"/>
                    <a:pt x="31554" y="39400"/>
                    <a:pt x="21775" y="39438"/>
                  </a:cubicBezTo>
                  <a:cubicBezTo>
                    <a:pt x="11977" y="39400"/>
                    <a:pt x="4037" y="31497"/>
                    <a:pt x="4037" y="21661"/>
                  </a:cubicBezTo>
                  <a:cubicBezTo>
                    <a:pt x="4037" y="11920"/>
                    <a:pt x="11977" y="3980"/>
                    <a:pt x="21775" y="3942"/>
                  </a:cubicBezTo>
                  <a:cubicBezTo>
                    <a:pt x="31554" y="3980"/>
                    <a:pt x="39494" y="11920"/>
                    <a:pt x="39494" y="21661"/>
                  </a:cubicBezTo>
                  <a:lnTo>
                    <a:pt x="43398" y="21661"/>
                  </a:lnTo>
                  <a:cubicBezTo>
                    <a:pt x="43398" y="9703"/>
                    <a:pt x="33638" y="0"/>
                    <a:pt x="21680" y="0"/>
                  </a:cubicBezTo>
                  <a:cubicBezTo>
                    <a:pt x="9722" y="0"/>
                    <a:pt x="38" y="9703"/>
                    <a:pt x="0" y="21661"/>
                  </a:cubicBezTo>
                  <a:cubicBezTo>
                    <a:pt x="0" y="33638"/>
                    <a:pt x="9722" y="43380"/>
                    <a:pt x="21680" y="43380"/>
                  </a:cubicBezTo>
                  <a:cubicBezTo>
                    <a:pt x="33638" y="43380"/>
                    <a:pt x="43398" y="33638"/>
                    <a:pt x="43398" y="21661"/>
                  </a:cubicBezTo>
                  <a:lnTo>
                    <a:pt x="41314" y="21661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F390647-8C68-306C-0CD2-A02C1CBAAF85}"/>
                </a:ext>
              </a:extLst>
            </p:cNvPr>
            <p:cNvSpPr/>
            <p:nvPr/>
          </p:nvSpPr>
          <p:spPr>
            <a:xfrm>
              <a:off x="2355713" y="5179234"/>
              <a:ext cx="54333" cy="54295"/>
            </a:xfrm>
            <a:custGeom>
              <a:avLst/>
              <a:gdLst>
                <a:gd name="connsiteX0" fmla="*/ 54333 w 54333"/>
                <a:gd name="connsiteY0" fmla="*/ 27062 h 54295"/>
                <a:gd name="connsiteX1" fmla="*/ 27176 w 54333"/>
                <a:gd name="connsiteY1" fmla="*/ 54295 h 54295"/>
                <a:gd name="connsiteX2" fmla="*/ 0 w 54333"/>
                <a:gd name="connsiteY2" fmla="*/ 27062 h 54295"/>
                <a:gd name="connsiteX3" fmla="*/ 27176 w 54333"/>
                <a:gd name="connsiteY3" fmla="*/ 0 h 54295"/>
                <a:gd name="connsiteX4" fmla="*/ 54276 w 54333"/>
                <a:gd name="connsiteY4" fmla="*/ 27100 h 5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3" h="54295">
                  <a:moveTo>
                    <a:pt x="54333" y="27062"/>
                  </a:moveTo>
                  <a:cubicBezTo>
                    <a:pt x="54333" y="42110"/>
                    <a:pt x="42186" y="54295"/>
                    <a:pt x="27176" y="54295"/>
                  </a:cubicBezTo>
                  <a:cubicBezTo>
                    <a:pt x="12205" y="54295"/>
                    <a:pt x="0" y="42110"/>
                    <a:pt x="0" y="27062"/>
                  </a:cubicBezTo>
                  <a:cubicBezTo>
                    <a:pt x="0" y="12167"/>
                    <a:pt x="12205" y="0"/>
                    <a:pt x="27176" y="0"/>
                  </a:cubicBezTo>
                  <a:cubicBezTo>
                    <a:pt x="42148" y="0"/>
                    <a:pt x="54276" y="12129"/>
                    <a:pt x="54276" y="2710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060B307-FF49-6F04-027B-0F2B47183F46}"/>
                </a:ext>
              </a:extLst>
            </p:cNvPr>
            <p:cNvSpPr/>
            <p:nvPr/>
          </p:nvSpPr>
          <p:spPr>
            <a:xfrm>
              <a:off x="2352984" y="5176486"/>
              <a:ext cx="59715" cy="59677"/>
            </a:xfrm>
            <a:custGeom>
              <a:avLst/>
              <a:gdLst>
                <a:gd name="connsiteX0" fmla="*/ 57062 w 59715"/>
                <a:gd name="connsiteY0" fmla="*/ 29810 h 59677"/>
                <a:gd name="connsiteX1" fmla="*/ 54333 w 59715"/>
                <a:gd name="connsiteY1" fmla="*/ 29810 h 59677"/>
                <a:gd name="connsiteX2" fmla="*/ 29905 w 59715"/>
                <a:gd name="connsiteY2" fmla="*/ 54276 h 59677"/>
                <a:gd name="connsiteX3" fmla="*/ 5458 w 59715"/>
                <a:gd name="connsiteY3" fmla="*/ 29810 h 59677"/>
                <a:gd name="connsiteX4" fmla="*/ 29905 w 59715"/>
                <a:gd name="connsiteY4" fmla="*/ 5439 h 59677"/>
                <a:gd name="connsiteX5" fmla="*/ 54333 w 59715"/>
                <a:gd name="connsiteY5" fmla="*/ 29810 h 59677"/>
                <a:gd name="connsiteX6" fmla="*/ 59716 w 59715"/>
                <a:gd name="connsiteY6" fmla="*/ 29810 h 59677"/>
                <a:gd name="connsiteX7" fmla="*/ 29848 w 59715"/>
                <a:gd name="connsiteY7" fmla="*/ 0 h 59677"/>
                <a:gd name="connsiteX8" fmla="*/ 0 w 59715"/>
                <a:gd name="connsiteY8" fmla="*/ 29810 h 59677"/>
                <a:gd name="connsiteX9" fmla="*/ 29848 w 59715"/>
                <a:gd name="connsiteY9" fmla="*/ 59678 h 59677"/>
                <a:gd name="connsiteX10" fmla="*/ 59716 w 59715"/>
                <a:gd name="connsiteY10" fmla="*/ 29810 h 59677"/>
                <a:gd name="connsiteX11" fmla="*/ 57062 w 59715"/>
                <a:gd name="connsiteY11" fmla="*/ 29810 h 59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15" h="59677">
                  <a:moveTo>
                    <a:pt x="57062" y="29810"/>
                  </a:moveTo>
                  <a:lnTo>
                    <a:pt x="54333" y="29810"/>
                  </a:lnTo>
                  <a:cubicBezTo>
                    <a:pt x="54333" y="43342"/>
                    <a:pt x="43398" y="54276"/>
                    <a:pt x="29905" y="54276"/>
                  </a:cubicBezTo>
                  <a:cubicBezTo>
                    <a:pt x="16431" y="54276"/>
                    <a:pt x="5496" y="43342"/>
                    <a:pt x="5458" y="29810"/>
                  </a:cubicBezTo>
                  <a:cubicBezTo>
                    <a:pt x="5496" y="16374"/>
                    <a:pt x="16431" y="5477"/>
                    <a:pt x="29905" y="5439"/>
                  </a:cubicBezTo>
                  <a:cubicBezTo>
                    <a:pt x="43398" y="5477"/>
                    <a:pt x="54333" y="16374"/>
                    <a:pt x="54333" y="29810"/>
                  </a:cubicBezTo>
                  <a:lnTo>
                    <a:pt x="59716" y="29810"/>
                  </a:lnTo>
                  <a:cubicBezTo>
                    <a:pt x="59716" y="13417"/>
                    <a:pt x="46298" y="0"/>
                    <a:pt x="29848" y="0"/>
                  </a:cubicBezTo>
                  <a:cubicBezTo>
                    <a:pt x="13379" y="0"/>
                    <a:pt x="0" y="13417"/>
                    <a:pt x="0" y="29810"/>
                  </a:cubicBezTo>
                  <a:cubicBezTo>
                    <a:pt x="0" y="46355"/>
                    <a:pt x="13379" y="59678"/>
                    <a:pt x="29848" y="59678"/>
                  </a:cubicBezTo>
                  <a:cubicBezTo>
                    <a:pt x="46336" y="59678"/>
                    <a:pt x="59716" y="46355"/>
                    <a:pt x="59716" y="29810"/>
                  </a:cubicBezTo>
                  <a:lnTo>
                    <a:pt x="57062" y="29810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A9E22F5-965F-3AFE-E00A-28B15EA6D174}"/>
                </a:ext>
              </a:extLst>
            </p:cNvPr>
            <p:cNvSpPr/>
            <p:nvPr/>
          </p:nvSpPr>
          <p:spPr>
            <a:xfrm>
              <a:off x="2158070" y="5299234"/>
              <a:ext cx="33960" cy="33960"/>
            </a:xfrm>
            <a:custGeom>
              <a:avLst/>
              <a:gdLst>
                <a:gd name="connsiteX0" fmla="*/ 33961 w 33960"/>
                <a:gd name="connsiteY0" fmla="*/ 16980 h 33960"/>
                <a:gd name="connsiteX1" fmla="*/ 16980 w 33960"/>
                <a:gd name="connsiteY1" fmla="*/ 33961 h 33960"/>
                <a:gd name="connsiteX2" fmla="*/ 0 w 33960"/>
                <a:gd name="connsiteY2" fmla="*/ 16980 h 33960"/>
                <a:gd name="connsiteX3" fmla="*/ 16980 w 33960"/>
                <a:gd name="connsiteY3" fmla="*/ 0 h 33960"/>
                <a:gd name="connsiteX4" fmla="*/ 33961 w 33960"/>
                <a:gd name="connsiteY4" fmla="*/ 16980 h 3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60" h="33960">
                  <a:moveTo>
                    <a:pt x="33961" y="16980"/>
                  </a:moveTo>
                  <a:cubicBezTo>
                    <a:pt x="33961" y="26358"/>
                    <a:pt x="26358" y="33961"/>
                    <a:pt x="16980" y="33961"/>
                  </a:cubicBezTo>
                  <a:cubicBezTo>
                    <a:pt x="7602" y="33961"/>
                    <a:pt x="0" y="26358"/>
                    <a:pt x="0" y="16980"/>
                  </a:cubicBezTo>
                  <a:cubicBezTo>
                    <a:pt x="0" y="7603"/>
                    <a:pt x="7602" y="0"/>
                    <a:pt x="16980" y="0"/>
                  </a:cubicBezTo>
                  <a:cubicBezTo>
                    <a:pt x="26358" y="0"/>
                    <a:pt x="33961" y="7603"/>
                    <a:pt x="33961" y="1698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C43DE3B-C2EE-99CE-3EFA-49246B141EAA}"/>
                </a:ext>
              </a:extLst>
            </p:cNvPr>
            <p:cNvSpPr/>
            <p:nvPr/>
          </p:nvSpPr>
          <p:spPr>
            <a:xfrm>
              <a:off x="2156269" y="5297585"/>
              <a:ext cx="37334" cy="37258"/>
            </a:xfrm>
            <a:custGeom>
              <a:avLst/>
              <a:gdLst>
                <a:gd name="connsiteX0" fmla="*/ 35647 w 37334"/>
                <a:gd name="connsiteY0" fmla="*/ 18629 h 37258"/>
                <a:gd name="connsiteX1" fmla="*/ 33923 w 37334"/>
                <a:gd name="connsiteY1" fmla="*/ 18629 h 37258"/>
                <a:gd name="connsiteX2" fmla="*/ 18667 w 37334"/>
                <a:gd name="connsiteY2" fmla="*/ 33904 h 37258"/>
                <a:gd name="connsiteX3" fmla="*/ 3392 w 37334"/>
                <a:gd name="connsiteY3" fmla="*/ 18629 h 37258"/>
                <a:gd name="connsiteX4" fmla="*/ 18667 w 37334"/>
                <a:gd name="connsiteY4" fmla="*/ 3354 h 37258"/>
                <a:gd name="connsiteX5" fmla="*/ 33923 w 37334"/>
                <a:gd name="connsiteY5" fmla="*/ 18629 h 37258"/>
                <a:gd name="connsiteX6" fmla="*/ 37334 w 37334"/>
                <a:gd name="connsiteY6" fmla="*/ 18629 h 37258"/>
                <a:gd name="connsiteX7" fmla="*/ 18667 w 37334"/>
                <a:gd name="connsiteY7" fmla="*/ 0 h 37258"/>
                <a:gd name="connsiteX8" fmla="*/ 0 w 37334"/>
                <a:gd name="connsiteY8" fmla="*/ 18629 h 37258"/>
                <a:gd name="connsiteX9" fmla="*/ 18667 w 37334"/>
                <a:gd name="connsiteY9" fmla="*/ 37258 h 37258"/>
                <a:gd name="connsiteX10" fmla="*/ 37334 w 37334"/>
                <a:gd name="connsiteY10" fmla="*/ 18629 h 37258"/>
                <a:gd name="connsiteX11" fmla="*/ 35629 w 37334"/>
                <a:gd name="connsiteY11" fmla="*/ 18629 h 3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34" h="37258">
                  <a:moveTo>
                    <a:pt x="35647" y="18629"/>
                  </a:moveTo>
                  <a:lnTo>
                    <a:pt x="33923" y="18629"/>
                  </a:lnTo>
                  <a:cubicBezTo>
                    <a:pt x="33923" y="27081"/>
                    <a:pt x="27119" y="33866"/>
                    <a:pt x="18667" y="33904"/>
                  </a:cubicBezTo>
                  <a:cubicBezTo>
                    <a:pt x="10253" y="33866"/>
                    <a:pt x="3392" y="27100"/>
                    <a:pt x="3392" y="18629"/>
                  </a:cubicBezTo>
                  <a:cubicBezTo>
                    <a:pt x="3392" y="10234"/>
                    <a:pt x="10234" y="3392"/>
                    <a:pt x="18667" y="3354"/>
                  </a:cubicBezTo>
                  <a:cubicBezTo>
                    <a:pt x="27101" y="3392"/>
                    <a:pt x="33923" y="10215"/>
                    <a:pt x="33923" y="18629"/>
                  </a:cubicBezTo>
                  <a:lnTo>
                    <a:pt x="37334" y="18629"/>
                  </a:lnTo>
                  <a:cubicBezTo>
                    <a:pt x="37334" y="8301"/>
                    <a:pt x="29015" y="0"/>
                    <a:pt x="18667" y="0"/>
                  </a:cubicBezTo>
                  <a:cubicBezTo>
                    <a:pt x="8376" y="0"/>
                    <a:pt x="0" y="8301"/>
                    <a:pt x="0" y="18629"/>
                  </a:cubicBezTo>
                  <a:cubicBezTo>
                    <a:pt x="0" y="28920"/>
                    <a:pt x="8376" y="37258"/>
                    <a:pt x="18667" y="37258"/>
                  </a:cubicBezTo>
                  <a:cubicBezTo>
                    <a:pt x="29015" y="37258"/>
                    <a:pt x="37334" y="28920"/>
                    <a:pt x="37334" y="18629"/>
                  </a:cubicBezTo>
                  <a:lnTo>
                    <a:pt x="35629" y="18629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92991B4-8D91-36BA-7C34-A451AD54ADE7}"/>
                </a:ext>
              </a:extLst>
            </p:cNvPr>
            <p:cNvSpPr/>
            <p:nvPr/>
          </p:nvSpPr>
          <p:spPr>
            <a:xfrm>
              <a:off x="2179276" y="4983013"/>
              <a:ext cx="54409" cy="54295"/>
            </a:xfrm>
            <a:custGeom>
              <a:avLst/>
              <a:gdLst>
                <a:gd name="connsiteX0" fmla="*/ 54333 w 54409"/>
                <a:gd name="connsiteY0" fmla="*/ 27138 h 54295"/>
                <a:gd name="connsiteX1" fmla="*/ 27119 w 54409"/>
                <a:gd name="connsiteY1" fmla="*/ 54296 h 54295"/>
                <a:gd name="connsiteX2" fmla="*/ 0 w 54409"/>
                <a:gd name="connsiteY2" fmla="*/ 27138 h 54295"/>
                <a:gd name="connsiteX3" fmla="*/ 27119 w 54409"/>
                <a:gd name="connsiteY3" fmla="*/ 0 h 54295"/>
                <a:gd name="connsiteX4" fmla="*/ 54409 w 54409"/>
                <a:gd name="connsiteY4" fmla="*/ 27100 h 5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09" h="54295">
                  <a:moveTo>
                    <a:pt x="54333" y="27138"/>
                  </a:moveTo>
                  <a:cubicBezTo>
                    <a:pt x="54333" y="42166"/>
                    <a:pt x="42148" y="54296"/>
                    <a:pt x="27119" y="54296"/>
                  </a:cubicBezTo>
                  <a:cubicBezTo>
                    <a:pt x="12205" y="54296"/>
                    <a:pt x="0" y="42166"/>
                    <a:pt x="0" y="27138"/>
                  </a:cubicBezTo>
                  <a:cubicBezTo>
                    <a:pt x="0" y="12167"/>
                    <a:pt x="12205" y="0"/>
                    <a:pt x="27119" y="0"/>
                  </a:cubicBezTo>
                  <a:cubicBezTo>
                    <a:pt x="42091" y="0"/>
                    <a:pt x="54409" y="12129"/>
                    <a:pt x="54409" y="2710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0343EF9-C350-4603-88FA-D08623AD50B7}"/>
                </a:ext>
              </a:extLst>
            </p:cNvPr>
            <p:cNvSpPr/>
            <p:nvPr/>
          </p:nvSpPr>
          <p:spPr>
            <a:xfrm>
              <a:off x="2176680" y="4980302"/>
              <a:ext cx="59753" cy="59753"/>
            </a:xfrm>
            <a:custGeom>
              <a:avLst/>
              <a:gdLst>
                <a:gd name="connsiteX0" fmla="*/ 56930 w 59753"/>
                <a:gd name="connsiteY0" fmla="*/ 29848 h 59753"/>
                <a:gd name="connsiteX1" fmla="*/ 54182 w 59753"/>
                <a:gd name="connsiteY1" fmla="*/ 29848 h 59753"/>
                <a:gd name="connsiteX2" fmla="*/ 29716 w 59753"/>
                <a:gd name="connsiteY2" fmla="*/ 54352 h 59753"/>
                <a:gd name="connsiteX3" fmla="*/ 5325 w 59753"/>
                <a:gd name="connsiteY3" fmla="*/ 29848 h 59753"/>
                <a:gd name="connsiteX4" fmla="*/ 29716 w 59753"/>
                <a:gd name="connsiteY4" fmla="*/ 5439 h 59753"/>
                <a:gd name="connsiteX5" fmla="*/ 54182 w 59753"/>
                <a:gd name="connsiteY5" fmla="*/ 29848 h 59753"/>
                <a:gd name="connsiteX6" fmla="*/ 59753 w 59753"/>
                <a:gd name="connsiteY6" fmla="*/ 29848 h 59753"/>
                <a:gd name="connsiteX7" fmla="*/ 29829 w 59753"/>
                <a:gd name="connsiteY7" fmla="*/ 0 h 59753"/>
                <a:gd name="connsiteX8" fmla="*/ 0 w 59753"/>
                <a:gd name="connsiteY8" fmla="*/ 29848 h 59753"/>
                <a:gd name="connsiteX9" fmla="*/ 29829 w 59753"/>
                <a:gd name="connsiteY9" fmla="*/ 59753 h 59753"/>
                <a:gd name="connsiteX10" fmla="*/ 59753 w 59753"/>
                <a:gd name="connsiteY10" fmla="*/ 29848 h 59753"/>
                <a:gd name="connsiteX11" fmla="*/ 57100 w 59753"/>
                <a:gd name="connsiteY11" fmla="*/ 29848 h 5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53" h="59753">
                  <a:moveTo>
                    <a:pt x="56930" y="29848"/>
                  </a:moveTo>
                  <a:lnTo>
                    <a:pt x="54182" y="29848"/>
                  </a:lnTo>
                  <a:cubicBezTo>
                    <a:pt x="54182" y="43380"/>
                    <a:pt x="43228" y="54314"/>
                    <a:pt x="29716" y="54352"/>
                  </a:cubicBezTo>
                  <a:cubicBezTo>
                    <a:pt x="16298" y="54314"/>
                    <a:pt x="5325" y="43380"/>
                    <a:pt x="5325" y="29848"/>
                  </a:cubicBezTo>
                  <a:cubicBezTo>
                    <a:pt x="5325" y="16374"/>
                    <a:pt x="16298" y="5477"/>
                    <a:pt x="29716" y="5439"/>
                  </a:cubicBezTo>
                  <a:cubicBezTo>
                    <a:pt x="43228" y="5477"/>
                    <a:pt x="54182" y="16374"/>
                    <a:pt x="54182" y="29848"/>
                  </a:cubicBezTo>
                  <a:lnTo>
                    <a:pt x="59753" y="29848"/>
                  </a:lnTo>
                  <a:cubicBezTo>
                    <a:pt x="59753" y="13380"/>
                    <a:pt x="46355" y="0"/>
                    <a:pt x="29829" y="0"/>
                  </a:cubicBezTo>
                  <a:cubicBezTo>
                    <a:pt x="13418" y="0"/>
                    <a:pt x="0" y="13380"/>
                    <a:pt x="0" y="29848"/>
                  </a:cubicBezTo>
                  <a:cubicBezTo>
                    <a:pt x="0" y="46336"/>
                    <a:pt x="13418" y="59753"/>
                    <a:pt x="29829" y="59753"/>
                  </a:cubicBezTo>
                  <a:cubicBezTo>
                    <a:pt x="46355" y="59753"/>
                    <a:pt x="59753" y="46336"/>
                    <a:pt x="59753" y="29848"/>
                  </a:cubicBezTo>
                  <a:lnTo>
                    <a:pt x="57100" y="29848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4BB7362-9249-5027-FB96-9F848E908A42}"/>
                </a:ext>
              </a:extLst>
            </p:cNvPr>
            <p:cNvSpPr/>
            <p:nvPr/>
          </p:nvSpPr>
          <p:spPr>
            <a:xfrm>
              <a:off x="3078193" y="5062381"/>
              <a:ext cx="54352" cy="54352"/>
            </a:xfrm>
            <a:custGeom>
              <a:avLst/>
              <a:gdLst>
                <a:gd name="connsiteX0" fmla="*/ 54352 w 54352"/>
                <a:gd name="connsiteY0" fmla="*/ 27176 h 54352"/>
                <a:gd name="connsiteX1" fmla="*/ 27176 w 54352"/>
                <a:gd name="connsiteY1" fmla="*/ 54352 h 54352"/>
                <a:gd name="connsiteX2" fmla="*/ 0 w 54352"/>
                <a:gd name="connsiteY2" fmla="*/ 27176 h 54352"/>
                <a:gd name="connsiteX3" fmla="*/ 27176 w 54352"/>
                <a:gd name="connsiteY3" fmla="*/ 0 h 54352"/>
                <a:gd name="connsiteX4" fmla="*/ 54352 w 54352"/>
                <a:gd name="connsiteY4" fmla="*/ 27176 h 5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52" h="54352">
                  <a:moveTo>
                    <a:pt x="54352" y="27176"/>
                  </a:moveTo>
                  <a:cubicBezTo>
                    <a:pt x="54352" y="42185"/>
                    <a:pt x="42185" y="54352"/>
                    <a:pt x="27176" y="54352"/>
                  </a:cubicBezTo>
                  <a:cubicBezTo>
                    <a:pt x="12167" y="54352"/>
                    <a:pt x="0" y="42185"/>
                    <a:pt x="0" y="27176"/>
                  </a:cubicBezTo>
                  <a:cubicBezTo>
                    <a:pt x="0" y="12167"/>
                    <a:pt x="12167" y="0"/>
                    <a:pt x="27176" y="0"/>
                  </a:cubicBezTo>
                  <a:cubicBezTo>
                    <a:pt x="42185" y="0"/>
                    <a:pt x="54352" y="12167"/>
                    <a:pt x="54352" y="2717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0DDBC51-C003-A942-A82D-F16571530296}"/>
                </a:ext>
              </a:extLst>
            </p:cNvPr>
            <p:cNvSpPr/>
            <p:nvPr/>
          </p:nvSpPr>
          <p:spPr>
            <a:xfrm>
              <a:off x="3075521" y="5059671"/>
              <a:ext cx="59677" cy="59753"/>
            </a:xfrm>
            <a:custGeom>
              <a:avLst/>
              <a:gdLst>
                <a:gd name="connsiteX0" fmla="*/ 56949 w 59677"/>
                <a:gd name="connsiteY0" fmla="*/ 29886 h 59753"/>
                <a:gd name="connsiteX1" fmla="*/ 54182 w 59677"/>
                <a:gd name="connsiteY1" fmla="*/ 29886 h 59753"/>
                <a:gd name="connsiteX2" fmla="*/ 29754 w 59677"/>
                <a:gd name="connsiteY2" fmla="*/ 54314 h 59753"/>
                <a:gd name="connsiteX3" fmla="*/ 5288 w 59677"/>
                <a:gd name="connsiteY3" fmla="*/ 29886 h 59753"/>
                <a:gd name="connsiteX4" fmla="*/ 29754 w 59677"/>
                <a:gd name="connsiteY4" fmla="*/ 5458 h 59753"/>
                <a:gd name="connsiteX5" fmla="*/ 54182 w 59677"/>
                <a:gd name="connsiteY5" fmla="*/ 29886 h 59753"/>
                <a:gd name="connsiteX6" fmla="*/ 59678 w 59677"/>
                <a:gd name="connsiteY6" fmla="*/ 29886 h 59753"/>
                <a:gd name="connsiteX7" fmla="*/ 29848 w 59677"/>
                <a:gd name="connsiteY7" fmla="*/ 0 h 59753"/>
                <a:gd name="connsiteX8" fmla="*/ 0 w 59677"/>
                <a:gd name="connsiteY8" fmla="*/ 29886 h 59753"/>
                <a:gd name="connsiteX9" fmla="*/ 29848 w 59677"/>
                <a:gd name="connsiteY9" fmla="*/ 59753 h 59753"/>
                <a:gd name="connsiteX10" fmla="*/ 59678 w 59677"/>
                <a:gd name="connsiteY10" fmla="*/ 29886 h 59753"/>
                <a:gd name="connsiteX11" fmla="*/ 56835 w 59677"/>
                <a:gd name="connsiteY11" fmla="*/ 29886 h 5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677" h="59753">
                  <a:moveTo>
                    <a:pt x="56949" y="29886"/>
                  </a:moveTo>
                  <a:lnTo>
                    <a:pt x="54182" y="29886"/>
                  </a:lnTo>
                  <a:cubicBezTo>
                    <a:pt x="54182" y="43380"/>
                    <a:pt x="43247" y="54314"/>
                    <a:pt x="29754" y="54314"/>
                  </a:cubicBezTo>
                  <a:cubicBezTo>
                    <a:pt x="16279" y="54314"/>
                    <a:pt x="5325" y="43380"/>
                    <a:pt x="5288" y="29886"/>
                  </a:cubicBezTo>
                  <a:cubicBezTo>
                    <a:pt x="5325" y="16393"/>
                    <a:pt x="16279" y="5496"/>
                    <a:pt x="29754" y="5458"/>
                  </a:cubicBezTo>
                  <a:cubicBezTo>
                    <a:pt x="43247" y="5496"/>
                    <a:pt x="54182" y="16393"/>
                    <a:pt x="54182" y="29886"/>
                  </a:cubicBezTo>
                  <a:lnTo>
                    <a:pt x="59678" y="29886"/>
                  </a:lnTo>
                  <a:cubicBezTo>
                    <a:pt x="59678" y="13399"/>
                    <a:pt x="46374" y="0"/>
                    <a:pt x="29848" y="0"/>
                  </a:cubicBezTo>
                  <a:cubicBezTo>
                    <a:pt x="13342" y="0"/>
                    <a:pt x="0" y="13399"/>
                    <a:pt x="0" y="29886"/>
                  </a:cubicBezTo>
                  <a:cubicBezTo>
                    <a:pt x="0" y="46412"/>
                    <a:pt x="13342" y="59753"/>
                    <a:pt x="29848" y="59753"/>
                  </a:cubicBezTo>
                  <a:cubicBezTo>
                    <a:pt x="46374" y="59753"/>
                    <a:pt x="59678" y="46412"/>
                    <a:pt x="59678" y="29886"/>
                  </a:cubicBezTo>
                  <a:lnTo>
                    <a:pt x="56835" y="29886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284471F-7C3B-03BA-B257-EB28A2C14E99}"/>
                </a:ext>
              </a:extLst>
            </p:cNvPr>
            <p:cNvSpPr/>
            <p:nvPr/>
          </p:nvSpPr>
          <p:spPr>
            <a:xfrm>
              <a:off x="2151683" y="4684890"/>
              <a:ext cx="54314" cy="54314"/>
            </a:xfrm>
            <a:custGeom>
              <a:avLst/>
              <a:gdLst>
                <a:gd name="connsiteX0" fmla="*/ 54315 w 54314"/>
                <a:gd name="connsiteY0" fmla="*/ 27157 h 54314"/>
                <a:gd name="connsiteX1" fmla="*/ 27157 w 54314"/>
                <a:gd name="connsiteY1" fmla="*/ 54314 h 54314"/>
                <a:gd name="connsiteX2" fmla="*/ 0 w 54314"/>
                <a:gd name="connsiteY2" fmla="*/ 27157 h 54314"/>
                <a:gd name="connsiteX3" fmla="*/ 27157 w 54314"/>
                <a:gd name="connsiteY3" fmla="*/ 0 h 54314"/>
                <a:gd name="connsiteX4" fmla="*/ 54315 w 54314"/>
                <a:gd name="connsiteY4" fmla="*/ 27157 h 5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14" h="54314">
                  <a:moveTo>
                    <a:pt x="54315" y="27157"/>
                  </a:moveTo>
                  <a:cubicBezTo>
                    <a:pt x="54315" y="42156"/>
                    <a:pt x="42156" y="54314"/>
                    <a:pt x="27157" y="54314"/>
                  </a:cubicBezTo>
                  <a:cubicBezTo>
                    <a:pt x="12159" y="54314"/>
                    <a:pt x="0" y="42156"/>
                    <a:pt x="0" y="27157"/>
                  </a:cubicBezTo>
                  <a:cubicBezTo>
                    <a:pt x="0" y="12159"/>
                    <a:pt x="12159" y="0"/>
                    <a:pt x="27157" y="0"/>
                  </a:cubicBezTo>
                  <a:cubicBezTo>
                    <a:pt x="42156" y="0"/>
                    <a:pt x="54315" y="12159"/>
                    <a:pt x="54315" y="27157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5FB58DA-C6B4-80BE-1D9E-70DB8CA3BAF1}"/>
                </a:ext>
              </a:extLst>
            </p:cNvPr>
            <p:cNvSpPr/>
            <p:nvPr/>
          </p:nvSpPr>
          <p:spPr>
            <a:xfrm>
              <a:off x="2149049" y="4682199"/>
              <a:ext cx="59753" cy="59734"/>
            </a:xfrm>
            <a:custGeom>
              <a:avLst/>
              <a:gdLst>
                <a:gd name="connsiteX0" fmla="*/ 57081 w 59753"/>
                <a:gd name="connsiteY0" fmla="*/ 29848 h 59734"/>
                <a:gd name="connsiteX1" fmla="*/ 54371 w 59753"/>
                <a:gd name="connsiteY1" fmla="*/ 29848 h 59734"/>
                <a:gd name="connsiteX2" fmla="*/ 29867 w 59753"/>
                <a:gd name="connsiteY2" fmla="*/ 54276 h 59734"/>
                <a:gd name="connsiteX3" fmla="*/ 5477 w 59753"/>
                <a:gd name="connsiteY3" fmla="*/ 29848 h 59734"/>
                <a:gd name="connsiteX4" fmla="*/ 29867 w 59753"/>
                <a:gd name="connsiteY4" fmla="*/ 5420 h 59734"/>
                <a:gd name="connsiteX5" fmla="*/ 54371 w 59753"/>
                <a:gd name="connsiteY5" fmla="*/ 29848 h 59734"/>
                <a:gd name="connsiteX6" fmla="*/ 59753 w 59753"/>
                <a:gd name="connsiteY6" fmla="*/ 29848 h 59734"/>
                <a:gd name="connsiteX7" fmla="*/ 29829 w 59753"/>
                <a:gd name="connsiteY7" fmla="*/ 0 h 59734"/>
                <a:gd name="connsiteX8" fmla="*/ 0 w 59753"/>
                <a:gd name="connsiteY8" fmla="*/ 29848 h 59734"/>
                <a:gd name="connsiteX9" fmla="*/ 29829 w 59753"/>
                <a:gd name="connsiteY9" fmla="*/ 59734 h 59734"/>
                <a:gd name="connsiteX10" fmla="*/ 59753 w 59753"/>
                <a:gd name="connsiteY10" fmla="*/ 29848 h 59734"/>
                <a:gd name="connsiteX11" fmla="*/ 57100 w 59753"/>
                <a:gd name="connsiteY11" fmla="*/ 29848 h 5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53" h="59734">
                  <a:moveTo>
                    <a:pt x="57081" y="29848"/>
                  </a:moveTo>
                  <a:lnTo>
                    <a:pt x="54371" y="29848"/>
                  </a:lnTo>
                  <a:cubicBezTo>
                    <a:pt x="54333" y="43323"/>
                    <a:pt x="43398" y="54258"/>
                    <a:pt x="29867" y="54276"/>
                  </a:cubicBezTo>
                  <a:cubicBezTo>
                    <a:pt x="16412" y="54258"/>
                    <a:pt x="5515" y="43323"/>
                    <a:pt x="5477" y="29848"/>
                  </a:cubicBezTo>
                  <a:cubicBezTo>
                    <a:pt x="5515" y="16355"/>
                    <a:pt x="16412" y="5420"/>
                    <a:pt x="29867" y="5420"/>
                  </a:cubicBezTo>
                  <a:cubicBezTo>
                    <a:pt x="43436" y="5420"/>
                    <a:pt x="54333" y="16355"/>
                    <a:pt x="54371" y="29848"/>
                  </a:cubicBezTo>
                  <a:lnTo>
                    <a:pt x="59753" y="29848"/>
                  </a:lnTo>
                  <a:cubicBezTo>
                    <a:pt x="59753" y="13323"/>
                    <a:pt x="46355" y="0"/>
                    <a:pt x="29829" y="0"/>
                  </a:cubicBezTo>
                  <a:cubicBezTo>
                    <a:pt x="13417" y="0"/>
                    <a:pt x="0" y="13323"/>
                    <a:pt x="0" y="29848"/>
                  </a:cubicBezTo>
                  <a:cubicBezTo>
                    <a:pt x="0" y="46336"/>
                    <a:pt x="13379" y="59734"/>
                    <a:pt x="29829" y="59734"/>
                  </a:cubicBezTo>
                  <a:cubicBezTo>
                    <a:pt x="46355" y="59734"/>
                    <a:pt x="59753" y="46336"/>
                    <a:pt x="59753" y="29848"/>
                  </a:cubicBezTo>
                  <a:lnTo>
                    <a:pt x="57100" y="29848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CAA5153-AF6A-4BD5-FC2C-A87EA36366A8}"/>
                </a:ext>
              </a:extLst>
            </p:cNvPr>
            <p:cNvSpPr/>
            <p:nvPr/>
          </p:nvSpPr>
          <p:spPr>
            <a:xfrm>
              <a:off x="2294898" y="4937833"/>
              <a:ext cx="27138" cy="27138"/>
            </a:xfrm>
            <a:custGeom>
              <a:avLst/>
              <a:gdLst>
                <a:gd name="connsiteX0" fmla="*/ 27138 w 27138"/>
                <a:gd name="connsiteY0" fmla="*/ 13569 h 27138"/>
                <a:gd name="connsiteX1" fmla="*/ 13569 w 27138"/>
                <a:gd name="connsiteY1" fmla="*/ 27138 h 27138"/>
                <a:gd name="connsiteX2" fmla="*/ 0 w 27138"/>
                <a:gd name="connsiteY2" fmla="*/ 13569 h 27138"/>
                <a:gd name="connsiteX3" fmla="*/ 13569 w 27138"/>
                <a:gd name="connsiteY3" fmla="*/ 0 h 27138"/>
                <a:gd name="connsiteX4" fmla="*/ 27138 w 27138"/>
                <a:gd name="connsiteY4" fmla="*/ 13569 h 2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38" h="27138">
                  <a:moveTo>
                    <a:pt x="27138" y="13569"/>
                  </a:moveTo>
                  <a:cubicBezTo>
                    <a:pt x="27138" y="21063"/>
                    <a:pt x="21063" y="27138"/>
                    <a:pt x="13569" y="27138"/>
                  </a:cubicBezTo>
                  <a:cubicBezTo>
                    <a:pt x="6075" y="27138"/>
                    <a:pt x="0" y="21063"/>
                    <a:pt x="0" y="13569"/>
                  </a:cubicBezTo>
                  <a:cubicBezTo>
                    <a:pt x="0" y="6075"/>
                    <a:pt x="6075" y="0"/>
                    <a:pt x="13569" y="0"/>
                  </a:cubicBezTo>
                  <a:cubicBezTo>
                    <a:pt x="21063" y="0"/>
                    <a:pt x="27138" y="6075"/>
                    <a:pt x="27138" y="13569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955BEEC-C647-2D37-0872-8A23FE9BF7F3}"/>
                </a:ext>
              </a:extLst>
            </p:cNvPr>
            <p:cNvSpPr/>
            <p:nvPr/>
          </p:nvSpPr>
          <p:spPr>
            <a:xfrm>
              <a:off x="2293306" y="4936449"/>
              <a:ext cx="29886" cy="29867"/>
            </a:xfrm>
            <a:custGeom>
              <a:avLst/>
              <a:gdLst>
                <a:gd name="connsiteX0" fmla="*/ 28616 w 29886"/>
                <a:gd name="connsiteY0" fmla="*/ 14953 h 29867"/>
                <a:gd name="connsiteX1" fmla="*/ 27233 w 29886"/>
                <a:gd name="connsiteY1" fmla="*/ 14953 h 29867"/>
                <a:gd name="connsiteX2" fmla="*/ 14990 w 29886"/>
                <a:gd name="connsiteY2" fmla="*/ 27119 h 29867"/>
                <a:gd name="connsiteX3" fmla="*/ 2786 w 29886"/>
                <a:gd name="connsiteY3" fmla="*/ 14953 h 29867"/>
                <a:gd name="connsiteX4" fmla="*/ 14990 w 29886"/>
                <a:gd name="connsiteY4" fmla="*/ 2748 h 29867"/>
                <a:gd name="connsiteX5" fmla="*/ 27233 w 29886"/>
                <a:gd name="connsiteY5" fmla="*/ 14953 h 29867"/>
                <a:gd name="connsiteX6" fmla="*/ 29886 w 29886"/>
                <a:gd name="connsiteY6" fmla="*/ 14953 h 29867"/>
                <a:gd name="connsiteX7" fmla="*/ 14934 w 29886"/>
                <a:gd name="connsiteY7" fmla="*/ 0 h 29867"/>
                <a:gd name="connsiteX8" fmla="*/ 0 w 29886"/>
                <a:gd name="connsiteY8" fmla="*/ 14953 h 29867"/>
                <a:gd name="connsiteX9" fmla="*/ 14934 w 29886"/>
                <a:gd name="connsiteY9" fmla="*/ 29867 h 29867"/>
                <a:gd name="connsiteX10" fmla="*/ 29886 w 29886"/>
                <a:gd name="connsiteY10" fmla="*/ 14953 h 29867"/>
                <a:gd name="connsiteX11" fmla="*/ 28560 w 29886"/>
                <a:gd name="connsiteY11" fmla="*/ 14953 h 2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886" h="29867">
                  <a:moveTo>
                    <a:pt x="28616" y="14953"/>
                  </a:moveTo>
                  <a:lnTo>
                    <a:pt x="27233" y="14953"/>
                  </a:lnTo>
                  <a:cubicBezTo>
                    <a:pt x="27233" y="21680"/>
                    <a:pt x="21718" y="27119"/>
                    <a:pt x="14990" y="27119"/>
                  </a:cubicBezTo>
                  <a:cubicBezTo>
                    <a:pt x="8244" y="27119"/>
                    <a:pt x="2786" y="21699"/>
                    <a:pt x="2786" y="14953"/>
                  </a:cubicBezTo>
                  <a:cubicBezTo>
                    <a:pt x="2786" y="8244"/>
                    <a:pt x="8225" y="2748"/>
                    <a:pt x="14990" y="2748"/>
                  </a:cubicBezTo>
                  <a:cubicBezTo>
                    <a:pt x="21699" y="2748"/>
                    <a:pt x="27233" y="8225"/>
                    <a:pt x="27233" y="14953"/>
                  </a:cubicBezTo>
                  <a:lnTo>
                    <a:pt x="29886" y="14953"/>
                  </a:lnTo>
                  <a:cubicBezTo>
                    <a:pt x="29886" y="6690"/>
                    <a:pt x="23177" y="19"/>
                    <a:pt x="14934" y="0"/>
                  </a:cubicBezTo>
                  <a:cubicBezTo>
                    <a:pt x="6671" y="19"/>
                    <a:pt x="0" y="6709"/>
                    <a:pt x="0" y="14953"/>
                  </a:cubicBezTo>
                  <a:cubicBezTo>
                    <a:pt x="0" y="23196"/>
                    <a:pt x="6690" y="29867"/>
                    <a:pt x="14934" y="29867"/>
                  </a:cubicBezTo>
                  <a:cubicBezTo>
                    <a:pt x="23177" y="29867"/>
                    <a:pt x="29886" y="23177"/>
                    <a:pt x="29886" y="14953"/>
                  </a:cubicBezTo>
                  <a:lnTo>
                    <a:pt x="28560" y="14953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901C142-B77A-3F11-3E4B-55C4990A3CE3}"/>
                </a:ext>
              </a:extLst>
            </p:cNvPr>
            <p:cNvSpPr/>
            <p:nvPr/>
          </p:nvSpPr>
          <p:spPr>
            <a:xfrm>
              <a:off x="2024956" y="3799978"/>
              <a:ext cx="972239" cy="769498"/>
            </a:xfrm>
            <a:custGeom>
              <a:avLst/>
              <a:gdLst>
                <a:gd name="connsiteX0" fmla="*/ 862473 w 972239"/>
                <a:gd name="connsiteY0" fmla="*/ 227927 h 769498"/>
                <a:gd name="connsiteX1" fmla="*/ 972239 w 972239"/>
                <a:gd name="connsiteY1" fmla="*/ 316070 h 769498"/>
                <a:gd name="connsiteX2" fmla="*/ 865259 w 972239"/>
                <a:gd name="connsiteY2" fmla="*/ 190840 h 769498"/>
                <a:gd name="connsiteX3" fmla="*/ 496259 w 972239"/>
                <a:gd name="connsiteY3" fmla="*/ 0 h 769498"/>
                <a:gd name="connsiteX4" fmla="*/ 0 w 972239"/>
                <a:gd name="connsiteY4" fmla="*/ 598046 h 769498"/>
                <a:gd name="connsiteX5" fmla="*/ 50846 w 972239"/>
                <a:gd name="connsiteY5" fmla="*/ 738020 h 769498"/>
                <a:gd name="connsiteX6" fmla="*/ 91194 w 972239"/>
                <a:gd name="connsiteY6" fmla="*/ 769498 h 769498"/>
                <a:gd name="connsiteX7" fmla="*/ 369039 w 972239"/>
                <a:gd name="connsiteY7" fmla="*/ 229007 h 769498"/>
                <a:gd name="connsiteX8" fmla="*/ 862530 w 972239"/>
                <a:gd name="connsiteY8" fmla="*/ 227870 h 769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2239" h="769498">
                  <a:moveTo>
                    <a:pt x="862473" y="227927"/>
                  </a:moveTo>
                  <a:cubicBezTo>
                    <a:pt x="897875" y="252450"/>
                    <a:pt x="936080" y="283985"/>
                    <a:pt x="972239" y="316070"/>
                  </a:cubicBezTo>
                  <a:cubicBezTo>
                    <a:pt x="938373" y="271875"/>
                    <a:pt x="900831" y="226392"/>
                    <a:pt x="865259" y="190840"/>
                  </a:cubicBezTo>
                  <a:cubicBezTo>
                    <a:pt x="763529" y="89033"/>
                    <a:pt x="496259" y="0"/>
                    <a:pt x="496259" y="0"/>
                  </a:cubicBezTo>
                  <a:lnTo>
                    <a:pt x="0" y="598046"/>
                  </a:lnTo>
                  <a:cubicBezTo>
                    <a:pt x="0" y="661666"/>
                    <a:pt x="50846" y="738020"/>
                    <a:pt x="50846" y="738020"/>
                  </a:cubicBezTo>
                  <a:lnTo>
                    <a:pt x="91194" y="769498"/>
                  </a:lnTo>
                  <a:lnTo>
                    <a:pt x="369039" y="229007"/>
                  </a:lnTo>
                  <a:cubicBezTo>
                    <a:pt x="369228" y="229007"/>
                    <a:pt x="744274" y="145811"/>
                    <a:pt x="862530" y="22787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45410">
                  <a:srgbClr val="FFFFFF"/>
                </a:gs>
                <a:gs pos="100000">
                  <a:srgbClr val="C7C7C9"/>
                </a:gs>
              </a:gsLst>
              <a:lin ang="1843229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5CB626E-03A5-C52F-B9E5-3E76FCCD4DF6}"/>
                </a:ext>
              </a:extLst>
            </p:cNvPr>
            <p:cNvSpPr/>
            <p:nvPr/>
          </p:nvSpPr>
          <p:spPr>
            <a:xfrm>
              <a:off x="2108626" y="4116029"/>
              <a:ext cx="982681" cy="780205"/>
            </a:xfrm>
            <a:custGeom>
              <a:avLst/>
              <a:gdLst>
                <a:gd name="connsiteX0" fmla="*/ 834520 w 982681"/>
                <a:gd name="connsiteY0" fmla="*/ 0 h 780205"/>
                <a:gd name="connsiteX1" fmla="*/ 940856 w 982681"/>
                <a:gd name="connsiteY1" fmla="*/ 147991 h 780205"/>
                <a:gd name="connsiteX2" fmla="*/ 710200 w 982681"/>
                <a:gd name="connsiteY2" fmla="*/ 590143 h 780205"/>
                <a:gd name="connsiteX3" fmla="*/ 375596 w 982681"/>
                <a:gd name="connsiteY3" fmla="*/ 695986 h 780205"/>
                <a:gd name="connsiteX4" fmla="*/ 244112 w 982681"/>
                <a:gd name="connsiteY4" fmla="*/ 601874 h 780205"/>
                <a:gd name="connsiteX5" fmla="*/ 7050 w 982681"/>
                <a:gd name="connsiteY5" fmla="*/ 419222 h 780205"/>
                <a:gd name="connsiteX6" fmla="*/ 0 w 982681"/>
                <a:gd name="connsiteY6" fmla="*/ 431559 h 780205"/>
                <a:gd name="connsiteX7" fmla="*/ 70480 w 982681"/>
                <a:gd name="connsiteY7" fmla="*/ 550554 h 780205"/>
                <a:gd name="connsiteX8" fmla="*/ 379329 w 982681"/>
                <a:gd name="connsiteY8" fmla="*/ 710674 h 780205"/>
                <a:gd name="connsiteX9" fmla="*/ 525709 w 982681"/>
                <a:gd name="connsiteY9" fmla="*/ 780206 h 780205"/>
                <a:gd name="connsiteX10" fmla="*/ 835790 w 982681"/>
                <a:gd name="connsiteY10" fmla="*/ 617263 h 780205"/>
                <a:gd name="connsiteX11" fmla="*/ 982681 w 982681"/>
                <a:gd name="connsiteY11" fmla="*/ 141831 h 780205"/>
                <a:gd name="connsiteX12" fmla="*/ 834672 w 982681"/>
                <a:gd name="connsiteY12" fmla="*/ 265 h 7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2681" h="780205">
                  <a:moveTo>
                    <a:pt x="834520" y="0"/>
                  </a:moveTo>
                  <a:cubicBezTo>
                    <a:pt x="893781" y="76089"/>
                    <a:pt x="940856" y="147991"/>
                    <a:pt x="940856" y="147991"/>
                  </a:cubicBezTo>
                  <a:cubicBezTo>
                    <a:pt x="940856" y="147991"/>
                    <a:pt x="769934" y="519512"/>
                    <a:pt x="710200" y="590143"/>
                  </a:cubicBezTo>
                  <a:cubicBezTo>
                    <a:pt x="650484" y="660737"/>
                    <a:pt x="375596" y="695986"/>
                    <a:pt x="375596" y="695986"/>
                  </a:cubicBezTo>
                  <a:lnTo>
                    <a:pt x="244112" y="601874"/>
                  </a:lnTo>
                  <a:lnTo>
                    <a:pt x="7050" y="419222"/>
                  </a:lnTo>
                  <a:lnTo>
                    <a:pt x="0" y="431559"/>
                  </a:lnTo>
                  <a:cubicBezTo>
                    <a:pt x="10688" y="489417"/>
                    <a:pt x="70480" y="550554"/>
                    <a:pt x="70480" y="550554"/>
                  </a:cubicBezTo>
                  <a:lnTo>
                    <a:pt x="379329" y="710674"/>
                  </a:lnTo>
                  <a:lnTo>
                    <a:pt x="525709" y="780206"/>
                  </a:lnTo>
                  <a:cubicBezTo>
                    <a:pt x="525709" y="780206"/>
                    <a:pt x="789795" y="697237"/>
                    <a:pt x="835790" y="617263"/>
                  </a:cubicBezTo>
                  <a:cubicBezTo>
                    <a:pt x="881804" y="537345"/>
                    <a:pt x="982681" y="141831"/>
                    <a:pt x="982681" y="141831"/>
                  </a:cubicBezTo>
                  <a:cubicBezTo>
                    <a:pt x="982681" y="141831"/>
                    <a:pt x="914078" y="69817"/>
                    <a:pt x="834672" y="265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530606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08F289F-9E98-F8F7-D507-8C9122D79D15}"/>
                </a:ext>
              </a:extLst>
            </p:cNvPr>
            <p:cNvSpPr/>
            <p:nvPr/>
          </p:nvSpPr>
          <p:spPr>
            <a:xfrm>
              <a:off x="2116263" y="3905821"/>
              <a:ext cx="994184" cy="962953"/>
            </a:xfrm>
            <a:custGeom>
              <a:avLst/>
              <a:gdLst>
                <a:gd name="connsiteX0" fmla="*/ 392330 w 994184"/>
                <a:gd name="connsiteY0" fmla="*/ 962953 h 962953"/>
                <a:gd name="connsiteX1" fmla="*/ 748652 w 994184"/>
                <a:gd name="connsiteY1" fmla="*/ 848430 h 962953"/>
                <a:gd name="connsiteX2" fmla="*/ 994185 w 994184"/>
                <a:gd name="connsiteY2" fmla="*/ 370308 h 962953"/>
                <a:gd name="connsiteX3" fmla="*/ 881027 w 994184"/>
                <a:gd name="connsiteY3" fmla="*/ 210189 h 962953"/>
                <a:gd name="connsiteX4" fmla="*/ 771261 w 994184"/>
                <a:gd name="connsiteY4" fmla="*/ 122046 h 962953"/>
                <a:gd name="connsiteX5" fmla="*/ 374155 w 994184"/>
                <a:gd name="connsiteY5" fmla="*/ 0 h 962953"/>
                <a:gd name="connsiteX6" fmla="*/ 0 w 994184"/>
                <a:gd name="connsiteY6" fmla="*/ 663636 h 962953"/>
                <a:gd name="connsiteX7" fmla="*/ 252336 w 994184"/>
                <a:gd name="connsiteY7" fmla="*/ 861166 h 962953"/>
                <a:gd name="connsiteX8" fmla="*/ 392197 w 994184"/>
                <a:gd name="connsiteY8" fmla="*/ 962934 h 9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4184" h="962953">
                  <a:moveTo>
                    <a:pt x="392330" y="962953"/>
                  </a:moveTo>
                  <a:cubicBezTo>
                    <a:pt x="392330" y="962953"/>
                    <a:pt x="684994" y="924747"/>
                    <a:pt x="748652" y="848430"/>
                  </a:cubicBezTo>
                  <a:cubicBezTo>
                    <a:pt x="812253" y="772038"/>
                    <a:pt x="994185" y="370308"/>
                    <a:pt x="994185" y="370308"/>
                  </a:cubicBezTo>
                  <a:cubicBezTo>
                    <a:pt x="994185" y="370308"/>
                    <a:pt x="944059" y="292513"/>
                    <a:pt x="881027" y="210189"/>
                  </a:cubicBezTo>
                  <a:cubicBezTo>
                    <a:pt x="844868" y="178085"/>
                    <a:pt x="806662" y="146569"/>
                    <a:pt x="771261" y="122046"/>
                  </a:cubicBezTo>
                  <a:cubicBezTo>
                    <a:pt x="653005" y="39987"/>
                    <a:pt x="374155" y="0"/>
                    <a:pt x="374155" y="0"/>
                  </a:cubicBezTo>
                  <a:lnTo>
                    <a:pt x="0" y="663636"/>
                  </a:lnTo>
                  <a:lnTo>
                    <a:pt x="252336" y="861166"/>
                  </a:lnTo>
                  <a:lnTo>
                    <a:pt x="392197" y="962934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592215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91B081D-E55A-0B4B-E015-E6BD8D5F00ED}"/>
                </a:ext>
              </a:extLst>
            </p:cNvPr>
            <p:cNvSpPr/>
            <p:nvPr/>
          </p:nvSpPr>
          <p:spPr>
            <a:xfrm>
              <a:off x="2101443" y="3825354"/>
              <a:ext cx="1009004" cy="1043553"/>
            </a:xfrm>
            <a:custGeom>
              <a:avLst/>
              <a:gdLst>
                <a:gd name="connsiteX0" fmla="*/ 407150 w 1009004"/>
                <a:gd name="connsiteY0" fmla="*/ 1043420 h 1043553"/>
                <a:gd name="connsiteX1" fmla="*/ 763472 w 1009004"/>
                <a:gd name="connsiteY1" fmla="*/ 928898 h 1043553"/>
                <a:gd name="connsiteX2" fmla="*/ 1009005 w 1009004"/>
                <a:gd name="connsiteY2" fmla="*/ 450775 h 1043553"/>
                <a:gd name="connsiteX3" fmla="*/ 895847 w 1009004"/>
                <a:gd name="connsiteY3" fmla="*/ 290656 h 1043553"/>
                <a:gd name="connsiteX4" fmla="*/ 786081 w 1009004"/>
                <a:gd name="connsiteY4" fmla="*/ 202513 h 1043553"/>
                <a:gd name="connsiteX5" fmla="*/ 432639 w 1009004"/>
                <a:gd name="connsiteY5" fmla="*/ 0 h 1043553"/>
                <a:gd name="connsiteX6" fmla="*/ 0 w 1009004"/>
                <a:gd name="connsiteY6" fmla="*/ 585292 h 1043553"/>
                <a:gd name="connsiteX7" fmla="*/ 14820 w 1009004"/>
                <a:gd name="connsiteY7" fmla="*/ 744066 h 1043553"/>
                <a:gd name="connsiteX8" fmla="*/ 267156 w 1009004"/>
                <a:gd name="connsiteY8" fmla="*/ 941595 h 1043553"/>
                <a:gd name="connsiteX9" fmla="*/ 407017 w 1009004"/>
                <a:gd name="connsiteY9" fmla="*/ 1043553 h 104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9004" h="1043553">
                  <a:moveTo>
                    <a:pt x="407150" y="1043420"/>
                  </a:moveTo>
                  <a:cubicBezTo>
                    <a:pt x="407150" y="1043420"/>
                    <a:pt x="699815" y="1005214"/>
                    <a:pt x="763472" y="928898"/>
                  </a:cubicBezTo>
                  <a:cubicBezTo>
                    <a:pt x="827073" y="852505"/>
                    <a:pt x="1009005" y="450775"/>
                    <a:pt x="1009005" y="450775"/>
                  </a:cubicBezTo>
                  <a:cubicBezTo>
                    <a:pt x="1009005" y="450775"/>
                    <a:pt x="958879" y="372980"/>
                    <a:pt x="895847" y="290656"/>
                  </a:cubicBezTo>
                  <a:cubicBezTo>
                    <a:pt x="859688" y="258552"/>
                    <a:pt x="821482" y="227036"/>
                    <a:pt x="786081" y="202513"/>
                  </a:cubicBezTo>
                  <a:cubicBezTo>
                    <a:pt x="667825" y="120454"/>
                    <a:pt x="432639" y="0"/>
                    <a:pt x="432639" y="0"/>
                  </a:cubicBezTo>
                  <a:lnTo>
                    <a:pt x="0" y="585292"/>
                  </a:lnTo>
                  <a:lnTo>
                    <a:pt x="14820" y="744066"/>
                  </a:lnTo>
                  <a:lnTo>
                    <a:pt x="267156" y="941595"/>
                  </a:lnTo>
                  <a:lnTo>
                    <a:pt x="407017" y="1043553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1620000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4D2CC37-AC41-1845-3801-464310D5D72B}"/>
                </a:ext>
              </a:extLst>
            </p:cNvPr>
            <p:cNvSpPr/>
            <p:nvPr/>
          </p:nvSpPr>
          <p:spPr>
            <a:xfrm>
              <a:off x="2517197" y="2256584"/>
              <a:ext cx="962479" cy="995359"/>
            </a:xfrm>
            <a:custGeom>
              <a:avLst/>
              <a:gdLst>
                <a:gd name="connsiteX0" fmla="*/ 388426 w 962479"/>
                <a:gd name="connsiteY0" fmla="*/ 995265 h 995359"/>
                <a:gd name="connsiteX1" fmla="*/ 728223 w 962479"/>
                <a:gd name="connsiteY1" fmla="*/ 886011 h 995359"/>
                <a:gd name="connsiteX2" fmla="*/ 962480 w 962479"/>
                <a:gd name="connsiteY2" fmla="*/ 429929 h 995359"/>
                <a:gd name="connsiteX3" fmla="*/ 854457 w 962479"/>
                <a:gd name="connsiteY3" fmla="*/ 277239 h 995359"/>
                <a:gd name="connsiteX4" fmla="*/ 749846 w 962479"/>
                <a:gd name="connsiteY4" fmla="*/ 193133 h 995359"/>
                <a:gd name="connsiteX5" fmla="*/ 412665 w 962479"/>
                <a:gd name="connsiteY5" fmla="*/ 0 h 995359"/>
                <a:gd name="connsiteX6" fmla="*/ 0 w 962479"/>
                <a:gd name="connsiteY6" fmla="*/ 558286 h 995359"/>
                <a:gd name="connsiteX7" fmla="*/ 14100 w 962479"/>
                <a:gd name="connsiteY7" fmla="*/ 709707 h 995359"/>
                <a:gd name="connsiteX8" fmla="*/ 254876 w 962479"/>
                <a:gd name="connsiteY8" fmla="*/ 898140 h 995359"/>
                <a:gd name="connsiteX9" fmla="*/ 388483 w 962479"/>
                <a:gd name="connsiteY9" fmla="*/ 995360 h 99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2479" h="995359">
                  <a:moveTo>
                    <a:pt x="388426" y="995265"/>
                  </a:moveTo>
                  <a:cubicBezTo>
                    <a:pt x="388426" y="995265"/>
                    <a:pt x="667540" y="958841"/>
                    <a:pt x="728223" y="886011"/>
                  </a:cubicBezTo>
                  <a:cubicBezTo>
                    <a:pt x="788905" y="813181"/>
                    <a:pt x="962480" y="429929"/>
                    <a:pt x="962480" y="429929"/>
                  </a:cubicBezTo>
                  <a:cubicBezTo>
                    <a:pt x="962480" y="429929"/>
                    <a:pt x="914646" y="355792"/>
                    <a:pt x="854457" y="277239"/>
                  </a:cubicBezTo>
                  <a:cubicBezTo>
                    <a:pt x="820023" y="246632"/>
                    <a:pt x="783617" y="216575"/>
                    <a:pt x="749846" y="193133"/>
                  </a:cubicBezTo>
                  <a:cubicBezTo>
                    <a:pt x="636991" y="114902"/>
                    <a:pt x="412665" y="0"/>
                    <a:pt x="412665" y="0"/>
                  </a:cubicBezTo>
                  <a:lnTo>
                    <a:pt x="0" y="558286"/>
                  </a:lnTo>
                  <a:lnTo>
                    <a:pt x="14100" y="709707"/>
                  </a:lnTo>
                  <a:lnTo>
                    <a:pt x="254876" y="898140"/>
                  </a:lnTo>
                  <a:lnTo>
                    <a:pt x="388483" y="995360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7570">
                  <a:srgbClr val="E0E7ED"/>
                </a:gs>
                <a:gs pos="14960">
                  <a:srgbClr val="EBF0F3"/>
                </a:gs>
                <a:gs pos="28670">
                  <a:srgbClr val="FAFBFC"/>
                </a:gs>
                <a:gs pos="40000">
                  <a:srgbClr val="FFFFFF"/>
                </a:gs>
                <a:gs pos="40050">
                  <a:srgbClr val="FFFFFF"/>
                </a:gs>
                <a:gs pos="52460">
                  <a:srgbClr val="F0F1F2"/>
                </a:gs>
                <a:gs pos="62700">
                  <a:srgbClr val="EBECEE"/>
                </a:gs>
                <a:gs pos="66170">
                  <a:srgbClr val="E0E3E2"/>
                </a:gs>
                <a:gs pos="72120">
                  <a:srgbClr val="D3D8D3"/>
                </a:gs>
                <a:gs pos="77030">
                  <a:srgbClr val="CED4C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146965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87989A7-AC16-DBC6-A4AB-73C27F1EC0E4}"/>
                </a:ext>
              </a:extLst>
            </p:cNvPr>
            <p:cNvSpPr/>
            <p:nvPr/>
          </p:nvSpPr>
          <p:spPr>
            <a:xfrm>
              <a:off x="2637215" y="3948748"/>
              <a:ext cx="362322" cy="247084"/>
            </a:xfrm>
            <a:custGeom>
              <a:avLst/>
              <a:gdLst>
                <a:gd name="connsiteX0" fmla="*/ 347245 w 362322"/>
                <a:gd name="connsiteY0" fmla="*/ 193055 h 247084"/>
                <a:gd name="connsiteX1" fmla="*/ 349026 w 362322"/>
                <a:gd name="connsiteY1" fmla="*/ 197073 h 247084"/>
                <a:gd name="connsiteX2" fmla="*/ 361989 w 362322"/>
                <a:gd name="connsiteY2" fmla="*/ 180338 h 247084"/>
                <a:gd name="connsiteX3" fmla="*/ 361989 w 362322"/>
                <a:gd name="connsiteY3" fmla="*/ 180357 h 247084"/>
                <a:gd name="connsiteX4" fmla="*/ 341540 w 362322"/>
                <a:gd name="connsiteY4" fmla="*/ 149524 h 247084"/>
                <a:gd name="connsiteX5" fmla="*/ 141585 w 362322"/>
                <a:gd name="connsiteY5" fmla="*/ 6612 h 247084"/>
                <a:gd name="connsiteX6" fmla="*/ 116873 w 362322"/>
                <a:gd name="connsiteY6" fmla="*/ 1704 h 247084"/>
                <a:gd name="connsiteX7" fmla="*/ 101636 w 362322"/>
                <a:gd name="connsiteY7" fmla="*/ 59448 h 247084"/>
                <a:gd name="connsiteX8" fmla="*/ 93335 w 362322"/>
                <a:gd name="connsiteY8" fmla="*/ 126782 h 247084"/>
                <a:gd name="connsiteX9" fmla="*/ 56058 w 362322"/>
                <a:gd name="connsiteY9" fmla="*/ 108305 h 247084"/>
                <a:gd name="connsiteX10" fmla="*/ 50392 w 362322"/>
                <a:gd name="connsiteY10" fmla="*/ 147856 h 247084"/>
                <a:gd name="connsiteX11" fmla="*/ 0 w 362322"/>
                <a:gd name="connsiteY11" fmla="*/ 181324 h 247084"/>
                <a:gd name="connsiteX12" fmla="*/ 71617 w 362322"/>
                <a:gd name="connsiteY12" fmla="*/ 247085 h 247084"/>
                <a:gd name="connsiteX13" fmla="*/ 107947 w 362322"/>
                <a:gd name="connsiteY13" fmla="*/ 235468 h 247084"/>
                <a:gd name="connsiteX14" fmla="*/ 331345 w 362322"/>
                <a:gd name="connsiteY14" fmla="*/ 197300 h 247084"/>
                <a:gd name="connsiteX15" fmla="*/ 347264 w 362322"/>
                <a:gd name="connsiteY15" fmla="*/ 192941 h 24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2322" h="247084">
                  <a:moveTo>
                    <a:pt x="347245" y="193055"/>
                  </a:moveTo>
                  <a:cubicBezTo>
                    <a:pt x="354030" y="190402"/>
                    <a:pt x="347719" y="203042"/>
                    <a:pt x="349026" y="197073"/>
                  </a:cubicBezTo>
                  <a:lnTo>
                    <a:pt x="361989" y="180338"/>
                  </a:lnTo>
                  <a:lnTo>
                    <a:pt x="361989" y="180357"/>
                  </a:lnTo>
                  <a:cubicBezTo>
                    <a:pt x="365400" y="164249"/>
                    <a:pt x="341540" y="149524"/>
                    <a:pt x="341540" y="149524"/>
                  </a:cubicBezTo>
                  <a:cubicBezTo>
                    <a:pt x="341540" y="149524"/>
                    <a:pt x="150550" y="14249"/>
                    <a:pt x="141585" y="6612"/>
                  </a:cubicBezTo>
                  <a:cubicBezTo>
                    <a:pt x="133171" y="-570"/>
                    <a:pt x="124852" y="-1385"/>
                    <a:pt x="116873" y="1704"/>
                  </a:cubicBezTo>
                  <a:cubicBezTo>
                    <a:pt x="93544" y="10895"/>
                    <a:pt x="108326" y="43756"/>
                    <a:pt x="101636" y="59448"/>
                  </a:cubicBezTo>
                  <a:cubicBezTo>
                    <a:pt x="100859" y="61268"/>
                    <a:pt x="89716" y="125209"/>
                    <a:pt x="93335" y="126782"/>
                  </a:cubicBezTo>
                  <a:lnTo>
                    <a:pt x="56058" y="108305"/>
                  </a:lnTo>
                  <a:cubicBezTo>
                    <a:pt x="52344" y="109802"/>
                    <a:pt x="50468" y="145961"/>
                    <a:pt x="50392" y="147856"/>
                  </a:cubicBezTo>
                  <a:cubicBezTo>
                    <a:pt x="50297" y="151608"/>
                    <a:pt x="-170" y="175241"/>
                    <a:pt x="0" y="181324"/>
                  </a:cubicBezTo>
                  <a:cubicBezTo>
                    <a:pt x="11049" y="200162"/>
                    <a:pt x="71617" y="247085"/>
                    <a:pt x="71617" y="247085"/>
                  </a:cubicBezTo>
                  <a:cubicBezTo>
                    <a:pt x="71617" y="247085"/>
                    <a:pt x="85224" y="212044"/>
                    <a:pt x="107947" y="235468"/>
                  </a:cubicBezTo>
                  <a:cubicBezTo>
                    <a:pt x="161863" y="225784"/>
                    <a:pt x="331345" y="197300"/>
                    <a:pt x="331345" y="197300"/>
                  </a:cubicBezTo>
                  <a:cubicBezTo>
                    <a:pt x="331345" y="197300"/>
                    <a:pt x="339304" y="195973"/>
                    <a:pt x="347264" y="192941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6095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22E559B-AB65-AF11-759E-A6392C56C5E9}"/>
                </a:ext>
              </a:extLst>
            </p:cNvPr>
            <p:cNvSpPr/>
            <p:nvPr/>
          </p:nvSpPr>
          <p:spPr>
            <a:xfrm>
              <a:off x="2752231" y="4152082"/>
              <a:ext cx="254385" cy="131148"/>
            </a:xfrm>
            <a:custGeom>
              <a:avLst/>
              <a:gdLst>
                <a:gd name="connsiteX0" fmla="*/ 182766 w 254385"/>
                <a:gd name="connsiteY0" fmla="*/ 130908 h 131148"/>
                <a:gd name="connsiteX1" fmla="*/ 243069 w 254385"/>
                <a:gd name="connsiteY1" fmla="*/ 43239 h 131148"/>
                <a:gd name="connsiteX2" fmla="*/ 252659 w 254385"/>
                <a:gd name="connsiteY2" fmla="*/ 9032 h 131148"/>
                <a:gd name="connsiteX3" fmla="*/ 252621 w 254385"/>
                <a:gd name="connsiteY3" fmla="*/ 8975 h 131148"/>
                <a:gd name="connsiteX4" fmla="*/ 216935 w 254385"/>
                <a:gd name="connsiteY4" fmla="*/ 1565 h 131148"/>
                <a:gd name="connsiteX5" fmla="*/ 0 w 254385"/>
                <a:gd name="connsiteY5" fmla="*/ 39392 h 131148"/>
                <a:gd name="connsiteX6" fmla="*/ 182690 w 254385"/>
                <a:gd name="connsiteY6" fmla="*/ 130737 h 13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385" h="131148">
                  <a:moveTo>
                    <a:pt x="182766" y="130908"/>
                  </a:moveTo>
                  <a:cubicBezTo>
                    <a:pt x="214093" y="85216"/>
                    <a:pt x="243069" y="43239"/>
                    <a:pt x="243069" y="43239"/>
                  </a:cubicBezTo>
                  <a:cubicBezTo>
                    <a:pt x="243069" y="43239"/>
                    <a:pt x="259671" y="20175"/>
                    <a:pt x="252659" y="9032"/>
                  </a:cubicBezTo>
                  <a:lnTo>
                    <a:pt x="252621" y="8975"/>
                  </a:lnTo>
                  <a:cubicBezTo>
                    <a:pt x="243752" y="-5068"/>
                    <a:pt x="216935" y="1565"/>
                    <a:pt x="216935" y="1565"/>
                  </a:cubicBezTo>
                  <a:cubicBezTo>
                    <a:pt x="216935" y="1565"/>
                    <a:pt x="58976" y="29575"/>
                    <a:pt x="0" y="39392"/>
                  </a:cubicBezTo>
                  <a:cubicBezTo>
                    <a:pt x="43019" y="82033"/>
                    <a:pt x="112570" y="136423"/>
                    <a:pt x="182690" y="130737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999055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8EADD07-D77C-138F-81AF-F402C791D28A}"/>
                </a:ext>
              </a:extLst>
            </p:cNvPr>
            <p:cNvSpPr/>
            <p:nvPr/>
          </p:nvSpPr>
          <p:spPr>
            <a:xfrm>
              <a:off x="2945970" y="4179513"/>
              <a:ext cx="103777" cy="102168"/>
            </a:xfrm>
            <a:custGeom>
              <a:avLst/>
              <a:gdLst>
                <a:gd name="connsiteX0" fmla="*/ 23708 w 103777"/>
                <a:gd name="connsiteY0" fmla="*/ 95517 h 102168"/>
                <a:gd name="connsiteX1" fmla="*/ 62009 w 103777"/>
                <a:gd name="connsiteY1" fmla="*/ 72453 h 102168"/>
                <a:gd name="connsiteX2" fmla="*/ 103777 w 103777"/>
                <a:gd name="connsiteY2" fmla="*/ 40179 h 102168"/>
                <a:gd name="connsiteX3" fmla="*/ 102280 w 103777"/>
                <a:gd name="connsiteY3" fmla="*/ 31878 h 102168"/>
                <a:gd name="connsiteX4" fmla="*/ 85243 w 103777"/>
                <a:gd name="connsiteY4" fmla="*/ 343 h 102168"/>
                <a:gd name="connsiteX5" fmla="*/ 85205 w 103777"/>
                <a:gd name="connsiteY5" fmla="*/ 381 h 102168"/>
                <a:gd name="connsiteX6" fmla="*/ 75388 w 103777"/>
                <a:gd name="connsiteY6" fmla="*/ 1234 h 102168"/>
                <a:gd name="connsiteX7" fmla="*/ 55167 w 103777"/>
                <a:gd name="connsiteY7" fmla="*/ 20697 h 102168"/>
                <a:gd name="connsiteX8" fmla="*/ 0 w 103777"/>
                <a:gd name="connsiteY8" fmla="*/ 102169 h 102168"/>
                <a:gd name="connsiteX9" fmla="*/ 23879 w 103777"/>
                <a:gd name="connsiteY9" fmla="*/ 95346 h 10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777" h="102168">
                  <a:moveTo>
                    <a:pt x="23708" y="95517"/>
                  </a:moveTo>
                  <a:cubicBezTo>
                    <a:pt x="36633" y="90438"/>
                    <a:pt x="49463" y="82914"/>
                    <a:pt x="62009" y="72453"/>
                  </a:cubicBezTo>
                  <a:lnTo>
                    <a:pt x="103777" y="40179"/>
                  </a:lnTo>
                  <a:cubicBezTo>
                    <a:pt x="102849" y="34835"/>
                    <a:pt x="102280" y="31878"/>
                    <a:pt x="102280" y="31878"/>
                  </a:cubicBezTo>
                  <a:cubicBezTo>
                    <a:pt x="102280" y="31878"/>
                    <a:pt x="97827" y="3432"/>
                    <a:pt x="85243" y="343"/>
                  </a:cubicBezTo>
                  <a:lnTo>
                    <a:pt x="85205" y="381"/>
                  </a:lnTo>
                  <a:cubicBezTo>
                    <a:pt x="81794" y="-396"/>
                    <a:pt x="78515" y="78"/>
                    <a:pt x="75388" y="1234"/>
                  </a:cubicBezTo>
                  <a:cubicBezTo>
                    <a:pt x="63942" y="5764"/>
                    <a:pt x="55167" y="20697"/>
                    <a:pt x="55167" y="20697"/>
                  </a:cubicBezTo>
                  <a:cubicBezTo>
                    <a:pt x="55167" y="20697"/>
                    <a:pt x="29261" y="58998"/>
                    <a:pt x="0" y="102169"/>
                  </a:cubicBezTo>
                  <a:cubicBezTo>
                    <a:pt x="8149" y="100652"/>
                    <a:pt x="15919" y="98378"/>
                    <a:pt x="23879" y="95346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507526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FCB4308-C04E-C7DD-2296-DD58BCBBA3AE}"/>
                </a:ext>
              </a:extLst>
            </p:cNvPr>
            <p:cNvSpPr/>
            <p:nvPr/>
          </p:nvSpPr>
          <p:spPr>
            <a:xfrm>
              <a:off x="2166295" y="3917912"/>
              <a:ext cx="722347" cy="605948"/>
            </a:xfrm>
            <a:custGeom>
              <a:avLst/>
              <a:gdLst>
                <a:gd name="connsiteX0" fmla="*/ 481022 w 722347"/>
                <a:gd name="connsiteY0" fmla="*/ 573921 h 605948"/>
                <a:gd name="connsiteX1" fmla="*/ 476720 w 722347"/>
                <a:gd name="connsiteY1" fmla="*/ 605949 h 605948"/>
                <a:gd name="connsiteX2" fmla="*/ 481079 w 722347"/>
                <a:gd name="connsiteY2" fmla="*/ 573921 h 605948"/>
                <a:gd name="connsiteX3" fmla="*/ 488413 w 722347"/>
                <a:gd name="connsiteY3" fmla="*/ 76 h 605948"/>
                <a:gd name="connsiteX4" fmla="*/ 210246 w 722347"/>
                <a:gd name="connsiteY4" fmla="*/ 178047 h 605948"/>
                <a:gd name="connsiteX5" fmla="*/ 533252 w 722347"/>
                <a:gd name="connsiteY5" fmla="*/ 135142 h 605948"/>
                <a:gd name="connsiteX6" fmla="*/ 428015 w 722347"/>
                <a:gd name="connsiteY6" fmla="*/ 358028 h 605948"/>
                <a:gd name="connsiteX7" fmla="*/ 0 w 722347"/>
                <a:gd name="connsiteY7" fmla="*/ 383745 h 605948"/>
                <a:gd name="connsiteX8" fmla="*/ 481003 w 722347"/>
                <a:gd name="connsiteY8" fmla="*/ 573959 h 605948"/>
                <a:gd name="connsiteX9" fmla="*/ 497282 w 722347"/>
                <a:gd name="connsiteY9" fmla="*/ 451533 h 605948"/>
                <a:gd name="connsiteX10" fmla="*/ 722348 w 722347"/>
                <a:gd name="connsiteY10" fmla="*/ 130840 h 605948"/>
                <a:gd name="connsiteX11" fmla="*/ 599562 w 722347"/>
                <a:gd name="connsiteY11" fmla="*/ 95230 h 605948"/>
                <a:gd name="connsiteX12" fmla="*/ 532588 w 722347"/>
                <a:gd name="connsiteY12" fmla="*/ 13455 h 605948"/>
                <a:gd name="connsiteX13" fmla="*/ 488242 w 722347"/>
                <a:gd name="connsiteY13" fmla="*/ 0 h 605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2347" h="605948">
                  <a:moveTo>
                    <a:pt x="481022" y="573921"/>
                  </a:moveTo>
                  <a:lnTo>
                    <a:pt x="476720" y="605949"/>
                  </a:lnTo>
                  <a:cubicBezTo>
                    <a:pt x="485058" y="595146"/>
                    <a:pt x="486006" y="584534"/>
                    <a:pt x="481079" y="573921"/>
                  </a:cubicBezTo>
                  <a:close/>
                  <a:moveTo>
                    <a:pt x="488413" y="76"/>
                  </a:moveTo>
                  <a:lnTo>
                    <a:pt x="210246" y="178047"/>
                  </a:lnTo>
                  <a:lnTo>
                    <a:pt x="533252" y="135142"/>
                  </a:lnTo>
                  <a:lnTo>
                    <a:pt x="428015" y="358028"/>
                  </a:lnTo>
                  <a:lnTo>
                    <a:pt x="0" y="383745"/>
                  </a:lnTo>
                  <a:cubicBezTo>
                    <a:pt x="165369" y="442077"/>
                    <a:pt x="448634" y="505431"/>
                    <a:pt x="481003" y="573959"/>
                  </a:cubicBezTo>
                  <a:lnTo>
                    <a:pt x="497282" y="451533"/>
                  </a:lnTo>
                  <a:lnTo>
                    <a:pt x="722348" y="130840"/>
                  </a:lnTo>
                  <a:lnTo>
                    <a:pt x="599562" y="95230"/>
                  </a:lnTo>
                  <a:cubicBezTo>
                    <a:pt x="599562" y="95230"/>
                    <a:pt x="573466" y="54788"/>
                    <a:pt x="532588" y="13455"/>
                  </a:cubicBezTo>
                  <a:cubicBezTo>
                    <a:pt x="504730" y="4927"/>
                    <a:pt x="488242" y="0"/>
                    <a:pt x="488242" y="0"/>
                  </a:cubicBez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D8633F4-DE75-EC90-1BC3-04B1F7E21138}"/>
                </a:ext>
              </a:extLst>
            </p:cNvPr>
            <p:cNvSpPr/>
            <p:nvPr/>
          </p:nvSpPr>
          <p:spPr>
            <a:xfrm>
              <a:off x="3480472" y="4594435"/>
              <a:ext cx="272045" cy="364584"/>
            </a:xfrm>
            <a:custGeom>
              <a:avLst/>
              <a:gdLst>
                <a:gd name="connsiteX0" fmla="*/ 200069 w 272045"/>
                <a:gd name="connsiteY0" fmla="*/ 134289 h 364584"/>
                <a:gd name="connsiteX1" fmla="*/ 0 w 272045"/>
                <a:gd name="connsiteY1" fmla="*/ 320220 h 364584"/>
                <a:gd name="connsiteX2" fmla="*/ 28048 w 272045"/>
                <a:gd name="connsiteY2" fmla="*/ 364585 h 364584"/>
                <a:gd name="connsiteX3" fmla="*/ 244699 w 272045"/>
                <a:gd name="connsiteY3" fmla="*/ 163379 h 364584"/>
                <a:gd name="connsiteX4" fmla="*/ 266057 w 272045"/>
                <a:gd name="connsiteY4" fmla="*/ 130972 h 364584"/>
                <a:gd name="connsiteX5" fmla="*/ 272046 w 272045"/>
                <a:gd name="connsiteY5" fmla="*/ 0 h 364584"/>
                <a:gd name="connsiteX6" fmla="*/ 200031 w 272045"/>
                <a:gd name="connsiteY6" fmla="*/ 134365 h 36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045" h="364584">
                  <a:moveTo>
                    <a:pt x="200069" y="134289"/>
                  </a:moveTo>
                  <a:cubicBezTo>
                    <a:pt x="145792" y="211572"/>
                    <a:pt x="77226" y="273922"/>
                    <a:pt x="0" y="320220"/>
                  </a:cubicBezTo>
                  <a:lnTo>
                    <a:pt x="28048" y="364585"/>
                  </a:lnTo>
                  <a:cubicBezTo>
                    <a:pt x="111661" y="314497"/>
                    <a:pt x="185950" y="247030"/>
                    <a:pt x="244699" y="163379"/>
                  </a:cubicBezTo>
                  <a:cubicBezTo>
                    <a:pt x="252204" y="152747"/>
                    <a:pt x="259254" y="141869"/>
                    <a:pt x="266057" y="130972"/>
                  </a:cubicBezTo>
                  <a:lnTo>
                    <a:pt x="272046" y="0"/>
                  </a:lnTo>
                  <a:cubicBezTo>
                    <a:pt x="253852" y="46431"/>
                    <a:pt x="229974" y="91535"/>
                    <a:pt x="200031" y="134365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3AF15C6-C349-07AD-F431-C5A87F05907A}"/>
                </a:ext>
              </a:extLst>
            </p:cNvPr>
            <p:cNvSpPr/>
            <p:nvPr/>
          </p:nvSpPr>
          <p:spPr>
            <a:xfrm>
              <a:off x="2727120" y="3670653"/>
              <a:ext cx="1049617" cy="524345"/>
            </a:xfrm>
            <a:custGeom>
              <a:avLst/>
              <a:gdLst>
                <a:gd name="connsiteX0" fmla="*/ 803895 w 1049617"/>
                <a:gd name="connsiteY0" fmla="*/ 119603 h 524345"/>
                <a:gd name="connsiteX1" fmla="*/ 0 w 1049617"/>
                <a:gd name="connsiteY1" fmla="*/ 115339 h 524345"/>
                <a:gd name="connsiteX2" fmla="*/ 32805 w 1049617"/>
                <a:gd name="connsiteY2" fmla="*/ 156634 h 524345"/>
                <a:gd name="connsiteX3" fmla="*/ 773649 w 1049617"/>
                <a:gd name="connsiteY3" fmla="*/ 162622 h 524345"/>
                <a:gd name="connsiteX4" fmla="*/ 1043591 w 1049617"/>
                <a:gd name="connsiteY4" fmla="*/ 524346 h 524345"/>
                <a:gd name="connsiteX5" fmla="*/ 1049618 w 1049617"/>
                <a:gd name="connsiteY5" fmla="*/ 393089 h 524345"/>
                <a:gd name="connsiteX6" fmla="*/ 804009 w 1049617"/>
                <a:gd name="connsiteY6" fmla="*/ 119622 h 52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9617" h="524345">
                  <a:moveTo>
                    <a:pt x="803895" y="119603"/>
                  </a:moveTo>
                  <a:cubicBezTo>
                    <a:pt x="554155" y="-43037"/>
                    <a:pt x="236815" y="-35267"/>
                    <a:pt x="0" y="115339"/>
                  </a:cubicBezTo>
                  <a:cubicBezTo>
                    <a:pt x="11238" y="129609"/>
                    <a:pt x="22363" y="143595"/>
                    <a:pt x="32805" y="156634"/>
                  </a:cubicBezTo>
                  <a:cubicBezTo>
                    <a:pt x="251673" y="19218"/>
                    <a:pt x="543656" y="12850"/>
                    <a:pt x="773649" y="162622"/>
                  </a:cubicBezTo>
                  <a:cubicBezTo>
                    <a:pt x="910837" y="251921"/>
                    <a:pt x="1002562" y="381794"/>
                    <a:pt x="1043591" y="524346"/>
                  </a:cubicBezTo>
                  <a:lnTo>
                    <a:pt x="1049618" y="393089"/>
                  </a:lnTo>
                  <a:cubicBezTo>
                    <a:pt x="995986" y="286204"/>
                    <a:pt x="913547" y="191068"/>
                    <a:pt x="804009" y="119622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8D7B992-24A0-C7BB-840F-33B3D3E706E4}"/>
                </a:ext>
              </a:extLst>
            </p:cNvPr>
            <p:cNvSpPr/>
            <p:nvPr/>
          </p:nvSpPr>
          <p:spPr>
            <a:xfrm>
              <a:off x="3729852" y="3488387"/>
              <a:ext cx="54876" cy="575449"/>
            </a:xfrm>
            <a:custGeom>
              <a:avLst/>
              <a:gdLst>
                <a:gd name="connsiteX0" fmla="*/ 152 w 54876"/>
                <a:gd name="connsiteY0" fmla="*/ 476979 h 575449"/>
                <a:gd name="connsiteX1" fmla="*/ 51036 w 54876"/>
                <a:gd name="connsiteY1" fmla="*/ 31699 h 575449"/>
                <a:gd name="connsiteX2" fmla="*/ 46810 w 54876"/>
                <a:gd name="connsiteY2" fmla="*/ 575450 h 575449"/>
                <a:gd name="connsiteX3" fmla="*/ 0 w 54876"/>
                <a:gd name="connsiteY3" fmla="*/ 477092 h 5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76" h="575449">
                  <a:moveTo>
                    <a:pt x="152" y="476979"/>
                  </a:moveTo>
                  <a:cubicBezTo>
                    <a:pt x="152" y="476979"/>
                    <a:pt x="38357" y="260707"/>
                    <a:pt x="51036" y="31699"/>
                  </a:cubicBezTo>
                  <a:cubicBezTo>
                    <a:pt x="61686" y="-159330"/>
                    <a:pt x="46810" y="575450"/>
                    <a:pt x="46810" y="575450"/>
                  </a:cubicBezTo>
                  <a:lnTo>
                    <a:pt x="0" y="477092"/>
                  </a:ln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8F853EC-5D93-1A4E-DF87-45A9D7AAED8C}"/>
                </a:ext>
              </a:extLst>
            </p:cNvPr>
            <p:cNvSpPr/>
            <p:nvPr/>
          </p:nvSpPr>
          <p:spPr>
            <a:xfrm>
              <a:off x="2842894" y="4336053"/>
              <a:ext cx="17245" cy="17150"/>
            </a:xfrm>
            <a:custGeom>
              <a:avLst/>
              <a:gdLst>
                <a:gd name="connsiteX0" fmla="*/ 17246 w 17245"/>
                <a:gd name="connsiteY0" fmla="*/ 8528 h 17150"/>
                <a:gd name="connsiteX1" fmla="*/ 8623 w 17245"/>
                <a:gd name="connsiteY1" fmla="*/ 17151 h 17150"/>
                <a:gd name="connsiteX2" fmla="*/ 0 w 17245"/>
                <a:gd name="connsiteY2" fmla="*/ 8528 h 17150"/>
                <a:gd name="connsiteX3" fmla="*/ 8623 w 17245"/>
                <a:gd name="connsiteY3" fmla="*/ 0 h 17150"/>
                <a:gd name="connsiteX4" fmla="*/ 17151 w 17245"/>
                <a:gd name="connsiteY4" fmla="*/ 8528 h 1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45" h="17150">
                  <a:moveTo>
                    <a:pt x="17246" y="8528"/>
                  </a:moveTo>
                  <a:cubicBezTo>
                    <a:pt x="17246" y="13361"/>
                    <a:pt x="13361" y="17151"/>
                    <a:pt x="8623" y="17151"/>
                  </a:cubicBezTo>
                  <a:cubicBezTo>
                    <a:pt x="3828" y="17151"/>
                    <a:pt x="0" y="13361"/>
                    <a:pt x="0" y="8528"/>
                  </a:cubicBezTo>
                  <a:cubicBezTo>
                    <a:pt x="0" y="3866"/>
                    <a:pt x="3828" y="0"/>
                    <a:pt x="8623" y="0"/>
                  </a:cubicBezTo>
                  <a:cubicBezTo>
                    <a:pt x="13171" y="0"/>
                    <a:pt x="17151" y="3790"/>
                    <a:pt x="17151" y="8528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F0DA394-5671-1356-A842-86415F595411}"/>
                </a:ext>
              </a:extLst>
            </p:cNvPr>
            <p:cNvSpPr/>
            <p:nvPr/>
          </p:nvSpPr>
          <p:spPr>
            <a:xfrm>
              <a:off x="2842098" y="4335144"/>
              <a:ext cx="18951" cy="18932"/>
            </a:xfrm>
            <a:custGeom>
              <a:avLst/>
              <a:gdLst>
                <a:gd name="connsiteX0" fmla="*/ 18042 w 18951"/>
                <a:gd name="connsiteY0" fmla="*/ 9438 h 18932"/>
                <a:gd name="connsiteX1" fmla="*/ 17151 w 18951"/>
                <a:gd name="connsiteY1" fmla="*/ 9438 h 18932"/>
                <a:gd name="connsiteX2" fmla="*/ 9419 w 18951"/>
                <a:gd name="connsiteY2" fmla="*/ 17246 h 18932"/>
                <a:gd name="connsiteX3" fmla="*/ 1668 w 18951"/>
                <a:gd name="connsiteY3" fmla="*/ 9438 h 18932"/>
                <a:gd name="connsiteX4" fmla="*/ 9419 w 18951"/>
                <a:gd name="connsiteY4" fmla="*/ 1744 h 18932"/>
                <a:gd name="connsiteX5" fmla="*/ 17151 w 18951"/>
                <a:gd name="connsiteY5" fmla="*/ 9438 h 18932"/>
                <a:gd name="connsiteX6" fmla="*/ 18951 w 18951"/>
                <a:gd name="connsiteY6" fmla="*/ 9438 h 18932"/>
                <a:gd name="connsiteX7" fmla="*/ 9476 w 18951"/>
                <a:gd name="connsiteY7" fmla="*/ 0 h 18932"/>
                <a:gd name="connsiteX8" fmla="*/ 0 w 18951"/>
                <a:gd name="connsiteY8" fmla="*/ 9438 h 18932"/>
                <a:gd name="connsiteX9" fmla="*/ 9476 w 18951"/>
                <a:gd name="connsiteY9" fmla="*/ 18932 h 18932"/>
                <a:gd name="connsiteX10" fmla="*/ 18951 w 18951"/>
                <a:gd name="connsiteY10" fmla="*/ 9438 h 18932"/>
                <a:gd name="connsiteX11" fmla="*/ 18004 w 18951"/>
                <a:gd name="connsiteY11" fmla="*/ 9438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951" h="18932">
                  <a:moveTo>
                    <a:pt x="18042" y="9438"/>
                  </a:moveTo>
                  <a:lnTo>
                    <a:pt x="17151" y="9438"/>
                  </a:lnTo>
                  <a:cubicBezTo>
                    <a:pt x="17151" y="13796"/>
                    <a:pt x="13664" y="17246"/>
                    <a:pt x="9419" y="17246"/>
                  </a:cubicBezTo>
                  <a:cubicBezTo>
                    <a:pt x="5079" y="17246"/>
                    <a:pt x="1668" y="13796"/>
                    <a:pt x="1668" y="9438"/>
                  </a:cubicBezTo>
                  <a:cubicBezTo>
                    <a:pt x="1668" y="5250"/>
                    <a:pt x="5136" y="1744"/>
                    <a:pt x="9419" y="1744"/>
                  </a:cubicBezTo>
                  <a:cubicBezTo>
                    <a:pt x="13683" y="1744"/>
                    <a:pt x="17151" y="5250"/>
                    <a:pt x="17151" y="9438"/>
                  </a:cubicBezTo>
                  <a:lnTo>
                    <a:pt x="18951" y="9438"/>
                  </a:lnTo>
                  <a:cubicBezTo>
                    <a:pt x="18951" y="4302"/>
                    <a:pt x="14687" y="0"/>
                    <a:pt x="9476" y="0"/>
                  </a:cubicBezTo>
                  <a:cubicBezTo>
                    <a:pt x="4207" y="0"/>
                    <a:pt x="0" y="4302"/>
                    <a:pt x="0" y="9438"/>
                  </a:cubicBezTo>
                  <a:cubicBezTo>
                    <a:pt x="0" y="14763"/>
                    <a:pt x="4207" y="18932"/>
                    <a:pt x="9476" y="18932"/>
                  </a:cubicBezTo>
                  <a:cubicBezTo>
                    <a:pt x="14687" y="18932"/>
                    <a:pt x="18951" y="14744"/>
                    <a:pt x="18951" y="9438"/>
                  </a:cubicBezTo>
                  <a:lnTo>
                    <a:pt x="18004" y="9438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C907338-4A3D-DDEC-4C27-1850D208B7A2}"/>
                </a:ext>
              </a:extLst>
            </p:cNvPr>
            <p:cNvSpPr/>
            <p:nvPr/>
          </p:nvSpPr>
          <p:spPr>
            <a:xfrm>
              <a:off x="2682433" y="4327127"/>
              <a:ext cx="39361" cy="39362"/>
            </a:xfrm>
            <a:custGeom>
              <a:avLst/>
              <a:gdLst>
                <a:gd name="connsiteX0" fmla="*/ 39362 w 39361"/>
                <a:gd name="connsiteY0" fmla="*/ 19728 h 39362"/>
                <a:gd name="connsiteX1" fmla="*/ 19633 w 39361"/>
                <a:gd name="connsiteY1" fmla="*/ 39362 h 39362"/>
                <a:gd name="connsiteX2" fmla="*/ 0 w 39361"/>
                <a:gd name="connsiteY2" fmla="*/ 19728 h 39362"/>
                <a:gd name="connsiteX3" fmla="*/ 19633 w 39361"/>
                <a:gd name="connsiteY3" fmla="*/ 0 h 39362"/>
                <a:gd name="connsiteX4" fmla="*/ 39343 w 39361"/>
                <a:gd name="connsiteY4" fmla="*/ 19710 h 3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61" h="39362">
                  <a:moveTo>
                    <a:pt x="39362" y="19728"/>
                  </a:moveTo>
                  <a:cubicBezTo>
                    <a:pt x="39362" y="30569"/>
                    <a:pt x="30530" y="39362"/>
                    <a:pt x="19633" y="39362"/>
                  </a:cubicBezTo>
                  <a:cubicBezTo>
                    <a:pt x="8774" y="39362"/>
                    <a:pt x="0" y="30569"/>
                    <a:pt x="0" y="19728"/>
                  </a:cubicBezTo>
                  <a:cubicBezTo>
                    <a:pt x="0" y="8813"/>
                    <a:pt x="8774" y="0"/>
                    <a:pt x="19633" y="0"/>
                  </a:cubicBezTo>
                  <a:cubicBezTo>
                    <a:pt x="30436" y="0"/>
                    <a:pt x="39343" y="8907"/>
                    <a:pt x="39343" y="1971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9D2A2AF-4B5B-03FF-DBBF-C2B308F9DD81}"/>
                </a:ext>
              </a:extLst>
            </p:cNvPr>
            <p:cNvSpPr/>
            <p:nvPr/>
          </p:nvSpPr>
          <p:spPr>
            <a:xfrm>
              <a:off x="2680140" y="4325175"/>
              <a:ext cx="43360" cy="43284"/>
            </a:xfrm>
            <a:custGeom>
              <a:avLst/>
              <a:gdLst>
                <a:gd name="connsiteX0" fmla="*/ 41655 w 43360"/>
                <a:gd name="connsiteY0" fmla="*/ 21680 h 43284"/>
                <a:gd name="connsiteX1" fmla="*/ 39684 w 43360"/>
                <a:gd name="connsiteY1" fmla="*/ 21680 h 43284"/>
                <a:gd name="connsiteX2" fmla="*/ 21927 w 43360"/>
                <a:gd name="connsiteY2" fmla="*/ 39400 h 43284"/>
                <a:gd name="connsiteX3" fmla="*/ 4207 w 43360"/>
                <a:gd name="connsiteY3" fmla="*/ 21680 h 43284"/>
                <a:gd name="connsiteX4" fmla="*/ 21927 w 43360"/>
                <a:gd name="connsiteY4" fmla="*/ 3961 h 43284"/>
                <a:gd name="connsiteX5" fmla="*/ 39684 w 43360"/>
                <a:gd name="connsiteY5" fmla="*/ 21680 h 43284"/>
                <a:gd name="connsiteX6" fmla="*/ 43360 w 43360"/>
                <a:gd name="connsiteY6" fmla="*/ 21680 h 43284"/>
                <a:gd name="connsiteX7" fmla="*/ 21642 w 43360"/>
                <a:gd name="connsiteY7" fmla="*/ 0 h 43284"/>
                <a:gd name="connsiteX8" fmla="*/ 0 w 43360"/>
                <a:gd name="connsiteY8" fmla="*/ 21680 h 43284"/>
                <a:gd name="connsiteX9" fmla="*/ 21642 w 43360"/>
                <a:gd name="connsiteY9" fmla="*/ 43285 h 43284"/>
                <a:gd name="connsiteX10" fmla="*/ 43360 w 43360"/>
                <a:gd name="connsiteY10" fmla="*/ 21680 h 43284"/>
                <a:gd name="connsiteX11" fmla="*/ 41465 w 43360"/>
                <a:gd name="connsiteY11" fmla="*/ 21680 h 4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360" h="43284">
                  <a:moveTo>
                    <a:pt x="41655" y="21680"/>
                  </a:moveTo>
                  <a:lnTo>
                    <a:pt x="39684" y="21680"/>
                  </a:lnTo>
                  <a:cubicBezTo>
                    <a:pt x="39684" y="31421"/>
                    <a:pt x="31743" y="39362"/>
                    <a:pt x="21927" y="39400"/>
                  </a:cubicBezTo>
                  <a:cubicBezTo>
                    <a:pt x="12167" y="39362"/>
                    <a:pt x="4264" y="31421"/>
                    <a:pt x="4207" y="21680"/>
                  </a:cubicBezTo>
                  <a:cubicBezTo>
                    <a:pt x="4264" y="11826"/>
                    <a:pt x="12167" y="3961"/>
                    <a:pt x="21927" y="3961"/>
                  </a:cubicBezTo>
                  <a:cubicBezTo>
                    <a:pt x="31743" y="3961"/>
                    <a:pt x="39684" y="11845"/>
                    <a:pt x="39684" y="21680"/>
                  </a:cubicBezTo>
                  <a:lnTo>
                    <a:pt x="43360" y="21680"/>
                  </a:lnTo>
                  <a:cubicBezTo>
                    <a:pt x="43360" y="9684"/>
                    <a:pt x="33601" y="0"/>
                    <a:pt x="21642" y="0"/>
                  </a:cubicBezTo>
                  <a:cubicBezTo>
                    <a:pt x="9684" y="0"/>
                    <a:pt x="0" y="9684"/>
                    <a:pt x="0" y="21680"/>
                  </a:cubicBezTo>
                  <a:cubicBezTo>
                    <a:pt x="0" y="33601"/>
                    <a:pt x="9684" y="43285"/>
                    <a:pt x="21642" y="43285"/>
                  </a:cubicBezTo>
                  <a:cubicBezTo>
                    <a:pt x="33601" y="43285"/>
                    <a:pt x="43360" y="33601"/>
                    <a:pt x="43360" y="21680"/>
                  </a:cubicBezTo>
                  <a:lnTo>
                    <a:pt x="41465" y="21680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64AA531-9762-1CAF-BDB6-A107860466BC}"/>
                </a:ext>
              </a:extLst>
            </p:cNvPr>
            <p:cNvSpPr/>
            <p:nvPr/>
          </p:nvSpPr>
          <p:spPr>
            <a:xfrm>
              <a:off x="2106939" y="4349433"/>
              <a:ext cx="27062" cy="27062"/>
            </a:xfrm>
            <a:custGeom>
              <a:avLst/>
              <a:gdLst>
                <a:gd name="connsiteX0" fmla="*/ 27062 w 27062"/>
                <a:gd name="connsiteY0" fmla="*/ 13531 h 27062"/>
                <a:gd name="connsiteX1" fmla="*/ 13531 w 27062"/>
                <a:gd name="connsiteY1" fmla="*/ 27063 h 27062"/>
                <a:gd name="connsiteX2" fmla="*/ 0 w 27062"/>
                <a:gd name="connsiteY2" fmla="*/ 13531 h 27062"/>
                <a:gd name="connsiteX3" fmla="*/ 13531 w 27062"/>
                <a:gd name="connsiteY3" fmla="*/ 0 h 27062"/>
                <a:gd name="connsiteX4" fmla="*/ 27062 w 27062"/>
                <a:gd name="connsiteY4" fmla="*/ 13531 h 2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2" h="27062">
                  <a:moveTo>
                    <a:pt x="27062" y="13531"/>
                  </a:moveTo>
                  <a:cubicBezTo>
                    <a:pt x="27062" y="21004"/>
                    <a:pt x="21004" y="27063"/>
                    <a:pt x="13531" y="27063"/>
                  </a:cubicBezTo>
                  <a:cubicBezTo>
                    <a:pt x="6058" y="27063"/>
                    <a:pt x="0" y="21004"/>
                    <a:pt x="0" y="13531"/>
                  </a:cubicBezTo>
                  <a:cubicBezTo>
                    <a:pt x="0" y="6058"/>
                    <a:pt x="6058" y="0"/>
                    <a:pt x="13531" y="0"/>
                  </a:cubicBezTo>
                  <a:cubicBezTo>
                    <a:pt x="21004" y="0"/>
                    <a:pt x="27062" y="6058"/>
                    <a:pt x="27062" y="13531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92261C2-7FB5-D3A5-B162-F6E5B32091F9}"/>
                </a:ext>
              </a:extLst>
            </p:cNvPr>
            <p:cNvSpPr/>
            <p:nvPr/>
          </p:nvSpPr>
          <p:spPr>
            <a:xfrm>
              <a:off x="2105650" y="4348068"/>
              <a:ext cx="29772" cy="29829"/>
            </a:xfrm>
            <a:custGeom>
              <a:avLst/>
              <a:gdLst>
                <a:gd name="connsiteX0" fmla="*/ 28465 w 29772"/>
                <a:gd name="connsiteY0" fmla="*/ 14896 h 29829"/>
                <a:gd name="connsiteX1" fmla="*/ 27101 w 29772"/>
                <a:gd name="connsiteY1" fmla="*/ 14896 h 29829"/>
                <a:gd name="connsiteX2" fmla="*/ 14934 w 29772"/>
                <a:gd name="connsiteY2" fmla="*/ 27100 h 29829"/>
                <a:gd name="connsiteX3" fmla="*/ 2748 w 29772"/>
                <a:gd name="connsiteY3" fmla="*/ 14896 h 29829"/>
                <a:gd name="connsiteX4" fmla="*/ 14934 w 29772"/>
                <a:gd name="connsiteY4" fmla="*/ 2729 h 29829"/>
                <a:gd name="connsiteX5" fmla="*/ 27101 w 29772"/>
                <a:gd name="connsiteY5" fmla="*/ 14896 h 29829"/>
                <a:gd name="connsiteX6" fmla="*/ 29772 w 29772"/>
                <a:gd name="connsiteY6" fmla="*/ 14896 h 29829"/>
                <a:gd name="connsiteX7" fmla="*/ 14896 w 29772"/>
                <a:gd name="connsiteY7" fmla="*/ 0 h 29829"/>
                <a:gd name="connsiteX8" fmla="*/ 0 w 29772"/>
                <a:gd name="connsiteY8" fmla="*/ 14896 h 29829"/>
                <a:gd name="connsiteX9" fmla="*/ 14896 w 29772"/>
                <a:gd name="connsiteY9" fmla="*/ 29829 h 29829"/>
                <a:gd name="connsiteX10" fmla="*/ 29772 w 29772"/>
                <a:gd name="connsiteY10" fmla="*/ 14896 h 29829"/>
                <a:gd name="connsiteX11" fmla="*/ 28635 w 29772"/>
                <a:gd name="connsiteY11" fmla="*/ 14896 h 2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772" h="29829">
                  <a:moveTo>
                    <a:pt x="28465" y="14896"/>
                  </a:moveTo>
                  <a:lnTo>
                    <a:pt x="27101" y="14896"/>
                  </a:lnTo>
                  <a:cubicBezTo>
                    <a:pt x="27101" y="21642"/>
                    <a:pt x="21681" y="27100"/>
                    <a:pt x="14934" y="27100"/>
                  </a:cubicBezTo>
                  <a:cubicBezTo>
                    <a:pt x="8225" y="27062"/>
                    <a:pt x="2748" y="21642"/>
                    <a:pt x="2748" y="14896"/>
                  </a:cubicBezTo>
                  <a:cubicBezTo>
                    <a:pt x="2748" y="8149"/>
                    <a:pt x="8206" y="2729"/>
                    <a:pt x="14934" y="2729"/>
                  </a:cubicBezTo>
                  <a:cubicBezTo>
                    <a:pt x="21661" y="2729"/>
                    <a:pt x="27101" y="8149"/>
                    <a:pt x="27101" y="14896"/>
                  </a:cubicBezTo>
                  <a:lnTo>
                    <a:pt x="29772" y="14896"/>
                  </a:lnTo>
                  <a:cubicBezTo>
                    <a:pt x="29772" y="6690"/>
                    <a:pt x="23121" y="0"/>
                    <a:pt x="14896" y="0"/>
                  </a:cubicBezTo>
                  <a:cubicBezTo>
                    <a:pt x="6671" y="0"/>
                    <a:pt x="0" y="6690"/>
                    <a:pt x="0" y="14896"/>
                  </a:cubicBezTo>
                  <a:cubicBezTo>
                    <a:pt x="0" y="23121"/>
                    <a:pt x="6690" y="29829"/>
                    <a:pt x="14896" y="29829"/>
                  </a:cubicBezTo>
                  <a:cubicBezTo>
                    <a:pt x="23140" y="29735"/>
                    <a:pt x="29772" y="23121"/>
                    <a:pt x="29772" y="14896"/>
                  </a:cubicBezTo>
                  <a:lnTo>
                    <a:pt x="28635" y="14896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8AD53CD-9133-6E88-E4FA-BA1E7A0DDFD0}"/>
                </a:ext>
              </a:extLst>
            </p:cNvPr>
            <p:cNvSpPr/>
            <p:nvPr/>
          </p:nvSpPr>
          <p:spPr>
            <a:xfrm>
              <a:off x="3207667" y="2227172"/>
              <a:ext cx="603069" cy="927021"/>
            </a:xfrm>
            <a:custGeom>
              <a:avLst/>
              <a:gdLst>
                <a:gd name="connsiteX0" fmla="*/ 375654 w 603069"/>
                <a:gd name="connsiteY0" fmla="*/ 805222 h 927021"/>
                <a:gd name="connsiteX1" fmla="*/ 105257 w 603069"/>
                <a:gd name="connsiteY1" fmla="*/ 2558 h 927021"/>
                <a:gd name="connsiteX2" fmla="*/ 51720 w 603069"/>
                <a:gd name="connsiteY2" fmla="*/ 0 h 927021"/>
                <a:gd name="connsiteX3" fmla="*/ 351795 w 603069"/>
                <a:gd name="connsiteY3" fmla="*/ 849302 h 927021"/>
                <a:gd name="connsiteX4" fmla="*/ 601743 w 603069"/>
                <a:gd name="connsiteY4" fmla="*/ 927021 h 927021"/>
                <a:gd name="connsiteX5" fmla="*/ 603070 w 603069"/>
                <a:gd name="connsiteY5" fmla="*/ 876801 h 927021"/>
                <a:gd name="connsiteX6" fmla="*/ 375654 w 603069"/>
                <a:gd name="connsiteY6" fmla="*/ 805165 h 92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3069" h="927021">
                  <a:moveTo>
                    <a:pt x="375654" y="805222"/>
                  </a:moveTo>
                  <a:cubicBezTo>
                    <a:pt x="87159" y="648722"/>
                    <a:pt x="-27932" y="297043"/>
                    <a:pt x="105257" y="2558"/>
                  </a:cubicBezTo>
                  <a:lnTo>
                    <a:pt x="51720" y="0"/>
                  </a:lnTo>
                  <a:cubicBezTo>
                    <a:pt x="-79594" y="314345"/>
                    <a:pt x="45864" y="683308"/>
                    <a:pt x="351795" y="849302"/>
                  </a:cubicBezTo>
                  <a:cubicBezTo>
                    <a:pt x="431769" y="892644"/>
                    <a:pt x="516576" y="918058"/>
                    <a:pt x="601743" y="927021"/>
                  </a:cubicBezTo>
                  <a:lnTo>
                    <a:pt x="603070" y="876801"/>
                  </a:lnTo>
                  <a:cubicBezTo>
                    <a:pt x="525559" y="868083"/>
                    <a:pt x="448427" y="844583"/>
                    <a:pt x="375654" y="805165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ECE8B6D-2E01-AF4D-9E9B-99477487FC90}"/>
                </a:ext>
              </a:extLst>
            </p:cNvPr>
            <p:cNvSpPr/>
            <p:nvPr/>
          </p:nvSpPr>
          <p:spPr>
            <a:xfrm>
              <a:off x="3257898" y="2229693"/>
              <a:ext cx="571126" cy="874299"/>
            </a:xfrm>
            <a:custGeom>
              <a:avLst/>
              <a:gdLst>
                <a:gd name="connsiteX0" fmla="*/ 325422 w 571126"/>
                <a:gd name="connsiteY0" fmla="*/ 802701 h 874299"/>
                <a:gd name="connsiteX1" fmla="*/ 552857 w 571126"/>
                <a:gd name="connsiteY1" fmla="*/ 874299 h 874299"/>
                <a:gd name="connsiteX2" fmla="*/ 555624 w 571126"/>
                <a:gd name="connsiteY2" fmla="*/ 770332 h 874299"/>
                <a:gd name="connsiteX3" fmla="*/ 407595 w 571126"/>
                <a:gd name="connsiteY3" fmla="*/ 776833 h 874299"/>
                <a:gd name="connsiteX4" fmla="*/ 351272 w 571126"/>
                <a:gd name="connsiteY4" fmla="*/ 750623 h 874299"/>
                <a:gd name="connsiteX5" fmla="*/ 298587 w 571126"/>
                <a:gd name="connsiteY5" fmla="*/ 717686 h 874299"/>
                <a:gd name="connsiteX6" fmla="*/ 235934 w 571126"/>
                <a:gd name="connsiteY6" fmla="*/ 577294 h 874299"/>
                <a:gd name="connsiteX7" fmla="*/ 531385 w 571126"/>
                <a:gd name="connsiteY7" fmla="*/ 336139 h 874299"/>
                <a:gd name="connsiteX8" fmla="*/ 567715 w 571126"/>
                <a:gd name="connsiteY8" fmla="*/ 316108 h 874299"/>
                <a:gd name="connsiteX9" fmla="*/ 571126 w 571126"/>
                <a:gd name="connsiteY9" fmla="*/ 188869 h 874299"/>
                <a:gd name="connsiteX10" fmla="*/ 551189 w 571126"/>
                <a:gd name="connsiteY10" fmla="*/ 168894 h 874299"/>
                <a:gd name="connsiteX11" fmla="*/ 429067 w 571126"/>
                <a:gd name="connsiteY11" fmla="*/ 18212 h 874299"/>
                <a:gd name="connsiteX12" fmla="*/ 411670 w 571126"/>
                <a:gd name="connsiteY12" fmla="*/ 17397 h 874299"/>
                <a:gd name="connsiteX13" fmla="*/ 541562 w 571126"/>
                <a:gd name="connsiteY13" fmla="*/ 175508 h 874299"/>
                <a:gd name="connsiteX14" fmla="*/ 559187 w 571126"/>
                <a:gd name="connsiteY14" fmla="*/ 229784 h 874299"/>
                <a:gd name="connsiteX15" fmla="*/ 559187 w 571126"/>
                <a:gd name="connsiteY15" fmla="*/ 229879 h 874299"/>
                <a:gd name="connsiteX16" fmla="*/ 505384 w 571126"/>
                <a:gd name="connsiteY16" fmla="*/ 242141 h 874299"/>
                <a:gd name="connsiteX17" fmla="*/ 124899 w 571126"/>
                <a:gd name="connsiteY17" fmla="*/ 203537 h 874299"/>
                <a:gd name="connsiteX18" fmla="*/ 100869 w 571126"/>
                <a:gd name="connsiteY18" fmla="*/ 51737 h 874299"/>
                <a:gd name="connsiteX19" fmla="*/ 120464 w 571126"/>
                <a:gd name="connsiteY19" fmla="*/ 3241 h 874299"/>
                <a:gd name="connsiteX20" fmla="*/ 55044 w 571126"/>
                <a:gd name="connsiteY20" fmla="*/ 0 h 874299"/>
                <a:gd name="connsiteX21" fmla="*/ 325479 w 571126"/>
                <a:gd name="connsiteY21" fmla="*/ 802815 h 874299"/>
                <a:gd name="connsiteX22" fmla="*/ 123781 w 571126"/>
                <a:gd name="connsiteY22" fmla="*/ 215268 h 874299"/>
                <a:gd name="connsiteX23" fmla="*/ 503205 w 571126"/>
                <a:gd name="connsiteY23" fmla="*/ 253701 h 874299"/>
                <a:gd name="connsiteX24" fmla="*/ 554089 w 571126"/>
                <a:gd name="connsiteY24" fmla="*/ 279569 h 874299"/>
                <a:gd name="connsiteX25" fmla="*/ 554127 w 571126"/>
                <a:gd name="connsiteY25" fmla="*/ 279626 h 874299"/>
                <a:gd name="connsiteX26" fmla="*/ 554127 w 571126"/>
                <a:gd name="connsiteY26" fmla="*/ 279664 h 874299"/>
                <a:gd name="connsiteX27" fmla="*/ 524771 w 571126"/>
                <a:gd name="connsiteY27" fmla="*/ 326379 h 874299"/>
                <a:gd name="connsiteX28" fmla="*/ 228430 w 571126"/>
                <a:gd name="connsiteY28" fmla="*/ 568179 h 874299"/>
                <a:gd name="connsiteX29" fmla="*/ 104071 w 571126"/>
                <a:gd name="connsiteY29" fmla="*/ 477781 h 874299"/>
                <a:gd name="connsiteX30" fmla="*/ 82770 w 571126"/>
                <a:gd name="connsiteY30" fmla="*/ 419373 h 874299"/>
                <a:gd name="connsiteX31" fmla="*/ 68803 w 571126"/>
                <a:gd name="connsiteY31" fmla="*/ 358862 h 874299"/>
                <a:gd name="connsiteX32" fmla="*/ 123762 w 571126"/>
                <a:gd name="connsiteY32" fmla="*/ 215268 h 87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71126" h="874299">
                  <a:moveTo>
                    <a:pt x="325422" y="802701"/>
                  </a:moveTo>
                  <a:cubicBezTo>
                    <a:pt x="398196" y="842196"/>
                    <a:pt x="475365" y="865638"/>
                    <a:pt x="552857" y="874299"/>
                  </a:cubicBezTo>
                  <a:lnTo>
                    <a:pt x="555624" y="770332"/>
                  </a:lnTo>
                  <a:cubicBezTo>
                    <a:pt x="535232" y="813750"/>
                    <a:pt x="438221" y="786422"/>
                    <a:pt x="407595" y="776833"/>
                  </a:cubicBezTo>
                  <a:cubicBezTo>
                    <a:pt x="404677" y="775923"/>
                    <a:pt x="349226" y="756498"/>
                    <a:pt x="351272" y="750623"/>
                  </a:cubicBezTo>
                  <a:cubicBezTo>
                    <a:pt x="347501" y="755531"/>
                    <a:pt x="300956" y="719619"/>
                    <a:pt x="298587" y="717686"/>
                  </a:cubicBezTo>
                  <a:cubicBezTo>
                    <a:pt x="271146" y="694963"/>
                    <a:pt x="180180" y="615178"/>
                    <a:pt x="235934" y="577294"/>
                  </a:cubicBezTo>
                  <a:cubicBezTo>
                    <a:pt x="251020" y="567023"/>
                    <a:pt x="531385" y="336139"/>
                    <a:pt x="531385" y="336139"/>
                  </a:cubicBezTo>
                  <a:cubicBezTo>
                    <a:pt x="531385" y="336139"/>
                    <a:pt x="549313" y="319348"/>
                    <a:pt x="567715" y="316108"/>
                  </a:cubicBezTo>
                  <a:lnTo>
                    <a:pt x="571126" y="188869"/>
                  </a:lnTo>
                  <a:cubicBezTo>
                    <a:pt x="560021" y="180151"/>
                    <a:pt x="551189" y="168894"/>
                    <a:pt x="551189" y="168894"/>
                  </a:cubicBezTo>
                  <a:cubicBezTo>
                    <a:pt x="551189" y="168894"/>
                    <a:pt x="489996" y="93184"/>
                    <a:pt x="429067" y="18212"/>
                  </a:cubicBezTo>
                  <a:lnTo>
                    <a:pt x="411670" y="17397"/>
                  </a:lnTo>
                  <a:cubicBezTo>
                    <a:pt x="474929" y="94624"/>
                    <a:pt x="541562" y="175508"/>
                    <a:pt x="541562" y="175508"/>
                  </a:cubicBezTo>
                  <a:cubicBezTo>
                    <a:pt x="541562" y="175508"/>
                    <a:pt x="571411" y="207346"/>
                    <a:pt x="559187" y="229784"/>
                  </a:cubicBezTo>
                  <a:lnTo>
                    <a:pt x="559187" y="229879"/>
                  </a:lnTo>
                  <a:cubicBezTo>
                    <a:pt x="549427" y="247731"/>
                    <a:pt x="505384" y="242141"/>
                    <a:pt x="505384" y="242141"/>
                  </a:cubicBezTo>
                  <a:cubicBezTo>
                    <a:pt x="505384" y="242141"/>
                    <a:pt x="143073" y="203935"/>
                    <a:pt x="124899" y="203537"/>
                  </a:cubicBezTo>
                  <a:cubicBezTo>
                    <a:pt x="57470" y="202172"/>
                    <a:pt x="90218" y="85774"/>
                    <a:pt x="100869" y="51737"/>
                  </a:cubicBezTo>
                  <a:cubicBezTo>
                    <a:pt x="101513" y="49520"/>
                    <a:pt x="112448" y="18212"/>
                    <a:pt x="120464" y="3241"/>
                  </a:cubicBezTo>
                  <a:lnTo>
                    <a:pt x="55044" y="0"/>
                  </a:lnTo>
                  <a:cubicBezTo>
                    <a:pt x="-77994" y="294560"/>
                    <a:pt x="37041" y="646277"/>
                    <a:pt x="325479" y="802815"/>
                  </a:cubicBezTo>
                  <a:close/>
                  <a:moveTo>
                    <a:pt x="123781" y="215268"/>
                  </a:moveTo>
                  <a:cubicBezTo>
                    <a:pt x="141690" y="218717"/>
                    <a:pt x="503205" y="253701"/>
                    <a:pt x="503205" y="253701"/>
                  </a:cubicBezTo>
                  <a:cubicBezTo>
                    <a:pt x="503205" y="253701"/>
                    <a:pt x="546830" y="255065"/>
                    <a:pt x="554089" y="279569"/>
                  </a:cubicBezTo>
                  <a:lnTo>
                    <a:pt x="554127" y="279626"/>
                  </a:lnTo>
                  <a:lnTo>
                    <a:pt x="554127" y="279664"/>
                  </a:lnTo>
                  <a:cubicBezTo>
                    <a:pt x="559907" y="299146"/>
                    <a:pt x="524771" y="326379"/>
                    <a:pt x="524771" y="326379"/>
                  </a:cubicBezTo>
                  <a:cubicBezTo>
                    <a:pt x="524771" y="326379"/>
                    <a:pt x="241582" y="555538"/>
                    <a:pt x="228430" y="568179"/>
                  </a:cubicBezTo>
                  <a:cubicBezTo>
                    <a:pt x="179782" y="614856"/>
                    <a:pt x="120616" y="509335"/>
                    <a:pt x="104071" y="477781"/>
                  </a:cubicBezTo>
                  <a:cubicBezTo>
                    <a:pt x="102669" y="475052"/>
                    <a:pt x="77217" y="422140"/>
                    <a:pt x="82770" y="419373"/>
                  </a:cubicBezTo>
                  <a:cubicBezTo>
                    <a:pt x="76630" y="420169"/>
                    <a:pt x="69125" y="361894"/>
                    <a:pt x="68803" y="358862"/>
                  </a:cubicBezTo>
                  <a:cubicBezTo>
                    <a:pt x="65392" y="323385"/>
                    <a:pt x="57622" y="202665"/>
                    <a:pt x="123762" y="215268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49FA82A-71D9-AAE0-372A-6F4FB5CAB9C4}"/>
                </a:ext>
              </a:extLst>
            </p:cNvPr>
            <p:cNvSpPr/>
            <p:nvPr/>
          </p:nvSpPr>
          <p:spPr>
            <a:xfrm>
              <a:off x="3687060" y="2247886"/>
              <a:ext cx="146398" cy="170637"/>
            </a:xfrm>
            <a:custGeom>
              <a:avLst/>
              <a:gdLst>
                <a:gd name="connsiteX0" fmla="*/ 142059 w 146398"/>
                <a:gd name="connsiteY0" fmla="*/ 170638 h 170637"/>
                <a:gd name="connsiteX1" fmla="*/ 146399 w 146398"/>
                <a:gd name="connsiteY1" fmla="*/ 7107 h 170637"/>
                <a:gd name="connsiteX2" fmla="*/ 0 w 146398"/>
                <a:gd name="connsiteY2" fmla="*/ 0 h 170637"/>
                <a:gd name="connsiteX3" fmla="*/ 122122 w 146398"/>
                <a:gd name="connsiteY3" fmla="*/ 150682 h 170637"/>
                <a:gd name="connsiteX4" fmla="*/ 142211 w 146398"/>
                <a:gd name="connsiteY4" fmla="*/ 170638 h 1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398" h="170637">
                  <a:moveTo>
                    <a:pt x="142059" y="170638"/>
                  </a:moveTo>
                  <a:lnTo>
                    <a:pt x="146399" y="7107"/>
                  </a:lnTo>
                  <a:lnTo>
                    <a:pt x="0" y="0"/>
                  </a:lnTo>
                  <a:cubicBezTo>
                    <a:pt x="60929" y="74971"/>
                    <a:pt x="122122" y="150682"/>
                    <a:pt x="122122" y="150682"/>
                  </a:cubicBezTo>
                  <a:cubicBezTo>
                    <a:pt x="122122" y="150682"/>
                    <a:pt x="131029" y="161901"/>
                    <a:pt x="142211" y="170638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0E823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A72C2F3-8850-781C-3041-B8E4B84EE20B}"/>
                </a:ext>
              </a:extLst>
            </p:cNvPr>
            <p:cNvSpPr/>
            <p:nvPr/>
          </p:nvSpPr>
          <p:spPr>
            <a:xfrm>
              <a:off x="3341282" y="2232914"/>
              <a:ext cx="478768" cy="239710"/>
            </a:xfrm>
            <a:custGeom>
              <a:avLst/>
              <a:gdLst>
                <a:gd name="connsiteX0" fmla="*/ 41534 w 478768"/>
                <a:gd name="connsiteY0" fmla="*/ 200277 h 239710"/>
                <a:gd name="connsiteX1" fmla="*/ 422019 w 478768"/>
                <a:gd name="connsiteY1" fmla="*/ 238881 h 239710"/>
                <a:gd name="connsiteX2" fmla="*/ 475822 w 478768"/>
                <a:gd name="connsiteY2" fmla="*/ 226620 h 239710"/>
                <a:gd name="connsiteX3" fmla="*/ 475822 w 478768"/>
                <a:gd name="connsiteY3" fmla="*/ 226525 h 239710"/>
                <a:gd name="connsiteX4" fmla="*/ 458197 w 478768"/>
                <a:gd name="connsiteY4" fmla="*/ 172248 h 239710"/>
                <a:gd name="connsiteX5" fmla="*/ 328305 w 478768"/>
                <a:gd name="connsiteY5" fmla="*/ 14138 h 239710"/>
                <a:gd name="connsiteX6" fmla="*/ 37100 w 478768"/>
                <a:gd name="connsiteY6" fmla="*/ 0 h 239710"/>
                <a:gd name="connsiteX7" fmla="*/ 17504 w 478768"/>
                <a:gd name="connsiteY7" fmla="*/ 48496 h 239710"/>
                <a:gd name="connsiteX8" fmla="*/ 41383 w 478768"/>
                <a:gd name="connsiteY8" fmla="*/ 200277 h 23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8768" h="239710">
                  <a:moveTo>
                    <a:pt x="41534" y="200277"/>
                  </a:moveTo>
                  <a:cubicBezTo>
                    <a:pt x="59709" y="200675"/>
                    <a:pt x="422019" y="238881"/>
                    <a:pt x="422019" y="238881"/>
                  </a:cubicBezTo>
                  <a:cubicBezTo>
                    <a:pt x="422019" y="238881"/>
                    <a:pt x="466062" y="244472"/>
                    <a:pt x="475822" y="226620"/>
                  </a:cubicBezTo>
                  <a:lnTo>
                    <a:pt x="475822" y="226525"/>
                  </a:lnTo>
                  <a:cubicBezTo>
                    <a:pt x="488065" y="204068"/>
                    <a:pt x="458197" y="172248"/>
                    <a:pt x="458197" y="172248"/>
                  </a:cubicBezTo>
                  <a:cubicBezTo>
                    <a:pt x="458197" y="172248"/>
                    <a:pt x="391564" y="91364"/>
                    <a:pt x="328305" y="14138"/>
                  </a:cubicBezTo>
                  <a:lnTo>
                    <a:pt x="37100" y="0"/>
                  </a:lnTo>
                  <a:cubicBezTo>
                    <a:pt x="29083" y="14971"/>
                    <a:pt x="18148" y="46279"/>
                    <a:pt x="17504" y="48496"/>
                  </a:cubicBezTo>
                  <a:cubicBezTo>
                    <a:pt x="6702" y="82533"/>
                    <a:pt x="-26084" y="198932"/>
                    <a:pt x="41383" y="200277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3240">
                  <a:srgbClr val="CED31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C5F7318-61C2-9652-E7FB-C603B15E2A04}"/>
                </a:ext>
              </a:extLst>
            </p:cNvPr>
            <p:cNvSpPr/>
            <p:nvPr/>
          </p:nvSpPr>
          <p:spPr>
            <a:xfrm>
              <a:off x="3324378" y="2444056"/>
              <a:ext cx="488308" cy="365550"/>
            </a:xfrm>
            <a:custGeom>
              <a:avLst/>
              <a:gdLst>
                <a:gd name="connsiteX0" fmla="*/ 2343 w 488308"/>
                <a:gd name="connsiteY0" fmla="*/ 144499 h 365550"/>
                <a:gd name="connsiteX1" fmla="*/ 16310 w 488308"/>
                <a:gd name="connsiteY1" fmla="*/ 205010 h 365550"/>
                <a:gd name="connsiteX2" fmla="*/ 37611 w 488308"/>
                <a:gd name="connsiteY2" fmla="*/ 263418 h 365550"/>
                <a:gd name="connsiteX3" fmla="*/ 161970 w 488308"/>
                <a:gd name="connsiteY3" fmla="*/ 353816 h 365550"/>
                <a:gd name="connsiteX4" fmla="*/ 458311 w 488308"/>
                <a:gd name="connsiteY4" fmla="*/ 112016 h 365550"/>
                <a:gd name="connsiteX5" fmla="*/ 487666 w 488308"/>
                <a:gd name="connsiteY5" fmla="*/ 65301 h 365550"/>
                <a:gd name="connsiteX6" fmla="*/ 487666 w 488308"/>
                <a:gd name="connsiteY6" fmla="*/ 65263 h 365550"/>
                <a:gd name="connsiteX7" fmla="*/ 487628 w 488308"/>
                <a:gd name="connsiteY7" fmla="*/ 65206 h 365550"/>
                <a:gd name="connsiteX8" fmla="*/ 436744 w 488308"/>
                <a:gd name="connsiteY8" fmla="*/ 39338 h 365550"/>
                <a:gd name="connsiteX9" fmla="*/ 57320 w 488308"/>
                <a:gd name="connsiteY9" fmla="*/ 905 h 365550"/>
                <a:gd name="connsiteX10" fmla="*/ 2172 w 488308"/>
                <a:gd name="connsiteY10" fmla="*/ 144593 h 36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8308" h="365550">
                  <a:moveTo>
                    <a:pt x="2343" y="144499"/>
                  </a:moveTo>
                  <a:cubicBezTo>
                    <a:pt x="2684" y="147531"/>
                    <a:pt x="10169" y="205787"/>
                    <a:pt x="16310" y="205010"/>
                  </a:cubicBezTo>
                  <a:cubicBezTo>
                    <a:pt x="10757" y="207777"/>
                    <a:pt x="36209" y="260689"/>
                    <a:pt x="37611" y="263418"/>
                  </a:cubicBezTo>
                  <a:cubicBezTo>
                    <a:pt x="54155" y="294972"/>
                    <a:pt x="113322" y="400493"/>
                    <a:pt x="161970" y="353816"/>
                  </a:cubicBezTo>
                  <a:cubicBezTo>
                    <a:pt x="175103" y="341175"/>
                    <a:pt x="458311" y="112016"/>
                    <a:pt x="458311" y="112016"/>
                  </a:cubicBezTo>
                  <a:cubicBezTo>
                    <a:pt x="458311" y="112016"/>
                    <a:pt x="493447" y="84783"/>
                    <a:pt x="487666" y="65301"/>
                  </a:cubicBezTo>
                  <a:lnTo>
                    <a:pt x="487666" y="65263"/>
                  </a:lnTo>
                  <a:lnTo>
                    <a:pt x="487628" y="65206"/>
                  </a:lnTo>
                  <a:cubicBezTo>
                    <a:pt x="480370" y="40702"/>
                    <a:pt x="436744" y="39338"/>
                    <a:pt x="436744" y="39338"/>
                  </a:cubicBezTo>
                  <a:cubicBezTo>
                    <a:pt x="436744" y="39338"/>
                    <a:pt x="75248" y="4335"/>
                    <a:pt x="57320" y="905"/>
                  </a:cubicBezTo>
                  <a:cubicBezTo>
                    <a:pt x="-9009" y="-11603"/>
                    <a:pt x="-1239" y="109117"/>
                    <a:pt x="2172" y="144593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60540">
                  <a:srgbClr val="A5C52E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791673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0C4851E-B1A8-B266-DFD9-3EE7D855B882}"/>
                </a:ext>
              </a:extLst>
            </p:cNvPr>
            <p:cNvSpPr/>
            <p:nvPr/>
          </p:nvSpPr>
          <p:spPr>
            <a:xfrm>
              <a:off x="3476121" y="2545705"/>
              <a:ext cx="349548" cy="478018"/>
            </a:xfrm>
            <a:custGeom>
              <a:avLst/>
              <a:gdLst>
                <a:gd name="connsiteX0" fmla="*/ 17749 w 349548"/>
                <a:gd name="connsiteY0" fmla="*/ 261168 h 478018"/>
                <a:gd name="connsiteX1" fmla="*/ 80402 w 349548"/>
                <a:gd name="connsiteY1" fmla="*/ 401559 h 478018"/>
                <a:gd name="connsiteX2" fmla="*/ 133087 w 349548"/>
                <a:gd name="connsiteY2" fmla="*/ 434496 h 478018"/>
                <a:gd name="connsiteX3" fmla="*/ 189410 w 349548"/>
                <a:gd name="connsiteY3" fmla="*/ 460706 h 478018"/>
                <a:gd name="connsiteX4" fmla="*/ 337439 w 349548"/>
                <a:gd name="connsiteY4" fmla="*/ 454206 h 478018"/>
                <a:gd name="connsiteX5" fmla="*/ 349549 w 349548"/>
                <a:gd name="connsiteY5" fmla="*/ 0 h 478018"/>
                <a:gd name="connsiteX6" fmla="*/ 313219 w 349548"/>
                <a:gd name="connsiteY6" fmla="*/ 20032 h 478018"/>
                <a:gd name="connsiteX7" fmla="*/ 17768 w 349548"/>
                <a:gd name="connsiteY7" fmla="*/ 261092 h 47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548" h="478018">
                  <a:moveTo>
                    <a:pt x="17749" y="261168"/>
                  </a:moveTo>
                  <a:cubicBezTo>
                    <a:pt x="-38005" y="299051"/>
                    <a:pt x="52942" y="378817"/>
                    <a:pt x="80402" y="401559"/>
                  </a:cubicBezTo>
                  <a:cubicBezTo>
                    <a:pt x="82771" y="403511"/>
                    <a:pt x="129316" y="439424"/>
                    <a:pt x="133087" y="434496"/>
                  </a:cubicBezTo>
                  <a:cubicBezTo>
                    <a:pt x="131040" y="440371"/>
                    <a:pt x="186473" y="459777"/>
                    <a:pt x="189410" y="460706"/>
                  </a:cubicBezTo>
                  <a:cubicBezTo>
                    <a:pt x="220016" y="470276"/>
                    <a:pt x="317028" y="497604"/>
                    <a:pt x="337439" y="454206"/>
                  </a:cubicBezTo>
                  <a:lnTo>
                    <a:pt x="349549" y="0"/>
                  </a:lnTo>
                  <a:cubicBezTo>
                    <a:pt x="331147" y="3241"/>
                    <a:pt x="313219" y="20032"/>
                    <a:pt x="313219" y="20032"/>
                  </a:cubicBezTo>
                  <a:cubicBezTo>
                    <a:pt x="313219" y="20032"/>
                    <a:pt x="32740" y="250858"/>
                    <a:pt x="17768" y="26109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DED619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440221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86EA8C2-FE3E-55BF-910E-3AC1948CDD76}"/>
                </a:ext>
              </a:extLst>
            </p:cNvPr>
            <p:cNvSpPr/>
            <p:nvPr/>
          </p:nvSpPr>
          <p:spPr>
            <a:xfrm>
              <a:off x="3262513" y="2511271"/>
              <a:ext cx="569315" cy="32311"/>
            </a:xfrm>
            <a:custGeom>
              <a:avLst/>
              <a:gdLst>
                <a:gd name="connsiteX0" fmla="*/ 569259 w 569315"/>
                <a:gd name="connsiteY0" fmla="*/ 16279 h 32311"/>
                <a:gd name="connsiteX1" fmla="*/ 0 w 569315"/>
                <a:gd name="connsiteY1" fmla="*/ 0 h 32311"/>
                <a:gd name="connsiteX2" fmla="*/ 20865 w 569315"/>
                <a:gd name="connsiteY2" fmla="*/ 32312 h 32311"/>
                <a:gd name="connsiteX3" fmla="*/ 569316 w 569315"/>
                <a:gd name="connsiteY3" fmla="*/ 16279 h 3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315" h="32311">
                  <a:moveTo>
                    <a:pt x="569259" y="16279"/>
                  </a:moveTo>
                  <a:cubicBezTo>
                    <a:pt x="569259" y="9059"/>
                    <a:pt x="336253" y="2881"/>
                    <a:pt x="0" y="0"/>
                  </a:cubicBezTo>
                  <a:cubicBezTo>
                    <a:pt x="7372" y="10689"/>
                    <a:pt x="14327" y="21396"/>
                    <a:pt x="20865" y="32312"/>
                  </a:cubicBezTo>
                  <a:cubicBezTo>
                    <a:pt x="346070" y="29356"/>
                    <a:pt x="569316" y="23272"/>
                    <a:pt x="569316" y="16279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4AB80D1-E2F2-7D56-4157-2D9D65F78D38}"/>
                </a:ext>
              </a:extLst>
            </p:cNvPr>
            <p:cNvSpPr/>
            <p:nvPr/>
          </p:nvSpPr>
          <p:spPr>
            <a:xfrm>
              <a:off x="1859435" y="2509698"/>
              <a:ext cx="877065" cy="35666"/>
            </a:xfrm>
            <a:custGeom>
              <a:avLst/>
              <a:gdLst>
                <a:gd name="connsiteX0" fmla="*/ 76 w 877065"/>
                <a:gd name="connsiteY0" fmla="*/ 17852 h 35666"/>
                <a:gd name="connsiteX1" fmla="*/ 868784 w 877065"/>
                <a:gd name="connsiteY1" fmla="*/ 35666 h 35666"/>
                <a:gd name="connsiteX2" fmla="*/ 877066 w 877065"/>
                <a:gd name="connsiteY2" fmla="*/ 0 h 35666"/>
                <a:gd name="connsiteX3" fmla="*/ 0 w 877065"/>
                <a:gd name="connsiteY3" fmla="*/ 17852 h 35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065" h="35666">
                  <a:moveTo>
                    <a:pt x="76" y="17852"/>
                  </a:moveTo>
                  <a:cubicBezTo>
                    <a:pt x="76" y="27157"/>
                    <a:pt x="381679" y="34795"/>
                    <a:pt x="868784" y="35666"/>
                  </a:cubicBezTo>
                  <a:cubicBezTo>
                    <a:pt x="871665" y="23670"/>
                    <a:pt x="874394" y="11788"/>
                    <a:pt x="877066" y="0"/>
                  </a:cubicBezTo>
                  <a:cubicBezTo>
                    <a:pt x="386038" y="758"/>
                    <a:pt x="0" y="8452"/>
                    <a:pt x="0" y="17852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853FCDD-AA37-9158-63C2-6554AE00644F}"/>
                </a:ext>
              </a:extLst>
            </p:cNvPr>
            <p:cNvSpPr/>
            <p:nvPr/>
          </p:nvSpPr>
          <p:spPr>
            <a:xfrm>
              <a:off x="2749862" y="2491675"/>
              <a:ext cx="470105" cy="29374"/>
            </a:xfrm>
            <a:custGeom>
              <a:avLst/>
              <a:gdLst>
                <a:gd name="connsiteX0" fmla="*/ 131692 w 470105"/>
                <a:gd name="connsiteY0" fmla="*/ 0 h 29374"/>
                <a:gd name="connsiteX1" fmla="*/ 8300 w 470105"/>
                <a:gd name="connsiteY1" fmla="*/ 133 h 29374"/>
                <a:gd name="connsiteX2" fmla="*/ 0 w 470105"/>
                <a:gd name="connsiteY2" fmla="*/ 29166 h 29374"/>
                <a:gd name="connsiteX3" fmla="*/ 131674 w 470105"/>
                <a:gd name="connsiteY3" fmla="*/ 29374 h 29374"/>
                <a:gd name="connsiteX4" fmla="*/ 464477 w 470105"/>
                <a:gd name="connsiteY4" fmla="*/ 28218 h 29374"/>
                <a:gd name="connsiteX5" fmla="*/ 470106 w 470105"/>
                <a:gd name="connsiteY5" fmla="*/ 1156 h 29374"/>
                <a:gd name="connsiteX6" fmla="*/ 131636 w 470105"/>
                <a:gd name="connsiteY6" fmla="*/ 0 h 29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105" h="29374">
                  <a:moveTo>
                    <a:pt x="131692" y="0"/>
                  </a:moveTo>
                  <a:cubicBezTo>
                    <a:pt x="89810" y="0"/>
                    <a:pt x="48572" y="38"/>
                    <a:pt x="8300" y="133"/>
                  </a:cubicBezTo>
                  <a:cubicBezTo>
                    <a:pt x="5704" y="9817"/>
                    <a:pt x="2918" y="19463"/>
                    <a:pt x="0" y="29166"/>
                  </a:cubicBezTo>
                  <a:cubicBezTo>
                    <a:pt x="42906" y="29299"/>
                    <a:pt x="86892" y="29374"/>
                    <a:pt x="131674" y="29374"/>
                  </a:cubicBezTo>
                  <a:cubicBezTo>
                    <a:pt x="249664" y="29374"/>
                    <a:pt x="362102" y="28939"/>
                    <a:pt x="464477" y="28218"/>
                  </a:cubicBezTo>
                  <a:cubicBezTo>
                    <a:pt x="466448" y="19217"/>
                    <a:pt x="468286" y="10215"/>
                    <a:pt x="470106" y="1156"/>
                  </a:cubicBezTo>
                  <a:cubicBezTo>
                    <a:pt x="366253" y="436"/>
                    <a:pt x="251787" y="0"/>
                    <a:pt x="131636" y="0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8CAAABA-63DE-B57C-8FAF-4A768E9CD01C}"/>
                </a:ext>
              </a:extLst>
            </p:cNvPr>
            <p:cNvSpPr/>
            <p:nvPr/>
          </p:nvSpPr>
          <p:spPr>
            <a:xfrm>
              <a:off x="2572175" y="2575080"/>
              <a:ext cx="623267" cy="614154"/>
            </a:xfrm>
            <a:custGeom>
              <a:avLst/>
              <a:gdLst>
                <a:gd name="connsiteX0" fmla="*/ 496240 w 623267"/>
                <a:gd name="connsiteY0" fmla="*/ 550554 h 614154"/>
                <a:gd name="connsiteX1" fmla="*/ 600908 w 623267"/>
                <a:gd name="connsiteY1" fmla="*/ 190915 h 614154"/>
                <a:gd name="connsiteX2" fmla="*/ 604470 w 623267"/>
                <a:gd name="connsiteY2" fmla="*/ 187447 h 614154"/>
                <a:gd name="connsiteX3" fmla="*/ 608033 w 623267"/>
                <a:gd name="connsiteY3" fmla="*/ 73228 h 614154"/>
                <a:gd name="connsiteX4" fmla="*/ 529784 w 623267"/>
                <a:gd name="connsiteY4" fmla="*/ 0 h 614154"/>
                <a:gd name="connsiteX5" fmla="*/ 114523 w 623267"/>
                <a:gd name="connsiteY5" fmla="*/ 79709 h 614154"/>
                <a:gd name="connsiteX6" fmla="*/ 0 w 623267"/>
                <a:gd name="connsiteY6" fmla="*/ 283303 h 614154"/>
                <a:gd name="connsiteX7" fmla="*/ 292665 w 623267"/>
                <a:gd name="connsiteY7" fmla="*/ 614154 h 614154"/>
                <a:gd name="connsiteX8" fmla="*/ 496202 w 623267"/>
                <a:gd name="connsiteY8" fmla="*/ 550668 h 6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3267" h="614154">
                  <a:moveTo>
                    <a:pt x="496240" y="550554"/>
                  </a:moveTo>
                  <a:cubicBezTo>
                    <a:pt x="496240" y="550554"/>
                    <a:pt x="687117" y="537800"/>
                    <a:pt x="600908" y="190915"/>
                  </a:cubicBezTo>
                  <a:cubicBezTo>
                    <a:pt x="602443" y="189342"/>
                    <a:pt x="603693" y="188186"/>
                    <a:pt x="604470" y="187447"/>
                  </a:cubicBezTo>
                  <a:lnTo>
                    <a:pt x="608033" y="73228"/>
                  </a:lnTo>
                  <a:lnTo>
                    <a:pt x="529784" y="0"/>
                  </a:lnTo>
                  <a:lnTo>
                    <a:pt x="114523" y="79709"/>
                  </a:lnTo>
                  <a:lnTo>
                    <a:pt x="0" y="283303"/>
                  </a:lnTo>
                  <a:cubicBezTo>
                    <a:pt x="25887" y="309550"/>
                    <a:pt x="250669" y="566397"/>
                    <a:pt x="292665" y="614154"/>
                  </a:cubicBezTo>
                  <a:lnTo>
                    <a:pt x="496202" y="550668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812511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80DFD80-6726-92F5-5BDD-BA191392DACD}"/>
                </a:ext>
              </a:extLst>
            </p:cNvPr>
            <p:cNvSpPr/>
            <p:nvPr/>
          </p:nvSpPr>
          <p:spPr>
            <a:xfrm>
              <a:off x="2852995" y="2888932"/>
              <a:ext cx="930470" cy="941670"/>
            </a:xfrm>
            <a:custGeom>
              <a:avLst/>
              <a:gdLst>
                <a:gd name="connsiteX0" fmla="*/ 132 w 930470"/>
                <a:gd name="connsiteY0" fmla="*/ 408779 h 941670"/>
                <a:gd name="connsiteX1" fmla="*/ 123221 w 930470"/>
                <a:gd name="connsiteY1" fmla="*/ 737527 h 941670"/>
                <a:gd name="connsiteX2" fmla="*/ 563403 w 930470"/>
                <a:gd name="connsiteY2" fmla="*/ 941671 h 941670"/>
                <a:gd name="connsiteX3" fmla="*/ 699208 w 930470"/>
                <a:gd name="connsiteY3" fmla="*/ 826258 h 941670"/>
                <a:gd name="connsiteX4" fmla="*/ 771185 w 930470"/>
                <a:gd name="connsiteY4" fmla="*/ 718045 h 941670"/>
                <a:gd name="connsiteX5" fmla="*/ 930471 w 930470"/>
                <a:gd name="connsiteY5" fmla="*/ 374137 h 941670"/>
                <a:gd name="connsiteX6" fmla="*/ 383783 w 930470"/>
                <a:gd name="connsiteY6" fmla="*/ 0 h 941670"/>
                <a:gd name="connsiteX7" fmla="*/ 243335 w 930470"/>
                <a:gd name="connsiteY7" fmla="*/ 22874 h 941670"/>
                <a:gd name="connsiteX8" fmla="*/ 82438 w 930470"/>
                <a:gd name="connsiteY8" fmla="*/ 271421 h 941670"/>
                <a:gd name="connsiteX9" fmla="*/ 0 w 930470"/>
                <a:gd name="connsiteY9" fmla="*/ 408628 h 94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0470" h="941670">
                  <a:moveTo>
                    <a:pt x="132" y="408779"/>
                  </a:moveTo>
                  <a:cubicBezTo>
                    <a:pt x="132" y="408779"/>
                    <a:pt x="51453" y="681962"/>
                    <a:pt x="123221" y="737527"/>
                  </a:cubicBezTo>
                  <a:cubicBezTo>
                    <a:pt x="194895" y="793112"/>
                    <a:pt x="563403" y="941671"/>
                    <a:pt x="563403" y="941671"/>
                  </a:cubicBezTo>
                  <a:cubicBezTo>
                    <a:pt x="563403" y="941671"/>
                    <a:pt x="629638" y="890142"/>
                    <a:pt x="699208" y="826258"/>
                  </a:cubicBezTo>
                  <a:cubicBezTo>
                    <a:pt x="725626" y="790402"/>
                    <a:pt x="751419" y="752764"/>
                    <a:pt x="771185" y="718045"/>
                  </a:cubicBezTo>
                  <a:cubicBezTo>
                    <a:pt x="837154" y="602159"/>
                    <a:pt x="930471" y="374137"/>
                    <a:pt x="930471" y="374137"/>
                  </a:cubicBezTo>
                  <a:lnTo>
                    <a:pt x="383783" y="0"/>
                  </a:lnTo>
                  <a:lnTo>
                    <a:pt x="243335" y="22874"/>
                  </a:lnTo>
                  <a:lnTo>
                    <a:pt x="82438" y="271421"/>
                  </a:lnTo>
                  <a:lnTo>
                    <a:pt x="0" y="408628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7570">
                  <a:srgbClr val="E0E7ED"/>
                </a:gs>
                <a:gs pos="14960">
                  <a:srgbClr val="EBF0F3"/>
                </a:gs>
                <a:gs pos="28670">
                  <a:srgbClr val="FAFBFC"/>
                </a:gs>
                <a:gs pos="40000">
                  <a:srgbClr val="FFFFFF"/>
                </a:gs>
                <a:gs pos="40050">
                  <a:srgbClr val="FFFFFF"/>
                </a:gs>
                <a:gs pos="52460">
                  <a:srgbClr val="F0F1F2"/>
                </a:gs>
                <a:gs pos="62700">
                  <a:srgbClr val="EBECEE"/>
                </a:gs>
                <a:gs pos="66170">
                  <a:srgbClr val="E0E3E2"/>
                </a:gs>
                <a:gs pos="72120">
                  <a:srgbClr val="D3D8D3"/>
                </a:gs>
                <a:gs pos="77030">
                  <a:srgbClr val="CED4C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1543313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8BAC179-C456-A50F-91F0-14DCC586C733}"/>
                </a:ext>
              </a:extLst>
            </p:cNvPr>
            <p:cNvSpPr/>
            <p:nvPr/>
          </p:nvSpPr>
          <p:spPr>
            <a:xfrm>
              <a:off x="2959539" y="2873582"/>
              <a:ext cx="510794" cy="534881"/>
            </a:xfrm>
            <a:custGeom>
              <a:avLst/>
              <a:gdLst>
                <a:gd name="connsiteX0" fmla="*/ 340081 w 510794"/>
                <a:gd name="connsiteY0" fmla="*/ 398546 h 534881"/>
                <a:gd name="connsiteX1" fmla="*/ 337049 w 510794"/>
                <a:gd name="connsiteY1" fmla="*/ 420794 h 534881"/>
                <a:gd name="connsiteX2" fmla="*/ 340081 w 510794"/>
                <a:gd name="connsiteY2" fmla="*/ 398621 h 534881"/>
                <a:gd name="connsiteX3" fmla="*/ 345387 w 510794"/>
                <a:gd name="connsiteY3" fmla="*/ 0 h 534881"/>
                <a:gd name="connsiteX4" fmla="*/ 148692 w 510794"/>
                <a:gd name="connsiteY4" fmla="*/ 123562 h 534881"/>
                <a:gd name="connsiteX5" fmla="*/ 377112 w 510794"/>
                <a:gd name="connsiteY5" fmla="*/ 93809 h 534881"/>
                <a:gd name="connsiteX6" fmla="*/ 302652 w 510794"/>
                <a:gd name="connsiteY6" fmla="*/ 248584 h 534881"/>
                <a:gd name="connsiteX7" fmla="*/ 0 w 510794"/>
                <a:gd name="connsiteY7" fmla="*/ 266474 h 534881"/>
                <a:gd name="connsiteX8" fmla="*/ 353972 w 510794"/>
                <a:gd name="connsiteY8" fmla="*/ 534881 h 534881"/>
                <a:gd name="connsiteX9" fmla="*/ 351679 w 510794"/>
                <a:gd name="connsiteY9" fmla="*/ 313568 h 534881"/>
                <a:gd name="connsiteX10" fmla="*/ 510794 w 510794"/>
                <a:gd name="connsiteY10" fmla="*/ 90796 h 534881"/>
                <a:gd name="connsiteX11" fmla="*/ 424016 w 510794"/>
                <a:gd name="connsiteY11" fmla="*/ 66064 h 534881"/>
                <a:gd name="connsiteX12" fmla="*/ 376619 w 510794"/>
                <a:gd name="connsiteY12" fmla="*/ 9286 h 534881"/>
                <a:gd name="connsiteX13" fmla="*/ 345349 w 510794"/>
                <a:gd name="connsiteY13" fmla="*/ 189 h 53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0794" h="534881">
                  <a:moveTo>
                    <a:pt x="340081" y="398546"/>
                  </a:moveTo>
                  <a:lnTo>
                    <a:pt x="337049" y="420794"/>
                  </a:lnTo>
                  <a:cubicBezTo>
                    <a:pt x="342924" y="413403"/>
                    <a:pt x="343682" y="406012"/>
                    <a:pt x="340081" y="398621"/>
                  </a:cubicBezTo>
                  <a:close/>
                  <a:moveTo>
                    <a:pt x="345387" y="0"/>
                  </a:moveTo>
                  <a:lnTo>
                    <a:pt x="148692" y="123562"/>
                  </a:lnTo>
                  <a:lnTo>
                    <a:pt x="377112" y="93809"/>
                  </a:lnTo>
                  <a:lnTo>
                    <a:pt x="302652" y="248584"/>
                  </a:lnTo>
                  <a:lnTo>
                    <a:pt x="0" y="266474"/>
                  </a:lnTo>
                  <a:cubicBezTo>
                    <a:pt x="116911" y="306954"/>
                    <a:pt x="331060" y="487314"/>
                    <a:pt x="353972" y="534881"/>
                  </a:cubicBezTo>
                  <a:lnTo>
                    <a:pt x="351679" y="313568"/>
                  </a:lnTo>
                  <a:lnTo>
                    <a:pt x="510794" y="90796"/>
                  </a:lnTo>
                  <a:lnTo>
                    <a:pt x="424016" y="66064"/>
                  </a:lnTo>
                  <a:cubicBezTo>
                    <a:pt x="424016" y="66064"/>
                    <a:pt x="405501" y="37959"/>
                    <a:pt x="376619" y="9286"/>
                  </a:cubicBezTo>
                  <a:cubicBezTo>
                    <a:pt x="357099" y="3601"/>
                    <a:pt x="345349" y="189"/>
                    <a:pt x="345349" y="189"/>
                  </a:cubicBez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EADD5BA-8776-43D9-0D53-C5B58680C748}"/>
                </a:ext>
              </a:extLst>
            </p:cNvPr>
            <p:cNvSpPr/>
            <p:nvPr/>
          </p:nvSpPr>
          <p:spPr>
            <a:xfrm>
              <a:off x="2496760" y="2512768"/>
              <a:ext cx="688716" cy="393864"/>
            </a:xfrm>
            <a:custGeom>
              <a:avLst/>
              <a:gdLst>
                <a:gd name="connsiteX0" fmla="*/ 397492 w 688716"/>
                <a:gd name="connsiteY0" fmla="*/ 371616 h 393864"/>
                <a:gd name="connsiteX1" fmla="*/ 394498 w 688716"/>
                <a:gd name="connsiteY1" fmla="*/ 393865 h 393864"/>
                <a:gd name="connsiteX2" fmla="*/ 397530 w 688716"/>
                <a:gd name="connsiteY2" fmla="*/ 371692 h 393864"/>
                <a:gd name="connsiteX3" fmla="*/ 380247 w 688716"/>
                <a:gd name="connsiteY3" fmla="*/ 8793 h 393864"/>
                <a:gd name="connsiteX4" fmla="*/ 161871 w 688716"/>
                <a:gd name="connsiteY4" fmla="*/ 61364 h 393864"/>
                <a:gd name="connsiteX5" fmla="*/ 390272 w 688716"/>
                <a:gd name="connsiteY5" fmla="*/ 31611 h 393864"/>
                <a:gd name="connsiteX6" fmla="*/ 359931 w 688716"/>
                <a:gd name="connsiteY6" fmla="*/ 221654 h 393864"/>
                <a:gd name="connsiteX7" fmla="*/ 159919 w 688716"/>
                <a:gd name="connsiteY7" fmla="*/ 167473 h 393864"/>
                <a:gd name="connsiteX8" fmla="*/ 1259 w 688716"/>
                <a:gd name="connsiteY8" fmla="*/ 352532 h 393864"/>
                <a:gd name="connsiteX9" fmla="*/ 230380 w 688716"/>
                <a:gd name="connsiteY9" fmla="*/ 246803 h 393864"/>
                <a:gd name="connsiteX10" fmla="*/ 362660 w 688716"/>
                <a:gd name="connsiteY10" fmla="*/ 264427 h 393864"/>
                <a:gd name="connsiteX11" fmla="*/ 688717 w 688716"/>
                <a:gd name="connsiteY11" fmla="*/ 17625 h 393864"/>
                <a:gd name="connsiteX12" fmla="*/ 481276 w 688716"/>
                <a:gd name="connsiteY12" fmla="*/ 39115 h 393864"/>
                <a:gd name="connsiteX13" fmla="*/ 450783 w 688716"/>
                <a:gd name="connsiteY13" fmla="*/ 8793 h 393864"/>
                <a:gd name="connsiteX14" fmla="*/ 406721 w 688716"/>
                <a:gd name="connsiteY14" fmla="*/ 0 h 393864"/>
                <a:gd name="connsiteX15" fmla="*/ 380190 w 688716"/>
                <a:gd name="connsiteY15" fmla="*/ 8869 h 39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8716" h="393864">
                  <a:moveTo>
                    <a:pt x="397492" y="371616"/>
                  </a:moveTo>
                  <a:lnTo>
                    <a:pt x="394498" y="393865"/>
                  </a:lnTo>
                  <a:cubicBezTo>
                    <a:pt x="400373" y="386474"/>
                    <a:pt x="400941" y="379083"/>
                    <a:pt x="397530" y="371692"/>
                  </a:cubicBezTo>
                  <a:close/>
                  <a:moveTo>
                    <a:pt x="380247" y="8793"/>
                  </a:moveTo>
                  <a:lnTo>
                    <a:pt x="161871" y="61364"/>
                  </a:lnTo>
                  <a:lnTo>
                    <a:pt x="390272" y="31611"/>
                  </a:lnTo>
                  <a:lnTo>
                    <a:pt x="359931" y="221654"/>
                  </a:lnTo>
                  <a:lnTo>
                    <a:pt x="159919" y="167473"/>
                  </a:lnTo>
                  <a:cubicBezTo>
                    <a:pt x="276867" y="207953"/>
                    <a:pt x="-21635" y="304964"/>
                    <a:pt x="1259" y="352532"/>
                  </a:cubicBezTo>
                  <a:lnTo>
                    <a:pt x="230380" y="246803"/>
                  </a:lnTo>
                  <a:lnTo>
                    <a:pt x="362660" y="264427"/>
                  </a:lnTo>
                  <a:lnTo>
                    <a:pt x="688717" y="17625"/>
                  </a:lnTo>
                  <a:lnTo>
                    <a:pt x="481276" y="39115"/>
                  </a:lnTo>
                  <a:cubicBezTo>
                    <a:pt x="481276" y="39115"/>
                    <a:pt x="479665" y="37486"/>
                    <a:pt x="450783" y="8793"/>
                  </a:cubicBezTo>
                  <a:cubicBezTo>
                    <a:pt x="431263" y="2975"/>
                    <a:pt x="406721" y="0"/>
                    <a:pt x="406721" y="0"/>
                  </a:cubicBezTo>
                  <a:lnTo>
                    <a:pt x="380190" y="8869"/>
                  </a:ln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E6880C6-5353-D547-9614-8D3262FEC683}"/>
                </a:ext>
              </a:extLst>
            </p:cNvPr>
            <p:cNvSpPr/>
            <p:nvPr/>
          </p:nvSpPr>
          <p:spPr>
            <a:xfrm>
              <a:off x="3353385" y="3088512"/>
              <a:ext cx="369415" cy="147543"/>
            </a:xfrm>
            <a:custGeom>
              <a:avLst/>
              <a:gdLst>
                <a:gd name="connsiteX0" fmla="*/ 349708 w 369415"/>
                <a:gd name="connsiteY0" fmla="*/ 144387 h 147543"/>
                <a:gd name="connsiteX1" fmla="*/ 350504 w 369415"/>
                <a:gd name="connsiteY1" fmla="*/ 146755 h 147543"/>
                <a:gd name="connsiteX2" fmla="*/ 367807 w 369415"/>
                <a:gd name="connsiteY2" fmla="*/ 141336 h 147543"/>
                <a:gd name="connsiteX3" fmla="*/ 367769 w 369415"/>
                <a:gd name="connsiteY3" fmla="*/ 141373 h 147543"/>
                <a:gd name="connsiteX4" fmla="*/ 354693 w 369415"/>
                <a:gd name="connsiteY4" fmla="*/ 121778 h 147543"/>
                <a:gd name="connsiteX5" fmla="*/ 187258 w 369415"/>
                <a:gd name="connsiteY5" fmla="*/ 7824 h 147543"/>
                <a:gd name="connsiteX6" fmla="*/ 163398 w 369415"/>
                <a:gd name="connsiteY6" fmla="*/ 16 h 147543"/>
                <a:gd name="connsiteX7" fmla="*/ 133550 w 369415"/>
                <a:gd name="connsiteY7" fmla="*/ 24956 h 147543"/>
                <a:gd name="connsiteX8" fmla="*/ 108307 w 369415"/>
                <a:gd name="connsiteY8" fmla="*/ 56168 h 147543"/>
                <a:gd name="connsiteX9" fmla="*/ 75066 w 369415"/>
                <a:gd name="connsiteY9" fmla="*/ 38923 h 147543"/>
                <a:gd name="connsiteX10" fmla="*/ 59507 w 369415"/>
                <a:gd name="connsiteY10" fmla="*/ 57078 h 147543"/>
                <a:gd name="connsiteX11" fmla="*/ 0 w 369415"/>
                <a:gd name="connsiteY11" fmla="*/ 62403 h 147543"/>
                <a:gd name="connsiteX12" fmla="*/ 56380 w 369415"/>
                <a:gd name="connsiteY12" fmla="*/ 110369 h 147543"/>
                <a:gd name="connsiteX13" fmla="*/ 96140 w 369415"/>
                <a:gd name="connsiteY13" fmla="*/ 112662 h 147543"/>
                <a:gd name="connsiteX14" fmla="*/ 332463 w 369415"/>
                <a:gd name="connsiteY14" fmla="*/ 142946 h 147543"/>
                <a:gd name="connsiteX15" fmla="*/ 349519 w 369415"/>
                <a:gd name="connsiteY15" fmla="*/ 144273 h 14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9415" h="147543">
                  <a:moveTo>
                    <a:pt x="349708" y="144387"/>
                  </a:moveTo>
                  <a:cubicBezTo>
                    <a:pt x="357232" y="144595"/>
                    <a:pt x="347719" y="149390"/>
                    <a:pt x="350504" y="146755"/>
                  </a:cubicBezTo>
                  <a:lnTo>
                    <a:pt x="367807" y="141336"/>
                  </a:lnTo>
                  <a:lnTo>
                    <a:pt x="367769" y="141373"/>
                  </a:lnTo>
                  <a:cubicBezTo>
                    <a:pt x="375274" y="134248"/>
                    <a:pt x="354693" y="121778"/>
                    <a:pt x="354693" y="121778"/>
                  </a:cubicBezTo>
                  <a:cubicBezTo>
                    <a:pt x="354693" y="121778"/>
                    <a:pt x="194478" y="13566"/>
                    <a:pt x="187258" y="7824"/>
                  </a:cubicBezTo>
                  <a:cubicBezTo>
                    <a:pt x="180511" y="2479"/>
                    <a:pt x="172248" y="262"/>
                    <a:pt x="163398" y="16"/>
                  </a:cubicBezTo>
                  <a:cubicBezTo>
                    <a:pt x="137397" y="-629"/>
                    <a:pt x="144238" y="18758"/>
                    <a:pt x="133550" y="24956"/>
                  </a:cubicBezTo>
                  <a:cubicBezTo>
                    <a:pt x="132337" y="25676"/>
                    <a:pt x="105028" y="54596"/>
                    <a:pt x="108307" y="56168"/>
                  </a:cubicBezTo>
                  <a:lnTo>
                    <a:pt x="75066" y="38923"/>
                  </a:lnTo>
                  <a:cubicBezTo>
                    <a:pt x="70954" y="38828"/>
                    <a:pt x="60019" y="56168"/>
                    <a:pt x="59507" y="57078"/>
                  </a:cubicBezTo>
                  <a:cubicBezTo>
                    <a:pt x="58484" y="58916"/>
                    <a:pt x="1308" y="59409"/>
                    <a:pt x="0" y="62403"/>
                  </a:cubicBezTo>
                  <a:cubicBezTo>
                    <a:pt x="6481" y="74058"/>
                    <a:pt x="56380" y="110369"/>
                    <a:pt x="56380" y="110369"/>
                  </a:cubicBezTo>
                  <a:cubicBezTo>
                    <a:pt x="56380" y="110369"/>
                    <a:pt x="78894" y="96193"/>
                    <a:pt x="96140" y="112662"/>
                  </a:cubicBezTo>
                  <a:cubicBezTo>
                    <a:pt x="153297" y="119693"/>
                    <a:pt x="332463" y="142946"/>
                    <a:pt x="332463" y="142946"/>
                  </a:cubicBezTo>
                  <a:cubicBezTo>
                    <a:pt x="332463" y="142946"/>
                    <a:pt x="340801" y="144084"/>
                    <a:pt x="349519" y="144273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05385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6049A94-28F9-F9C9-3EAD-C0A7AD28E74E}"/>
                </a:ext>
              </a:extLst>
            </p:cNvPr>
            <p:cNvSpPr/>
            <p:nvPr/>
          </p:nvSpPr>
          <p:spPr>
            <a:xfrm>
              <a:off x="3455059" y="3206272"/>
              <a:ext cx="264668" cy="85091"/>
            </a:xfrm>
            <a:custGeom>
              <a:avLst/>
              <a:gdLst>
                <a:gd name="connsiteX0" fmla="*/ 162754 w 264668"/>
                <a:gd name="connsiteY0" fmla="*/ 84997 h 85091"/>
                <a:gd name="connsiteX1" fmla="*/ 245912 w 264668"/>
                <a:gd name="connsiteY1" fmla="*/ 55262 h 85091"/>
                <a:gd name="connsiteX2" fmla="*/ 264105 w 264668"/>
                <a:gd name="connsiteY2" fmla="*/ 40613 h 85091"/>
                <a:gd name="connsiteX3" fmla="*/ 264105 w 264668"/>
                <a:gd name="connsiteY3" fmla="*/ 40594 h 85091"/>
                <a:gd name="connsiteX4" fmla="*/ 229727 w 264668"/>
                <a:gd name="connsiteY4" fmla="*/ 29109 h 85091"/>
                <a:gd name="connsiteX5" fmla="*/ 0 w 264668"/>
                <a:gd name="connsiteY5" fmla="*/ 0 h 85091"/>
                <a:gd name="connsiteX6" fmla="*/ 162602 w 264668"/>
                <a:gd name="connsiteY6" fmla="*/ 85091 h 85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668" h="85091">
                  <a:moveTo>
                    <a:pt x="162754" y="84997"/>
                  </a:moveTo>
                  <a:cubicBezTo>
                    <a:pt x="206020" y="69495"/>
                    <a:pt x="245912" y="55262"/>
                    <a:pt x="245912" y="55262"/>
                  </a:cubicBezTo>
                  <a:cubicBezTo>
                    <a:pt x="245912" y="55262"/>
                    <a:pt x="268483" y="47625"/>
                    <a:pt x="264105" y="40613"/>
                  </a:cubicBezTo>
                  <a:lnTo>
                    <a:pt x="264105" y="40594"/>
                  </a:lnTo>
                  <a:cubicBezTo>
                    <a:pt x="258647" y="31763"/>
                    <a:pt x="229727" y="29109"/>
                    <a:pt x="229727" y="29109"/>
                  </a:cubicBezTo>
                  <a:cubicBezTo>
                    <a:pt x="229727" y="29109"/>
                    <a:pt x="62388" y="8149"/>
                    <a:pt x="0" y="0"/>
                  </a:cubicBezTo>
                  <a:cubicBezTo>
                    <a:pt x="32786" y="30512"/>
                    <a:pt x="89829" y="72394"/>
                    <a:pt x="162602" y="85091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2151459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10EF6AC-64C3-EBC5-39F9-7030BA073462}"/>
                </a:ext>
              </a:extLst>
            </p:cNvPr>
            <p:cNvSpPr/>
            <p:nvPr/>
          </p:nvSpPr>
          <p:spPr>
            <a:xfrm>
              <a:off x="3629278" y="3259986"/>
              <a:ext cx="121583" cy="34964"/>
            </a:xfrm>
            <a:custGeom>
              <a:avLst/>
              <a:gdLst>
                <a:gd name="connsiteX0" fmla="*/ 25679 w 121583"/>
                <a:gd name="connsiteY0" fmla="*/ 34883 h 34964"/>
                <a:gd name="connsiteX1" fmla="*/ 70290 w 121583"/>
                <a:gd name="connsiteY1" fmla="*/ 31945 h 34964"/>
                <a:gd name="connsiteX2" fmla="*/ 120815 w 121583"/>
                <a:gd name="connsiteY2" fmla="*/ 25293 h 34964"/>
                <a:gd name="connsiteX3" fmla="*/ 121364 w 121583"/>
                <a:gd name="connsiteY3" fmla="*/ 20935 h 34964"/>
                <a:gd name="connsiteX4" fmla="*/ 111851 w 121583"/>
                <a:gd name="connsiteY4" fmla="*/ 1756 h 34964"/>
                <a:gd name="connsiteX5" fmla="*/ 111813 w 121583"/>
                <a:gd name="connsiteY5" fmla="*/ 1756 h 34964"/>
                <a:gd name="connsiteX6" fmla="*/ 101674 w 121583"/>
                <a:gd name="connsiteY6" fmla="*/ 12 h 34964"/>
                <a:gd name="connsiteX7" fmla="*/ 76279 w 121583"/>
                <a:gd name="connsiteY7" fmla="*/ 5129 h 34964"/>
                <a:gd name="connsiteX8" fmla="*/ 0 w 121583"/>
                <a:gd name="connsiteY8" fmla="*/ 32931 h 34964"/>
                <a:gd name="connsiteX9" fmla="*/ 25584 w 121583"/>
                <a:gd name="connsiteY9" fmla="*/ 34636 h 3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583" h="34964">
                  <a:moveTo>
                    <a:pt x="25679" y="34883"/>
                  </a:moveTo>
                  <a:cubicBezTo>
                    <a:pt x="40063" y="35262"/>
                    <a:pt x="54940" y="34333"/>
                    <a:pt x="70290" y="31945"/>
                  </a:cubicBezTo>
                  <a:lnTo>
                    <a:pt x="120815" y="25293"/>
                  </a:lnTo>
                  <a:cubicBezTo>
                    <a:pt x="121175" y="22507"/>
                    <a:pt x="121364" y="20935"/>
                    <a:pt x="121364" y="20935"/>
                  </a:cubicBezTo>
                  <a:cubicBezTo>
                    <a:pt x="121364" y="20935"/>
                    <a:pt x="123885" y="5963"/>
                    <a:pt x="111851" y="1756"/>
                  </a:cubicBezTo>
                  <a:lnTo>
                    <a:pt x="111813" y="1756"/>
                  </a:lnTo>
                  <a:cubicBezTo>
                    <a:pt x="108572" y="619"/>
                    <a:pt x="105104" y="88"/>
                    <a:pt x="101674" y="12"/>
                  </a:cubicBezTo>
                  <a:cubicBezTo>
                    <a:pt x="88844" y="-291"/>
                    <a:pt x="76279" y="5129"/>
                    <a:pt x="76279" y="5129"/>
                  </a:cubicBezTo>
                  <a:cubicBezTo>
                    <a:pt x="76279" y="5129"/>
                    <a:pt x="40461" y="18187"/>
                    <a:pt x="0" y="32931"/>
                  </a:cubicBezTo>
                  <a:cubicBezTo>
                    <a:pt x="8149" y="33878"/>
                    <a:pt x="16867" y="34447"/>
                    <a:pt x="25584" y="34636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639866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AAAEBB1-9AF4-59F5-9C63-8217E06C69AC}"/>
                </a:ext>
              </a:extLst>
            </p:cNvPr>
            <p:cNvSpPr/>
            <p:nvPr/>
          </p:nvSpPr>
          <p:spPr>
            <a:xfrm>
              <a:off x="2711296" y="5318413"/>
              <a:ext cx="75956" cy="75956"/>
            </a:xfrm>
            <a:custGeom>
              <a:avLst/>
              <a:gdLst>
                <a:gd name="connsiteX0" fmla="*/ 75957 w 75956"/>
                <a:gd name="connsiteY0" fmla="*/ 37978 h 75956"/>
                <a:gd name="connsiteX1" fmla="*/ 37978 w 75956"/>
                <a:gd name="connsiteY1" fmla="*/ 75957 h 75956"/>
                <a:gd name="connsiteX2" fmla="*/ 0 w 75956"/>
                <a:gd name="connsiteY2" fmla="*/ 37978 h 75956"/>
                <a:gd name="connsiteX3" fmla="*/ 37978 w 75956"/>
                <a:gd name="connsiteY3" fmla="*/ 0 h 75956"/>
                <a:gd name="connsiteX4" fmla="*/ 75957 w 75956"/>
                <a:gd name="connsiteY4" fmla="*/ 37978 h 75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56" h="75956">
                  <a:moveTo>
                    <a:pt x="75957" y="37978"/>
                  </a:moveTo>
                  <a:cubicBezTo>
                    <a:pt x="75957" y="58953"/>
                    <a:pt x="58953" y="75957"/>
                    <a:pt x="37978" y="75957"/>
                  </a:cubicBezTo>
                  <a:cubicBezTo>
                    <a:pt x="17003" y="75957"/>
                    <a:pt x="0" y="58953"/>
                    <a:pt x="0" y="37978"/>
                  </a:cubicBezTo>
                  <a:cubicBezTo>
                    <a:pt x="0" y="17003"/>
                    <a:pt x="17003" y="0"/>
                    <a:pt x="37978" y="0"/>
                  </a:cubicBezTo>
                  <a:cubicBezTo>
                    <a:pt x="58953" y="0"/>
                    <a:pt x="75957" y="17003"/>
                    <a:pt x="75957" y="37978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5FED05D-8DC8-754C-A868-2C62EDF4CD1D}"/>
                </a:ext>
              </a:extLst>
            </p:cNvPr>
            <p:cNvSpPr/>
            <p:nvPr/>
          </p:nvSpPr>
          <p:spPr>
            <a:xfrm>
              <a:off x="2169895" y="3798557"/>
              <a:ext cx="101275" cy="101275"/>
            </a:xfrm>
            <a:custGeom>
              <a:avLst/>
              <a:gdLst>
                <a:gd name="connsiteX0" fmla="*/ 101276 w 101275"/>
                <a:gd name="connsiteY0" fmla="*/ 50638 h 101275"/>
                <a:gd name="connsiteX1" fmla="*/ 50638 w 101275"/>
                <a:gd name="connsiteY1" fmla="*/ 101276 h 101275"/>
                <a:gd name="connsiteX2" fmla="*/ 0 w 101275"/>
                <a:gd name="connsiteY2" fmla="*/ 50638 h 101275"/>
                <a:gd name="connsiteX3" fmla="*/ 50638 w 101275"/>
                <a:gd name="connsiteY3" fmla="*/ 0 h 101275"/>
                <a:gd name="connsiteX4" fmla="*/ 101276 w 101275"/>
                <a:gd name="connsiteY4" fmla="*/ 50638 h 10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75" h="101275">
                  <a:moveTo>
                    <a:pt x="101276" y="50638"/>
                  </a:moveTo>
                  <a:cubicBezTo>
                    <a:pt x="101276" y="78604"/>
                    <a:pt x="78605" y="101276"/>
                    <a:pt x="50638" y="101276"/>
                  </a:cubicBezTo>
                  <a:cubicBezTo>
                    <a:pt x="22671" y="101276"/>
                    <a:pt x="0" y="78604"/>
                    <a:pt x="0" y="50638"/>
                  </a:cubicBezTo>
                  <a:cubicBezTo>
                    <a:pt x="0" y="22671"/>
                    <a:pt x="22671" y="0"/>
                    <a:pt x="50638" y="0"/>
                  </a:cubicBezTo>
                  <a:cubicBezTo>
                    <a:pt x="78605" y="0"/>
                    <a:pt x="101276" y="22671"/>
                    <a:pt x="101276" y="50638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8BB554C-C124-60B6-AD9F-95F1B89CF907}"/>
                </a:ext>
              </a:extLst>
            </p:cNvPr>
            <p:cNvSpPr/>
            <p:nvPr/>
          </p:nvSpPr>
          <p:spPr>
            <a:xfrm>
              <a:off x="2583545" y="4360216"/>
              <a:ext cx="79784" cy="79784"/>
            </a:xfrm>
            <a:custGeom>
              <a:avLst/>
              <a:gdLst>
                <a:gd name="connsiteX0" fmla="*/ 79785 w 79784"/>
                <a:gd name="connsiteY0" fmla="*/ 39893 h 79784"/>
                <a:gd name="connsiteX1" fmla="*/ 39892 w 79784"/>
                <a:gd name="connsiteY1" fmla="*/ 79785 h 79784"/>
                <a:gd name="connsiteX2" fmla="*/ 0 w 79784"/>
                <a:gd name="connsiteY2" fmla="*/ 39893 h 79784"/>
                <a:gd name="connsiteX3" fmla="*/ 39892 w 79784"/>
                <a:gd name="connsiteY3" fmla="*/ 0 h 79784"/>
                <a:gd name="connsiteX4" fmla="*/ 79785 w 79784"/>
                <a:gd name="connsiteY4" fmla="*/ 39893 h 7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84" h="79784">
                  <a:moveTo>
                    <a:pt x="79785" y="39893"/>
                  </a:moveTo>
                  <a:cubicBezTo>
                    <a:pt x="79785" y="61924"/>
                    <a:pt x="61924" y="79785"/>
                    <a:pt x="39892" y="79785"/>
                  </a:cubicBezTo>
                  <a:cubicBezTo>
                    <a:pt x="17861" y="79785"/>
                    <a:pt x="0" y="61924"/>
                    <a:pt x="0" y="39893"/>
                  </a:cubicBezTo>
                  <a:cubicBezTo>
                    <a:pt x="0" y="17861"/>
                    <a:pt x="17861" y="0"/>
                    <a:pt x="39892" y="0"/>
                  </a:cubicBezTo>
                  <a:cubicBezTo>
                    <a:pt x="61924" y="0"/>
                    <a:pt x="79785" y="17861"/>
                    <a:pt x="79785" y="39893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F83EFC9-7219-D2C4-7E00-EDB6EC110CA8}"/>
                </a:ext>
              </a:extLst>
            </p:cNvPr>
            <p:cNvSpPr/>
            <p:nvPr/>
          </p:nvSpPr>
          <p:spPr>
            <a:xfrm>
              <a:off x="1932983" y="2565623"/>
              <a:ext cx="838297" cy="1207065"/>
            </a:xfrm>
            <a:custGeom>
              <a:avLst/>
              <a:gdLst>
                <a:gd name="connsiteX0" fmla="*/ 717365 w 838297"/>
                <a:gd name="connsiteY0" fmla="*/ 1196585 h 1207065"/>
                <a:gd name="connsiteX1" fmla="*/ 109730 w 838297"/>
                <a:gd name="connsiteY1" fmla="*/ 768475 h 1207065"/>
                <a:gd name="connsiteX2" fmla="*/ 137323 w 838297"/>
                <a:gd name="connsiteY2" fmla="*/ 98812 h 1207065"/>
                <a:gd name="connsiteX3" fmla="*/ 174108 w 838297"/>
                <a:gd name="connsiteY3" fmla="*/ 0 h 1207065"/>
                <a:gd name="connsiteX4" fmla="*/ 772533 w 838297"/>
                <a:gd name="connsiteY4" fmla="*/ 911159 h 1207065"/>
                <a:gd name="connsiteX5" fmla="*/ 717195 w 838297"/>
                <a:gd name="connsiteY5" fmla="*/ 1196755 h 120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8297" h="1207065">
                  <a:moveTo>
                    <a:pt x="717365" y="1196585"/>
                  </a:moveTo>
                  <a:cubicBezTo>
                    <a:pt x="616052" y="1218530"/>
                    <a:pt x="339856" y="1251468"/>
                    <a:pt x="109730" y="768475"/>
                  </a:cubicBezTo>
                  <a:cubicBezTo>
                    <a:pt x="-120433" y="285406"/>
                    <a:pt x="72889" y="98812"/>
                    <a:pt x="137323" y="98812"/>
                  </a:cubicBezTo>
                  <a:cubicBezTo>
                    <a:pt x="201739" y="98812"/>
                    <a:pt x="174108" y="0"/>
                    <a:pt x="174108" y="0"/>
                  </a:cubicBezTo>
                  <a:cubicBezTo>
                    <a:pt x="293842" y="450131"/>
                    <a:pt x="643645" y="735538"/>
                    <a:pt x="772533" y="911159"/>
                  </a:cubicBezTo>
                  <a:cubicBezTo>
                    <a:pt x="901212" y="1087027"/>
                    <a:pt x="818395" y="1174772"/>
                    <a:pt x="717195" y="1196755"/>
                  </a:cubicBezTo>
                  <a:close/>
                </a:path>
              </a:pathLst>
            </a:custGeom>
            <a:solidFill>
              <a:srgbClr val="F3F7E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F670891-1F90-A604-AC52-E9A50348A105}"/>
                </a:ext>
              </a:extLst>
            </p:cNvPr>
            <p:cNvSpPr/>
            <p:nvPr/>
          </p:nvSpPr>
          <p:spPr>
            <a:xfrm>
              <a:off x="1998988" y="2777499"/>
              <a:ext cx="740734" cy="872647"/>
            </a:xfrm>
            <a:custGeom>
              <a:avLst/>
              <a:gdLst>
                <a:gd name="connsiteX0" fmla="*/ 137781 w 740734"/>
                <a:gd name="connsiteY0" fmla="*/ 0 h 872647"/>
                <a:gd name="connsiteX1" fmla="*/ 108615 w 740734"/>
                <a:gd name="connsiteY1" fmla="*/ 71465 h 872647"/>
                <a:gd name="connsiteX2" fmla="*/ 86783 w 740734"/>
                <a:gd name="connsiteY2" fmla="*/ 555519 h 872647"/>
                <a:gd name="connsiteX3" fmla="*/ 567312 w 740734"/>
                <a:gd name="connsiteY3" fmla="*/ 865051 h 872647"/>
                <a:gd name="connsiteX4" fmla="*/ 740640 w 740734"/>
                <a:gd name="connsiteY4" fmla="*/ 831564 h 872647"/>
                <a:gd name="connsiteX5" fmla="*/ 554311 w 740734"/>
                <a:gd name="connsiteY5" fmla="*/ 649972 h 872647"/>
                <a:gd name="connsiteX6" fmla="*/ 137572 w 740734"/>
                <a:gd name="connsiteY6" fmla="*/ 133 h 87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734" h="872647">
                  <a:moveTo>
                    <a:pt x="137781" y="0"/>
                  </a:moveTo>
                  <a:cubicBezTo>
                    <a:pt x="137781" y="0"/>
                    <a:pt x="159575" y="71465"/>
                    <a:pt x="108615" y="71465"/>
                  </a:cubicBezTo>
                  <a:cubicBezTo>
                    <a:pt x="57673" y="71465"/>
                    <a:pt x="-95264" y="206361"/>
                    <a:pt x="86783" y="555519"/>
                  </a:cubicBezTo>
                  <a:cubicBezTo>
                    <a:pt x="268791" y="904716"/>
                    <a:pt x="487261" y="880970"/>
                    <a:pt x="567312" y="865051"/>
                  </a:cubicBezTo>
                  <a:cubicBezTo>
                    <a:pt x="614254" y="855746"/>
                    <a:pt x="734424" y="876668"/>
                    <a:pt x="740640" y="831564"/>
                  </a:cubicBezTo>
                  <a:cubicBezTo>
                    <a:pt x="745018" y="799536"/>
                    <a:pt x="596534" y="702543"/>
                    <a:pt x="554311" y="649972"/>
                  </a:cubicBezTo>
                  <a:cubicBezTo>
                    <a:pt x="452163" y="523188"/>
                    <a:pt x="232139" y="325526"/>
                    <a:pt x="137572" y="133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88350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2137584-B5B4-214C-76D2-9B706CC9143D}"/>
                </a:ext>
              </a:extLst>
            </p:cNvPr>
            <p:cNvSpPr/>
            <p:nvPr/>
          </p:nvSpPr>
          <p:spPr>
            <a:xfrm>
              <a:off x="1885955" y="2583608"/>
              <a:ext cx="1001228" cy="1240736"/>
            </a:xfrm>
            <a:custGeom>
              <a:avLst/>
              <a:gdLst>
                <a:gd name="connsiteX0" fmla="*/ 945947 w 1001228"/>
                <a:gd name="connsiteY0" fmla="*/ 1134823 h 1240736"/>
                <a:gd name="connsiteX1" fmla="*/ 851759 w 1001228"/>
                <a:gd name="connsiteY1" fmla="*/ 1134823 h 1240736"/>
                <a:gd name="connsiteX2" fmla="*/ 151717 w 1001228"/>
                <a:gd name="connsiteY2" fmla="*/ 759663 h 1240736"/>
                <a:gd name="connsiteX3" fmla="*/ 139607 w 1001228"/>
                <a:gd name="connsiteY3" fmla="*/ 33847 h 1240736"/>
                <a:gd name="connsiteX4" fmla="*/ 159582 w 1001228"/>
                <a:gd name="connsiteY4" fmla="*/ 0 h 1240736"/>
                <a:gd name="connsiteX5" fmla="*/ 36474 w 1001228"/>
                <a:gd name="connsiteY5" fmla="*/ 232760 h 1240736"/>
                <a:gd name="connsiteX6" fmla="*/ 115634 w 1001228"/>
                <a:gd name="connsiteY6" fmla="*/ 1036750 h 1240736"/>
                <a:gd name="connsiteX7" fmla="*/ 665790 w 1001228"/>
                <a:gd name="connsiteY7" fmla="*/ 1233085 h 1240736"/>
                <a:gd name="connsiteX8" fmla="*/ 812416 w 1001228"/>
                <a:gd name="connsiteY8" fmla="*/ 1209870 h 1240736"/>
                <a:gd name="connsiteX9" fmla="*/ 1001228 w 1001228"/>
                <a:gd name="connsiteY9" fmla="*/ 1134804 h 1240736"/>
                <a:gd name="connsiteX10" fmla="*/ 946080 w 1001228"/>
                <a:gd name="connsiteY10" fmla="*/ 1134804 h 124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1228" h="1240736">
                  <a:moveTo>
                    <a:pt x="945947" y="1134823"/>
                  </a:moveTo>
                  <a:lnTo>
                    <a:pt x="851759" y="1134823"/>
                  </a:lnTo>
                  <a:cubicBezTo>
                    <a:pt x="796744" y="1134823"/>
                    <a:pt x="411293" y="1275517"/>
                    <a:pt x="151717" y="759663"/>
                  </a:cubicBezTo>
                  <a:cubicBezTo>
                    <a:pt x="-26804" y="409992"/>
                    <a:pt x="89254" y="128092"/>
                    <a:pt x="139607" y="33847"/>
                  </a:cubicBezTo>
                  <a:cubicBezTo>
                    <a:pt x="151320" y="11901"/>
                    <a:pt x="159506" y="114"/>
                    <a:pt x="159582" y="0"/>
                  </a:cubicBezTo>
                  <a:cubicBezTo>
                    <a:pt x="104566" y="79330"/>
                    <a:pt x="61016" y="124946"/>
                    <a:pt x="36474" y="232760"/>
                  </a:cubicBezTo>
                  <a:cubicBezTo>
                    <a:pt x="-19470" y="478975"/>
                    <a:pt x="-23848" y="828551"/>
                    <a:pt x="115634" y="1036750"/>
                  </a:cubicBezTo>
                  <a:cubicBezTo>
                    <a:pt x="247744" y="1234014"/>
                    <a:pt x="469701" y="1256869"/>
                    <a:pt x="665790" y="1233085"/>
                  </a:cubicBezTo>
                  <a:cubicBezTo>
                    <a:pt x="707578" y="1228006"/>
                    <a:pt x="773225" y="1230299"/>
                    <a:pt x="812416" y="1209870"/>
                  </a:cubicBezTo>
                  <a:cubicBezTo>
                    <a:pt x="812416" y="1209870"/>
                    <a:pt x="938291" y="1144203"/>
                    <a:pt x="1001228" y="1134804"/>
                  </a:cubicBezTo>
                  <a:lnTo>
                    <a:pt x="946080" y="1134804"/>
                  </a:lnTo>
                  <a:close/>
                </a:path>
              </a:pathLst>
            </a:custGeom>
            <a:solidFill>
              <a:srgbClr val="095731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DFA01FC-586D-7D37-0C1D-C5E2457F7FC3}"/>
                </a:ext>
              </a:extLst>
            </p:cNvPr>
            <p:cNvSpPr/>
            <p:nvPr/>
          </p:nvSpPr>
          <p:spPr>
            <a:xfrm>
              <a:off x="1879732" y="2580083"/>
              <a:ext cx="1008360" cy="1250501"/>
            </a:xfrm>
            <a:custGeom>
              <a:avLst/>
              <a:gdLst>
                <a:gd name="connsiteX0" fmla="*/ 952170 w 1008360"/>
                <a:gd name="connsiteY0" fmla="*/ 1138348 h 1250501"/>
                <a:gd name="connsiteX1" fmla="*/ 952170 w 1008360"/>
                <a:gd name="connsiteY1" fmla="*/ 1132112 h 1250501"/>
                <a:gd name="connsiteX2" fmla="*/ 857982 w 1008360"/>
                <a:gd name="connsiteY2" fmla="*/ 1132112 h 1250501"/>
                <a:gd name="connsiteX3" fmla="*/ 834994 w 1008360"/>
                <a:gd name="connsiteY3" fmla="*/ 1134974 h 1250501"/>
                <a:gd name="connsiteX4" fmla="*/ 696233 w 1008360"/>
                <a:gd name="connsiteY4" fmla="*/ 1149661 h 1250501"/>
                <a:gd name="connsiteX5" fmla="*/ 437093 w 1008360"/>
                <a:gd name="connsiteY5" fmla="*/ 1079371 h 1250501"/>
                <a:gd name="connsiteX6" fmla="*/ 163455 w 1008360"/>
                <a:gd name="connsiteY6" fmla="*/ 760402 h 1250501"/>
                <a:gd name="connsiteX7" fmla="*/ 163455 w 1008360"/>
                <a:gd name="connsiteY7" fmla="*/ 760364 h 1250501"/>
                <a:gd name="connsiteX8" fmla="*/ 68262 w 1008360"/>
                <a:gd name="connsiteY8" fmla="*/ 382380 h 1250501"/>
                <a:gd name="connsiteX9" fmla="*/ 151307 w 1008360"/>
                <a:gd name="connsiteY9" fmla="*/ 40309 h 1250501"/>
                <a:gd name="connsiteX10" fmla="*/ 170960 w 1008360"/>
                <a:gd name="connsiteY10" fmla="*/ 7088 h 1250501"/>
                <a:gd name="connsiteX11" fmla="*/ 160745 w 1008360"/>
                <a:gd name="connsiteY11" fmla="*/ 0 h 1250501"/>
                <a:gd name="connsiteX12" fmla="*/ 87479 w 1008360"/>
                <a:gd name="connsiteY12" fmla="*/ 106032 h 1250501"/>
                <a:gd name="connsiteX13" fmla="*/ 36633 w 1008360"/>
                <a:gd name="connsiteY13" fmla="*/ 234901 h 1250501"/>
                <a:gd name="connsiteX14" fmla="*/ 0 w 1008360"/>
                <a:gd name="connsiteY14" fmla="*/ 565298 h 1250501"/>
                <a:gd name="connsiteX15" fmla="*/ 116664 w 1008360"/>
                <a:gd name="connsiteY15" fmla="*/ 1043743 h 1250501"/>
                <a:gd name="connsiteX16" fmla="*/ 313625 w 1008360"/>
                <a:gd name="connsiteY16" fmla="*/ 1207197 h 1250501"/>
                <a:gd name="connsiteX17" fmla="*/ 552051 w 1008360"/>
                <a:gd name="connsiteY17" fmla="*/ 1250501 h 1250501"/>
                <a:gd name="connsiteX18" fmla="*/ 672771 w 1008360"/>
                <a:gd name="connsiteY18" fmla="*/ 1242769 h 1250501"/>
                <a:gd name="connsiteX19" fmla="*/ 746909 w 1008360"/>
                <a:gd name="connsiteY19" fmla="*/ 1236970 h 1250501"/>
                <a:gd name="connsiteX20" fmla="*/ 821539 w 1008360"/>
                <a:gd name="connsiteY20" fmla="*/ 1218909 h 1250501"/>
                <a:gd name="connsiteX21" fmla="*/ 842063 w 1008360"/>
                <a:gd name="connsiteY21" fmla="*/ 1208581 h 1250501"/>
                <a:gd name="connsiteX22" fmla="*/ 922435 w 1008360"/>
                <a:gd name="connsiteY22" fmla="*/ 1171986 h 1250501"/>
                <a:gd name="connsiteX23" fmla="*/ 1008360 w 1008360"/>
                <a:gd name="connsiteY23" fmla="*/ 1144488 h 1250501"/>
                <a:gd name="connsiteX24" fmla="*/ 1007451 w 1008360"/>
                <a:gd name="connsiteY24" fmla="*/ 1132112 h 1250501"/>
                <a:gd name="connsiteX25" fmla="*/ 952170 w 1008360"/>
                <a:gd name="connsiteY25" fmla="*/ 1132112 h 1250501"/>
                <a:gd name="connsiteX26" fmla="*/ 952170 w 1008360"/>
                <a:gd name="connsiteY26" fmla="*/ 1144563 h 1250501"/>
                <a:gd name="connsiteX27" fmla="*/ 1007451 w 1008360"/>
                <a:gd name="connsiteY27" fmla="*/ 1144563 h 1250501"/>
                <a:gd name="connsiteX28" fmla="*/ 1007451 w 1008360"/>
                <a:gd name="connsiteY28" fmla="*/ 1138366 h 1250501"/>
                <a:gd name="connsiteX29" fmla="*/ 1006522 w 1008360"/>
                <a:gd name="connsiteY29" fmla="*/ 1132188 h 1250501"/>
                <a:gd name="connsiteX30" fmla="*/ 886902 w 1008360"/>
                <a:gd name="connsiteY30" fmla="*/ 1173767 h 1250501"/>
                <a:gd name="connsiteX31" fmla="*/ 815777 w 1008360"/>
                <a:gd name="connsiteY31" fmla="*/ 1207899 h 1250501"/>
                <a:gd name="connsiteX32" fmla="*/ 745658 w 1008360"/>
                <a:gd name="connsiteY32" fmla="*/ 1224595 h 1250501"/>
                <a:gd name="connsiteX33" fmla="*/ 671274 w 1008360"/>
                <a:gd name="connsiteY33" fmla="*/ 1230451 h 1250501"/>
                <a:gd name="connsiteX34" fmla="*/ 552051 w 1008360"/>
                <a:gd name="connsiteY34" fmla="*/ 1238050 h 1250501"/>
                <a:gd name="connsiteX35" fmla="*/ 318439 w 1008360"/>
                <a:gd name="connsiteY35" fmla="*/ 1195694 h 1250501"/>
                <a:gd name="connsiteX36" fmla="*/ 126992 w 1008360"/>
                <a:gd name="connsiteY36" fmla="*/ 1036844 h 1250501"/>
                <a:gd name="connsiteX37" fmla="*/ 12394 w 1008360"/>
                <a:gd name="connsiteY37" fmla="*/ 565298 h 1250501"/>
                <a:gd name="connsiteX38" fmla="*/ 48762 w 1008360"/>
                <a:gd name="connsiteY38" fmla="*/ 237668 h 1250501"/>
                <a:gd name="connsiteX39" fmla="*/ 98111 w 1008360"/>
                <a:gd name="connsiteY39" fmla="*/ 112457 h 1250501"/>
                <a:gd name="connsiteX40" fmla="*/ 170884 w 1008360"/>
                <a:gd name="connsiteY40" fmla="*/ 7088 h 1250501"/>
                <a:gd name="connsiteX41" fmla="*/ 160745 w 1008360"/>
                <a:gd name="connsiteY41" fmla="*/ 38 h 1250501"/>
                <a:gd name="connsiteX42" fmla="*/ 140372 w 1008360"/>
                <a:gd name="connsiteY42" fmla="*/ 34453 h 1250501"/>
                <a:gd name="connsiteX43" fmla="*/ 140770 w 1008360"/>
                <a:gd name="connsiteY43" fmla="*/ 33771 h 1250501"/>
                <a:gd name="connsiteX44" fmla="*/ 140372 w 1008360"/>
                <a:gd name="connsiteY44" fmla="*/ 34453 h 1250501"/>
                <a:gd name="connsiteX45" fmla="*/ 55868 w 1008360"/>
                <a:gd name="connsiteY45" fmla="*/ 382380 h 1250501"/>
                <a:gd name="connsiteX46" fmla="*/ 152425 w 1008360"/>
                <a:gd name="connsiteY46" fmla="*/ 766030 h 1250501"/>
                <a:gd name="connsiteX47" fmla="*/ 152425 w 1008360"/>
                <a:gd name="connsiteY47" fmla="*/ 765992 h 1250501"/>
                <a:gd name="connsiteX48" fmla="*/ 430763 w 1008360"/>
                <a:gd name="connsiteY48" fmla="*/ 1090040 h 1250501"/>
                <a:gd name="connsiteX49" fmla="*/ 696270 w 1008360"/>
                <a:gd name="connsiteY49" fmla="*/ 1162075 h 1250501"/>
                <a:gd name="connsiteX50" fmla="*/ 801469 w 1008360"/>
                <a:gd name="connsiteY50" fmla="*/ 1153205 h 1250501"/>
                <a:gd name="connsiteX51" fmla="*/ 837079 w 1008360"/>
                <a:gd name="connsiteY51" fmla="*/ 1147179 h 1250501"/>
                <a:gd name="connsiteX52" fmla="*/ 858020 w 1008360"/>
                <a:gd name="connsiteY52" fmla="*/ 1144545 h 1250501"/>
                <a:gd name="connsiteX53" fmla="*/ 952018 w 1008360"/>
                <a:gd name="connsiteY53" fmla="*/ 1144545 h 1250501"/>
                <a:gd name="connsiteX54" fmla="*/ 952018 w 1008360"/>
                <a:gd name="connsiteY54" fmla="*/ 1138670 h 125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008360" h="1250501">
                  <a:moveTo>
                    <a:pt x="952170" y="1138348"/>
                  </a:moveTo>
                  <a:lnTo>
                    <a:pt x="952170" y="1132112"/>
                  </a:lnTo>
                  <a:lnTo>
                    <a:pt x="857982" y="1132112"/>
                  </a:lnTo>
                  <a:cubicBezTo>
                    <a:pt x="852221" y="1132112"/>
                    <a:pt x="844735" y="1133306"/>
                    <a:pt x="834994" y="1134974"/>
                  </a:cubicBezTo>
                  <a:cubicBezTo>
                    <a:pt x="805752" y="1139920"/>
                    <a:pt x="756896" y="1149661"/>
                    <a:pt x="696233" y="1149661"/>
                  </a:cubicBezTo>
                  <a:cubicBezTo>
                    <a:pt x="622171" y="1149642"/>
                    <a:pt x="530826" y="1135145"/>
                    <a:pt x="437093" y="1079371"/>
                  </a:cubicBezTo>
                  <a:cubicBezTo>
                    <a:pt x="343360" y="1023597"/>
                    <a:pt x="247011" y="926434"/>
                    <a:pt x="163455" y="760402"/>
                  </a:cubicBezTo>
                  <a:lnTo>
                    <a:pt x="163455" y="760364"/>
                  </a:lnTo>
                  <a:cubicBezTo>
                    <a:pt x="92160" y="620826"/>
                    <a:pt x="68262" y="492298"/>
                    <a:pt x="68262" y="382380"/>
                  </a:cubicBezTo>
                  <a:cubicBezTo>
                    <a:pt x="68262" y="218717"/>
                    <a:pt x="121497" y="96045"/>
                    <a:pt x="151307" y="40309"/>
                  </a:cubicBezTo>
                  <a:cubicBezTo>
                    <a:pt x="162924" y="18610"/>
                    <a:pt x="170884" y="7126"/>
                    <a:pt x="170960" y="7088"/>
                  </a:cubicBezTo>
                  <a:lnTo>
                    <a:pt x="160745" y="0"/>
                  </a:lnTo>
                  <a:cubicBezTo>
                    <a:pt x="133341" y="39494"/>
                    <a:pt x="108610" y="70802"/>
                    <a:pt x="87479" y="106032"/>
                  </a:cubicBezTo>
                  <a:cubicBezTo>
                    <a:pt x="66367" y="141301"/>
                    <a:pt x="49046" y="180454"/>
                    <a:pt x="36633" y="234901"/>
                  </a:cubicBezTo>
                  <a:cubicBezTo>
                    <a:pt x="14176" y="333751"/>
                    <a:pt x="38" y="449032"/>
                    <a:pt x="0" y="565298"/>
                  </a:cubicBezTo>
                  <a:cubicBezTo>
                    <a:pt x="76" y="740029"/>
                    <a:pt x="31895" y="917072"/>
                    <a:pt x="116664" y="1043743"/>
                  </a:cubicBezTo>
                  <a:cubicBezTo>
                    <a:pt x="170202" y="1123603"/>
                    <a:pt x="238426" y="1175473"/>
                    <a:pt x="313625" y="1207197"/>
                  </a:cubicBezTo>
                  <a:cubicBezTo>
                    <a:pt x="388767" y="1238846"/>
                    <a:pt x="470750" y="1250482"/>
                    <a:pt x="552051" y="1250501"/>
                  </a:cubicBezTo>
                  <a:cubicBezTo>
                    <a:pt x="592721" y="1250482"/>
                    <a:pt x="633277" y="1247583"/>
                    <a:pt x="672771" y="1242769"/>
                  </a:cubicBezTo>
                  <a:cubicBezTo>
                    <a:pt x="693181" y="1240305"/>
                    <a:pt x="720092" y="1239566"/>
                    <a:pt x="746909" y="1236970"/>
                  </a:cubicBezTo>
                  <a:cubicBezTo>
                    <a:pt x="773762" y="1234279"/>
                    <a:pt x="800540" y="1229806"/>
                    <a:pt x="821539" y="1218909"/>
                  </a:cubicBezTo>
                  <a:cubicBezTo>
                    <a:pt x="821539" y="1218909"/>
                    <a:pt x="829309" y="1214816"/>
                    <a:pt x="842063" y="1208581"/>
                  </a:cubicBezTo>
                  <a:cubicBezTo>
                    <a:pt x="861147" y="1199105"/>
                    <a:pt x="891298" y="1184797"/>
                    <a:pt x="922435" y="1171986"/>
                  </a:cubicBezTo>
                  <a:cubicBezTo>
                    <a:pt x="953553" y="1159137"/>
                    <a:pt x="985827" y="1147823"/>
                    <a:pt x="1008360" y="1144488"/>
                  </a:cubicBezTo>
                  <a:lnTo>
                    <a:pt x="1007451" y="1132112"/>
                  </a:lnTo>
                  <a:lnTo>
                    <a:pt x="952170" y="1132112"/>
                  </a:lnTo>
                  <a:lnTo>
                    <a:pt x="952170" y="1144563"/>
                  </a:lnTo>
                  <a:lnTo>
                    <a:pt x="1007451" y="1144563"/>
                  </a:lnTo>
                  <a:lnTo>
                    <a:pt x="1007451" y="1138366"/>
                  </a:lnTo>
                  <a:lnTo>
                    <a:pt x="1006522" y="1132188"/>
                  </a:lnTo>
                  <a:cubicBezTo>
                    <a:pt x="973756" y="1137172"/>
                    <a:pt x="926510" y="1156086"/>
                    <a:pt x="886902" y="1173767"/>
                  </a:cubicBezTo>
                  <a:cubicBezTo>
                    <a:pt x="847407" y="1191411"/>
                    <a:pt x="815853" y="1207899"/>
                    <a:pt x="815777" y="1207899"/>
                  </a:cubicBezTo>
                  <a:cubicBezTo>
                    <a:pt x="797546" y="1217507"/>
                    <a:pt x="771943" y="1222055"/>
                    <a:pt x="745658" y="1224595"/>
                  </a:cubicBezTo>
                  <a:cubicBezTo>
                    <a:pt x="719448" y="1227153"/>
                    <a:pt x="692632" y="1227854"/>
                    <a:pt x="671274" y="1230451"/>
                  </a:cubicBezTo>
                  <a:cubicBezTo>
                    <a:pt x="632196" y="1235151"/>
                    <a:pt x="592114" y="1238050"/>
                    <a:pt x="552051" y="1238050"/>
                  </a:cubicBezTo>
                  <a:cubicBezTo>
                    <a:pt x="471925" y="1238050"/>
                    <a:pt x="391610" y="1226566"/>
                    <a:pt x="318439" y="1195694"/>
                  </a:cubicBezTo>
                  <a:cubicBezTo>
                    <a:pt x="245249" y="1164860"/>
                    <a:pt x="179165" y="1114696"/>
                    <a:pt x="126992" y="1036844"/>
                  </a:cubicBezTo>
                  <a:cubicBezTo>
                    <a:pt x="44289" y="913528"/>
                    <a:pt x="12356" y="738513"/>
                    <a:pt x="12394" y="565298"/>
                  </a:cubicBezTo>
                  <a:cubicBezTo>
                    <a:pt x="12394" y="450017"/>
                    <a:pt x="26475" y="335570"/>
                    <a:pt x="48762" y="237668"/>
                  </a:cubicBezTo>
                  <a:cubicBezTo>
                    <a:pt x="60853" y="184377"/>
                    <a:pt x="77586" y="146797"/>
                    <a:pt x="98111" y="112457"/>
                  </a:cubicBezTo>
                  <a:cubicBezTo>
                    <a:pt x="118692" y="78117"/>
                    <a:pt x="143215" y="46904"/>
                    <a:pt x="170884" y="7088"/>
                  </a:cubicBezTo>
                  <a:lnTo>
                    <a:pt x="160745" y="38"/>
                  </a:lnTo>
                  <a:cubicBezTo>
                    <a:pt x="160536" y="284"/>
                    <a:pt x="152217" y="12280"/>
                    <a:pt x="140372" y="34453"/>
                  </a:cubicBezTo>
                  <a:lnTo>
                    <a:pt x="140770" y="33771"/>
                  </a:lnTo>
                  <a:lnTo>
                    <a:pt x="140372" y="34453"/>
                  </a:lnTo>
                  <a:cubicBezTo>
                    <a:pt x="109918" y="91497"/>
                    <a:pt x="55868" y="215969"/>
                    <a:pt x="55868" y="382380"/>
                  </a:cubicBezTo>
                  <a:cubicBezTo>
                    <a:pt x="55868" y="494136"/>
                    <a:pt x="80259" y="624692"/>
                    <a:pt x="152425" y="766030"/>
                  </a:cubicBezTo>
                  <a:lnTo>
                    <a:pt x="152425" y="765992"/>
                  </a:lnTo>
                  <a:cubicBezTo>
                    <a:pt x="236796" y="933711"/>
                    <a:pt x="334737" y="1032940"/>
                    <a:pt x="430763" y="1090040"/>
                  </a:cubicBezTo>
                  <a:cubicBezTo>
                    <a:pt x="526770" y="1147160"/>
                    <a:pt x="620598" y="1162075"/>
                    <a:pt x="696270" y="1162075"/>
                  </a:cubicBezTo>
                  <a:cubicBezTo>
                    <a:pt x="737584" y="1162075"/>
                    <a:pt x="773459" y="1157640"/>
                    <a:pt x="801469" y="1153205"/>
                  </a:cubicBezTo>
                  <a:cubicBezTo>
                    <a:pt x="815436" y="1151026"/>
                    <a:pt x="827432" y="1148809"/>
                    <a:pt x="837079" y="1147179"/>
                  </a:cubicBezTo>
                  <a:cubicBezTo>
                    <a:pt x="846649" y="1145511"/>
                    <a:pt x="854059" y="1144507"/>
                    <a:pt x="858020" y="1144545"/>
                  </a:cubicBezTo>
                  <a:lnTo>
                    <a:pt x="952018" y="1144545"/>
                  </a:lnTo>
                  <a:lnTo>
                    <a:pt x="952018" y="1138670"/>
                  </a:lnTo>
                  <a:close/>
                </a:path>
              </a:pathLst>
            </a:custGeom>
            <a:solidFill>
              <a:srgbClr val="8ECB4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8B20F4D-0899-BEB4-EEDC-3E3B43B885FC}"/>
                </a:ext>
              </a:extLst>
            </p:cNvPr>
            <p:cNvSpPr/>
            <p:nvPr/>
          </p:nvSpPr>
          <p:spPr>
            <a:xfrm>
              <a:off x="2102088" y="2501587"/>
              <a:ext cx="788942" cy="2824861"/>
            </a:xfrm>
            <a:custGeom>
              <a:avLst/>
              <a:gdLst>
                <a:gd name="connsiteX0" fmla="*/ 0 w 788942"/>
                <a:gd name="connsiteY0" fmla="*/ 0 h 2824861"/>
                <a:gd name="connsiteX1" fmla="*/ 661590 w 788942"/>
                <a:gd name="connsiteY1" fmla="*/ 2824861 h 2824861"/>
                <a:gd name="connsiteX2" fmla="*/ 788942 w 788942"/>
                <a:gd name="connsiteY2" fmla="*/ 2824861 h 2824861"/>
                <a:gd name="connsiteX3" fmla="*/ 152558 w 788942"/>
                <a:gd name="connsiteY3" fmla="*/ 12735 h 2824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942" h="2824861">
                  <a:moveTo>
                    <a:pt x="0" y="0"/>
                  </a:moveTo>
                  <a:lnTo>
                    <a:pt x="661590" y="2824861"/>
                  </a:lnTo>
                  <a:lnTo>
                    <a:pt x="788942" y="2824861"/>
                  </a:lnTo>
                  <a:lnTo>
                    <a:pt x="152558" y="12735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27030">
                  <a:srgbClr val="E0E7ED"/>
                </a:gs>
                <a:gs pos="29450">
                  <a:srgbClr val="C9DFBE"/>
                </a:gs>
                <a:gs pos="32090">
                  <a:srgbClr val="B3D893"/>
                </a:gs>
                <a:gs pos="34640">
                  <a:srgbClr val="A1D271"/>
                </a:gs>
                <a:gs pos="37050">
                  <a:srgbClr val="95CD58"/>
                </a:gs>
                <a:gs pos="39260">
                  <a:srgbClr val="8ECB49"/>
                </a:gs>
                <a:gs pos="41080">
                  <a:srgbClr val="8BCA44"/>
                </a:gs>
                <a:gs pos="48610">
                  <a:srgbClr val="93CB59"/>
                </a:gs>
                <a:gs pos="59820">
                  <a:srgbClr val="9DCB71"/>
                </a:gs>
                <a:gs pos="70140">
                  <a:srgbClr val="A3CC80"/>
                </a:gs>
                <a:gs pos="78650">
                  <a:srgbClr val="A5CC85"/>
                </a:gs>
                <a:gs pos="80210">
                  <a:srgbClr val="B7D4A0"/>
                </a:gs>
                <a:gs pos="82600">
                  <a:srgbClr val="CDDEC1"/>
                </a:gs>
                <a:gs pos="84860">
                  <a:srgbClr val="DEE6DA"/>
                </a:gs>
                <a:gs pos="86940">
                  <a:srgbClr val="E8EAE9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2084822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7FE7490-4AF7-0793-13EC-E9175C4153B6}"/>
                </a:ext>
              </a:extLst>
            </p:cNvPr>
            <p:cNvSpPr/>
            <p:nvPr/>
          </p:nvSpPr>
          <p:spPr>
            <a:xfrm>
              <a:off x="2563741" y="3836213"/>
              <a:ext cx="340725" cy="975101"/>
            </a:xfrm>
            <a:custGeom>
              <a:avLst/>
              <a:gdLst>
                <a:gd name="connsiteX0" fmla="*/ 0 w 340725"/>
                <a:gd name="connsiteY0" fmla="*/ 95 h 975101"/>
                <a:gd name="connsiteX1" fmla="*/ 228439 w 340725"/>
                <a:gd name="connsiteY1" fmla="*/ 975101 h 975101"/>
                <a:gd name="connsiteX2" fmla="*/ 317965 w 340725"/>
                <a:gd name="connsiteY2" fmla="*/ 922360 h 975101"/>
                <a:gd name="connsiteX3" fmla="*/ 340725 w 340725"/>
                <a:gd name="connsiteY3" fmla="*/ 889782 h 975101"/>
                <a:gd name="connsiteX4" fmla="*/ 158755 w 340725"/>
                <a:gd name="connsiteY4" fmla="*/ 85660 h 975101"/>
                <a:gd name="connsiteX5" fmla="*/ 132 w 340725"/>
                <a:gd name="connsiteY5" fmla="*/ 0 h 97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725" h="975101">
                  <a:moveTo>
                    <a:pt x="0" y="95"/>
                  </a:moveTo>
                  <a:lnTo>
                    <a:pt x="228439" y="975101"/>
                  </a:lnTo>
                  <a:cubicBezTo>
                    <a:pt x="267971" y="960262"/>
                    <a:pt x="301079" y="942599"/>
                    <a:pt x="317965" y="922360"/>
                  </a:cubicBezTo>
                  <a:cubicBezTo>
                    <a:pt x="324446" y="914533"/>
                    <a:pt x="332140" y="903484"/>
                    <a:pt x="340725" y="889782"/>
                  </a:cubicBezTo>
                  <a:lnTo>
                    <a:pt x="158755" y="85660"/>
                  </a:lnTo>
                  <a:cubicBezTo>
                    <a:pt x="89962" y="46999"/>
                    <a:pt x="26475" y="13645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rgbClr val="EAEBE9"/>
                </a:gs>
                <a:gs pos="10810">
                  <a:srgbClr val="F1F4F6"/>
                </a:gs>
                <a:gs pos="15140">
                  <a:srgbClr val="EAF1E9"/>
                </a:gs>
                <a:gs pos="24930">
                  <a:srgbClr val="DDECD0"/>
                </a:gs>
                <a:gs pos="33870">
                  <a:srgbClr val="D6E9C0"/>
                </a:gs>
                <a:gs pos="41080">
                  <a:srgbClr val="D3E8BB"/>
                </a:gs>
                <a:gs pos="43510">
                  <a:srgbClr val="D4E8BD"/>
                </a:gs>
                <a:gs pos="61900">
                  <a:srgbClr val="D9E9CB"/>
                </a:gs>
                <a:gs pos="78650">
                  <a:srgbClr val="DBE9CF"/>
                </a:gs>
                <a:gs pos="81950">
                  <a:srgbClr val="E8EFE3"/>
                </a:gs>
                <a:gs pos="85590">
                  <a:srgbClr val="F2F3F1"/>
                </a:gs>
                <a:gs pos="88650">
                  <a:srgbClr val="F5F5F6"/>
                </a:gs>
                <a:gs pos="96220">
                  <a:srgbClr val="F5F5F6"/>
                </a:gs>
                <a:gs pos="100000">
                  <a:srgbClr val="F5F5F4"/>
                </a:gs>
              </a:gsLst>
              <a:lin ang="2084823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1047CBAE-B85D-A479-6DA4-1944694A0FD3}"/>
                </a:ext>
              </a:extLst>
            </p:cNvPr>
            <p:cNvSpPr/>
            <p:nvPr/>
          </p:nvSpPr>
          <p:spPr>
            <a:xfrm>
              <a:off x="2893645" y="5292383"/>
              <a:ext cx="226903" cy="401559"/>
            </a:xfrm>
            <a:custGeom>
              <a:avLst/>
              <a:gdLst>
                <a:gd name="connsiteX0" fmla="*/ 228 w 226903"/>
                <a:gd name="connsiteY0" fmla="*/ 10566 h 401559"/>
                <a:gd name="connsiteX1" fmla="*/ 94339 w 226903"/>
                <a:gd name="connsiteY1" fmla="*/ 361259 h 401559"/>
                <a:gd name="connsiteX2" fmla="*/ 112059 w 226903"/>
                <a:gd name="connsiteY2" fmla="*/ 400791 h 401559"/>
                <a:gd name="connsiteX3" fmla="*/ 156632 w 226903"/>
                <a:gd name="connsiteY3" fmla="*/ 393211 h 401559"/>
                <a:gd name="connsiteX4" fmla="*/ 226904 w 226903"/>
                <a:gd name="connsiteY4" fmla="*/ 356976 h 401559"/>
                <a:gd name="connsiteX5" fmla="*/ 213790 w 226903"/>
                <a:gd name="connsiteY5" fmla="*/ 325745 h 401559"/>
                <a:gd name="connsiteX6" fmla="*/ 203821 w 226903"/>
                <a:gd name="connsiteY6" fmla="*/ 280811 h 401559"/>
                <a:gd name="connsiteX7" fmla="*/ 146342 w 226903"/>
                <a:gd name="connsiteY7" fmla="*/ 74033 h 401559"/>
                <a:gd name="connsiteX8" fmla="*/ 132413 w 226903"/>
                <a:gd name="connsiteY8" fmla="*/ 23149 h 401559"/>
                <a:gd name="connsiteX9" fmla="*/ 3980 w 226903"/>
                <a:gd name="connsiteY9" fmla="*/ 22808 h 401559"/>
                <a:gd name="connsiteX10" fmla="*/ 0 w 226903"/>
                <a:gd name="connsiteY10" fmla="*/ 10490 h 40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903" h="401559">
                  <a:moveTo>
                    <a:pt x="228" y="10566"/>
                  </a:moveTo>
                  <a:cubicBezTo>
                    <a:pt x="31023" y="127400"/>
                    <a:pt x="66349" y="243970"/>
                    <a:pt x="94339" y="361259"/>
                  </a:cubicBezTo>
                  <a:cubicBezTo>
                    <a:pt x="98282" y="377822"/>
                    <a:pt x="92331" y="395315"/>
                    <a:pt x="112059" y="400791"/>
                  </a:cubicBezTo>
                  <a:cubicBezTo>
                    <a:pt x="123676" y="404070"/>
                    <a:pt x="145262" y="395959"/>
                    <a:pt x="156632" y="393211"/>
                  </a:cubicBezTo>
                  <a:cubicBezTo>
                    <a:pt x="175982" y="388473"/>
                    <a:pt x="226866" y="381480"/>
                    <a:pt x="226904" y="356976"/>
                  </a:cubicBezTo>
                  <a:cubicBezTo>
                    <a:pt x="226904" y="348827"/>
                    <a:pt x="216007" y="334557"/>
                    <a:pt x="213790" y="325745"/>
                  </a:cubicBezTo>
                  <a:cubicBezTo>
                    <a:pt x="209980" y="310754"/>
                    <a:pt x="208445" y="295688"/>
                    <a:pt x="203821" y="280811"/>
                  </a:cubicBezTo>
                  <a:cubicBezTo>
                    <a:pt x="182520" y="212548"/>
                    <a:pt x="165994" y="142846"/>
                    <a:pt x="146342" y="74033"/>
                  </a:cubicBezTo>
                  <a:cubicBezTo>
                    <a:pt x="141453" y="57129"/>
                    <a:pt x="137359" y="40073"/>
                    <a:pt x="132413" y="23149"/>
                  </a:cubicBezTo>
                  <a:cubicBezTo>
                    <a:pt x="72148" y="-41304"/>
                    <a:pt x="61118" y="52467"/>
                    <a:pt x="3980" y="22808"/>
                  </a:cubicBezTo>
                  <a:lnTo>
                    <a:pt x="0" y="10490"/>
                  </a:lnTo>
                  <a:close/>
                </a:path>
              </a:pathLst>
            </a:custGeom>
            <a:gradFill>
              <a:gsLst>
                <a:gs pos="0">
                  <a:srgbClr val="EAEBE9"/>
                </a:gs>
                <a:gs pos="10810">
                  <a:srgbClr val="F1F4F6"/>
                </a:gs>
                <a:gs pos="15140">
                  <a:srgbClr val="EAF1E9"/>
                </a:gs>
                <a:gs pos="24930">
                  <a:srgbClr val="DDECD0"/>
                </a:gs>
                <a:gs pos="33870">
                  <a:srgbClr val="D6E9C0"/>
                </a:gs>
                <a:gs pos="41080">
                  <a:srgbClr val="D3E8BB"/>
                </a:gs>
                <a:gs pos="43510">
                  <a:srgbClr val="D4E8BD"/>
                </a:gs>
                <a:gs pos="61900">
                  <a:srgbClr val="D9E9CB"/>
                </a:gs>
                <a:gs pos="78650">
                  <a:srgbClr val="DBE9CF"/>
                </a:gs>
                <a:gs pos="81950">
                  <a:srgbClr val="E8EFE3"/>
                </a:gs>
                <a:gs pos="85590">
                  <a:srgbClr val="F2F3F1"/>
                </a:gs>
                <a:gs pos="88650">
                  <a:srgbClr val="F5F5F6"/>
                </a:gs>
                <a:gs pos="96220">
                  <a:srgbClr val="F5F5F6"/>
                </a:gs>
                <a:gs pos="100000">
                  <a:srgbClr val="F5F5F4"/>
                </a:gs>
              </a:gsLst>
              <a:lin ang="2084824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0E74973-D478-147E-0085-FB250BCC4CA0}"/>
                </a:ext>
              </a:extLst>
            </p:cNvPr>
            <p:cNvSpPr/>
            <p:nvPr/>
          </p:nvSpPr>
          <p:spPr>
            <a:xfrm>
              <a:off x="2107925" y="3622613"/>
              <a:ext cx="52987" cy="52893"/>
            </a:xfrm>
            <a:custGeom>
              <a:avLst/>
              <a:gdLst>
                <a:gd name="connsiteX0" fmla="*/ 52912 w 52987"/>
                <a:gd name="connsiteY0" fmla="*/ 26456 h 52893"/>
                <a:gd name="connsiteX1" fmla="*/ 26456 w 52987"/>
                <a:gd name="connsiteY1" fmla="*/ 52893 h 52893"/>
                <a:gd name="connsiteX2" fmla="*/ 0 w 52987"/>
                <a:gd name="connsiteY2" fmla="*/ 26456 h 52893"/>
                <a:gd name="connsiteX3" fmla="*/ 26456 w 52987"/>
                <a:gd name="connsiteY3" fmla="*/ 0 h 52893"/>
                <a:gd name="connsiteX4" fmla="*/ 52988 w 52987"/>
                <a:gd name="connsiteY4" fmla="*/ 26532 h 5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87" h="52893">
                  <a:moveTo>
                    <a:pt x="52912" y="26456"/>
                  </a:moveTo>
                  <a:cubicBezTo>
                    <a:pt x="52912" y="41049"/>
                    <a:pt x="41049" y="52893"/>
                    <a:pt x="26456" y="52893"/>
                  </a:cubicBezTo>
                  <a:cubicBezTo>
                    <a:pt x="11845" y="52893"/>
                    <a:pt x="0" y="41049"/>
                    <a:pt x="0" y="26456"/>
                  </a:cubicBezTo>
                  <a:cubicBezTo>
                    <a:pt x="0" y="11807"/>
                    <a:pt x="11825" y="0"/>
                    <a:pt x="26456" y="0"/>
                  </a:cubicBezTo>
                  <a:cubicBezTo>
                    <a:pt x="41049" y="0"/>
                    <a:pt x="52988" y="11750"/>
                    <a:pt x="52988" y="26532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BB4B98F-9709-BAEF-A575-499DAA638A16}"/>
                </a:ext>
              </a:extLst>
            </p:cNvPr>
            <p:cNvSpPr/>
            <p:nvPr/>
          </p:nvSpPr>
          <p:spPr>
            <a:xfrm>
              <a:off x="2105992" y="3620642"/>
              <a:ext cx="56740" cy="56816"/>
            </a:xfrm>
            <a:custGeom>
              <a:avLst/>
              <a:gdLst>
                <a:gd name="connsiteX0" fmla="*/ 54845 w 56740"/>
                <a:gd name="connsiteY0" fmla="*/ 28427 h 56816"/>
                <a:gd name="connsiteX1" fmla="*/ 52893 w 56740"/>
                <a:gd name="connsiteY1" fmla="*/ 28427 h 56816"/>
                <a:gd name="connsiteX2" fmla="*/ 28389 w 56740"/>
                <a:gd name="connsiteY2" fmla="*/ 52950 h 56816"/>
                <a:gd name="connsiteX3" fmla="*/ 3885 w 56740"/>
                <a:gd name="connsiteY3" fmla="*/ 28427 h 56816"/>
                <a:gd name="connsiteX4" fmla="*/ 28389 w 56740"/>
                <a:gd name="connsiteY4" fmla="*/ 3885 h 56816"/>
                <a:gd name="connsiteX5" fmla="*/ 52893 w 56740"/>
                <a:gd name="connsiteY5" fmla="*/ 28427 h 56816"/>
                <a:gd name="connsiteX6" fmla="*/ 56740 w 56740"/>
                <a:gd name="connsiteY6" fmla="*/ 28427 h 56816"/>
                <a:gd name="connsiteX7" fmla="*/ 28351 w 56740"/>
                <a:gd name="connsiteY7" fmla="*/ 0 h 56816"/>
                <a:gd name="connsiteX8" fmla="*/ 0 w 56740"/>
                <a:gd name="connsiteY8" fmla="*/ 28427 h 56816"/>
                <a:gd name="connsiteX9" fmla="*/ 28351 w 56740"/>
                <a:gd name="connsiteY9" fmla="*/ 56816 h 56816"/>
                <a:gd name="connsiteX10" fmla="*/ 56740 w 56740"/>
                <a:gd name="connsiteY10" fmla="*/ 28427 h 56816"/>
                <a:gd name="connsiteX11" fmla="*/ 54845 w 56740"/>
                <a:gd name="connsiteY11" fmla="*/ 28427 h 5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740" h="56816">
                  <a:moveTo>
                    <a:pt x="54845" y="28427"/>
                  </a:moveTo>
                  <a:lnTo>
                    <a:pt x="52893" y="28427"/>
                  </a:lnTo>
                  <a:cubicBezTo>
                    <a:pt x="52855" y="41958"/>
                    <a:pt x="41958" y="52893"/>
                    <a:pt x="28389" y="52950"/>
                  </a:cubicBezTo>
                  <a:cubicBezTo>
                    <a:pt x="14858" y="52893"/>
                    <a:pt x="3923" y="41939"/>
                    <a:pt x="3885" y="28427"/>
                  </a:cubicBezTo>
                  <a:cubicBezTo>
                    <a:pt x="3885" y="14858"/>
                    <a:pt x="14858" y="3923"/>
                    <a:pt x="28389" y="3885"/>
                  </a:cubicBezTo>
                  <a:cubicBezTo>
                    <a:pt x="41958" y="3885"/>
                    <a:pt x="52893" y="14858"/>
                    <a:pt x="52893" y="28427"/>
                  </a:cubicBezTo>
                  <a:lnTo>
                    <a:pt x="56740" y="28427"/>
                  </a:lnTo>
                  <a:cubicBezTo>
                    <a:pt x="56702" y="12716"/>
                    <a:pt x="44024" y="38"/>
                    <a:pt x="28351" y="0"/>
                  </a:cubicBezTo>
                  <a:cubicBezTo>
                    <a:pt x="12679" y="0"/>
                    <a:pt x="0" y="12697"/>
                    <a:pt x="0" y="28427"/>
                  </a:cubicBezTo>
                  <a:cubicBezTo>
                    <a:pt x="0" y="44062"/>
                    <a:pt x="12679" y="56816"/>
                    <a:pt x="28351" y="56816"/>
                  </a:cubicBezTo>
                  <a:cubicBezTo>
                    <a:pt x="44024" y="56816"/>
                    <a:pt x="56740" y="44081"/>
                    <a:pt x="56740" y="28427"/>
                  </a:cubicBezTo>
                  <a:lnTo>
                    <a:pt x="54845" y="28427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264E655-AF39-AD20-710C-56A36838DAF7}"/>
                </a:ext>
              </a:extLst>
            </p:cNvPr>
            <p:cNvSpPr/>
            <p:nvPr/>
          </p:nvSpPr>
          <p:spPr>
            <a:xfrm>
              <a:off x="3488925" y="3947305"/>
              <a:ext cx="70517" cy="70536"/>
            </a:xfrm>
            <a:custGeom>
              <a:avLst/>
              <a:gdLst>
                <a:gd name="connsiteX0" fmla="*/ 70518 w 70517"/>
                <a:gd name="connsiteY0" fmla="*/ 35306 h 70536"/>
                <a:gd name="connsiteX1" fmla="*/ 35249 w 70517"/>
                <a:gd name="connsiteY1" fmla="*/ 70537 h 70536"/>
                <a:gd name="connsiteX2" fmla="*/ 0 w 70517"/>
                <a:gd name="connsiteY2" fmla="*/ 35306 h 70536"/>
                <a:gd name="connsiteX3" fmla="*/ 35249 w 70517"/>
                <a:gd name="connsiteY3" fmla="*/ 0 h 70536"/>
                <a:gd name="connsiteX4" fmla="*/ 70499 w 70517"/>
                <a:gd name="connsiteY4" fmla="*/ 35249 h 7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17" h="70536">
                  <a:moveTo>
                    <a:pt x="70518" y="35306"/>
                  </a:moveTo>
                  <a:cubicBezTo>
                    <a:pt x="70518" y="54731"/>
                    <a:pt x="54769" y="70537"/>
                    <a:pt x="35249" y="70537"/>
                  </a:cubicBezTo>
                  <a:cubicBezTo>
                    <a:pt x="15767" y="70537"/>
                    <a:pt x="0" y="54731"/>
                    <a:pt x="0" y="35306"/>
                  </a:cubicBezTo>
                  <a:cubicBezTo>
                    <a:pt x="0" y="15786"/>
                    <a:pt x="15767" y="0"/>
                    <a:pt x="35249" y="0"/>
                  </a:cubicBezTo>
                  <a:cubicBezTo>
                    <a:pt x="54769" y="0"/>
                    <a:pt x="70499" y="15919"/>
                    <a:pt x="70499" y="35249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0737687-B2DF-8F0D-AAEB-144833A302EC}"/>
                </a:ext>
              </a:extLst>
            </p:cNvPr>
            <p:cNvSpPr/>
            <p:nvPr/>
          </p:nvSpPr>
          <p:spPr>
            <a:xfrm>
              <a:off x="3486271" y="3944747"/>
              <a:ext cx="75672" cy="75653"/>
            </a:xfrm>
            <a:custGeom>
              <a:avLst/>
              <a:gdLst>
                <a:gd name="connsiteX0" fmla="*/ 73171 w 75672"/>
                <a:gd name="connsiteY0" fmla="*/ 37865 h 75653"/>
                <a:gd name="connsiteX1" fmla="*/ 70612 w 75672"/>
                <a:gd name="connsiteY1" fmla="*/ 37865 h 75653"/>
                <a:gd name="connsiteX2" fmla="*/ 37884 w 75672"/>
                <a:gd name="connsiteY2" fmla="*/ 70499 h 75653"/>
                <a:gd name="connsiteX3" fmla="*/ 5230 w 75672"/>
                <a:gd name="connsiteY3" fmla="*/ 37865 h 75653"/>
                <a:gd name="connsiteX4" fmla="*/ 37884 w 75672"/>
                <a:gd name="connsiteY4" fmla="*/ 5117 h 75653"/>
                <a:gd name="connsiteX5" fmla="*/ 70612 w 75672"/>
                <a:gd name="connsiteY5" fmla="*/ 37865 h 75653"/>
                <a:gd name="connsiteX6" fmla="*/ 75672 w 75672"/>
                <a:gd name="connsiteY6" fmla="*/ 37865 h 75653"/>
                <a:gd name="connsiteX7" fmla="*/ 37808 w 75672"/>
                <a:gd name="connsiteY7" fmla="*/ 0 h 75653"/>
                <a:gd name="connsiteX8" fmla="*/ 0 w 75672"/>
                <a:gd name="connsiteY8" fmla="*/ 37865 h 75653"/>
                <a:gd name="connsiteX9" fmla="*/ 37808 w 75672"/>
                <a:gd name="connsiteY9" fmla="*/ 75653 h 75653"/>
                <a:gd name="connsiteX10" fmla="*/ 75672 w 75672"/>
                <a:gd name="connsiteY10" fmla="*/ 37865 h 75653"/>
                <a:gd name="connsiteX11" fmla="*/ 72830 w 75672"/>
                <a:gd name="connsiteY11" fmla="*/ 37865 h 75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72" h="75653">
                  <a:moveTo>
                    <a:pt x="73171" y="37865"/>
                  </a:moveTo>
                  <a:lnTo>
                    <a:pt x="70612" y="37865"/>
                  </a:lnTo>
                  <a:cubicBezTo>
                    <a:pt x="70575" y="55849"/>
                    <a:pt x="55963" y="70499"/>
                    <a:pt x="37884" y="70499"/>
                  </a:cubicBezTo>
                  <a:cubicBezTo>
                    <a:pt x="19861" y="70499"/>
                    <a:pt x="5230" y="55849"/>
                    <a:pt x="5230" y="37865"/>
                  </a:cubicBezTo>
                  <a:cubicBezTo>
                    <a:pt x="5230" y="19728"/>
                    <a:pt x="19842" y="5174"/>
                    <a:pt x="37884" y="5117"/>
                  </a:cubicBezTo>
                  <a:cubicBezTo>
                    <a:pt x="55944" y="5174"/>
                    <a:pt x="70575" y="19728"/>
                    <a:pt x="70612" y="37865"/>
                  </a:cubicBezTo>
                  <a:lnTo>
                    <a:pt x="75672" y="37865"/>
                  </a:lnTo>
                  <a:cubicBezTo>
                    <a:pt x="75672" y="16942"/>
                    <a:pt x="58692" y="0"/>
                    <a:pt x="37808" y="0"/>
                  </a:cubicBezTo>
                  <a:cubicBezTo>
                    <a:pt x="16885" y="0"/>
                    <a:pt x="0" y="16942"/>
                    <a:pt x="0" y="37865"/>
                  </a:cubicBezTo>
                  <a:cubicBezTo>
                    <a:pt x="0" y="58711"/>
                    <a:pt x="16905" y="75653"/>
                    <a:pt x="37808" y="75653"/>
                  </a:cubicBezTo>
                  <a:cubicBezTo>
                    <a:pt x="58711" y="75653"/>
                    <a:pt x="75672" y="58711"/>
                    <a:pt x="75672" y="37865"/>
                  </a:cubicBezTo>
                  <a:lnTo>
                    <a:pt x="72830" y="37865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27AB31E-8250-65E4-2BDF-D99FF89B2164}"/>
                </a:ext>
              </a:extLst>
            </p:cNvPr>
            <p:cNvSpPr/>
            <p:nvPr/>
          </p:nvSpPr>
          <p:spPr>
            <a:xfrm>
              <a:off x="3530428" y="4845576"/>
              <a:ext cx="70517" cy="70519"/>
            </a:xfrm>
            <a:custGeom>
              <a:avLst/>
              <a:gdLst>
                <a:gd name="connsiteX0" fmla="*/ 70518 w 70517"/>
                <a:gd name="connsiteY0" fmla="*/ 35327 h 70519"/>
                <a:gd name="connsiteX1" fmla="*/ 35249 w 70517"/>
                <a:gd name="connsiteY1" fmla="*/ 70519 h 70519"/>
                <a:gd name="connsiteX2" fmla="*/ 0 w 70517"/>
                <a:gd name="connsiteY2" fmla="*/ 35327 h 70519"/>
                <a:gd name="connsiteX3" fmla="*/ 35249 w 70517"/>
                <a:gd name="connsiteY3" fmla="*/ 2 h 70519"/>
                <a:gd name="connsiteX4" fmla="*/ 70499 w 70517"/>
                <a:gd name="connsiteY4" fmla="*/ 35251 h 7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17" h="70519">
                  <a:moveTo>
                    <a:pt x="70518" y="35327"/>
                  </a:moveTo>
                  <a:cubicBezTo>
                    <a:pt x="70518" y="54790"/>
                    <a:pt x="54731" y="70519"/>
                    <a:pt x="35249" y="70519"/>
                  </a:cubicBezTo>
                  <a:cubicBezTo>
                    <a:pt x="15805" y="70519"/>
                    <a:pt x="0" y="54790"/>
                    <a:pt x="0" y="35327"/>
                  </a:cubicBezTo>
                  <a:cubicBezTo>
                    <a:pt x="0" y="15807"/>
                    <a:pt x="15805" y="2"/>
                    <a:pt x="35249" y="2"/>
                  </a:cubicBezTo>
                  <a:cubicBezTo>
                    <a:pt x="54769" y="-188"/>
                    <a:pt x="70499" y="15731"/>
                    <a:pt x="70499" y="35251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4F213CBA-8FD9-8C7F-ED79-649CEF69712E}"/>
                </a:ext>
              </a:extLst>
            </p:cNvPr>
            <p:cNvSpPr/>
            <p:nvPr/>
          </p:nvSpPr>
          <p:spPr>
            <a:xfrm>
              <a:off x="3527926" y="4843057"/>
              <a:ext cx="75672" cy="75634"/>
            </a:xfrm>
            <a:custGeom>
              <a:avLst/>
              <a:gdLst>
                <a:gd name="connsiteX0" fmla="*/ 73019 w 75672"/>
                <a:gd name="connsiteY0" fmla="*/ 37846 h 75634"/>
                <a:gd name="connsiteX1" fmla="*/ 70461 w 75672"/>
                <a:gd name="connsiteY1" fmla="*/ 37846 h 75634"/>
                <a:gd name="connsiteX2" fmla="*/ 37732 w 75672"/>
                <a:gd name="connsiteY2" fmla="*/ 70537 h 75634"/>
                <a:gd name="connsiteX3" fmla="*/ 5022 w 75672"/>
                <a:gd name="connsiteY3" fmla="*/ 37846 h 75634"/>
                <a:gd name="connsiteX4" fmla="*/ 37732 w 75672"/>
                <a:gd name="connsiteY4" fmla="*/ 5098 h 75634"/>
                <a:gd name="connsiteX5" fmla="*/ 70461 w 75672"/>
                <a:gd name="connsiteY5" fmla="*/ 37846 h 75634"/>
                <a:gd name="connsiteX6" fmla="*/ 75672 w 75672"/>
                <a:gd name="connsiteY6" fmla="*/ 37846 h 75634"/>
                <a:gd name="connsiteX7" fmla="*/ 37846 w 75672"/>
                <a:gd name="connsiteY7" fmla="*/ 0 h 75634"/>
                <a:gd name="connsiteX8" fmla="*/ 0 w 75672"/>
                <a:gd name="connsiteY8" fmla="*/ 37846 h 75634"/>
                <a:gd name="connsiteX9" fmla="*/ 37846 w 75672"/>
                <a:gd name="connsiteY9" fmla="*/ 75635 h 75634"/>
                <a:gd name="connsiteX10" fmla="*/ 75672 w 75672"/>
                <a:gd name="connsiteY10" fmla="*/ 37846 h 75634"/>
                <a:gd name="connsiteX11" fmla="*/ 73019 w 75672"/>
                <a:gd name="connsiteY11" fmla="*/ 37846 h 75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72" h="75634">
                  <a:moveTo>
                    <a:pt x="73019" y="37846"/>
                  </a:moveTo>
                  <a:lnTo>
                    <a:pt x="70461" y="37846"/>
                  </a:lnTo>
                  <a:cubicBezTo>
                    <a:pt x="70385" y="55868"/>
                    <a:pt x="55811" y="70499"/>
                    <a:pt x="37732" y="70537"/>
                  </a:cubicBezTo>
                  <a:cubicBezTo>
                    <a:pt x="19690" y="70499"/>
                    <a:pt x="5060" y="55887"/>
                    <a:pt x="5022" y="37846"/>
                  </a:cubicBezTo>
                  <a:cubicBezTo>
                    <a:pt x="5060" y="19728"/>
                    <a:pt x="19671" y="5136"/>
                    <a:pt x="37732" y="5098"/>
                  </a:cubicBezTo>
                  <a:cubicBezTo>
                    <a:pt x="55793" y="5136"/>
                    <a:pt x="70385" y="19709"/>
                    <a:pt x="70461" y="37846"/>
                  </a:cubicBezTo>
                  <a:lnTo>
                    <a:pt x="75672" y="37846"/>
                  </a:lnTo>
                  <a:cubicBezTo>
                    <a:pt x="75672" y="16905"/>
                    <a:pt x="58692" y="0"/>
                    <a:pt x="37846" y="0"/>
                  </a:cubicBezTo>
                  <a:cubicBezTo>
                    <a:pt x="16961" y="0"/>
                    <a:pt x="0" y="16905"/>
                    <a:pt x="0" y="37846"/>
                  </a:cubicBezTo>
                  <a:cubicBezTo>
                    <a:pt x="0" y="58711"/>
                    <a:pt x="16980" y="75635"/>
                    <a:pt x="37846" y="75635"/>
                  </a:cubicBezTo>
                  <a:cubicBezTo>
                    <a:pt x="58711" y="75635"/>
                    <a:pt x="75672" y="58692"/>
                    <a:pt x="75672" y="37846"/>
                  </a:cubicBezTo>
                  <a:lnTo>
                    <a:pt x="73019" y="37846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5F5B95E-A0C5-0E1C-264E-397503257381}"/>
                </a:ext>
              </a:extLst>
            </p:cNvPr>
            <p:cNvSpPr/>
            <p:nvPr/>
          </p:nvSpPr>
          <p:spPr>
            <a:xfrm>
              <a:off x="1955196" y="3051136"/>
              <a:ext cx="35287" cy="35287"/>
            </a:xfrm>
            <a:custGeom>
              <a:avLst/>
              <a:gdLst>
                <a:gd name="connsiteX0" fmla="*/ 35287 w 35287"/>
                <a:gd name="connsiteY0" fmla="*/ 17644 h 35287"/>
                <a:gd name="connsiteX1" fmla="*/ 17644 w 35287"/>
                <a:gd name="connsiteY1" fmla="*/ 35287 h 35287"/>
                <a:gd name="connsiteX2" fmla="*/ 0 w 35287"/>
                <a:gd name="connsiteY2" fmla="*/ 17644 h 35287"/>
                <a:gd name="connsiteX3" fmla="*/ 17644 w 35287"/>
                <a:gd name="connsiteY3" fmla="*/ 0 h 35287"/>
                <a:gd name="connsiteX4" fmla="*/ 35287 w 35287"/>
                <a:gd name="connsiteY4" fmla="*/ 17644 h 3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87" h="35287">
                  <a:moveTo>
                    <a:pt x="35287" y="17644"/>
                  </a:moveTo>
                  <a:cubicBezTo>
                    <a:pt x="35287" y="27388"/>
                    <a:pt x="27388" y="35287"/>
                    <a:pt x="17644" y="35287"/>
                  </a:cubicBezTo>
                  <a:cubicBezTo>
                    <a:pt x="7899" y="35287"/>
                    <a:pt x="0" y="27388"/>
                    <a:pt x="0" y="17644"/>
                  </a:cubicBezTo>
                  <a:cubicBezTo>
                    <a:pt x="0" y="7899"/>
                    <a:pt x="7899" y="0"/>
                    <a:pt x="17644" y="0"/>
                  </a:cubicBezTo>
                  <a:cubicBezTo>
                    <a:pt x="27388" y="0"/>
                    <a:pt x="35287" y="7899"/>
                    <a:pt x="35287" y="17644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98D6FF5-EE3D-F568-2471-3BCB7818893E}"/>
                </a:ext>
              </a:extLst>
            </p:cNvPr>
            <p:cNvSpPr/>
            <p:nvPr/>
          </p:nvSpPr>
          <p:spPr>
            <a:xfrm>
              <a:off x="1953983" y="3049867"/>
              <a:ext cx="37807" cy="37826"/>
            </a:xfrm>
            <a:custGeom>
              <a:avLst/>
              <a:gdLst>
                <a:gd name="connsiteX0" fmla="*/ 36481 w 37807"/>
                <a:gd name="connsiteY0" fmla="*/ 18913 h 37826"/>
                <a:gd name="connsiteX1" fmla="*/ 35230 w 37807"/>
                <a:gd name="connsiteY1" fmla="*/ 18913 h 37826"/>
                <a:gd name="connsiteX2" fmla="*/ 18876 w 37807"/>
                <a:gd name="connsiteY2" fmla="*/ 35268 h 37826"/>
                <a:gd name="connsiteX3" fmla="*/ 2520 w 37807"/>
                <a:gd name="connsiteY3" fmla="*/ 18913 h 37826"/>
                <a:gd name="connsiteX4" fmla="*/ 18876 w 37807"/>
                <a:gd name="connsiteY4" fmla="*/ 2558 h 37826"/>
                <a:gd name="connsiteX5" fmla="*/ 35230 w 37807"/>
                <a:gd name="connsiteY5" fmla="*/ 18913 h 37826"/>
                <a:gd name="connsiteX6" fmla="*/ 37808 w 37807"/>
                <a:gd name="connsiteY6" fmla="*/ 18913 h 37826"/>
                <a:gd name="connsiteX7" fmla="*/ 18932 w 37807"/>
                <a:gd name="connsiteY7" fmla="*/ 0 h 37826"/>
                <a:gd name="connsiteX8" fmla="*/ 0 w 37807"/>
                <a:gd name="connsiteY8" fmla="*/ 18913 h 37826"/>
                <a:gd name="connsiteX9" fmla="*/ 18932 w 37807"/>
                <a:gd name="connsiteY9" fmla="*/ 37827 h 37826"/>
                <a:gd name="connsiteX10" fmla="*/ 37808 w 37807"/>
                <a:gd name="connsiteY10" fmla="*/ 18913 h 37826"/>
                <a:gd name="connsiteX11" fmla="*/ 36481 w 37807"/>
                <a:gd name="connsiteY11" fmla="*/ 18913 h 3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07" h="37826">
                  <a:moveTo>
                    <a:pt x="36481" y="18913"/>
                  </a:moveTo>
                  <a:lnTo>
                    <a:pt x="35230" y="18913"/>
                  </a:lnTo>
                  <a:cubicBezTo>
                    <a:pt x="35155" y="27953"/>
                    <a:pt x="27896" y="35268"/>
                    <a:pt x="18876" y="35268"/>
                  </a:cubicBezTo>
                  <a:cubicBezTo>
                    <a:pt x="9855" y="35268"/>
                    <a:pt x="2520" y="27934"/>
                    <a:pt x="2520" y="18913"/>
                  </a:cubicBezTo>
                  <a:cubicBezTo>
                    <a:pt x="2520" y="9893"/>
                    <a:pt x="9855" y="2596"/>
                    <a:pt x="18876" y="2558"/>
                  </a:cubicBezTo>
                  <a:cubicBezTo>
                    <a:pt x="27915" y="2577"/>
                    <a:pt x="35155" y="9874"/>
                    <a:pt x="35230" y="18913"/>
                  </a:cubicBezTo>
                  <a:lnTo>
                    <a:pt x="37808" y="18913"/>
                  </a:lnTo>
                  <a:cubicBezTo>
                    <a:pt x="37808" y="8452"/>
                    <a:pt x="29375" y="0"/>
                    <a:pt x="18932" y="0"/>
                  </a:cubicBezTo>
                  <a:cubicBezTo>
                    <a:pt x="8471" y="0"/>
                    <a:pt x="0" y="8452"/>
                    <a:pt x="0" y="18913"/>
                  </a:cubicBezTo>
                  <a:cubicBezTo>
                    <a:pt x="0" y="29337"/>
                    <a:pt x="8471" y="37827"/>
                    <a:pt x="18932" y="37827"/>
                  </a:cubicBezTo>
                  <a:cubicBezTo>
                    <a:pt x="29375" y="37827"/>
                    <a:pt x="37808" y="29337"/>
                    <a:pt x="37808" y="18913"/>
                  </a:cubicBezTo>
                  <a:lnTo>
                    <a:pt x="36481" y="18913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9DD7F9F-17BF-5608-7E9B-AB80DF4F97D9}"/>
                </a:ext>
              </a:extLst>
            </p:cNvPr>
            <p:cNvSpPr/>
            <p:nvPr/>
          </p:nvSpPr>
          <p:spPr>
            <a:xfrm>
              <a:off x="2275492" y="3525696"/>
              <a:ext cx="70498" cy="70498"/>
            </a:xfrm>
            <a:custGeom>
              <a:avLst/>
              <a:gdLst>
                <a:gd name="connsiteX0" fmla="*/ 70499 w 70498"/>
                <a:gd name="connsiteY0" fmla="*/ 35250 h 70498"/>
                <a:gd name="connsiteX1" fmla="*/ 35249 w 70498"/>
                <a:gd name="connsiteY1" fmla="*/ 70499 h 70498"/>
                <a:gd name="connsiteX2" fmla="*/ 0 w 70498"/>
                <a:gd name="connsiteY2" fmla="*/ 35250 h 70498"/>
                <a:gd name="connsiteX3" fmla="*/ 35249 w 70498"/>
                <a:gd name="connsiteY3" fmla="*/ 0 h 70498"/>
                <a:gd name="connsiteX4" fmla="*/ 70499 w 70498"/>
                <a:gd name="connsiteY4" fmla="*/ 35250 h 70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98" h="70498">
                  <a:moveTo>
                    <a:pt x="70499" y="35250"/>
                  </a:moveTo>
                  <a:cubicBezTo>
                    <a:pt x="70499" y="54717"/>
                    <a:pt x="54717" y="70499"/>
                    <a:pt x="35249" y="70499"/>
                  </a:cubicBezTo>
                  <a:cubicBezTo>
                    <a:pt x="15782" y="70499"/>
                    <a:pt x="0" y="54717"/>
                    <a:pt x="0" y="35250"/>
                  </a:cubicBezTo>
                  <a:cubicBezTo>
                    <a:pt x="0" y="15782"/>
                    <a:pt x="15782" y="0"/>
                    <a:pt x="35249" y="0"/>
                  </a:cubicBezTo>
                  <a:cubicBezTo>
                    <a:pt x="54717" y="0"/>
                    <a:pt x="70499" y="15782"/>
                    <a:pt x="70499" y="35250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ECC36F9-D205-7878-F674-5336C4364D70}"/>
                </a:ext>
              </a:extLst>
            </p:cNvPr>
            <p:cNvSpPr/>
            <p:nvPr/>
          </p:nvSpPr>
          <p:spPr>
            <a:xfrm>
              <a:off x="2272934" y="3523081"/>
              <a:ext cx="75672" cy="75729"/>
            </a:xfrm>
            <a:custGeom>
              <a:avLst/>
              <a:gdLst>
                <a:gd name="connsiteX0" fmla="*/ 73057 w 75672"/>
                <a:gd name="connsiteY0" fmla="*/ 37865 h 75729"/>
                <a:gd name="connsiteX1" fmla="*/ 70461 w 75672"/>
                <a:gd name="connsiteY1" fmla="*/ 37865 h 75729"/>
                <a:gd name="connsiteX2" fmla="*/ 37770 w 75672"/>
                <a:gd name="connsiteY2" fmla="*/ 70612 h 75729"/>
                <a:gd name="connsiteX3" fmla="*/ 5098 w 75672"/>
                <a:gd name="connsiteY3" fmla="*/ 37865 h 75729"/>
                <a:gd name="connsiteX4" fmla="*/ 37770 w 75672"/>
                <a:gd name="connsiteY4" fmla="*/ 5174 h 75729"/>
                <a:gd name="connsiteX5" fmla="*/ 70461 w 75672"/>
                <a:gd name="connsiteY5" fmla="*/ 37865 h 75729"/>
                <a:gd name="connsiteX6" fmla="*/ 75672 w 75672"/>
                <a:gd name="connsiteY6" fmla="*/ 37865 h 75729"/>
                <a:gd name="connsiteX7" fmla="*/ 37846 w 75672"/>
                <a:gd name="connsiteY7" fmla="*/ 0 h 75729"/>
                <a:gd name="connsiteX8" fmla="*/ 0 w 75672"/>
                <a:gd name="connsiteY8" fmla="*/ 37865 h 75729"/>
                <a:gd name="connsiteX9" fmla="*/ 37846 w 75672"/>
                <a:gd name="connsiteY9" fmla="*/ 75729 h 75729"/>
                <a:gd name="connsiteX10" fmla="*/ 75672 w 75672"/>
                <a:gd name="connsiteY10" fmla="*/ 37865 h 75729"/>
                <a:gd name="connsiteX11" fmla="*/ 73019 w 75672"/>
                <a:gd name="connsiteY11" fmla="*/ 37865 h 7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72" h="75729">
                  <a:moveTo>
                    <a:pt x="73057" y="37865"/>
                  </a:moveTo>
                  <a:lnTo>
                    <a:pt x="70461" y="37865"/>
                  </a:lnTo>
                  <a:cubicBezTo>
                    <a:pt x="70385" y="55925"/>
                    <a:pt x="55811" y="70537"/>
                    <a:pt x="37770" y="70612"/>
                  </a:cubicBezTo>
                  <a:cubicBezTo>
                    <a:pt x="19709" y="70556"/>
                    <a:pt x="5117" y="55925"/>
                    <a:pt x="5098" y="37865"/>
                  </a:cubicBezTo>
                  <a:cubicBezTo>
                    <a:pt x="5117" y="19804"/>
                    <a:pt x="19709" y="5211"/>
                    <a:pt x="37770" y="5174"/>
                  </a:cubicBezTo>
                  <a:cubicBezTo>
                    <a:pt x="55793" y="5211"/>
                    <a:pt x="70385" y="19785"/>
                    <a:pt x="70461" y="37865"/>
                  </a:cubicBezTo>
                  <a:lnTo>
                    <a:pt x="75672" y="37865"/>
                  </a:lnTo>
                  <a:cubicBezTo>
                    <a:pt x="75672" y="16999"/>
                    <a:pt x="58768" y="0"/>
                    <a:pt x="37846" y="0"/>
                  </a:cubicBezTo>
                  <a:cubicBezTo>
                    <a:pt x="16923" y="0"/>
                    <a:pt x="0" y="16999"/>
                    <a:pt x="0" y="37865"/>
                  </a:cubicBezTo>
                  <a:cubicBezTo>
                    <a:pt x="0" y="58787"/>
                    <a:pt x="16942" y="75729"/>
                    <a:pt x="37846" y="75729"/>
                  </a:cubicBezTo>
                  <a:cubicBezTo>
                    <a:pt x="58749" y="75729"/>
                    <a:pt x="75672" y="58787"/>
                    <a:pt x="75672" y="37865"/>
                  </a:cubicBezTo>
                  <a:lnTo>
                    <a:pt x="73019" y="37865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B3B2CD1-F5C3-F242-60DB-ABCF0501EA7B}"/>
                </a:ext>
              </a:extLst>
            </p:cNvPr>
            <p:cNvSpPr/>
            <p:nvPr/>
          </p:nvSpPr>
          <p:spPr>
            <a:xfrm>
              <a:off x="3665191" y="2869602"/>
              <a:ext cx="35249" cy="35249"/>
            </a:xfrm>
            <a:custGeom>
              <a:avLst/>
              <a:gdLst>
                <a:gd name="connsiteX0" fmla="*/ 35249 w 35249"/>
                <a:gd name="connsiteY0" fmla="*/ 17625 h 35249"/>
                <a:gd name="connsiteX1" fmla="*/ 17625 w 35249"/>
                <a:gd name="connsiteY1" fmla="*/ 35249 h 35249"/>
                <a:gd name="connsiteX2" fmla="*/ 0 w 35249"/>
                <a:gd name="connsiteY2" fmla="*/ 17625 h 35249"/>
                <a:gd name="connsiteX3" fmla="*/ 17625 w 35249"/>
                <a:gd name="connsiteY3" fmla="*/ 0 h 35249"/>
                <a:gd name="connsiteX4" fmla="*/ 35249 w 35249"/>
                <a:gd name="connsiteY4" fmla="*/ 17625 h 3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9" h="35249">
                  <a:moveTo>
                    <a:pt x="35249" y="17625"/>
                  </a:moveTo>
                  <a:cubicBezTo>
                    <a:pt x="35249" y="27359"/>
                    <a:pt x="27358" y="35249"/>
                    <a:pt x="17625" y="35249"/>
                  </a:cubicBezTo>
                  <a:cubicBezTo>
                    <a:pt x="7891" y="35249"/>
                    <a:pt x="0" y="27359"/>
                    <a:pt x="0" y="17625"/>
                  </a:cubicBezTo>
                  <a:cubicBezTo>
                    <a:pt x="0" y="7891"/>
                    <a:pt x="7891" y="0"/>
                    <a:pt x="17625" y="0"/>
                  </a:cubicBezTo>
                  <a:cubicBezTo>
                    <a:pt x="27359" y="0"/>
                    <a:pt x="35249" y="7891"/>
                    <a:pt x="35249" y="17625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A743C9E-CAAD-030E-90D7-1D0E3FF438B8}"/>
                </a:ext>
              </a:extLst>
            </p:cNvPr>
            <p:cNvSpPr/>
            <p:nvPr/>
          </p:nvSpPr>
          <p:spPr>
            <a:xfrm>
              <a:off x="3663921" y="2868313"/>
              <a:ext cx="37826" cy="37826"/>
            </a:xfrm>
            <a:custGeom>
              <a:avLst/>
              <a:gdLst>
                <a:gd name="connsiteX0" fmla="*/ 36519 w 37826"/>
                <a:gd name="connsiteY0" fmla="*/ 18913 h 37826"/>
                <a:gd name="connsiteX1" fmla="*/ 35230 w 37826"/>
                <a:gd name="connsiteY1" fmla="*/ 18913 h 37826"/>
                <a:gd name="connsiteX2" fmla="*/ 18932 w 37826"/>
                <a:gd name="connsiteY2" fmla="*/ 35230 h 37826"/>
                <a:gd name="connsiteX3" fmla="*/ 2577 w 37826"/>
                <a:gd name="connsiteY3" fmla="*/ 18913 h 37826"/>
                <a:gd name="connsiteX4" fmla="*/ 18932 w 37826"/>
                <a:gd name="connsiteY4" fmla="*/ 2558 h 37826"/>
                <a:gd name="connsiteX5" fmla="*/ 35230 w 37826"/>
                <a:gd name="connsiteY5" fmla="*/ 18913 h 37826"/>
                <a:gd name="connsiteX6" fmla="*/ 37827 w 37826"/>
                <a:gd name="connsiteY6" fmla="*/ 18913 h 37826"/>
                <a:gd name="connsiteX7" fmla="*/ 18951 w 37826"/>
                <a:gd name="connsiteY7" fmla="*/ 0 h 37826"/>
                <a:gd name="connsiteX8" fmla="*/ 0 w 37826"/>
                <a:gd name="connsiteY8" fmla="*/ 18913 h 37826"/>
                <a:gd name="connsiteX9" fmla="*/ 18951 w 37826"/>
                <a:gd name="connsiteY9" fmla="*/ 37827 h 37826"/>
                <a:gd name="connsiteX10" fmla="*/ 37827 w 37826"/>
                <a:gd name="connsiteY10" fmla="*/ 18913 h 37826"/>
                <a:gd name="connsiteX11" fmla="*/ 36500 w 37826"/>
                <a:gd name="connsiteY11" fmla="*/ 18913 h 3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26" h="37826">
                  <a:moveTo>
                    <a:pt x="36519" y="18913"/>
                  </a:moveTo>
                  <a:lnTo>
                    <a:pt x="35230" y="18913"/>
                  </a:lnTo>
                  <a:cubicBezTo>
                    <a:pt x="35230" y="27953"/>
                    <a:pt x="27915" y="35230"/>
                    <a:pt x="18932" y="35230"/>
                  </a:cubicBezTo>
                  <a:cubicBezTo>
                    <a:pt x="9836" y="35230"/>
                    <a:pt x="2577" y="27934"/>
                    <a:pt x="2577" y="18913"/>
                  </a:cubicBezTo>
                  <a:cubicBezTo>
                    <a:pt x="2577" y="9892"/>
                    <a:pt x="9836" y="2558"/>
                    <a:pt x="18932" y="2558"/>
                  </a:cubicBezTo>
                  <a:cubicBezTo>
                    <a:pt x="27934" y="2558"/>
                    <a:pt x="35230" y="9892"/>
                    <a:pt x="35230" y="18913"/>
                  </a:cubicBezTo>
                  <a:lnTo>
                    <a:pt x="37827" y="18913"/>
                  </a:lnTo>
                  <a:cubicBezTo>
                    <a:pt x="37827" y="8490"/>
                    <a:pt x="29375" y="0"/>
                    <a:pt x="18951" y="0"/>
                  </a:cubicBezTo>
                  <a:cubicBezTo>
                    <a:pt x="8471" y="0"/>
                    <a:pt x="0" y="8490"/>
                    <a:pt x="0" y="18913"/>
                  </a:cubicBezTo>
                  <a:cubicBezTo>
                    <a:pt x="0" y="29374"/>
                    <a:pt x="8471" y="37827"/>
                    <a:pt x="18951" y="37827"/>
                  </a:cubicBezTo>
                  <a:cubicBezTo>
                    <a:pt x="29375" y="37827"/>
                    <a:pt x="37827" y="29374"/>
                    <a:pt x="37827" y="18913"/>
                  </a:cubicBezTo>
                  <a:lnTo>
                    <a:pt x="36500" y="18913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F58CF02-88B9-5155-DB67-2F24F1FFB805}"/>
                </a:ext>
              </a:extLst>
            </p:cNvPr>
            <p:cNvSpPr/>
            <p:nvPr/>
          </p:nvSpPr>
          <p:spPr>
            <a:xfrm>
              <a:off x="3374080" y="2536931"/>
              <a:ext cx="35287" cy="35287"/>
            </a:xfrm>
            <a:custGeom>
              <a:avLst/>
              <a:gdLst>
                <a:gd name="connsiteX0" fmla="*/ 35287 w 35287"/>
                <a:gd name="connsiteY0" fmla="*/ 17644 h 35287"/>
                <a:gd name="connsiteX1" fmla="*/ 17644 w 35287"/>
                <a:gd name="connsiteY1" fmla="*/ 35287 h 35287"/>
                <a:gd name="connsiteX2" fmla="*/ 0 w 35287"/>
                <a:gd name="connsiteY2" fmla="*/ 17644 h 35287"/>
                <a:gd name="connsiteX3" fmla="*/ 17644 w 35287"/>
                <a:gd name="connsiteY3" fmla="*/ 0 h 35287"/>
                <a:gd name="connsiteX4" fmla="*/ 35287 w 35287"/>
                <a:gd name="connsiteY4" fmla="*/ 17644 h 3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87" h="35287">
                  <a:moveTo>
                    <a:pt x="35287" y="17644"/>
                  </a:moveTo>
                  <a:cubicBezTo>
                    <a:pt x="35287" y="27388"/>
                    <a:pt x="27388" y="35287"/>
                    <a:pt x="17644" y="35287"/>
                  </a:cubicBezTo>
                  <a:cubicBezTo>
                    <a:pt x="7899" y="35287"/>
                    <a:pt x="0" y="27388"/>
                    <a:pt x="0" y="17644"/>
                  </a:cubicBezTo>
                  <a:cubicBezTo>
                    <a:pt x="0" y="7899"/>
                    <a:pt x="7899" y="0"/>
                    <a:pt x="17644" y="0"/>
                  </a:cubicBezTo>
                  <a:cubicBezTo>
                    <a:pt x="27388" y="0"/>
                    <a:pt x="35287" y="7899"/>
                    <a:pt x="35287" y="17644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6720557-5491-A4EE-6387-CF03FA6A7273}"/>
                </a:ext>
              </a:extLst>
            </p:cNvPr>
            <p:cNvSpPr/>
            <p:nvPr/>
          </p:nvSpPr>
          <p:spPr>
            <a:xfrm>
              <a:off x="3372791" y="2535699"/>
              <a:ext cx="37845" cy="37826"/>
            </a:xfrm>
            <a:custGeom>
              <a:avLst/>
              <a:gdLst>
                <a:gd name="connsiteX0" fmla="*/ 36557 w 37845"/>
                <a:gd name="connsiteY0" fmla="*/ 18876 h 37826"/>
                <a:gd name="connsiteX1" fmla="*/ 35230 w 37845"/>
                <a:gd name="connsiteY1" fmla="*/ 18876 h 37826"/>
                <a:gd name="connsiteX2" fmla="*/ 18913 w 37845"/>
                <a:gd name="connsiteY2" fmla="*/ 35268 h 37826"/>
                <a:gd name="connsiteX3" fmla="*/ 2577 w 37845"/>
                <a:gd name="connsiteY3" fmla="*/ 18876 h 37826"/>
                <a:gd name="connsiteX4" fmla="*/ 18913 w 37845"/>
                <a:gd name="connsiteY4" fmla="*/ 2558 h 37826"/>
                <a:gd name="connsiteX5" fmla="*/ 35230 w 37845"/>
                <a:gd name="connsiteY5" fmla="*/ 18876 h 37826"/>
                <a:gd name="connsiteX6" fmla="*/ 37846 w 37845"/>
                <a:gd name="connsiteY6" fmla="*/ 18876 h 37826"/>
                <a:gd name="connsiteX7" fmla="*/ 18894 w 37845"/>
                <a:gd name="connsiteY7" fmla="*/ 0 h 37826"/>
                <a:gd name="connsiteX8" fmla="*/ 0 w 37845"/>
                <a:gd name="connsiteY8" fmla="*/ 18876 h 37826"/>
                <a:gd name="connsiteX9" fmla="*/ 18894 w 37845"/>
                <a:gd name="connsiteY9" fmla="*/ 37827 h 37826"/>
                <a:gd name="connsiteX10" fmla="*/ 37846 w 37845"/>
                <a:gd name="connsiteY10" fmla="*/ 18876 h 37826"/>
                <a:gd name="connsiteX11" fmla="*/ 36519 w 37845"/>
                <a:gd name="connsiteY11" fmla="*/ 18876 h 3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45" h="37826">
                  <a:moveTo>
                    <a:pt x="36557" y="18876"/>
                  </a:moveTo>
                  <a:lnTo>
                    <a:pt x="35230" y="18876"/>
                  </a:lnTo>
                  <a:cubicBezTo>
                    <a:pt x="35230" y="27953"/>
                    <a:pt x="27972" y="35268"/>
                    <a:pt x="18913" y="35268"/>
                  </a:cubicBezTo>
                  <a:cubicBezTo>
                    <a:pt x="9893" y="35268"/>
                    <a:pt x="2615" y="27953"/>
                    <a:pt x="2577" y="18876"/>
                  </a:cubicBezTo>
                  <a:cubicBezTo>
                    <a:pt x="2615" y="9855"/>
                    <a:pt x="9911" y="2558"/>
                    <a:pt x="18913" y="2558"/>
                  </a:cubicBezTo>
                  <a:cubicBezTo>
                    <a:pt x="27991" y="2558"/>
                    <a:pt x="35230" y="9855"/>
                    <a:pt x="35230" y="18876"/>
                  </a:cubicBezTo>
                  <a:lnTo>
                    <a:pt x="37846" y="18876"/>
                  </a:lnTo>
                  <a:cubicBezTo>
                    <a:pt x="37846" y="8452"/>
                    <a:pt x="29375" y="0"/>
                    <a:pt x="18894" y="0"/>
                  </a:cubicBezTo>
                  <a:cubicBezTo>
                    <a:pt x="8433" y="0"/>
                    <a:pt x="0" y="8452"/>
                    <a:pt x="0" y="18876"/>
                  </a:cubicBezTo>
                  <a:cubicBezTo>
                    <a:pt x="0" y="29337"/>
                    <a:pt x="8433" y="37827"/>
                    <a:pt x="18894" y="37827"/>
                  </a:cubicBezTo>
                  <a:cubicBezTo>
                    <a:pt x="29375" y="37827"/>
                    <a:pt x="37846" y="29337"/>
                    <a:pt x="37846" y="18876"/>
                  </a:cubicBezTo>
                  <a:lnTo>
                    <a:pt x="36519" y="18876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022F526D-45F8-B2CD-62E0-DD974B180C66}"/>
                </a:ext>
              </a:extLst>
            </p:cNvPr>
            <p:cNvSpPr/>
            <p:nvPr/>
          </p:nvSpPr>
          <p:spPr>
            <a:xfrm>
              <a:off x="3631154" y="2677512"/>
              <a:ext cx="28654" cy="28654"/>
            </a:xfrm>
            <a:custGeom>
              <a:avLst/>
              <a:gdLst>
                <a:gd name="connsiteX0" fmla="*/ 28654 w 28654"/>
                <a:gd name="connsiteY0" fmla="*/ 14327 h 28654"/>
                <a:gd name="connsiteX1" fmla="*/ 14327 w 28654"/>
                <a:gd name="connsiteY1" fmla="*/ 28654 h 28654"/>
                <a:gd name="connsiteX2" fmla="*/ 0 w 28654"/>
                <a:gd name="connsiteY2" fmla="*/ 14327 h 28654"/>
                <a:gd name="connsiteX3" fmla="*/ 14327 w 28654"/>
                <a:gd name="connsiteY3" fmla="*/ 0 h 28654"/>
                <a:gd name="connsiteX4" fmla="*/ 28654 w 28654"/>
                <a:gd name="connsiteY4" fmla="*/ 14327 h 2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54" h="28654">
                  <a:moveTo>
                    <a:pt x="28654" y="14327"/>
                  </a:moveTo>
                  <a:cubicBezTo>
                    <a:pt x="28654" y="22240"/>
                    <a:pt x="22240" y="28654"/>
                    <a:pt x="14327" y="28654"/>
                  </a:cubicBezTo>
                  <a:cubicBezTo>
                    <a:pt x="6415" y="28654"/>
                    <a:pt x="0" y="22240"/>
                    <a:pt x="0" y="14327"/>
                  </a:cubicBezTo>
                  <a:cubicBezTo>
                    <a:pt x="0" y="6414"/>
                    <a:pt x="6415" y="0"/>
                    <a:pt x="14327" y="0"/>
                  </a:cubicBezTo>
                  <a:cubicBezTo>
                    <a:pt x="22240" y="0"/>
                    <a:pt x="28654" y="6414"/>
                    <a:pt x="28654" y="14327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C7B7899-D3AB-A825-77FE-5AA8EA048F1C}"/>
                </a:ext>
              </a:extLst>
            </p:cNvPr>
            <p:cNvSpPr/>
            <p:nvPr/>
          </p:nvSpPr>
          <p:spPr>
            <a:xfrm>
              <a:off x="3629922" y="2676507"/>
              <a:ext cx="30757" cy="30720"/>
            </a:xfrm>
            <a:custGeom>
              <a:avLst/>
              <a:gdLst>
                <a:gd name="connsiteX0" fmla="*/ 29772 w 30757"/>
                <a:gd name="connsiteY0" fmla="*/ 15332 h 30720"/>
                <a:gd name="connsiteX1" fmla="*/ 28749 w 30757"/>
                <a:gd name="connsiteY1" fmla="*/ 15332 h 30720"/>
                <a:gd name="connsiteX2" fmla="*/ 15427 w 30757"/>
                <a:gd name="connsiteY2" fmla="*/ 28654 h 30720"/>
                <a:gd name="connsiteX3" fmla="*/ 2142 w 30757"/>
                <a:gd name="connsiteY3" fmla="*/ 15332 h 30720"/>
                <a:gd name="connsiteX4" fmla="*/ 15427 w 30757"/>
                <a:gd name="connsiteY4" fmla="*/ 2085 h 30720"/>
                <a:gd name="connsiteX5" fmla="*/ 28749 w 30757"/>
                <a:gd name="connsiteY5" fmla="*/ 15332 h 30720"/>
                <a:gd name="connsiteX6" fmla="*/ 30758 w 30757"/>
                <a:gd name="connsiteY6" fmla="*/ 15332 h 30720"/>
                <a:gd name="connsiteX7" fmla="*/ 15370 w 30757"/>
                <a:gd name="connsiteY7" fmla="*/ 0 h 30720"/>
                <a:gd name="connsiteX8" fmla="*/ 0 w 30757"/>
                <a:gd name="connsiteY8" fmla="*/ 15332 h 30720"/>
                <a:gd name="connsiteX9" fmla="*/ 15370 w 30757"/>
                <a:gd name="connsiteY9" fmla="*/ 30720 h 30720"/>
                <a:gd name="connsiteX10" fmla="*/ 30758 w 30757"/>
                <a:gd name="connsiteY10" fmla="*/ 15332 h 30720"/>
                <a:gd name="connsiteX11" fmla="*/ 29621 w 30757"/>
                <a:gd name="connsiteY11" fmla="*/ 15332 h 3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757" h="30720">
                  <a:moveTo>
                    <a:pt x="29772" y="15332"/>
                  </a:moveTo>
                  <a:lnTo>
                    <a:pt x="28749" y="15332"/>
                  </a:lnTo>
                  <a:cubicBezTo>
                    <a:pt x="28673" y="22685"/>
                    <a:pt x="22798" y="28578"/>
                    <a:pt x="15427" y="28654"/>
                  </a:cubicBezTo>
                  <a:cubicBezTo>
                    <a:pt x="8092" y="28578"/>
                    <a:pt x="2180" y="22685"/>
                    <a:pt x="2142" y="15332"/>
                  </a:cubicBezTo>
                  <a:cubicBezTo>
                    <a:pt x="2180" y="7997"/>
                    <a:pt x="8092" y="2085"/>
                    <a:pt x="15427" y="2085"/>
                  </a:cubicBezTo>
                  <a:cubicBezTo>
                    <a:pt x="22798" y="2085"/>
                    <a:pt x="28673" y="7997"/>
                    <a:pt x="28749" y="15332"/>
                  </a:cubicBezTo>
                  <a:lnTo>
                    <a:pt x="30758" y="15332"/>
                  </a:lnTo>
                  <a:cubicBezTo>
                    <a:pt x="30758" y="6841"/>
                    <a:pt x="23860" y="0"/>
                    <a:pt x="15370" y="0"/>
                  </a:cubicBezTo>
                  <a:cubicBezTo>
                    <a:pt x="6860" y="0"/>
                    <a:pt x="0" y="6841"/>
                    <a:pt x="0" y="15332"/>
                  </a:cubicBezTo>
                  <a:cubicBezTo>
                    <a:pt x="0" y="23822"/>
                    <a:pt x="6842" y="30720"/>
                    <a:pt x="15370" y="30720"/>
                  </a:cubicBezTo>
                  <a:cubicBezTo>
                    <a:pt x="23860" y="30720"/>
                    <a:pt x="30758" y="23803"/>
                    <a:pt x="30758" y="15332"/>
                  </a:cubicBezTo>
                  <a:lnTo>
                    <a:pt x="29621" y="15332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E05E6D2-C171-4B75-F11D-205D75A9FED9}"/>
                </a:ext>
              </a:extLst>
            </p:cNvPr>
            <p:cNvSpPr/>
            <p:nvPr/>
          </p:nvSpPr>
          <p:spPr>
            <a:xfrm>
              <a:off x="3664394" y="2527834"/>
              <a:ext cx="28711" cy="28654"/>
            </a:xfrm>
            <a:custGeom>
              <a:avLst/>
              <a:gdLst>
                <a:gd name="connsiteX0" fmla="*/ 28655 w 28711"/>
                <a:gd name="connsiteY0" fmla="*/ 14270 h 28654"/>
                <a:gd name="connsiteX1" fmla="*/ 14308 w 28711"/>
                <a:gd name="connsiteY1" fmla="*/ 28654 h 28654"/>
                <a:gd name="connsiteX2" fmla="*/ 0 w 28711"/>
                <a:gd name="connsiteY2" fmla="*/ 14270 h 28654"/>
                <a:gd name="connsiteX3" fmla="*/ 14308 w 28711"/>
                <a:gd name="connsiteY3" fmla="*/ 0 h 28654"/>
                <a:gd name="connsiteX4" fmla="*/ 28711 w 28711"/>
                <a:gd name="connsiteY4" fmla="*/ 14270 h 2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1" h="28654">
                  <a:moveTo>
                    <a:pt x="28655" y="14270"/>
                  </a:moveTo>
                  <a:cubicBezTo>
                    <a:pt x="28655" y="22211"/>
                    <a:pt x="22249" y="28654"/>
                    <a:pt x="14308" y="28654"/>
                  </a:cubicBezTo>
                  <a:cubicBezTo>
                    <a:pt x="6444" y="28654"/>
                    <a:pt x="0" y="22211"/>
                    <a:pt x="0" y="14270"/>
                  </a:cubicBezTo>
                  <a:cubicBezTo>
                    <a:pt x="0" y="6387"/>
                    <a:pt x="6444" y="0"/>
                    <a:pt x="14308" y="0"/>
                  </a:cubicBezTo>
                  <a:cubicBezTo>
                    <a:pt x="22268" y="0"/>
                    <a:pt x="28711" y="6405"/>
                    <a:pt x="28711" y="14270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0377E79-F85A-3086-8C98-9386953FD3D3}"/>
                </a:ext>
              </a:extLst>
            </p:cNvPr>
            <p:cNvSpPr/>
            <p:nvPr/>
          </p:nvSpPr>
          <p:spPr>
            <a:xfrm>
              <a:off x="3663277" y="2526773"/>
              <a:ext cx="30757" cy="30720"/>
            </a:xfrm>
            <a:custGeom>
              <a:avLst/>
              <a:gdLst>
                <a:gd name="connsiteX0" fmla="*/ 29772 w 30757"/>
                <a:gd name="connsiteY0" fmla="*/ 15332 h 30720"/>
                <a:gd name="connsiteX1" fmla="*/ 28749 w 30757"/>
                <a:gd name="connsiteY1" fmla="*/ 15332 h 30720"/>
                <a:gd name="connsiteX2" fmla="*/ 15426 w 30757"/>
                <a:gd name="connsiteY2" fmla="*/ 28654 h 30720"/>
                <a:gd name="connsiteX3" fmla="*/ 2141 w 30757"/>
                <a:gd name="connsiteY3" fmla="*/ 15332 h 30720"/>
                <a:gd name="connsiteX4" fmla="*/ 15426 w 30757"/>
                <a:gd name="connsiteY4" fmla="*/ 2066 h 30720"/>
                <a:gd name="connsiteX5" fmla="*/ 28749 w 30757"/>
                <a:gd name="connsiteY5" fmla="*/ 15332 h 30720"/>
                <a:gd name="connsiteX6" fmla="*/ 30758 w 30757"/>
                <a:gd name="connsiteY6" fmla="*/ 15332 h 30720"/>
                <a:gd name="connsiteX7" fmla="*/ 15369 w 30757"/>
                <a:gd name="connsiteY7" fmla="*/ 0 h 30720"/>
                <a:gd name="connsiteX8" fmla="*/ 0 w 30757"/>
                <a:gd name="connsiteY8" fmla="*/ 15332 h 30720"/>
                <a:gd name="connsiteX9" fmla="*/ 15369 w 30757"/>
                <a:gd name="connsiteY9" fmla="*/ 30720 h 30720"/>
                <a:gd name="connsiteX10" fmla="*/ 30758 w 30757"/>
                <a:gd name="connsiteY10" fmla="*/ 15332 h 30720"/>
                <a:gd name="connsiteX11" fmla="*/ 29621 w 30757"/>
                <a:gd name="connsiteY11" fmla="*/ 15332 h 3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757" h="30720">
                  <a:moveTo>
                    <a:pt x="29772" y="15332"/>
                  </a:moveTo>
                  <a:lnTo>
                    <a:pt x="28749" y="15332"/>
                  </a:lnTo>
                  <a:cubicBezTo>
                    <a:pt x="28673" y="22685"/>
                    <a:pt x="22798" y="28616"/>
                    <a:pt x="15426" y="28654"/>
                  </a:cubicBezTo>
                  <a:cubicBezTo>
                    <a:pt x="8092" y="28635"/>
                    <a:pt x="2179" y="22704"/>
                    <a:pt x="2141" y="15332"/>
                  </a:cubicBezTo>
                  <a:cubicBezTo>
                    <a:pt x="2179" y="7997"/>
                    <a:pt x="8092" y="2066"/>
                    <a:pt x="15426" y="2066"/>
                  </a:cubicBezTo>
                  <a:cubicBezTo>
                    <a:pt x="22798" y="2066"/>
                    <a:pt x="28673" y="7997"/>
                    <a:pt x="28749" y="15332"/>
                  </a:cubicBezTo>
                  <a:lnTo>
                    <a:pt x="30758" y="15332"/>
                  </a:lnTo>
                  <a:cubicBezTo>
                    <a:pt x="30758" y="6841"/>
                    <a:pt x="23860" y="0"/>
                    <a:pt x="15369" y="0"/>
                  </a:cubicBezTo>
                  <a:cubicBezTo>
                    <a:pt x="6860" y="0"/>
                    <a:pt x="0" y="6841"/>
                    <a:pt x="0" y="15332"/>
                  </a:cubicBezTo>
                  <a:cubicBezTo>
                    <a:pt x="0" y="23841"/>
                    <a:pt x="6841" y="30720"/>
                    <a:pt x="15369" y="30720"/>
                  </a:cubicBezTo>
                  <a:cubicBezTo>
                    <a:pt x="23860" y="30720"/>
                    <a:pt x="30758" y="23841"/>
                    <a:pt x="30758" y="15332"/>
                  </a:cubicBezTo>
                  <a:lnTo>
                    <a:pt x="29621" y="15332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FB99F6B-56C8-8933-EE62-D912F26D342E}"/>
                </a:ext>
              </a:extLst>
            </p:cNvPr>
            <p:cNvSpPr/>
            <p:nvPr/>
          </p:nvSpPr>
          <p:spPr>
            <a:xfrm>
              <a:off x="1989195" y="2249535"/>
              <a:ext cx="338659" cy="259973"/>
            </a:xfrm>
            <a:custGeom>
              <a:avLst/>
              <a:gdLst>
                <a:gd name="connsiteX0" fmla="*/ 103796 w 338659"/>
                <a:gd name="connsiteY0" fmla="*/ 111415 h 259973"/>
                <a:gd name="connsiteX1" fmla="*/ 95003 w 338659"/>
                <a:gd name="connsiteY1" fmla="*/ 112343 h 259973"/>
                <a:gd name="connsiteX2" fmla="*/ 85432 w 338659"/>
                <a:gd name="connsiteY2" fmla="*/ 0 h 259973"/>
                <a:gd name="connsiteX3" fmla="*/ 0 w 338659"/>
                <a:gd name="connsiteY3" fmla="*/ 0 h 259973"/>
                <a:gd name="connsiteX4" fmla="*/ 10120 w 338659"/>
                <a:gd name="connsiteY4" fmla="*/ 38736 h 259973"/>
                <a:gd name="connsiteX5" fmla="*/ 6121 w 338659"/>
                <a:gd name="connsiteY5" fmla="*/ 39987 h 259973"/>
                <a:gd name="connsiteX6" fmla="*/ 121080 w 338659"/>
                <a:gd name="connsiteY6" fmla="*/ 140486 h 259973"/>
                <a:gd name="connsiteX7" fmla="*/ 134137 w 338659"/>
                <a:gd name="connsiteY7" fmla="*/ 139595 h 259973"/>
                <a:gd name="connsiteX8" fmla="*/ 134668 w 338659"/>
                <a:gd name="connsiteY8" fmla="*/ 149450 h 259973"/>
                <a:gd name="connsiteX9" fmla="*/ 131882 w 338659"/>
                <a:gd name="connsiteY9" fmla="*/ 149620 h 259973"/>
                <a:gd name="connsiteX10" fmla="*/ 153392 w 338659"/>
                <a:gd name="connsiteY10" fmla="*/ 167378 h 259973"/>
                <a:gd name="connsiteX11" fmla="*/ 153392 w 338659"/>
                <a:gd name="connsiteY11" fmla="*/ 40101 h 259973"/>
                <a:gd name="connsiteX12" fmla="*/ 162185 w 338659"/>
                <a:gd name="connsiteY12" fmla="*/ 40101 h 259973"/>
                <a:gd name="connsiteX13" fmla="*/ 162185 w 338659"/>
                <a:gd name="connsiteY13" fmla="*/ 170637 h 259973"/>
                <a:gd name="connsiteX14" fmla="*/ 157409 w 338659"/>
                <a:gd name="connsiteY14" fmla="*/ 170637 h 259973"/>
                <a:gd name="connsiteX15" fmla="*/ 279133 w 338659"/>
                <a:gd name="connsiteY15" fmla="*/ 259974 h 259973"/>
                <a:gd name="connsiteX16" fmla="*/ 338660 w 338659"/>
                <a:gd name="connsiteY16" fmla="*/ 259974 h 259973"/>
                <a:gd name="connsiteX17" fmla="*/ 317301 w 338659"/>
                <a:gd name="connsiteY17" fmla="*/ 211629 h 259973"/>
                <a:gd name="connsiteX18" fmla="*/ 253379 w 338659"/>
                <a:gd name="connsiteY18" fmla="*/ 75369 h 259973"/>
                <a:gd name="connsiteX19" fmla="*/ 257055 w 338659"/>
                <a:gd name="connsiteY19" fmla="*/ 72754 h 259973"/>
                <a:gd name="connsiteX20" fmla="*/ 204541 w 338659"/>
                <a:gd name="connsiteY20" fmla="*/ 72754 h 259973"/>
                <a:gd name="connsiteX21" fmla="*/ 175356 w 338659"/>
                <a:gd name="connsiteY21" fmla="*/ 33601 h 259973"/>
                <a:gd name="connsiteX22" fmla="*/ 111036 w 338659"/>
                <a:gd name="connsiteY22" fmla="*/ 27062 h 259973"/>
                <a:gd name="connsiteX23" fmla="*/ 111036 w 338659"/>
                <a:gd name="connsiteY23" fmla="*/ 0 h 259973"/>
                <a:gd name="connsiteX24" fmla="*/ 94245 w 338659"/>
                <a:gd name="connsiteY24" fmla="*/ 0 h 259973"/>
                <a:gd name="connsiteX25" fmla="*/ 104099 w 338659"/>
                <a:gd name="connsiteY25" fmla="*/ 111415 h 259973"/>
                <a:gd name="connsiteX26" fmla="*/ 226411 w 338659"/>
                <a:gd name="connsiteY26" fmla="*/ 84921 h 259973"/>
                <a:gd name="connsiteX27" fmla="*/ 249778 w 338659"/>
                <a:gd name="connsiteY27" fmla="*/ 228477 h 259973"/>
                <a:gd name="connsiteX28" fmla="*/ 241117 w 338659"/>
                <a:gd name="connsiteY28" fmla="*/ 230258 h 259973"/>
                <a:gd name="connsiteX29" fmla="*/ 217750 w 338659"/>
                <a:gd name="connsiteY29" fmla="*/ 86702 h 259973"/>
                <a:gd name="connsiteX30" fmla="*/ 226468 w 338659"/>
                <a:gd name="connsiteY30" fmla="*/ 84921 h 259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8659" h="259973">
                  <a:moveTo>
                    <a:pt x="103796" y="111415"/>
                  </a:moveTo>
                  <a:lnTo>
                    <a:pt x="95003" y="112343"/>
                  </a:lnTo>
                  <a:lnTo>
                    <a:pt x="85432" y="0"/>
                  </a:lnTo>
                  <a:lnTo>
                    <a:pt x="0" y="0"/>
                  </a:lnTo>
                  <a:lnTo>
                    <a:pt x="10120" y="38736"/>
                  </a:lnTo>
                  <a:lnTo>
                    <a:pt x="6121" y="39987"/>
                  </a:lnTo>
                  <a:cubicBezTo>
                    <a:pt x="43133" y="73341"/>
                    <a:pt x="82514" y="108041"/>
                    <a:pt x="121080" y="140486"/>
                  </a:cubicBezTo>
                  <a:lnTo>
                    <a:pt x="134137" y="139595"/>
                  </a:lnTo>
                  <a:lnTo>
                    <a:pt x="134668" y="149450"/>
                  </a:lnTo>
                  <a:lnTo>
                    <a:pt x="131882" y="149620"/>
                  </a:lnTo>
                  <a:cubicBezTo>
                    <a:pt x="139083" y="155647"/>
                    <a:pt x="146304" y="161579"/>
                    <a:pt x="153392" y="167378"/>
                  </a:cubicBezTo>
                  <a:lnTo>
                    <a:pt x="153392" y="40101"/>
                  </a:lnTo>
                  <a:lnTo>
                    <a:pt x="162185" y="40101"/>
                  </a:lnTo>
                  <a:lnTo>
                    <a:pt x="162185" y="170637"/>
                  </a:lnTo>
                  <a:lnTo>
                    <a:pt x="157409" y="170637"/>
                  </a:lnTo>
                  <a:cubicBezTo>
                    <a:pt x="203006" y="207782"/>
                    <a:pt x="245514" y="239677"/>
                    <a:pt x="279133" y="259974"/>
                  </a:cubicBezTo>
                  <a:lnTo>
                    <a:pt x="338660" y="259974"/>
                  </a:lnTo>
                  <a:cubicBezTo>
                    <a:pt x="332387" y="248963"/>
                    <a:pt x="325204" y="233537"/>
                    <a:pt x="317301" y="211629"/>
                  </a:cubicBezTo>
                  <a:cubicBezTo>
                    <a:pt x="294332" y="147536"/>
                    <a:pt x="253777" y="76089"/>
                    <a:pt x="253379" y="75369"/>
                  </a:cubicBezTo>
                  <a:lnTo>
                    <a:pt x="257055" y="72754"/>
                  </a:lnTo>
                  <a:lnTo>
                    <a:pt x="204541" y="72754"/>
                  </a:lnTo>
                  <a:lnTo>
                    <a:pt x="175356" y="33601"/>
                  </a:lnTo>
                  <a:lnTo>
                    <a:pt x="111036" y="27062"/>
                  </a:lnTo>
                  <a:lnTo>
                    <a:pt x="111036" y="0"/>
                  </a:lnTo>
                  <a:lnTo>
                    <a:pt x="94245" y="0"/>
                  </a:lnTo>
                  <a:lnTo>
                    <a:pt x="104099" y="111415"/>
                  </a:lnTo>
                  <a:close/>
                  <a:moveTo>
                    <a:pt x="226411" y="84921"/>
                  </a:moveTo>
                  <a:lnTo>
                    <a:pt x="249778" y="228477"/>
                  </a:lnTo>
                  <a:lnTo>
                    <a:pt x="241117" y="230258"/>
                  </a:lnTo>
                  <a:lnTo>
                    <a:pt x="217750" y="86702"/>
                  </a:lnTo>
                  <a:lnTo>
                    <a:pt x="226468" y="84921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8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CA13EB5-0E92-E6C2-5C64-487C5D1D0425}"/>
                </a:ext>
              </a:extLst>
            </p:cNvPr>
            <p:cNvSpPr/>
            <p:nvPr/>
          </p:nvSpPr>
          <p:spPr>
            <a:xfrm>
              <a:off x="1881286" y="2314405"/>
              <a:ext cx="369322" cy="195122"/>
            </a:xfrm>
            <a:custGeom>
              <a:avLst/>
              <a:gdLst>
                <a:gd name="connsiteX0" fmla="*/ 289784 w 369322"/>
                <a:gd name="connsiteY0" fmla="*/ 156310 h 195122"/>
                <a:gd name="connsiteX1" fmla="*/ 101257 w 369322"/>
                <a:gd name="connsiteY1" fmla="*/ 195122 h 195122"/>
                <a:gd name="connsiteX2" fmla="*/ 330264 w 369322"/>
                <a:gd name="connsiteY2" fmla="*/ 195122 h 195122"/>
                <a:gd name="connsiteX3" fmla="*/ 351736 w 369322"/>
                <a:gd name="connsiteY3" fmla="*/ 186026 h 195122"/>
                <a:gd name="connsiteX4" fmla="*/ 354806 w 369322"/>
                <a:gd name="connsiteY4" fmla="*/ 195122 h 195122"/>
                <a:gd name="connsiteX5" fmla="*/ 369323 w 369322"/>
                <a:gd name="connsiteY5" fmla="*/ 195122 h 195122"/>
                <a:gd name="connsiteX6" fmla="*/ 226013 w 369322"/>
                <a:gd name="connsiteY6" fmla="*/ 85641 h 195122"/>
                <a:gd name="connsiteX7" fmla="*/ 43929 w 369322"/>
                <a:gd name="connsiteY7" fmla="*/ 97637 h 195122"/>
                <a:gd name="connsiteX8" fmla="*/ 43360 w 369322"/>
                <a:gd name="connsiteY8" fmla="*/ 87820 h 195122"/>
                <a:gd name="connsiteX9" fmla="*/ 215211 w 369322"/>
                <a:gd name="connsiteY9" fmla="*/ 76544 h 195122"/>
                <a:gd name="connsiteX10" fmla="*/ 141585 w 369322"/>
                <a:gd name="connsiteY10" fmla="*/ 12641 h 195122"/>
                <a:gd name="connsiteX11" fmla="*/ 0 w 369322"/>
                <a:gd name="connsiteY11" fmla="*/ 0 h 195122"/>
                <a:gd name="connsiteX12" fmla="*/ 26134 w 369322"/>
                <a:gd name="connsiteY12" fmla="*/ 105767 h 195122"/>
                <a:gd name="connsiteX13" fmla="*/ 20259 w 369322"/>
                <a:gd name="connsiteY13" fmla="*/ 138420 h 195122"/>
                <a:gd name="connsiteX14" fmla="*/ 72868 w 369322"/>
                <a:gd name="connsiteY14" fmla="*/ 164516 h 195122"/>
                <a:gd name="connsiteX15" fmla="*/ 67884 w 369322"/>
                <a:gd name="connsiteY15" fmla="*/ 191939 h 195122"/>
                <a:gd name="connsiteX16" fmla="*/ 288211 w 369322"/>
                <a:gd name="connsiteY16" fmla="*/ 146607 h 195122"/>
                <a:gd name="connsiteX17" fmla="*/ 289727 w 369322"/>
                <a:gd name="connsiteY17" fmla="*/ 156310 h 19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9322" h="195122">
                  <a:moveTo>
                    <a:pt x="289784" y="156310"/>
                  </a:moveTo>
                  <a:lnTo>
                    <a:pt x="101257" y="195122"/>
                  </a:lnTo>
                  <a:lnTo>
                    <a:pt x="330264" y="195122"/>
                  </a:lnTo>
                  <a:lnTo>
                    <a:pt x="351736" y="186026"/>
                  </a:lnTo>
                  <a:lnTo>
                    <a:pt x="354806" y="195122"/>
                  </a:lnTo>
                  <a:lnTo>
                    <a:pt x="369323" y="195122"/>
                  </a:lnTo>
                  <a:cubicBezTo>
                    <a:pt x="328672" y="168856"/>
                    <a:pt x="278205" y="129437"/>
                    <a:pt x="226013" y="85641"/>
                  </a:cubicBezTo>
                  <a:lnTo>
                    <a:pt x="43929" y="97637"/>
                  </a:lnTo>
                  <a:lnTo>
                    <a:pt x="43360" y="87820"/>
                  </a:lnTo>
                  <a:lnTo>
                    <a:pt x="215211" y="76544"/>
                  </a:lnTo>
                  <a:cubicBezTo>
                    <a:pt x="190650" y="55717"/>
                    <a:pt x="165862" y="34150"/>
                    <a:pt x="141585" y="12641"/>
                  </a:cubicBezTo>
                  <a:lnTo>
                    <a:pt x="0" y="0"/>
                  </a:lnTo>
                  <a:cubicBezTo>
                    <a:pt x="21491" y="49235"/>
                    <a:pt x="26134" y="105767"/>
                    <a:pt x="26134" y="105767"/>
                  </a:cubicBezTo>
                  <a:lnTo>
                    <a:pt x="20259" y="138420"/>
                  </a:lnTo>
                  <a:lnTo>
                    <a:pt x="72868" y="164516"/>
                  </a:lnTo>
                  <a:lnTo>
                    <a:pt x="67884" y="191939"/>
                  </a:lnTo>
                  <a:lnTo>
                    <a:pt x="288211" y="146607"/>
                  </a:lnTo>
                  <a:lnTo>
                    <a:pt x="289727" y="156310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5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C6FA8AA-6884-3360-2926-80CA148FC872}"/>
                </a:ext>
              </a:extLst>
            </p:cNvPr>
            <p:cNvSpPr/>
            <p:nvPr/>
          </p:nvSpPr>
          <p:spPr>
            <a:xfrm>
              <a:off x="2339945" y="2249535"/>
              <a:ext cx="42014" cy="34282"/>
            </a:xfrm>
            <a:custGeom>
              <a:avLst/>
              <a:gdLst>
                <a:gd name="connsiteX0" fmla="*/ 32009 w 42014"/>
                <a:gd name="connsiteY0" fmla="*/ 0 h 34282"/>
                <a:gd name="connsiteX1" fmla="*/ 0 w 42014"/>
                <a:gd name="connsiteY1" fmla="*/ 0 h 34282"/>
                <a:gd name="connsiteX2" fmla="*/ 42015 w 42014"/>
                <a:gd name="connsiteY2" fmla="*/ 34283 h 34282"/>
                <a:gd name="connsiteX3" fmla="*/ 31971 w 42014"/>
                <a:gd name="connsiteY3" fmla="*/ 0 h 3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14" h="34282">
                  <a:moveTo>
                    <a:pt x="32009" y="0"/>
                  </a:moveTo>
                  <a:lnTo>
                    <a:pt x="0" y="0"/>
                  </a:lnTo>
                  <a:cubicBezTo>
                    <a:pt x="13493" y="11105"/>
                    <a:pt x="27555" y="22552"/>
                    <a:pt x="42015" y="34283"/>
                  </a:cubicBezTo>
                  <a:lnTo>
                    <a:pt x="31971" y="0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7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AABED06-21D4-38E4-5BEA-458190261E17}"/>
                </a:ext>
              </a:extLst>
            </p:cNvPr>
            <p:cNvSpPr/>
            <p:nvPr/>
          </p:nvSpPr>
          <p:spPr>
            <a:xfrm>
              <a:off x="1850680" y="2249535"/>
              <a:ext cx="159948" cy="66575"/>
            </a:xfrm>
            <a:custGeom>
              <a:avLst/>
              <a:gdLst>
                <a:gd name="connsiteX0" fmla="*/ 159873 w 159948"/>
                <a:gd name="connsiteY0" fmla="*/ 66576 h 66575"/>
                <a:gd name="connsiteX1" fmla="*/ 86513 w 159948"/>
                <a:gd name="connsiteY1" fmla="*/ 0 h 66575"/>
                <a:gd name="connsiteX2" fmla="*/ 0 w 159948"/>
                <a:gd name="connsiteY2" fmla="*/ 0 h 66575"/>
                <a:gd name="connsiteX3" fmla="*/ 21718 w 159948"/>
                <a:gd name="connsiteY3" fmla="*/ 46639 h 66575"/>
                <a:gd name="connsiteX4" fmla="*/ 27631 w 159948"/>
                <a:gd name="connsiteY4" fmla="*/ 58256 h 66575"/>
                <a:gd name="connsiteX5" fmla="*/ 27858 w 159948"/>
                <a:gd name="connsiteY5" fmla="*/ 54750 h 66575"/>
                <a:gd name="connsiteX6" fmla="*/ 159949 w 159948"/>
                <a:gd name="connsiteY6" fmla="*/ 66576 h 6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948" h="66575">
                  <a:moveTo>
                    <a:pt x="159873" y="66576"/>
                  </a:moveTo>
                  <a:cubicBezTo>
                    <a:pt x="134232" y="43683"/>
                    <a:pt x="109444" y="21093"/>
                    <a:pt x="86513" y="0"/>
                  </a:cubicBezTo>
                  <a:lnTo>
                    <a:pt x="0" y="0"/>
                  </a:lnTo>
                  <a:cubicBezTo>
                    <a:pt x="7410" y="18023"/>
                    <a:pt x="14896" y="34491"/>
                    <a:pt x="21718" y="46639"/>
                  </a:cubicBezTo>
                  <a:cubicBezTo>
                    <a:pt x="23765" y="50391"/>
                    <a:pt x="25774" y="54276"/>
                    <a:pt x="27631" y="58256"/>
                  </a:cubicBezTo>
                  <a:lnTo>
                    <a:pt x="27858" y="54750"/>
                  </a:lnTo>
                  <a:lnTo>
                    <a:pt x="159949" y="66576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8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34C6B7D-EA07-C44D-6043-A2F7C6CE3722}"/>
                </a:ext>
              </a:extLst>
            </p:cNvPr>
            <p:cNvSpPr/>
            <p:nvPr/>
          </p:nvSpPr>
          <p:spPr>
            <a:xfrm>
              <a:off x="2325296" y="2249535"/>
              <a:ext cx="371615" cy="259992"/>
            </a:xfrm>
            <a:custGeom>
              <a:avLst/>
              <a:gdLst>
                <a:gd name="connsiteX0" fmla="*/ 44763 w 371615"/>
                <a:gd name="connsiteY0" fmla="*/ 0 h 259992"/>
                <a:gd name="connsiteX1" fmla="*/ 0 w 371615"/>
                <a:gd name="connsiteY1" fmla="*/ 0 h 259992"/>
                <a:gd name="connsiteX2" fmla="*/ 71693 w 371615"/>
                <a:gd name="connsiteY2" fmla="*/ 174030 h 259992"/>
                <a:gd name="connsiteX3" fmla="*/ 74554 w 371615"/>
                <a:gd name="connsiteY3" fmla="*/ 166089 h 259992"/>
                <a:gd name="connsiteX4" fmla="*/ 287358 w 371615"/>
                <a:gd name="connsiteY4" fmla="*/ 259993 h 259992"/>
                <a:gd name="connsiteX5" fmla="*/ 296910 w 371615"/>
                <a:gd name="connsiteY5" fmla="*/ 259993 h 259992"/>
                <a:gd name="connsiteX6" fmla="*/ 344554 w 371615"/>
                <a:gd name="connsiteY6" fmla="*/ 212690 h 259992"/>
                <a:gd name="connsiteX7" fmla="*/ 350428 w 371615"/>
                <a:gd name="connsiteY7" fmla="*/ 220025 h 259992"/>
                <a:gd name="connsiteX8" fmla="*/ 310176 w 371615"/>
                <a:gd name="connsiteY8" fmla="*/ 259993 h 259992"/>
                <a:gd name="connsiteX9" fmla="*/ 371616 w 371615"/>
                <a:gd name="connsiteY9" fmla="*/ 259993 h 259992"/>
                <a:gd name="connsiteX10" fmla="*/ 370820 w 371615"/>
                <a:gd name="connsiteY10" fmla="*/ 242444 h 259992"/>
                <a:gd name="connsiteX11" fmla="*/ 312469 w 371615"/>
                <a:gd name="connsiteY11" fmla="*/ 144542 h 259992"/>
                <a:gd name="connsiteX12" fmla="*/ 312469 w 371615"/>
                <a:gd name="connsiteY12" fmla="*/ 59185 h 259992"/>
                <a:gd name="connsiteX13" fmla="*/ 171471 w 371615"/>
                <a:gd name="connsiteY13" fmla="*/ 170770 h 259992"/>
                <a:gd name="connsiteX14" fmla="*/ 44877 w 371615"/>
                <a:gd name="connsiteY14" fmla="*/ 0 h 25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1615" h="259992">
                  <a:moveTo>
                    <a:pt x="44763" y="0"/>
                  </a:moveTo>
                  <a:lnTo>
                    <a:pt x="0" y="0"/>
                  </a:lnTo>
                  <a:lnTo>
                    <a:pt x="71693" y="174030"/>
                  </a:lnTo>
                  <a:lnTo>
                    <a:pt x="74554" y="166089"/>
                  </a:lnTo>
                  <a:cubicBezTo>
                    <a:pt x="74554" y="166089"/>
                    <a:pt x="250650" y="243752"/>
                    <a:pt x="287358" y="259993"/>
                  </a:cubicBezTo>
                  <a:lnTo>
                    <a:pt x="296910" y="259993"/>
                  </a:lnTo>
                  <a:cubicBezTo>
                    <a:pt x="307939" y="249020"/>
                    <a:pt x="344554" y="212690"/>
                    <a:pt x="344554" y="212690"/>
                  </a:cubicBezTo>
                  <a:lnTo>
                    <a:pt x="350428" y="220025"/>
                  </a:lnTo>
                  <a:lnTo>
                    <a:pt x="310176" y="259993"/>
                  </a:lnTo>
                  <a:lnTo>
                    <a:pt x="371616" y="259993"/>
                  </a:lnTo>
                  <a:cubicBezTo>
                    <a:pt x="371218" y="249020"/>
                    <a:pt x="370820" y="242444"/>
                    <a:pt x="370820" y="242444"/>
                  </a:cubicBezTo>
                  <a:lnTo>
                    <a:pt x="312469" y="144542"/>
                  </a:lnTo>
                  <a:lnTo>
                    <a:pt x="312469" y="59185"/>
                  </a:lnTo>
                  <a:lnTo>
                    <a:pt x="171471" y="170770"/>
                  </a:lnTo>
                  <a:lnTo>
                    <a:pt x="44877" y="0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7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03FD189-16D7-FE97-327A-457ECCC0FEC1}"/>
                </a:ext>
              </a:extLst>
            </p:cNvPr>
            <p:cNvSpPr/>
            <p:nvPr/>
          </p:nvSpPr>
          <p:spPr>
            <a:xfrm>
              <a:off x="2260142" y="2249535"/>
              <a:ext cx="162602" cy="259992"/>
            </a:xfrm>
            <a:custGeom>
              <a:avLst/>
              <a:gdLst>
                <a:gd name="connsiteX0" fmla="*/ 0 w 162602"/>
                <a:gd name="connsiteY0" fmla="*/ 88692 h 259992"/>
                <a:gd name="connsiteX1" fmla="*/ 54523 w 162602"/>
                <a:gd name="connsiteY1" fmla="*/ 207990 h 259992"/>
                <a:gd name="connsiteX2" fmla="*/ 78231 w 162602"/>
                <a:gd name="connsiteY2" fmla="*/ 259993 h 259992"/>
                <a:gd name="connsiteX3" fmla="*/ 162602 w 162602"/>
                <a:gd name="connsiteY3" fmla="*/ 259993 h 259992"/>
                <a:gd name="connsiteX4" fmla="*/ 55508 w 162602"/>
                <a:gd name="connsiteY4" fmla="*/ 0 h 259992"/>
                <a:gd name="connsiteX5" fmla="*/ 41371 w 162602"/>
                <a:gd name="connsiteY5" fmla="*/ 0 h 259992"/>
                <a:gd name="connsiteX6" fmla="*/ 44574 w 162602"/>
                <a:gd name="connsiteY6" fmla="*/ 14005 h 259992"/>
                <a:gd name="connsiteX7" fmla="*/ 38 w 162602"/>
                <a:gd name="connsiteY7" fmla="*/ 88692 h 25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602" h="259992">
                  <a:moveTo>
                    <a:pt x="0" y="88692"/>
                  </a:moveTo>
                  <a:cubicBezTo>
                    <a:pt x="13740" y="114447"/>
                    <a:pt x="38357" y="162943"/>
                    <a:pt x="54523" y="207990"/>
                  </a:cubicBezTo>
                  <a:cubicBezTo>
                    <a:pt x="63638" y="233556"/>
                    <a:pt x="71825" y="249702"/>
                    <a:pt x="78231" y="259993"/>
                  </a:cubicBezTo>
                  <a:lnTo>
                    <a:pt x="162602" y="259993"/>
                  </a:lnTo>
                  <a:lnTo>
                    <a:pt x="55508" y="0"/>
                  </a:lnTo>
                  <a:lnTo>
                    <a:pt x="41371" y="0"/>
                  </a:lnTo>
                  <a:cubicBezTo>
                    <a:pt x="43076" y="8225"/>
                    <a:pt x="44574" y="14005"/>
                    <a:pt x="44574" y="14005"/>
                  </a:cubicBezTo>
                  <a:lnTo>
                    <a:pt x="38" y="88692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95F75FC-B325-93D5-2811-50FCA616B36E}"/>
                </a:ext>
              </a:extLst>
            </p:cNvPr>
            <p:cNvSpPr/>
            <p:nvPr/>
          </p:nvSpPr>
          <p:spPr>
            <a:xfrm>
              <a:off x="2397728" y="2425232"/>
              <a:ext cx="191029" cy="84295"/>
            </a:xfrm>
            <a:custGeom>
              <a:avLst/>
              <a:gdLst>
                <a:gd name="connsiteX0" fmla="*/ 34681 w 191029"/>
                <a:gd name="connsiteY0" fmla="*/ 84295 h 84295"/>
                <a:gd name="connsiteX1" fmla="*/ 191029 w 191029"/>
                <a:gd name="connsiteY1" fmla="*/ 84295 h 84295"/>
                <a:gd name="connsiteX2" fmla="*/ 0 w 191029"/>
                <a:gd name="connsiteY2" fmla="*/ 0 h 8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29" h="84295">
                  <a:moveTo>
                    <a:pt x="34681" y="84295"/>
                  </a:moveTo>
                  <a:lnTo>
                    <a:pt x="191029" y="8429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38EA4EB-BE31-AD18-24F9-25A44F4F101D}"/>
                </a:ext>
              </a:extLst>
            </p:cNvPr>
            <p:cNvSpPr/>
            <p:nvPr/>
          </p:nvSpPr>
          <p:spPr>
            <a:xfrm>
              <a:off x="2381430" y="2249535"/>
              <a:ext cx="256259" cy="157466"/>
            </a:xfrm>
            <a:custGeom>
              <a:avLst/>
              <a:gdLst>
                <a:gd name="connsiteX0" fmla="*/ 115792 w 256259"/>
                <a:gd name="connsiteY0" fmla="*/ 1099 h 157466"/>
                <a:gd name="connsiteX1" fmla="*/ 114769 w 256259"/>
                <a:gd name="connsiteY1" fmla="*/ 0 h 157466"/>
                <a:gd name="connsiteX2" fmla="*/ 0 w 256259"/>
                <a:gd name="connsiteY2" fmla="*/ 0 h 157466"/>
                <a:gd name="connsiteX3" fmla="*/ 116816 w 256259"/>
                <a:gd name="connsiteY3" fmla="*/ 157466 h 157466"/>
                <a:gd name="connsiteX4" fmla="*/ 253663 w 256259"/>
                <a:gd name="connsiteY4" fmla="*/ 49141 h 157466"/>
                <a:gd name="connsiteX5" fmla="*/ 256259 w 256259"/>
                <a:gd name="connsiteY5" fmla="*/ 53158 h 157466"/>
                <a:gd name="connsiteX6" fmla="*/ 226942 w 256259"/>
                <a:gd name="connsiteY6" fmla="*/ 0 h 157466"/>
                <a:gd name="connsiteX7" fmla="*/ 116949 w 256259"/>
                <a:gd name="connsiteY7" fmla="*/ 0 h 157466"/>
                <a:gd name="connsiteX8" fmla="*/ 115812 w 256259"/>
                <a:gd name="connsiteY8" fmla="*/ 1099 h 15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259" h="157466">
                  <a:moveTo>
                    <a:pt x="115792" y="1099"/>
                  </a:moveTo>
                  <a:lnTo>
                    <a:pt x="114769" y="0"/>
                  </a:lnTo>
                  <a:lnTo>
                    <a:pt x="0" y="0"/>
                  </a:lnTo>
                  <a:cubicBezTo>
                    <a:pt x="47966" y="64681"/>
                    <a:pt x="113594" y="153164"/>
                    <a:pt x="116816" y="157466"/>
                  </a:cubicBezTo>
                  <a:cubicBezTo>
                    <a:pt x="123108" y="152463"/>
                    <a:pt x="253663" y="49141"/>
                    <a:pt x="253663" y="49141"/>
                  </a:cubicBezTo>
                  <a:lnTo>
                    <a:pt x="256259" y="53158"/>
                  </a:lnTo>
                  <a:lnTo>
                    <a:pt x="226942" y="0"/>
                  </a:lnTo>
                  <a:lnTo>
                    <a:pt x="116949" y="0"/>
                  </a:lnTo>
                  <a:lnTo>
                    <a:pt x="115812" y="1099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7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24E19BC-8BC3-3B27-AD60-8BAAE9E4FB26}"/>
                </a:ext>
              </a:extLst>
            </p:cNvPr>
            <p:cNvSpPr/>
            <p:nvPr/>
          </p:nvSpPr>
          <p:spPr>
            <a:xfrm>
              <a:off x="2107204" y="2399155"/>
              <a:ext cx="160972" cy="110372"/>
            </a:xfrm>
            <a:custGeom>
              <a:avLst/>
              <a:gdLst>
                <a:gd name="connsiteX0" fmla="*/ 35249 w 160972"/>
                <a:gd name="connsiteY0" fmla="*/ 21017 h 110372"/>
                <a:gd name="connsiteX1" fmla="*/ 35249 w 160972"/>
                <a:gd name="connsiteY1" fmla="*/ 17757 h 110372"/>
                <a:gd name="connsiteX2" fmla="*/ 13740 w 160972"/>
                <a:gd name="connsiteY2" fmla="*/ 0 h 110372"/>
                <a:gd name="connsiteX3" fmla="*/ 0 w 160972"/>
                <a:gd name="connsiteY3" fmla="*/ 891 h 110372"/>
                <a:gd name="connsiteX4" fmla="*/ 143310 w 160972"/>
                <a:gd name="connsiteY4" fmla="*/ 110372 h 110372"/>
                <a:gd name="connsiteX5" fmla="*/ 160972 w 160972"/>
                <a:gd name="connsiteY5" fmla="*/ 110372 h 110372"/>
                <a:gd name="connsiteX6" fmla="*/ 39248 w 160972"/>
                <a:gd name="connsiteY6" fmla="*/ 21036 h 110372"/>
                <a:gd name="connsiteX7" fmla="*/ 35269 w 160972"/>
                <a:gd name="connsiteY7" fmla="*/ 21036 h 11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972" h="110372">
                  <a:moveTo>
                    <a:pt x="35249" y="21017"/>
                  </a:moveTo>
                  <a:lnTo>
                    <a:pt x="35249" y="17757"/>
                  </a:lnTo>
                  <a:cubicBezTo>
                    <a:pt x="28162" y="11958"/>
                    <a:pt x="20941" y="6027"/>
                    <a:pt x="13740" y="0"/>
                  </a:cubicBezTo>
                  <a:lnTo>
                    <a:pt x="0" y="891"/>
                  </a:lnTo>
                  <a:cubicBezTo>
                    <a:pt x="52211" y="44687"/>
                    <a:pt x="102678" y="84106"/>
                    <a:pt x="143310" y="110372"/>
                  </a:cubicBezTo>
                  <a:lnTo>
                    <a:pt x="160972" y="110372"/>
                  </a:lnTo>
                  <a:cubicBezTo>
                    <a:pt x="127372" y="90075"/>
                    <a:pt x="84845" y="58180"/>
                    <a:pt x="39248" y="21036"/>
                  </a:cubicBezTo>
                  <a:lnTo>
                    <a:pt x="35269" y="21036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8EA1925-D8A2-D6EF-2DAA-F0F3C2F92286}"/>
                </a:ext>
              </a:extLst>
            </p:cNvPr>
            <p:cNvSpPr/>
            <p:nvPr/>
          </p:nvSpPr>
          <p:spPr>
            <a:xfrm>
              <a:off x="1937155" y="2249554"/>
              <a:ext cx="173025" cy="141414"/>
            </a:xfrm>
            <a:custGeom>
              <a:avLst/>
              <a:gdLst>
                <a:gd name="connsiteX0" fmla="*/ 58048 w 173025"/>
                <a:gd name="connsiteY0" fmla="*/ 39987 h 141414"/>
                <a:gd name="connsiteX1" fmla="*/ 53556 w 173025"/>
                <a:gd name="connsiteY1" fmla="*/ 41465 h 141414"/>
                <a:gd name="connsiteX2" fmla="*/ 51718 w 173025"/>
                <a:gd name="connsiteY2" fmla="*/ 34283 h 141414"/>
                <a:gd name="connsiteX3" fmla="*/ 14100 w 173025"/>
                <a:gd name="connsiteY3" fmla="*/ 0 h 141414"/>
                <a:gd name="connsiteX4" fmla="*/ 0 w 173025"/>
                <a:gd name="connsiteY4" fmla="*/ 0 h 141414"/>
                <a:gd name="connsiteX5" fmla="*/ 73361 w 173025"/>
                <a:gd name="connsiteY5" fmla="*/ 66576 h 141414"/>
                <a:gd name="connsiteX6" fmla="*/ 87365 w 173025"/>
                <a:gd name="connsiteY6" fmla="*/ 67846 h 141414"/>
                <a:gd name="connsiteX7" fmla="*/ 86683 w 173025"/>
                <a:gd name="connsiteY7" fmla="*/ 77625 h 141414"/>
                <a:gd name="connsiteX8" fmla="*/ 85660 w 173025"/>
                <a:gd name="connsiteY8" fmla="*/ 77511 h 141414"/>
                <a:gd name="connsiteX9" fmla="*/ 159286 w 173025"/>
                <a:gd name="connsiteY9" fmla="*/ 141415 h 141414"/>
                <a:gd name="connsiteX10" fmla="*/ 173025 w 173025"/>
                <a:gd name="connsiteY10" fmla="*/ 140505 h 141414"/>
                <a:gd name="connsiteX11" fmla="*/ 58370 w 173025"/>
                <a:gd name="connsiteY11" fmla="*/ 39987 h 14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025" h="141414">
                  <a:moveTo>
                    <a:pt x="58048" y="39987"/>
                  </a:moveTo>
                  <a:lnTo>
                    <a:pt x="53556" y="41465"/>
                  </a:lnTo>
                  <a:lnTo>
                    <a:pt x="51718" y="34283"/>
                  </a:lnTo>
                  <a:cubicBezTo>
                    <a:pt x="38831" y="22552"/>
                    <a:pt x="26191" y="11105"/>
                    <a:pt x="14100" y="0"/>
                  </a:cubicBezTo>
                  <a:lnTo>
                    <a:pt x="0" y="0"/>
                  </a:lnTo>
                  <a:cubicBezTo>
                    <a:pt x="22931" y="21093"/>
                    <a:pt x="47738" y="43683"/>
                    <a:pt x="73361" y="66576"/>
                  </a:cubicBezTo>
                  <a:lnTo>
                    <a:pt x="87365" y="67846"/>
                  </a:lnTo>
                  <a:lnTo>
                    <a:pt x="86683" y="77625"/>
                  </a:lnTo>
                  <a:lnTo>
                    <a:pt x="85660" y="77511"/>
                  </a:lnTo>
                  <a:cubicBezTo>
                    <a:pt x="109918" y="99020"/>
                    <a:pt x="134725" y="120587"/>
                    <a:pt x="159286" y="141415"/>
                  </a:cubicBezTo>
                  <a:lnTo>
                    <a:pt x="173025" y="140505"/>
                  </a:lnTo>
                  <a:cubicBezTo>
                    <a:pt x="134744" y="108041"/>
                    <a:pt x="95514" y="73341"/>
                    <a:pt x="58370" y="39987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F15DDFB6-2B27-D699-C2E0-3D08B9046FE6}"/>
                </a:ext>
              </a:extLst>
            </p:cNvPr>
            <p:cNvSpPr/>
            <p:nvPr/>
          </p:nvSpPr>
          <p:spPr>
            <a:xfrm>
              <a:off x="2242574" y="2319635"/>
              <a:ext cx="95817" cy="189872"/>
            </a:xfrm>
            <a:custGeom>
              <a:avLst/>
              <a:gdLst>
                <a:gd name="connsiteX0" fmla="*/ 17568 w 95817"/>
                <a:gd name="connsiteY0" fmla="*/ 18591 h 189872"/>
                <a:gd name="connsiteX1" fmla="*/ 7486 w 95817"/>
                <a:gd name="connsiteY1" fmla="*/ 0 h 189872"/>
                <a:gd name="connsiteX2" fmla="*/ 3677 w 95817"/>
                <a:gd name="connsiteY2" fmla="*/ 2653 h 189872"/>
                <a:gd name="connsiteX3" fmla="*/ 0 w 95817"/>
                <a:gd name="connsiteY3" fmla="*/ 5268 h 189872"/>
                <a:gd name="connsiteX4" fmla="*/ 63923 w 95817"/>
                <a:gd name="connsiteY4" fmla="*/ 141528 h 189872"/>
                <a:gd name="connsiteX5" fmla="*/ 85281 w 95817"/>
                <a:gd name="connsiteY5" fmla="*/ 189873 h 189872"/>
                <a:gd name="connsiteX6" fmla="*/ 95818 w 95817"/>
                <a:gd name="connsiteY6" fmla="*/ 189873 h 189872"/>
                <a:gd name="connsiteX7" fmla="*/ 72110 w 95817"/>
                <a:gd name="connsiteY7" fmla="*/ 137871 h 189872"/>
                <a:gd name="connsiteX8" fmla="*/ 17340 w 95817"/>
                <a:gd name="connsiteY8" fmla="*/ 18591 h 189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817" h="189872">
                  <a:moveTo>
                    <a:pt x="17568" y="18591"/>
                  </a:moveTo>
                  <a:cubicBezTo>
                    <a:pt x="11503" y="7182"/>
                    <a:pt x="7580" y="190"/>
                    <a:pt x="7486" y="0"/>
                  </a:cubicBezTo>
                  <a:lnTo>
                    <a:pt x="3677" y="2653"/>
                  </a:lnTo>
                  <a:lnTo>
                    <a:pt x="0" y="5268"/>
                  </a:lnTo>
                  <a:cubicBezTo>
                    <a:pt x="398" y="5989"/>
                    <a:pt x="40954" y="77454"/>
                    <a:pt x="63923" y="141528"/>
                  </a:cubicBezTo>
                  <a:cubicBezTo>
                    <a:pt x="71825" y="163436"/>
                    <a:pt x="79008" y="178881"/>
                    <a:pt x="85281" y="189873"/>
                  </a:cubicBezTo>
                  <a:lnTo>
                    <a:pt x="95818" y="189873"/>
                  </a:lnTo>
                  <a:cubicBezTo>
                    <a:pt x="89412" y="179582"/>
                    <a:pt x="81225" y="163436"/>
                    <a:pt x="72110" y="137871"/>
                  </a:cubicBezTo>
                  <a:cubicBezTo>
                    <a:pt x="55622" y="92842"/>
                    <a:pt x="30985" y="44365"/>
                    <a:pt x="17340" y="18591"/>
                  </a:cubicBez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BF7E648-6429-745C-0B17-4B3311F69F15}"/>
                </a:ext>
              </a:extLst>
            </p:cNvPr>
            <p:cNvSpPr/>
            <p:nvPr/>
          </p:nvSpPr>
          <p:spPr>
            <a:xfrm>
              <a:off x="2315669" y="2249535"/>
              <a:ext cx="116740" cy="259992"/>
            </a:xfrm>
            <a:custGeom>
              <a:avLst/>
              <a:gdLst>
                <a:gd name="connsiteX0" fmla="*/ 116740 w 116740"/>
                <a:gd name="connsiteY0" fmla="*/ 259993 h 259992"/>
                <a:gd name="connsiteX1" fmla="*/ 82059 w 116740"/>
                <a:gd name="connsiteY1" fmla="*/ 175697 h 259992"/>
                <a:gd name="connsiteX2" fmla="*/ 80922 w 116740"/>
                <a:gd name="connsiteY2" fmla="*/ 175224 h 259992"/>
                <a:gd name="connsiteX3" fmla="*/ 81301 w 116740"/>
                <a:gd name="connsiteY3" fmla="*/ 174030 h 259992"/>
                <a:gd name="connsiteX4" fmla="*/ 9665 w 116740"/>
                <a:gd name="connsiteY4" fmla="*/ 0 h 259992"/>
                <a:gd name="connsiteX5" fmla="*/ 0 w 116740"/>
                <a:gd name="connsiteY5" fmla="*/ 0 h 259992"/>
                <a:gd name="connsiteX6" fmla="*/ 107075 w 116740"/>
                <a:gd name="connsiteY6" fmla="*/ 259993 h 25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740" h="259992">
                  <a:moveTo>
                    <a:pt x="116740" y="259993"/>
                  </a:moveTo>
                  <a:lnTo>
                    <a:pt x="82059" y="175697"/>
                  </a:lnTo>
                  <a:lnTo>
                    <a:pt x="80922" y="175224"/>
                  </a:lnTo>
                  <a:lnTo>
                    <a:pt x="81301" y="174030"/>
                  </a:lnTo>
                  <a:lnTo>
                    <a:pt x="9665" y="0"/>
                  </a:lnTo>
                  <a:lnTo>
                    <a:pt x="0" y="0"/>
                  </a:lnTo>
                  <a:lnTo>
                    <a:pt x="107075" y="259993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3A89F4F-6484-BB59-E4E1-206E23CADC56}"/>
                </a:ext>
              </a:extLst>
            </p:cNvPr>
            <p:cNvSpPr/>
            <p:nvPr/>
          </p:nvSpPr>
          <p:spPr>
            <a:xfrm>
              <a:off x="2948642" y="2249535"/>
              <a:ext cx="2463" cy="1099"/>
            </a:xfrm>
            <a:custGeom>
              <a:avLst/>
              <a:gdLst>
                <a:gd name="connsiteX0" fmla="*/ 2463 w 2463"/>
                <a:gd name="connsiteY0" fmla="*/ 0 h 1099"/>
                <a:gd name="connsiteX1" fmla="*/ 0 w 2463"/>
                <a:gd name="connsiteY1" fmla="*/ 0 h 1099"/>
                <a:gd name="connsiteX2" fmla="*/ 1137 w 2463"/>
                <a:gd name="connsiteY2" fmla="*/ 1099 h 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3" h="1099">
                  <a:moveTo>
                    <a:pt x="2463" y="0"/>
                  </a:moveTo>
                  <a:lnTo>
                    <a:pt x="0" y="0"/>
                  </a:lnTo>
                  <a:lnTo>
                    <a:pt x="1137" y="1099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D2B73FE-0CD1-3943-B35F-2A2133D98E36}"/>
                </a:ext>
              </a:extLst>
            </p:cNvPr>
            <p:cNvSpPr/>
            <p:nvPr/>
          </p:nvSpPr>
          <p:spPr>
            <a:xfrm>
              <a:off x="2370097" y="2249535"/>
              <a:ext cx="270188" cy="170789"/>
            </a:xfrm>
            <a:custGeom>
              <a:avLst/>
              <a:gdLst>
                <a:gd name="connsiteX0" fmla="*/ 128262 w 270188"/>
                <a:gd name="connsiteY0" fmla="*/ 157466 h 170789"/>
                <a:gd name="connsiteX1" fmla="*/ 11446 w 270188"/>
                <a:gd name="connsiteY1" fmla="*/ 0 h 170789"/>
                <a:gd name="connsiteX2" fmla="*/ 0 w 270188"/>
                <a:gd name="connsiteY2" fmla="*/ 0 h 170789"/>
                <a:gd name="connsiteX3" fmla="*/ 126708 w 270188"/>
                <a:gd name="connsiteY3" fmla="*/ 170789 h 170789"/>
                <a:gd name="connsiteX4" fmla="*/ 267706 w 270188"/>
                <a:gd name="connsiteY4" fmla="*/ 59204 h 170789"/>
                <a:gd name="connsiteX5" fmla="*/ 270189 w 270188"/>
                <a:gd name="connsiteY5" fmla="*/ 57195 h 170789"/>
                <a:gd name="connsiteX6" fmla="*/ 267706 w 270188"/>
                <a:gd name="connsiteY6" fmla="*/ 53177 h 170789"/>
                <a:gd name="connsiteX7" fmla="*/ 265110 w 270188"/>
                <a:gd name="connsiteY7" fmla="*/ 49160 h 170789"/>
                <a:gd name="connsiteX8" fmla="*/ 128092 w 270188"/>
                <a:gd name="connsiteY8" fmla="*/ 157466 h 17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188" h="170789">
                  <a:moveTo>
                    <a:pt x="128262" y="157466"/>
                  </a:moveTo>
                  <a:cubicBezTo>
                    <a:pt x="125040" y="153164"/>
                    <a:pt x="59412" y="64681"/>
                    <a:pt x="11446" y="0"/>
                  </a:cubicBezTo>
                  <a:lnTo>
                    <a:pt x="0" y="0"/>
                  </a:lnTo>
                  <a:lnTo>
                    <a:pt x="126708" y="170789"/>
                  </a:lnTo>
                  <a:lnTo>
                    <a:pt x="267706" y="59204"/>
                  </a:lnTo>
                  <a:lnTo>
                    <a:pt x="270189" y="57195"/>
                  </a:lnTo>
                  <a:lnTo>
                    <a:pt x="267706" y="53177"/>
                  </a:lnTo>
                  <a:lnTo>
                    <a:pt x="265110" y="49160"/>
                  </a:lnTo>
                  <a:cubicBezTo>
                    <a:pt x="264920" y="49141"/>
                    <a:pt x="134346" y="152463"/>
                    <a:pt x="128092" y="157466"/>
                  </a:cubicBez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A38B34D-480B-97BE-FB0A-54E78E09B715}"/>
                </a:ext>
              </a:extLst>
            </p:cNvPr>
            <p:cNvSpPr/>
            <p:nvPr/>
          </p:nvSpPr>
          <p:spPr>
            <a:xfrm>
              <a:off x="2396629" y="2415624"/>
              <a:ext cx="216063" cy="93903"/>
            </a:xfrm>
            <a:custGeom>
              <a:avLst/>
              <a:gdLst>
                <a:gd name="connsiteX0" fmla="*/ 1099 w 216063"/>
                <a:gd name="connsiteY0" fmla="*/ 9608 h 93903"/>
                <a:gd name="connsiteX1" fmla="*/ 192147 w 216063"/>
                <a:gd name="connsiteY1" fmla="*/ 93904 h 93903"/>
                <a:gd name="connsiteX2" fmla="*/ 216064 w 216063"/>
                <a:gd name="connsiteY2" fmla="*/ 93904 h 93903"/>
                <a:gd name="connsiteX3" fmla="*/ 3260 w 216063"/>
                <a:gd name="connsiteY3" fmla="*/ 0 h 93903"/>
                <a:gd name="connsiteX4" fmla="*/ 398 w 216063"/>
                <a:gd name="connsiteY4" fmla="*/ 7941 h 93903"/>
                <a:gd name="connsiteX5" fmla="*/ 0 w 216063"/>
                <a:gd name="connsiteY5" fmla="*/ 9134 h 93903"/>
                <a:gd name="connsiteX6" fmla="*/ 1137 w 216063"/>
                <a:gd name="connsiteY6" fmla="*/ 9608 h 9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63" h="93903">
                  <a:moveTo>
                    <a:pt x="1099" y="9608"/>
                  </a:moveTo>
                  <a:lnTo>
                    <a:pt x="192147" y="93904"/>
                  </a:lnTo>
                  <a:lnTo>
                    <a:pt x="216064" y="93904"/>
                  </a:lnTo>
                  <a:cubicBezTo>
                    <a:pt x="179336" y="77662"/>
                    <a:pt x="3260" y="0"/>
                    <a:pt x="3260" y="0"/>
                  </a:cubicBezTo>
                  <a:lnTo>
                    <a:pt x="398" y="7941"/>
                  </a:lnTo>
                  <a:lnTo>
                    <a:pt x="0" y="9134"/>
                  </a:lnTo>
                  <a:lnTo>
                    <a:pt x="1137" y="9608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4621861-EB48-5C95-8999-A7CA046FEFBB}"/>
                </a:ext>
              </a:extLst>
            </p:cNvPr>
            <p:cNvSpPr/>
            <p:nvPr/>
          </p:nvSpPr>
          <p:spPr>
            <a:xfrm>
              <a:off x="2630639" y="2500431"/>
              <a:ext cx="27479" cy="9096"/>
            </a:xfrm>
            <a:custGeom>
              <a:avLst/>
              <a:gdLst>
                <a:gd name="connsiteX0" fmla="*/ 0 w 27479"/>
                <a:gd name="connsiteY0" fmla="*/ 9097 h 9096"/>
                <a:gd name="connsiteX1" fmla="*/ 27479 w 27479"/>
                <a:gd name="connsiteY1" fmla="*/ 9097 h 9096"/>
                <a:gd name="connsiteX2" fmla="*/ 24068 w 27479"/>
                <a:gd name="connsiteY2" fmla="*/ 0 h 9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79" h="9096">
                  <a:moveTo>
                    <a:pt x="0" y="9097"/>
                  </a:moveTo>
                  <a:lnTo>
                    <a:pt x="27479" y="9097"/>
                  </a:lnTo>
                  <a:lnTo>
                    <a:pt x="24068" y="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82A325A-EC10-624F-1182-6D27E524BA60}"/>
                </a:ext>
              </a:extLst>
            </p:cNvPr>
            <p:cNvSpPr/>
            <p:nvPr/>
          </p:nvSpPr>
          <p:spPr>
            <a:xfrm>
              <a:off x="2335568" y="2461031"/>
              <a:ext cx="249967" cy="48496"/>
            </a:xfrm>
            <a:custGeom>
              <a:avLst/>
              <a:gdLst>
                <a:gd name="connsiteX0" fmla="*/ 39229 w 249967"/>
                <a:gd name="connsiteY0" fmla="*/ 48496 h 48496"/>
                <a:gd name="connsiteX1" fmla="*/ 249968 w 249967"/>
                <a:gd name="connsiteY1" fmla="*/ 9684 h 48496"/>
                <a:gd name="connsiteX2" fmla="*/ 248072 w 249967"/>
                <a:gd name="connsiteY2" fmla="*/ 0 h 48496"/>
                <a:gd name="connsiteX3" fmla="*/ 2085 w 249967"/>
                <a:gd name="connsiteY3" fmla="*/ 45331 h 48496"/>
                <a:gd name="connsiteX4" fmla="*/ 0 w 249967"/>
                <a:gd name="connsiteY4" fmla="*/ 45692 h 48496"/>
                <a:gd name="connsiteX5" fmla="*/ 569 w 249967"/>
                <a:gd name="connsiteY5" fmla="*/ 48496 h 4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967" h="48496">
                  <a:moveTo>
                    <a:pt x="39229" y="48496"/>
                  </a:moveTo>
                  <a:lnTo>
                    <a:pt x="249968" y="9684"/>
                  </a:lnTo>
                  <a:lnTo>
                    <a:pt x="248072" y="0"/>
                  </a:lnTo>
                  <a:lnTo>
                    <a:pt x="2085" y="45331"/>
                  </a:lnTo>
                  <a:lnTo>
                    <a:pt x="0" y="45692"/>
                  </a:lnTo>
                  <a:lnTo>
                    <a:pt x="569" y="48496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E78E2CD-78BF-69DE-B2E7-C281EB1D48FE}"/>
                </a:ext>
              </a:extLst>
            </p:cNvPr>
            <p:cNvSpPr/>
            <p:nvPr/>
          </p:nvSpPr>
          <p:spPr>
            <a:xfrm>
              <a:off x="1924704" y="2389149"/>
              <a:ext cx="199178" cy="22893"/>
            </a:xfrm>
            <a:custGeom>
              <a:avLst/>
              <a:gdLst>
                <a:gd name="connsiteX0" fmla="*/ 199178 w 199178"/>
                <a:gd name="connsiteY0" fmla="*/ 9836 h 22893"/>
                <a:gd name="connsiteX1" fmla="*/ 198610 w 199178"/>
                <a:gd name="connsiteY1" fmla="*/ 0 h 22893"/>
                <a:gd name="connsiteX2" fmla="*/ 185533 w 199178"/>
                <a:gd name="connsiteY2" fmla="*/ 891 h 22893"/>
                <a:gd name="connsiteX3" fmla="*/ 171888 w 199178"/>
                <a:gd name="connsiteY3" fmla="*/ 1800 h 22893"/>
                <a:gd name="connsiteX4" fmla="*/ 0 w 199178"/>
                <a:gd name="connsiteY4" fmla="*/ 13076 h 22893"/>
                <a:gd name="connsiteX5" fmla="*/ 569 w 199178"/>
                <a:gd name="connsiteY5" fmla="*/ 22893 h 22893"/>
                <a:gd name="connsiteX6" fmla="*/ 182690 w 199178"/>
                <a:gd name="connsiteY6" fmla="*/ 10897 h 22893"/>
                <a:gd name="connsiteX7" fmla="*/ 196335 w 199178"/>
                <a:gd name="connsiteY7" fmla="*/ 10006 h 2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178" h="22893">
                  <a:moveTo>
                    <a:pt x="199178" y="9836"/>
                  </a:moveTo>
                  <a:lnTo>
                    <a:pt x="198610" y="0"/>
                  </a:lnTo>
                  <a:lnTo>
                    <a:pt x="185533" y="891"/>
                  </a:lnTo>
                  <a:lnTo>
                    <a:pt x="171888" y="1800"/>
                  </a:lnTo>
                  <a:lnTo>
                    <a:pt x="0" y="13076"/>
                  </a:lnTo>
                  <a:lnTo>
                    <a:pt x="569" y="22893"/>
                  </a:lnTo>
                  <a:lnTo>
                    <a:pt x="182690" y="10897"/>
                  </a:lnTo>
                  <a:lnTo>
                    <a:pt x="196335" y="10006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DE04C70-1A7A-22A6-ED29-2CBFB1A9B487}"/>
                </a:ext>
              </a:extLst>
            </p:cNvPr>
            <p:cNvSpPr/>
            <p:nvPr/>
          </p:nvSpPr>
          <p:spPr>
            <a:xfrm>
              <a:off x="1877894" y="2304304"/>
              <a:ext cx="146682" cy="22855"/>
            </a:xfrm>
            <a:custGeom>
              <a:avLst/>
              <a:gdLst>
                <a:gd name="connsiteX0" fmla="*/ 145925 w 146682"/>
                <a:gd name="connsiteY0" fmla="*/ 22855 h 22855"/>
                <a:gd name="connsiteX1" fmla="*/ 146683 w 146682"/>
                <a:gd name="connsiteY1" fmla="*/ 13076 h 22855"/>
                <a:gd name="connsiteX2" fmla="*/ 132659 w 146682"/>
                <a:gd name="connsiteY2" fmla="*/ 11807 h 22855"/>
                <a:gd name="connsiteX3" fmla="*/ 569 w 146682"/>
                <a:gd name="connsiteY3" fmla="*/ 0 h 22855"/>
                <a:gd name="connsiteX4" fmla="*/ 379 w 146682"/>
                <a:gd name="connsiteY4" fmla="*/ 3506 h 22855"/>
                <a:gd name="connsiteX5" fmla="*/ 0 w 146682"/>
                <a:gd name="connsiteY5" fmla="*/ 9798 h 22855"/>
                <a:gd name="connsiteX6" fmla="*/ 3411 w 146682"/>
                <a:gd name="connsiteY6" fmla="*/ 10101 h 22855"/>
                <a:gd name="connsiteX7" fmla="*/ 144977 w 146682"/>
                <a:gd name="connsiteY7" fmla="*/ 22741 h 2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682" h="22855">
                  <a:moveTo>
                    <a:pt x="145925" y="22855"/>
                  </a:moveTo>
                  <a:lnTo>
                    <a:pt x="146683" y="13076"/>
                  </a:lnTo>
                  <a:lnTo>
                    <a:pt x="132659" y="11807"/>
                  </a:lnTo>
                  <a:lnTo>
                    <a:pt x="569" y="0"/>
                  </a:lnTo>
                  <a:lnTo>
                    <a:pt x="379" y="3506"/>
                  </a:lnTo>
                  <a:lnTo>
                    <a:pt x="0" y="9798"/>
                  </a:lnTo>
                  <a:lnTo>
                    <a:pt x="3411" y="10101"/>
                  </a:lnTo>
                  <a:lnTo>
                    <a:pt x="144977" y="22741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2D248A8-A2C7-6C9E-2152-64D0C3F4762C}"/>
                </a:ext>
              </a:extLst>
            </p:cNvPr>
            <p:cNvSpPr/>
            <p:nvPr/>
          </p:nvSpPr>
          <p:spPr>
            <a:xfrm>
              <a:off x="2371954" y="2249535"/>
              <a:ext cx="21604" cy="41484"/>
            </a:xfrm>
            <a:custGeom>
              <a:avLst/>
              <a:gdLst>
                <a:gd name="connsiteX0" fmla="*/ 12129 w 21604"/>
                <a:gd name="connsiteY0" fmla="*/ 41484 h 41484"/>
                <a:gd name="connsiteX1" fmla="*/ 17056 w 21604"/>
                <a:gd name="connsiteY1" fmla="*/ 40006 h 41484"/>
                <a:gd name="connsiteX2" fmla="*/ 21604 w 21604"/>
                <a:gd name="connsiteY2" fmla="*/ 38755 h 41484"/>
                <a:gd name="connsiteX3" fmla="*/ 10234 w 21604"/>
                <a:gd name="connsiteY3" fmla="*/ 0 h 41484"/>
                <a:gd name="connsiteX4" fmla="*/ 0 w 21604"/>
                <a:gd name="connsiteY4" fmla="*/ 0 h 41484"/>
                <a:gd name="connsiteX5" fmla="*/ 10044 w 21604"/>
                <a:gd name="connsiteY5" fmla="*/ 34283 h 41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4" h="41484">
                  <a:moveTo>
                    <a:pt x="12129" y="41484"/>
                  </a:moveTo>
                  <a:lnTo>
                    <a:pt x="17056" y="40006"/>
                  </a:lnTo>
                  <a:lnTo>
                    <a:pt x="21604" y="38755"/>
                  </a:lnTo>
                  <a:lnTo>
                    <a:pt x="10234" y="0"/>
                  </a:lnTo>
                  <a:lnTo>
                    <a:pt x="0" y="0"/>
                  </a:lnTo>
                  <a:lnTo>
                    <a:pt x="10044" y="34283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DF1902DD-2FBF-C1FE-84D8-25836B9D60ED}"/>
                </a:ext>
              </a:extLst>
            </p:cNvPr>
            <p:cNvSpPr/>
            <p:nvPr/>
          </p:nvSpPr>
          <p:spPr>
            <a:xfrm>
              <a:off x="2074608" y="2249535"/>
              <a:ext cx="18382" cy="112343"/>
            </a:xfrm>
            <a:custGeom>
              <a:avLst/>
              <a:gdLst>
                <a:gd name="connsiteX0" fmla="*/ 18383 w 18382"/>
                <a:gd name="connsiteY0" fmla="*/ 111415 h 112343"/>
                <a:gd name="connsiteX1" fmla="*/ 8718 w 18382"/>
                <a:gd name="connsiteY1" fmla="*/ 0 h 112343"/>
                <a:gd name="connsiteX2" fmla="*/ 0 w 18382"/>
                <a:gd name="connsiteY2" fmla="*/ 0 h 112343"/>
                <a:gd name="connsiteX3" fmla="*/ 9476 w 18382"/>
                <a:gd name="connsiteY3" fmla="*/ 112343 h 11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82" h="112343">
                  <a:moveTo>
                    <a:pt x="18383" y="111415"/>
                  </a:moveTo>
                  <a:lnTo>
                    <a:pt x="8718" y="0"/>
                  </a:lnTo>
                  <a:lnTo>
                    <a:pt x="0" y="0"/>
                  </a:lnTo>
                  <a:lnTo>
                    <a:pt x="9476" y="112343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0AA65A5-BAE8-2DBD-DE73-2F14F0DD45A9}"/>
                </a:ext>
              </a:extLst>
            </p:cNvPr>
            <p:cNvSpPr/>
            <p:nvPr/>
          </p:nvSpPr>
          <p:spPr>
            <a:xfrm>
              <a:off x="2142454" y="2289636"/>
              <a:ext cx="8907" cy="130536"/>
            </a:xfrm>
            <a:custGeom>
              <a:avLst/>
              <a:gdLst>
                <a:gd name="connsiteX0" fmla="*/ 4169 w 8907"/>
                <a:gd name="connsiteY0" fmla="*/ 130537 h 130536"/>
                <a:gd name="connsiteX1" fmla="*/ 8907 w 8907"/>
                <a:gd name="connsiteY1" fmla="*/ 130537 h 130536"/>
                <a:gd name="connsiteX2" fmla="*/ 8907 w 8907"/>
                <a:gd name="connsiteY2" fmla="*/ 0 h 130536"/>
                <a:gd name="connsiteX3" fmla="*/ 0 w 8907"/>
                <a:gd name="connsiteY3" fmla="*/ 0 h 130536"/>
                <a:gd name="connsiteX4" fmla="*/ 0 w 8907"/>
                <a:gd name="connsiteY4" fmla="*/ 127277 h 130536"/>
                <a:gd name="connsiteX5" fmla="*/ 0 w 8907"/>
                <a:gd name="connsiteY5" fmla="*/ 130537 h 1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07" h="130536">
                  <a:moveTo>
                    <a:pt x="4169" y="130537"/>
                  </a:moveTo>
                  <a:lnTo>
                    <a:pt x="8907" y="130537"/>
                  </a:lnTo>
                  <a:lnTo>
                    <a:pt x="8907" y="0"/>
                  </a:lnTo>
                  <a:lnTo>
                    <a:pt x="0" y="0"/>
                  </a:lnTo>
                  <a:lnTo>
                    <a:pt x="0" y="127277"/>
                  </a:lnTo>
                  <a:lnTo>
                    <a:pt x="0" y="130537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2E928FA3-3A6A-E473-010D-025B8A405CFF}"/>
                </a:ext>
              </a:extLst>
            </p:cNvPr>
            <p:cNvSpPr/>
            <p:nvPr/>
          </p:nvSpPr>
          <p:spPr>
            <a:xfrm>
              <a:off x="2206888" y="2334455"/>
              <a:ext cx="32027" cy="145337"/>
            </a:xfrm>
            <a:custGeom>
              <a:avLst/>
              <a:gdLst>
                <a:gd name="connsiteX0" fmla="*/ 32028 w 32027"/>
                <a:gd name="connsiteY0" fmla="*/ 143556 h 145337"/>
                <a:gd name="connsiteX1" fmla="*/ 8717 w 32027"/>
                <a:gd name="connsiteY1" fmla="*/ 0 h 145337"/>
                <a:gd name="connsiteX2" fmla="*/ 0 w 32027"/>
                <a:gd name="connsiteY2" fmla="*/ 1763 h 145337"/>
                <a:gd name="connsiteX3" fmla="*/ 23310 w 32027"/>
                <a:gd name="connsiteY3" fmla="*/ 145338 h 14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27" h="145337">
                  <a:moveTo>
                    <a:pt x="32028" y="143556"/>
                  </a:moveTo>
                  <a:lnTo>
                    <a:pt x="8717" y="0"/>
                  </a:lnTo>
                  <a:lnTo>
                    <a:pt x="0" y="1763"/>
                  </a:lnTo>
                  <a:lnTo>
                    <a:pt x="23310" y="145338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57CC1C8F-9645-7213-C18E-09B646F1C281}"/>
                </a:ext>
              </a:extLst>
            </p:cNvPr>
            <p:cNvSpPr/>
            <p:nvPr/>
          </p:nvSpPr>
          <p:spPr>
            <a:xfrm>
              <a:off x="3078819" y="2509527"/>
              <a:ext cx="10631" cy="2899"/>
            </a:xfrm>
            <a:custGeom>
              <a:avLst/>
              <a:gdLst>
                <a:gd name="connsiteX0" fmla="*/ 10631 w 10631"/>
                <a:gd name="connsiteY0" fmla="*/ 0 h 2899"/>
                <a:gd name="connsiteX1" fmla="*/ 0 w 10631"/>
                <a:gd name="connsiteY1" fmla="*/ 0 h 2899"/>
                <a:gd name="connsiteX2" fmla="*/ 7391 w 10631"/>
                <a:gd name="connsiteY2" fmla="*/ 2900 h 2899"/>
                <a:gd name="connsiteX3" fmla="*/ 10613 w 10631"/>
                <a:gd name="connsiteY3" fmla="*/ 0 h 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1" h="2899">
                  <a:moveTo>
                    <a:pt x="10631" y="0"/>
                  </a:moveTo>
                  <a:lnTo>
                    <a:pt x="0" y="0"/>
                  </a:lnTo>
                  <a:cubicBezTo>
                    <a:pt x="4264" y="1668"/>
                    <a:pt x="6841" y="2691"/>
                    <a:pt x="7391" y="2900"/>
                  </a:cubicBezTo>
                  <a:cubicBezTo>
                    <a:pt x="7770" y="2483"/>
                    <a:pt x="8907" y="1402"/>
                    <a:pt x="10613" y="0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0F72D517-0C2B-E3E1-6A96-D20F64C2D64B}"/>
                </a:ext>
              </a:extLst>
            </p:cNvPr>
            <p:cNvSpPr/>
            <p:nvPr/>
          </p:nvSpPr>
          <p:spPr>
            <a:xfrm>
              <a:off x="3078819" y="2509527"/>
              <a:ext cx="10631" cy="2899"/>
            </a:xfrm>
            <a:custGeom>
              <a:avLst/>
              <a:gdLst>
                <a:gd name="connsiteX0" fmla="*/ 10631 w 10631"/>
                <a:gd name="connsiteY0" fmla="*/ 0 h 2899"/>
                <a:gd name="connsiteX1" fmla="*/ 0 w 10631"/>
                <a:gd name="connsiteY1" fmla="*/ 0 h 2899"/>
                <a:gd name="connsiteX2" fmla="*/ 7391 w 10631"/>
                <a:gd name="connsiteY2" fmla="*/ 2900 h 2899"/>
                <a:gd name="connsiteX3" fmla="*/ 10613 w 10631"/>
                <a:gd name="connsiteY3" fmla="*/ 0 h 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1" h="2899">
                  <a:moveTo>
                    <a:pt x="10631" y="0"/>
                  </a:moveTo>
                  <a:lnTo>
                    <a:pt x="0" y="0"/>
                  </a:lnTo>
                  <a:cubicBezTo>
                    <a:pt x="4264" y="1668"/>
                    <a:pt x="6841" y="2691"/>
                    <a:pt x="7391" y="2900"/>
                  </a:cubicBezTo>
                  <a:cubicBezTo>
                    <a:pt x="7770" y="2483"/>
                    <a:pt x="8907" y="1402"/>
                    <a:pt x="10613" y="0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3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7E7DFC4-84E8-4685-4FAF-0AA3240F31B5}"/>
                </a:ext>
              </a:extLst>
            </p:cNvPr>
            <p:cNvSpPr/>
            <p:nvPr/>
          </p:nvSpPr>
          <p:spPr>
            <a:xfrm>
              <a:off x="2760456" y="2509527"/>
              <a:ext cx="28066" cy="26304"/>
            </a:xfrm>
            <a:custGeom>
              <a:avLst/>
              <a:gdLst>
                <a:gd name="connsiteX0" fmla="*/ 24826 w 28066"/>
                <a:gd name="connsiteY0" fmla="*/ 26304 h 26304"/>
                <a:gd name="connsiteX1" fmla="*/ 28067 w 28066"/>
                <a:gd name="connsiteY1" fmla="*/ 16999 h 26304"/>
                <a:gd name="connsiteX2" fmla="*/ 11788 w 28066"/>
                <a:gd name="connsiteY2" fmla="*/ 0 h 26304"/>
                <a:gd name="connsiteX3" fmla="*/ 0 w 28066"/>
                <a:gd name="connsiteY3" fmla="*/ 0 h 26304"/>
                <a:gd name="connsiteX4" fmla="*/ 24826 w 28066"/>
                <a:gd name="connsiteY4" fmla="*/ 26304 h 2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66" h="26304">
                  <a:moveTo>
                    <a:pt x="24826" y="26304"/>
                  </a:moveTo>
                  <a:lnTo>
                    <a:pt x="28067" y="16999"/>
                  </a:lnTo>
                  <a:cubicBezTo>
                    <a:pt x="28010" y="16943"/>
                    <a:pt x="21775" y="14176"/>
                    <a:pt x="11788" y="0"/>
                  </a:cubicBezTo>
                  <a:lnTo>
                    <a:pt x="0" y="0"/>
                  </a:lnTo>
                  <a:cubicBezTo>
                    <a:pt x="13835" y="21775"/>
                    <a:pt x="23310" y="25755"/>
                    <a:pt x="24826" y="26304"/>
                  </a:cubicBez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71C28A6-EB91-7BFC-1650-0E7710E0E9F2}"/>
                </a:ext>
              </a:extLst>
            </p:cNvPr>
            <p:cNvSpPr/>
            <p:nvPr/>
          </p:nvSpPr>
          <p:spPr>
            <a:xfrm>
              <a:off x="3052040" y="2509527"/>
              <a:ext cx="52097" cy="14213"/>
            </a:xfrm>
            <a:custGeom>
              <a:avLst/>
              <a:gdLst>
                <a:gd name="connsiteX0" fmla="*/ 36083 w 52097"/>
                <a:gd name="connsiteY0" fmla="*/ 14213 h 14213"/>
                <a:gd name="connsiteX1" fmla="*/ 52097 w 52097"/>
                <a:gd name="connsiteY1" fmla="*/ 0 h 14213"/>
                <a:gd name="connsiteX2" fmla="*/ 37353 w 52097"/>
                <a:gd name="connsiteY2" fmla="*/ 0 h 14213"/>
                <a:gd name="connsiteX3" fmla="*/ 34112 w 52097"/>
                <a:gd name="connsiteY3" fmla="*/ 2900 h 14213"/>
                <a:gd name="connsiteX4" fmla="*/ 26721 w 52097"/>
                <a:gd name="connsiteY4" fmla="*/ 0 h 14213"/>
                <a:gd name="connsiteX5" fmla="*/ 0 w 52097"/>
                <a:gd name="connsiteY5" fmla="*/ 0 h 14213"/>
                <a:gd name="connsiteX6" fmla="*/ 36197 w 52097"/>
                <a:gd name="connsiteY6" fmla="*/ 14213 h 1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097" h="14213">
                  <a:moveTo>
                    <a:pt x="36083" y="14213"/>
                  </a:moveTo>
                  <a:lnTo>
                    <a:pt x="52097" y="0"/>
                  </a:lnTo>
                  <a:lnTo>
                    <a:pt x="37353" y="0"/>
                  </a:lnTo>
                  <a:cubicBezTo>
                    <a:pt x="35761" y="1402"/>
                    <a:pt x="34567" y="2483"/>
                    <a:pt x="34112" y="2900"/>
                  </a:cubicBezTo>
                  <a:cubicBezTo>
                    <a:pt x="33582" y="2691"/>
                    <a:pt x="30986" y="1687"/>
                    <a:pt x="26721" y="0"/>
                  </a:cubicBezTo>
                  <a:lnTo>
                    <a:pt x="0" y="0"/>
                  </a:lnTo>
                  <a:lnTo>
                    <a:pt x="36197" y="14213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0607559-D788-AC23-2006-A08F8FFC98F6}"/>
                </a:ext>
              </a:extLst>
            </p:cNvPr>
            <p:cNvSpPr/>
            <p:nvPr/>
          </p:nvSpPr>
          <p:spPr>
            <a:xfrm>
              <a:off x="2170559" y="2761087"/>
              <a:ext cx="29450" cy="26380"/>
            </a:xfrm>
            <a:custGeom>
              <a:avLst/>
              <a:gdLst>
                <a:gd name="connsiteX0" fmla="*/ 29450 w 29450"/>
                <a:gd name="connsiteY0" fmla="*/ 13190 h 26380"/>
                <a:gd name="connsiteX1" fmla="*/ 14725 w 29450"/>
                <a:gd name="connsiteY1" fmla="*/ 26380 h 26380"/>
                <a:gd name="connsiteX2" fmla="*/ 0 w 29450"/>
                <a:gd name="connsiteY2" fmla="*/ 13190 h 26380"/>
                <a:gd name="connsiteX3" fmla="*/ 14725 w 29450"/>
                <a:gd name="connsiteY3" fmla="*/ 0 h 26380"/>
                <a:gd name="connsiteX4" fmla="*/ 29450 w 29450"/>
                <a:gd name="connsiteY4" fmla="*/ 13190 h 2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50" h="26380">
                  <a:moveTo>
                    <a:pt x="29450" y="13190"/>
                  </a:moveTo>
                  <a:cubicBezTo>
                    <a:pt x="29450" y="20475"/>
                    <a:pt x="22858" y="26380"/>
                    <a:pt x="14725" y="26380"/>
                  </a:cubicBezTo>
                  <a:cubicBezTo>
                    <a:pt x="6593" y="26380"/>
                    <a:pt x="0" y="20475"/>
                    <a:pt x="0" y="13190"/>
                  </a:cubicBezTo>
                  <a:cubicBezTo>
                    <a:pt x="0" y="5905"/>
                    <a:pt x="6593" y="0"/>
                    <a:pt x="14725" y="0"/>
                  </a:cubicBezTo>
                  <a:cubicBezTo>
                    <a:pt x="22858" y="0"/>
                    <a:pt x="29450" y="5905"/>
                    <a:pt x="29450" y="13190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A74043C-B85C-AE02-9890-299EDE65C6F2}"/>
                </a:ext>
              </a:extLst>
            </p:cNvPr>
            <p:cNvSpPr/>
            <p:nvPr/>
          </p:nvSpPr>
          <p:spPr>
            <a:xfrm>
              <a:off x="2169554" y="2760045"/>
              <a:ext cx="31553" cy="28464"/>
            </a:xfrm>
            <a:custGeom>
              <a:avLst/>
              <a:gdLst>
                <a:gd name="connsiteX0" fmla="*/ 30322 w 31553"/>
                <a:gd name="connsiteY0" fmla="*/ 14232 h 28464"/>
                <a:gd name="connsiteX1" fmla="*/ 29375 w 31553"/>
                <a:gd name="connsiteY1" fmla="*/ 14232 h 28464"/>
                <a:gd name="connsiteX2" fmla="*/ 15597 w 31553"/>
                <a:gd name="connsiteY2" fmla="*/ 26437 h 28464"/>
                <a:gd name="connsiteX3" fmla="*/ 1857 w 31553"/>
                <a:gd name="connsiteY3" fmla="*/ 14232 h 28464"/>
                <a:gd name="connsiteX4" fmla="*/ 15597 w 31553"/>
                <a:gd name="connsiteY4" fmla="*/ 2028 h 28464"/>
                <a:gd name="connsiteX5" fmla="*/ 29375 w 31553"/>
                <a:gd name="connsiteY5" fmla="*/ 14232 h 28464"/>
                <a:gd name="connsiteX6" fmla="*/ 31554 w 31553"/>
                <a:gd name="connsiteY6" fmla="*/ 14232 h 28464"/>
                <a:gd name="connsiteX7" fmla="*/ 15805 w 31553"/>
                <a:gd name="connsiteY7" fmla="*/ 0 h 28464"/>
                <a:gd name="connsiteX8" fmla="*/ 0 w 31553"/>
                <a:gd name="connsiteY8" fmla="*/ 14232 h 28464"/>
                <a:gd name="connsiteX9" fmla="*/ 15805 w 31553"/>
                <a:gd name="connsiteY9" fmla="*/ 28465 h 28464"/>
                <a:gd name="connsiteX10" fmla="*/ 31554 w 31553"/>
                <a:gd name="connsiteY10" fmla="*/ 14232 h 28464"/>
                <a:gd name="connsiteX11" fmla="*/ 30606 w 31553"/>
                <a:gd name="connsiteY11" fmla="*/ 14232 h 28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553" h="28464">
                  <a:moveTo>
                    <a:pt x="30322" y="14232"/>
                  </a:moveTo>
                  <a:lnTo>
                    <a:pt x="29375" y="14232"/>
                  </a:lnTo>
                  <a:cubicBezTo>
                    <a:pt x="29299" y="20884"/>
                    <a:pt x="23272" y="26437"/>
                    <a:pt x="15597" y="26437"/>
                  </a:cubicBezTo>
                  <a:cubicBezTo>
                    <a:pt x="7903" y="26437"/>
                    <a:pt x="1857" y="20884"/>
                    <a:pt x="1857" y="14232"/>
                  </a:cubicBezTo>
                  <a:cubicBezTo>
                    <a:pt x="1857" y="7562"/>
                    <a:pt x="7884" y="2028"/>
                    <a:pt x="15597" y="2028"/>
                  </a:cubicBezTo>
                  <a:cubicBezTo>
                    <a:pt x="23253" y="2028"/>
                    <a:pt x="29299" y="7562"/>
                    <a:pt x="29375" y="14232"/>
                  </a:cubicBezTo>
                  <a:lnTo>
                    <a:pt x="31554" y="14232"/>
                  </a:lnTo>
                  <a:cubicBezTo>
                    <a:pt x="31554" y="6273"/>
                    <a:pt x="24428" y="0"/>
                    <a:pt x="15805" y="0"/>
                  </a:cubicBezTo>
                  <a:cubicBezTo>
                    <a:pt x="7145" y="0"/>
                    <a:pt x="57" y="6273"/>
                    <a:pt x="0" y="14232"/>
                  </a:cubicBezTo>
                  <a:cubicBezTo>
                    <a:pt x="57" y="22173"/>
                    <a:pt x="7145" y="28446"/>
                    <a:pt x="15805" y="28465"/>
                  </a:cubicBezTo>
                  <a:cubicBezTo>
                    <a:pt x="24428" y="28446"/>
                    <a:pt x="31554" y="22154"/>
                    <a:pt x="31554" y="14232"/>
                  </a:cubicBezTo>
                  <a:lnTo>
                    <a:pt x="30606" y="14232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3B70E187-0416-43DA-8FFC-50BD3C2FAE94}"/>
                </a:ext>
              </a:extLst>
            </p:cNvPr>
            <p:cNvSpPr/>
            <p:nvPr/>
          </p:nvSpPr>
          <p:spPr>
            <a:xfrm>
              <a:off x="1860042" y="2529313"/>
              <a:ext cx="407384" cy="334717"/>
            </a:xfrm>
            <a:custGeom>
              <a:avLst/>
              <a:gdLst>
                <a:gd name="connsiteX0" fmla="*/ 371104 w 407384"/>
                <a:gd name="connsiteY0" fmla="*/ 13474 h 334717"/>
                <a:gd name="connsiteX1" fmla="*/ 355905 w 407384"/>
                <a:gd name="connsiteY1" fmla="*/ 19 h 334717"/>
                <a:gd name="connsiteX2" fmla="*/ 282393 w 407384"/>
                <a:gd name="connsiteY2" fmla="*/ 19 h 334717"/>
                <a:gd name="connsiteX3" fmla="*/ 303865 w 407384"/>
                <a:gd name="connsiteY3" fmla="*/ 104801 h 334717"/>
                <a:gd name="connsiteX4" fmla="*/ 300170 w 407384"/>
                <a:gd name="connsiteY4" fmla="*/ 108648 h 334717"/>
                <a:gd name="connsiteX5" fmla="*/ 277864 w 407384"/>
                <a:gd name="connsiteY5" fmla="*/ 19 h 334717"/>
                <a:gd name="connsiteX6" fmla="*/ 238237 w 407384"/>
                <a:gd name="connsiteY6" fmla="*/ 19 h 334717"/>
                <a:gd name="connsiteX7" fmla="*/ 245078 w 407384"/>
                <a:gd name="connsiteY7" fmla="*/ 16109 h 334717"/>
                <a:gd name="connsiteX8" fmla="*/ 243732 w 407384"/>
                <a:gd name="connsiteY8" fmla="*/ 24864 h 334717"/>
                <a:gd name="connsiteX9" fmla="*/ 233233 w 407384"/>
                <a:gd name="connsiteY9" fmla="*/ 19 h 334717"/>
                <a:gd name="connsiteX10" fmla="*/ 205280 w 407384"/>
                <a:gd name="connsiteY10" fmla="*/ 19 h 334717"/>
                <a:gd name="connsiteX11" fmla="*/ 230732 w 407384"/>
                <a:gd name="connsiteY11" fmla="*/ 22002 h 334717"/>
                <a:gd name="connsiteX12" fmla="*/ 380371 w 407384"/>
                <a:gd name="connsiteY12" fmla="*/ 276063 h 334717"/>
                <a:gd name="connsiteX13" fmla="*/ 377358 w 407384"/>
                <a:gd name="connsiteY13" fmla="*/ 282469 h 334717"/>
                <a:gd name="connsiteX14" fmla="*/ 230959 w 407384"/>
                <a:gd name="connsiteY14" fmla="*/ 31364 h 334717"/>
                <a:gd name="connsiteX15" fmla="*/ 42015 w 407384"/>
                <a:gd name="connsiteY15" fmla="*/ 221844 h 334717"/>
                <a:gd name="connsiteX16" fmla="*/ 40309 w 407384"/>
                <a:gd name="connsiteY16" fmla="*/ 213430 h 334717"/>
                <a:gd name="connsiteX17" fmla="*/ 223910 w 407384"/>
                <a:gd name="connsiteY17" fmla="*/ 28256 h 334717"/>
                <a:gd name="connsiteX18" fmla="*/ 196980 w 407384"/>
                <a:gd name="connsiteY18" fmla="*/ 19 h 334717"/>
                <a:gd name="connsiteX19" fmla="*/ 190138 w 407384"/>
                <a:gd name="connsiteY19" fmla="*/ 19 h 334717"/>
                <a:gd name="connsiteX20" fmla="*/ 190138 w 407384"/>
                <a:gd name="connsiteY20" fmla="*/ 114 h 334717"/>
                <a:gd name="connsiteX21" fmla="*/ 88616 w 407384"/>
                <a:gd name="connsiteY21" fmla="*/ 86380 h 334717"/>
                <a:gd name="connsiteX22" fmla="*/ 87119 w 407384"/>
                <a:gd name="connsiteY22" fmla="*/ 77719 h 334717"/>
                <a:gd name="connsiteX23" fmla="*/ 178635 w 407384"/>
                <a:gd name="connsiteY23" fmla="*/ 0 h 334717"/>
                <a:gd name="connsiteX24" fmla="*/ 70992 w 407384"/>
                <a:gd name="connsiteY24" fmla="*/ 0 h 334717"/>
                <a:gd name="connsiteX25" fmla="*/ 57252 w 407384"/>
                <a:gd name="connsiteY25" fmla="*/ 5647 h 334717"/>
                <a:gd name="connsiteX26" fmla="*/ 82362 w 407384"/>
                <a:gd name="connsiteY26" fmla="*/ 45066 h 334717"/>
                <a:gd name="connsiteX27" fmla="*/ 76866 w 407384"/>
                <a:gd name="connsiteY27" fmla="*/ 100518 h 334717"/>
                <a:gd name="connsiteX28" fmla="*/ 76866 w 407384"/>
                <a:gd name="connsiteY28" fmla="*/ 149829 h 334717"/>
                <a:gd name="connsiteX29" fmla="*/ 0 w 407384"/>
                <a:gd name="connsiteY29" fmla="*/ 186803 h 334717"/>
                <a:gd name="connsiteX30" fmla="*/ 112533 w 407384"/>
                <a:gd name="connsiteY30" fmla="*/ 285425 h 334717"/>
                <a:gd name="connsiteX31" fmla="*/ 259974 w 407384"/>
                <a:gd name="connsiteY31" fmla="*/ 194478 h 334717"/>
                <a:gd name="connsiteX32" fmla="*/ 348628 w 407384"/>
                <a:gd name="connsiteY32" fmla="*/ 334718 h 334717"/>
                <a:gd name="connsiteX33" fmla="*/ 398072 w 407384"/>
                <a:gd name="connsiteY33" fmla="*/ 242273 h 334717"/>
                <a:gd name="connsiteX34" fmla="*/ 407263 w 407384"/>
                <a:gd name="connsiteY34" fmla="*/ 49785 h 334717"/>
                <a:gd name="connsiteX35" fmla="*/ 373833 w 407384"/>
                <a:gd name="connsiteY35" fmla="*/ 143556 h 334717"/>
                <a:gd name="connsiteX36" fmla="*/ 289898 w 407384"/>
                <a:gd name="connsiteY36" fmla="*/ 30568 h 334717"/>
                <a:gd name="connsiteX37" fmla="*/ 292002 w 407384"/>
                <a:gd name="connsiteY37" fmla="*/ 22590 h 334717"/>
                <a:gd name="connsiteX38" fmla="*/ 372867 w 407384"/>
                <a:gd name="connsiteY38" fmla="*/ 131465 h 334717"/>
                <a:gd name="connsiteX39" fmla="*/ 404667 w 407384"/>
                <a:gd name="connsiteY39" fmla="*/ 42204 h 334717"/>
                <a:gd name="connsiteX40" fmla="*/ 407263 w 407384"/>
                <a:gd name="connsiteY40" fmla="*/ 46810 h 334717"/>
                <a:gd name="connsiteX41" fmla="*/ 406619 w 407384"/>
                <a:gd name="connsiteY41" fmla="*/ 19 h 334717"/>
                <a:gd name="connsiteX42" fmla="*/ 377794 w 407384"/>
                <a:gd name="connsiteY42" fmla="*/ 19 h 334717"/>
                <a:gd name="connsiteX43" fmla="*/ 370592 w 407384"/>
                <a:gd name="connsiteY43" fmla="*/ 13872 h 33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07384" h="334717">
                  <a:moveTo>
                    <a:pt x="371104" y="13474"/>
                  </a:moveTo>
                  <a:lnTo>
                    <a:pt x="355905" y="19"/>
                  </a:lnTo>
                  <a:lnTo>
                    <a:pt x="282393" y="19"/>
                  </a:lnTo>
                  <a:lnTo>
                    <a:pt x="303865" y="104801"/>
                  </a:lnTo>
                  <a:lnTo>
                    <a:pt x="300170" y="108648"/>
                  </a:lnTo>
                  <a:lnTo>
                    <a:pt x="277864" y="19"/>
                  </a:lnTo>
                  <a:lnTo>
                    <a:pt x="238237" y="19"/>
                  </a:lnTo>
                  <a:cubicBezTo>
                    <a:pt x="242444" y="13418"/>
                    <a:pt x="245040" y="16071"/>
                    <a:pt x="245078" y="16109"/>
                  </a:cubicBezTo>
                  <a:lnTo>
                    <a:pt x="243732" y="24864"/>
                  </a:lnTo>
                  <a:cubicBezTo>
                    <a:pt x="243107" y="24428"/>
                    <a:pt x="239089" y="20600"/>
                    <a:pt x="233233" y="19"/>
                  </a:cubicBezTo>
                  <a:lnTo>
                    <a:pt x="205280" y="19"/>
                  </a:lnTo>
                  <a:cubicBezTo>
                    <a:pt x="216007" y="13038"/>
                    <a:pt x="224838" y="21187"/>
                    <a:pt x="230732" y="22002"/>
                  </a:cubicBezTo>
                  <a:cubicBezTo>
                    <a:pt x="274964" y="28200"/>
                    <a:pt x="376126" y="265981"/>
                    <a:pt x="380371" y="276063"/>
                  </a:cubicBezTo>
                  <a:lnTo>
                    <a:pt x="377358" y="282469"/>
                  </a:lnTo>
                  <a:cubicBezTo>
                    <a:pt x="376316" y="280005"/>
                    <a:pt x="273827" y="38926"/>
                    <a:pt x="230959" y="31364"/>
                  </a:cubicBezTo>
                  <a:lnTo>
                    <a:pt x="42015" y="221844"/>
                  </a:lnTo>
                  <a:lnTo>
                    <a:pt x="40309" y="213430"/>
                  </a:lnTo>
                  <a:lnTo>
                    <a:pt x="223910" y="28256"/>
                  </a:lnTo>
                  <a:cubicBezTo>
                    <a:pt x="216784" y="23689"/>
                    <a:pt x="207668" y="13815"/>
                    <a:pt x="196980" y="19"/>
                  </a:cubicBezTo>
                  <a:lnTo>
                    <a:pt x="190138" y="19"/>
                  </a:lnTo>
                  <a:lnTo>
                    <a:pt x="190138" y="114"/>
                  </a:lnTo>
                  <a:lnTo>
                    <a:pt x="88616" y="86380"/>
                  </a:lnTo>
                  <a:lnTo>
                    <a:pt x="87119" y="77719"/>
                  </a:lnTo>
                  <a:lnTo>
                    <a:pt x="178635" y="0"/>
                  </a:lnTo>
                  <a:lnTo>
                    <a:pt x="70992" y="0"/>
                  </a:lnTo>
                  <a:lnTo>
                    <a:pt x="57252" y="5647"/>
                  </a:lnTo>
                  <a:lnTo>
                    <a:pt x="82362" y="45066"/>
                  </a:lnTo>
                  <a:lnTo>
                    <a:pt x="76866" y="100518"/>
                  </a:lnTo>
                  <a:cubicBezTo>
                    <a:pt x="76866" y="100518"/>
                    <a:pt x="85091" y="143651"/>
                    <a:pt x="76866" y="149829"/>
                  </a:cubicBezTo>
                  <a:cubicBezTo>
                    <a:pt x="68623" y="155988"/>
                    <a:pt x="0" y="186803"/>
                    <a:pt x="0" y="186803"/>
                  </a:cubicBezTo>
                  <a:cubicBezTo>
                    <a:pt x="0" y="186803"/>
                    <a:pt x="57650" y="242273"/>
                    <a:pt x="112533" y="285425"/>
                  </a:cubicBezTo>
                  <a:cubicBezTo>
                    <a:pt x="167416" y="328578"/>
                    <a:pt x="259974" y="194478"/>
                    <a:pt x="259974" y="194478"/>
                  </a:cubicBezTo>
                  <a:cubicBezTo>
                    <a:pt x="312166" y="200637"/>
                    <a:pt x="348628" y="334718"/>
                    <a:pt x="348628" y="334718"/>
                  </a:cubicBezTo>
                  <a:cubicBezTo>
                    <a:pt x="348628" y="334718"/>
                    <a:pt x="384351" y="279209"/>
                    <a:pt x="398072" y="242273"/>
                  </a:cubicBezTo>
                  <a:cubicBezTo>
                    <a:pt x="406903" y="218489"/>
                    <a:pt x="407794" y="118275"/>
                    <a:pt x="407263" y="49785"/>
                  </a:cubicBezTo>
                  <a:lnTo>
                    <a:pt x="373833" y="143556"/>
                  </a:lnTo>
                  <a:lnTo>
                    <a:pt x="289898" y="30568"/>
                  </a:lnTo>
                  <a:lnTo>
                    <a:pt x="292002" y="22590"/>
                  </a:lnTo>
                  <a:cubicBezTo>
                    <a:pt x="292002" y="22590"/>
                    <a:pt x="369853" y="127447"/>
                    <a:pt x="372867" y="131465"/>
                  </a:cubicBezTo>
                  <a:cubicBezTo>
                    <a:pt x="374951" y="125571"/>
                    <a:pt x="404667" y="42204"/>
                    <a:pt x="404667" y="42204"/>
                  </a:cubicBezTo>
                  <a:lnTo>
                    <a:pt x="407263" y="46810"/>
                  </a:lnTo>
                  <a:cubicBezTo>
                    <a:pt x="407093" y="27726"/>
                    <a:pt x="406827" y="11371"/>
                    <a:pt x="406619" y="19"/>
                  </a:cubicBezTo>
                  <a:lnTo>
                    <a:pt x="377794" y="19"/>
                  </a:lnTo>
                  <a:lnTo>
                    <a:pt x="370592" y="13872"/>
                  </a:lnTo>
                  <a:close/>
                </a:path>
              </a:pathLst>
            </a:custGeom>
            <a:gradFill>
              <a:gsLst>
                <a:gs pos="0">
                  <a:srgbClr val="61C04C"/>
                </a:gs>
                <a:gs pos="21350">
                  <a:srgbClr val="61C04C"/>
                </a:gs>
                <a:gs pos="26940">
                  <a:srgbClr val="67C252"/>
                </a:gs>
                <a:gs pos="34540">
                  <a:srgbClr val="79C862"/>
                </a:gs>
                <a:gs pos="43310">
                  <a:srgbClr val="95D37D"/>
                </a:gs>
                <a:gs pos="52860">
                  <a:srgbClr val="BDE1A2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83510">
                  <a:srgbClr val="B0D7AC"/>
                </a:gs>
                <a:gs pos="96490">
                  <a:srgbClr val="5FBD98"/>
                </a:gs>
                <a:gs pos="100000">
                  <a:srgbClr val="5FBD98"/>
                </a:gs>
              </a:gsLst>
              <a:lin ang="205140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91BB98D-EB07-4A6A-5E79-3088AD0F9563}"/>
                </a:ext>
              </a:extLst>
            </p:cNvPr>
            <p:cNvSpPr/>
            <p:nvPr/>
          </p:nvSpPr>
          <p:spPr>
            <a:xfrm>
              <a:off x="1899309" y="2542560"/>
              <a:ext cx="284629" cy="282450"/>
            </a:xfrm>
            <a:custGeom>
              <a:avLst/>
              <a:gdLst>
                <a:gd name="connsiteX0" fmla="*/ 153695 w 284629"/>
                <a:gd name="connsiteY0" fmla="*/ 28237 h 282450"/>
                <a:gd name="connsiteX1" fmla="*/ 0 w 284629"/>
                <a:gd name="connsiteY1" fmla="*/ 213411 h 282450"/>
                <a:gd name="connsiteX2" fmla="*/ 1384 w 284629"/>
                <a:gd name="connsiteY2" fmla="*/ 221863 h 282450"/>
                <a:gd name="connsiteX3" fmla="*/ 159532 w 284629"/>
                <a:gd name="connsiteY3" fmla="*/ 31345 h 282450"/>
                <a:gd name="connsiteX4" fmla="*/ 282090 w 284629"/>
                <a:gd name="connsiteY4" fmla="*/ 282450 h 282450"/>
                <a:gd name="connsiteX5" fmla="*/ 284630 w 284629"/>
                <a:gd name="connsiteY5" fmla="*/ 276007 h 282450"/>
                <a:gd name="connsiteX6" fmla="*/ 159380 w 284629"/>
                <a:gd name="connsiteY6" fmla="*/ 21946 h 282450"/>
                <a:gd name="connsiteX7" fmla="*/ 138041 w 284629"/>
                <a:gd name="connsiteY7" fmla="*/ 0 h 282450"/>
                <a:gd name="connsiteX8" fmla="*/ 131162 w 284629"/>
                <a:gd name="connsiteY8" fmla="*/ 0 h 282450"/>
                <a:gd name="connsiteX9" fmla="*/ 153904 w 284629"/>
                <a:gd name="connsiteY9" fmla="*/ 28181 h 28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629" h="282450">
                  <a:moveTo>
                    <a:pt x="153695" y="28237"/>
                  </a:moveTo>
                  <a:lnTo>
                    <a:pt x="0" y="213411"/>
                  </a:lnTo>
                  <a:lnTo>
                    <a:pt x="1384" y="221863"/>
                  </a:lnTo>
                  <a:lnTo>
                    <a:pt x="159532" y="31345"/>
                  </a:lnTo>
                  <a:cubicBezTo>
                    <a:pt x="195407" y="38907"/>
                    <a:pt x="281218" y="279986"/>
                    <a:pt x="282090" y="282450"/>
                  </a:cubicBezTo>
                  <a:lnTo>
                    <a:pt x="284630" y="276007"/>
                  </a:lnTo>
                  <a:cubicBezTo>
                    <a:pt x="281029" y="265925"/>
                    <a:pt x="196373" y="28181"/>
                    <a:pt x="159380" y="21946"/>
                  </a:cubicBezTo>
                  <a:cubicBezTo>
                    <a:pt x="154453" y="21150"/>
                    <a:pt x="147043" y="13057"/>
                    <a:pt x="138041" y="0"/>
                  </a:cubicBezTo>
                  <a:lnTo>
                    <a:pt x="131162" y="0"/>
                  </a:lnTo>
                  <a:cubicBezTo>
                    <a:pt x="140259" y="13740"/>
                    <a:pt x="148029" y="23613"/>
                    <a:pt x="153904" y="28181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0B3CA09-38CE-18E3-E06C-5E9FC39E0E30}"/>
                </a:ext>
              </a:extLst>
            </p:cNvPr>
            <p:cNvSpPr/>
            <p:nvPr/>
          </p:nvSpPr>
          <p:spPr>
            <a:xfrm>
              <a:off x="1899309" y="2542560"/>
              <a:ext cx="284629" cy="282450"/>
            </a:xfrm>
            <a:custGeom>
              <a:avLst/>
              <a:gdLst>
                <a:gd name="connsiteX0" fmla="*/ 153695 w 284629"/>
                <a:gd name="connsiteY0" fmla="*/ 28237 h 282450"/>
                <a:gd name="connsiteX1" fmla="*/ 0 w 284629"/>
                <a:gd name="connsiteY1" fmla="*/ 213411 h 282450"/>
                <a:gd name="connsiteX2" fmla="*/ 1384 w 284629"/>
                <a:gd name="connsiteY2" fmla="*/ 221863 h 282450"/>
                <a:gd name="connsiteX3" fmla="*/ 159532 w 284629"/>
                <a:gd name="connsiteY3" fmla="*/ 31345 h 282450"/>
                <a:gd name="connsiteX4" fmla="*/ 282090 w 284629"/>
                <a:gd name="connsiteY4" fmla="*/ 282450 h 282450"/>
                <a:gd name="connsiteX5" fmla="*/ 284630 w 284629"/>
                <a:gd name="connsiteY5" fmla="*/ 276007 h 282450"/>
                <a:gd name="connsiteX6" fmla="*/ 159380 w 284629"/>
                <a:gd name="connsiteY6" fmla="*/ 21946 h 282450"/>
                <a:gd name="connsiteX7" fmla="*/ 138041 w 284629"/>
                <a:gd name="connsiteY7" fmla="*/ 0 h 282450"/>
                <a:gd name="connsiteX8" fmla="*/ 131162 w 284629"/>
                <a:gd name="connsiteY8" fmla="*/ 0 h 282450"/>
                <a:gd name="connsiteX9" fmla="*/ 153904 w 284629"/>
                <a:gd name="connsiteY9" fmla="*/ 28181 h 28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629" h="282450">
                  <a:moveTo>
                    <a:pt x="153695" y="28237"/>
                  </a:moveTo>
                  <a:lnTo>
                    <a:pt x="0" y="213411"/>
                  </a:lnTo>
                  <a:lnTo>
                    <a:pt x="1384" y="221863"/>
                  </a:lnTo>
                  <a:lnTo>
                    <a:pt x="159532" y="31345"/>
                  </a:lnTo>
                  <a:cubicBezTo>
                    <a:pt x="195407" y="38907"/>
                    <a:pt x="281218" y="279986"/>
                    <a:pt x="282090" y="282450"/>
                  </a:cubicBezTo>
                  <a:lnTo>
                    <a:pt x="284630" y="276007"/>
                  </a:lnTo>
                  <a:cubicBezTo>
                    <a:pt x="281029" y="265925"/>
                    <a:pt x="196373" y="28181"/>
                    <a:pt x="159380" y="21946"/>
                  </a:cubicBezTo>
                  <a:cubicBezTo>
                    <a:pt x="154453" y="21150"/>
                    <a:pt x="147043" y="13057"/>
                    <a:pt x="138041" y="0"/>
                  </a:cubicBezTo>
                  <a:lnTo>
                    <a:pt x="131162" y="0"/>
                  </a:lnTo>
                  <a:cubicBezTo>
                    <a:pt x="140259" y="13740"/>
                    <a:pt x="148029" y="23613"/>
                    <a:pt x="153904" y="28181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6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6A335812-23F2-DC49-8BA9-F669A5920468}"/>
                </a:ext>
              </a:extLst>
            </p:cNvPr>
            <p:cNvSpPr/>
            <p:nvPr/>
          </p:nvSpPr>
          <p:spPr>
            <a:xfrm>
              <a:off x="2098108" y="2542560"/>
              <a:ext cx="21793" cy="108534"/>
            </a:xfrm>
            <a:custGeom>
              <a:avLst/>
              <a:gdLst>
                <a:gd name="connsiteX0" fmla="*/ 18762 w 21793"/>
                <a:gd name="connsiteY0" fmla="*/ 108534 h 108534"/>
                <a:gd name="connsiteX1" fmla="*/ 21794 w 21793"/>
                <a:gd name="connsiteY1" fmla="*/ 104744 h 108534"/>
                <a:gd name="connsiteX2" fmla="*/ 3790 w 21793"/>
                <a:gd name="connsiteY2" fmla="*/ 0 h 108534"/>
                <a:gd name="connsiteX3" fmla="*/ 0 w 21793"/>
                <a:gd name="connsiteY3" fmla="*/ 0 h 10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3" h="108534">
                  <a:moveTo>
                    <a:pt x="18762" y="108534"/>
                  </a:moveTo>
                  <a:lnTo>
                    <a:pt x="21794" y="104744"/>
                  </a:lnTo>
                  <a:lnTo>
                    <a:pt x="379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0E9B0CD-4906-983F-76B0-EDF3BB63F77F}"/>
                </a:ext>
              </a:extLst>
            </p:cNvPr>
            <p:cNvSpPr/>
            <p:nvPr/>
          </p:nvSpPr>
          <p:spPr>
            <a:xfrm>
              <a:off x="2098108" y="2542560"/>
              <a:ext cx="21793" cy="108534"/>
            </a:xfrm>
            <a:custGeom>
              <a:avLst/>
              <a:gdLst>
                <a:gd name="connsiteX0" fmla="*/ 18762 w 21793"/>
                <a:gd name="connsiteY0" fmla="*/ 108534 h 108534"/>
                <a:gd name="connsiteX1" fmla="*/ 21794 w 21793"/>
                <a:gd name="connsiteY1" fmla="*/ 104744 h 108534"/>
                <a:gd name="connsiteX2" fmla="*/ 3790 w 21793"/>
                <a:gd name="connsiteY2" fmla="*/ 0 h 108534"/>
                <a:gd name="connsiteX3" fmla="*/ 0 w 21793"/>
                <a:gd name="connsiteY3" fmla="*/ 0 h 10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3" h="108534">
                  <a:moveTo>
                    <a:pt x="18762" y="108534"/>
                  </a:moveTo>
                  <a:lnTo>
                    <a:pt x="21794" y="104744"/>
                  </a:lnTo>
                  <a:lnTo>
                    <a:pt x="379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6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FEA6C60-9359-CDF3-74DD-923BAB3CFD12}"/>
                </a:ext>
              </a:extLst>
            </p:cNvPr>
            <p:cNvSpPr/>
            <p:nvPr/>
          </p:nvSpPr>
          <p:spPr>
            <a:xfrm>
              <a:off x="2108342" y="2565150"/>
              <a:ext cx="98793" cy="120928"/>
            </a:xfrm>
            <a:custGeom>
              <a:avLst/>
              <a:gdLst>
                <a:gd name="connsiteX0" fmla="*/ 98168 w 98793"/>
                <a:gd name="connsiteY0" fmla="*/ 24163 h 120928"/>
                <a:gd name="connsiteX1" fmla="*/ 96064 w 98793"/>
                <a:gd name="connsiteY1" fmla="*/ 19558 h 120928"/>
                <a:gd name="connsiteX2" fmla="*/ 69418 w 98793"/>
                <a:gd name="connsiteY2" fmla="*/ 108837 h 120928"/>
                <a:gd name="connsiteX3" fmla="*/ 1743 w 98793"/>
                <a:gd name="connsiteY3" fmla="*/ 0 h 120928"/>
                <a:gd name="connsiteX4" fmla="*/ 0 w 98793"/>
                <a:gd name="connsiteY4" fmla="*/ 7941 h 120928"/>
                <a:gd name="connsiteX5" fmla="*/ 70233 w 98793"/>
                <a:gd name="connsiteY5" fmla="*/ 120928 h 120928"/>
                <a:gd name="connsiteX6" fmla="*/ 98225 w 98793"/>
                <a:gd name="connsiteY6" fmla="*/ 27119 h 120928"/>
                <a:gd name="connsiteX7" fmla="*/ 98793 w 98793"/>
                <a:gd name="connsiteY7" fmla="*/ 25338 h 120928"/>
                <a:gd name="connsiteX8" fmla="*/ 98035 w 98793"/>
                <a:gd name="connsiteY8" fmla="*/ 24011 h 120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93" h="120928">
                  <a:moveTo>
                    <a:pt x="98168" y="24163"/>
                  </a:moveTo>
                  <a:lnTo>
                    <a:pt x="96064" y="19558"/>
                  </a:lnTo>
                  <a:cubicBezTo>
                    <a:pt x="96064" y="19558"/>
                    <a:pt x="71200" y="102906"/>
                    <a:pt x="69418" y="108837"/>
                  </a:cubicBezTo>
                  <a:cubicBezTo>
                    <a:pt x="66936" y="104820"/>
                    <a:pt x="1743" y="0"/>
                    <a:pt x="1743" y="0"/>
                  </a:cubicBezTo>
                  <a:lnTo>
                    <a:pt x="0" y="7941"/>
                  </a:lnTo>
                  <a:lnTo>
                    <a:pt x="70233" y="120928"/>
                  </a:lnTo>
                  <a:lnTo>
                    <a:pt x="98225" y="27119"/>
                  </a:lnTo>
                  <a:lnTo>
                    <a:pt x="98793" y="25338"/>
                  </a:lnTo>
                  <a:lnTo>
                    <a:pt x="98035" y="24011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DA58B7E-9DE2-F66C-C412-E2E3ABCA6376}"/>
                </a:ext>
              </a:extLst>
            </p:cNvPr>
            <p:cNvSpPr/>
            <p:nvPr/>
          </p:nvSpPr>
          <p:spPr>
            <a:xfrm>
              <a:off x="2108342" y="2565150"/>
              <a:ext cx="98793" cy="120928"/>
            </a:xfrm>
            <a:custGeom>
              <a:avLst/>
              <a:gdLst>
                <a:gd name="connsiteX0" fmla="*/ 98168 w 98793"/>
                <a:gd name="connsiteY0" fmla="*/ 24163 h 120928"/>
                <a:gd name="connsiteX1" fmla="*/ 96064 w 98793"/>
                <a:gd name="connsiteY1" fmla="*/ 19558 h 120928"/>
                <a:gd name="connsiteX2" fmla="*/ 69418 w 98793"/>
                <a:gd name="connsiteY2" fmla="*/ 108837 h 120928"/>
                <a:gd name="connsiteX3" fmla="*/ 1743 w 98793"/>
                <a:gd name="connsiteY3" fmla="*/ 0 h 120928"/>
                <a:gd name="connsiteX4" fmla="*/ 0 w 98793"/>
                <a:gd name="connsiteY4" fmla="*/ 7941 h 120928"/>
                <a:gd name="connsiteX5" fmla="*/ 70233 w 98793"/>
                <a:gd name="connsiteY5" fmla="*/ 120928 h 120928"/>
                <a:gd name="connsiteX6" fmla="*/ 98225 w 98793"/>
                <a:gd name="connsiteY6" fmla="*/ 27119 h 120928"/>
                <a:gd name="connsiteX7" fmla="*/ 98793 w 98793"/>
                <a:gd name="connsiteY7" fmla="*/ 25338 h 120928"/>
                <a:gd name="connsiteX8" fmla="*/ 98035 w 98793"/>
                <a:gd name="connsiteY8" fmla="*/ 24011 h 120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93" h="120928">
                  <a:moveTo>
                    <a:pt x="98168" y="24163"/>
                  </a:moveTo>
                  <a:lnTo>
                    <a:pt x="96064" y="19558"/>
                  </a:lnTo>
                  <a:cubicBezTo>
                    <a:pt x="96064" y="19558"/>
                    <a:pt x="71200" y="102906"/>
                    <a:pt x="69418" y="108837"/>
                  </a:cubicBezTo>
                  <a:cubicBezTo>
                    <a:pt x="66936" y="104820"/>
                    <a:pt x="1743" y="0"/>
                    <a:pt x="1743" y="0"/>
                  </a:cubicBezTo>
                  <a:lnTo>
                    <a:pt x="0" y="7941"/>
                  </a:lnTo>
                  <a:lnTo>
                    <a:pt x="70233" y="120928"/>
                  </a:lnTo>
                  <a:lnTo>
                    <a:pt x="98225" y="27119"/>
                  </a:lnTo>
                  <a:lnTo>
                    <a:pt x="98793" y="25338"/>
                  </a:lnTo>
                  <a:lnTo>
                    <a:pt x="98035" y="24011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7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770E9E4-C159-BCA3-D1DF-D157A70C07BC}"/>
                </a:ext>
              </a:extLst>
            </p:cNvPr>
            <p:cNvSpPr/>
            <p:nvPr/>
          </p:nvSpPr>
          <p:spPr>
            <a:xfrm>
              <a:off x="1938538" y="2542560"/>
              <a:ext cx="86228" cy="86361"/>
            </a:xfrm>
            <a:custGeom>
              <a:avLst/>
              <a:gdLst>
                <a:gd name="connsiteX0" fmla="*/ 0 w 86228"/>
                <a:gd name="connsiteY0" fmla="*/ 77643 h 86361"/>
                <a:gd name="connsiteX1" fmla="*/ 1137 w 86228"/>
                <a:gd name="connsiteY1" fmla="*/ 86361 h 86361"/>
                <a:gd name="connsiteX2" fmla="*/ 86228 w 86228"/>
                <a:gd name="connsiteY2" fmla="*/ 76 h 86361"/>
                <a:gd name="connsiteX3" fmla="*/ 86228 w 86228"/>
                <a:gd name="connsiteY3" fmla="*/ 0 h 86361"/>
                <a:gd name="connsiteX4" fmla="*/ 76563 w 86228"/>
                <a:gd name="connsiteY4" fmla="*/ 0 h 8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8" h="86361">
                  <a:moveTo>
                    <a:pt x="0" y="77643"/>
                  </a:moveTo>
                  <a:lnTo>
                    <a:pt x="1137" y="86361"/>
                  </a:lnTo>
                  <a:lnTo>
                    <a:pt x="86228" y="76"/>
                  </a:lnTo>
                  <a:lnTo>
                    <a:pt x="86228" y="0"/>
                  </a:lnTo>
                  <a:lnTo>
                    <a:pt x="76563" y="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C408440-C4DB-D5ED-579F-A8EBDBC5126A}"/>
                </a:ext>
              </a:extLst>
            </p:cNvPr>
            <p:cNvSpPr/>
            <p:nvPr/>
          </p:nvSpPr>
          <p:spPr>
            <a:xfrm>
              <a:off x="1938538" y="2542560"/>
              <a:ext cx="86228" cy="86361"/>
            </a:xfrm>
            <a:custGeom>
              <a:avLst/>
              <a:gdLst>
                <a:gd name="connsiteX0" fmla="*/ 0 w 86228"/>
                <a:gd name="connsiteY0" fmla="*/ 77643 h 86361"/>
                <a:gd name="connsiteX1" fmla="*/ 1137 w 86228"/>
                <a:gd name="connsiteY1" fmla="*/ 86361 h 86361"/>
                <a:gd name="connsiteX2" fmla="*/ 86228 w 86228"/>
                <a:gd name="connsiteY2" fmla="*/ 76 h 86361"/>
                <a:gd name="connsiteX3" fmla="*/ 86228 w 86228"/>
                <a:gd name="connsiteY3" fmla="*/ 0 h 86361"/>
                <a:gd name="connsiteX4" fmla="*/ 76563 w 86228"/>
                <a:gd name="connsiteY4" fmla="*/ 0 h 8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8" h="86361">
                  <a:moveTo>
                    <a:pt x="0" y="77643"/>
                  </a:moveTo>
                  <a:lnTo>
                    <a:pt x="1137" y="86361"/>
                  </a:lnTo>
                  <a:lnTo>
                    <a:pt x="86228" y="76"/>
                  </a:lnTo>
                  <a:lnTo>
                    <a:pt x="86228" y="0"/>
                  </a:lnTo>
                  <a:lnTo>
                    <a:pt x="76563" y="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5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44AB2C67-E404-9D48-4A64-4CABC5D5D99F}"/>
                </a:ext>
              </a:extLst>
            </p:cNvPr>
            <p:cNvSpPr/>
            <p:nvPr/>
          </p:nvSpPr>
          <p:spPr>
            <a:xfrm>
              <a:off x="2336136" y="2509527"/>
              <a:ext cx="38660" cy="6860"/>
            </a:xfrm>
            <a:custGeom>
              <a:avLst/>
              <a:gdLst>
                <a:gd name="connsiteX0" fmla="*/ 1327 w 38660"/>
                <a:gd name="connsiteY0" fmla="*/ 6861 h 6860"/>
                <a:gd name="connsiteX1" fmla="*/ 6065 w 38660"/>
                <a:gd name="connsiteY1" fmla="*/ 5989 h 6860"/>
                <a:gd name="connsiteX2" fmla="*/ 38661 w 38660"/>
                <a:gd name="connsiteY2" fmla="*/ 0 h 6860"/>
                <a:gd name="connsiteX3" fmla="*/ 0 w 38660"/>
                <a:gd name="connsiteY3" fmla="*/ 0 h 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0" h="6860">
                  <a:moveTo>
                    <a:pt x="1327" y="6861"/>
                  </a:moveTo>
                  <a:lnTo>
                    <a:pt x="6065" y="5989"/>
                  </a:lnTo>
                  <a:lnTo>
                    <a:pt x="386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701CE8D2-B07E-AA7D-8700-8FE078744FF4}"/>
                </a:ext>
              </a:extLst>
            </p:cNvPr>
            <p:cNvSpPr/>
            <p:nvPr/>
          </p:nvSpPr>
          <p:spPr>
            <a:xfrm>
              <a:off x="2336136" y="2509527"/>
              <a:ext cx="38660" cy="6860"/>
            </a:xfrm>
            <a:custGeom>
              <a:avLst/>
              <a:gdLst>
                <a:gd name="connsiteX0" fmla="*/ 1327 w 38660"/>
                <a:gd name="connsiteY0" fmla="*/ 6861 h 6860"/>
                <a:gd name="connsiteX1" fmla="*/ 6065 w 38660"/>
                <a:gd name="connsiteY1" fmla="*/ 5989 h 6860"/>
                <a:gd name="connsiteX2" fmla="*/ 38661 w 38660"/>
                <a:gd name="connsiteY2" fmla="*/ 0 h 6860"/>
                <a:gd name="connsiteX3" fmla="*/ 0 w 38660"/>
                <a:gd name="connsiteY3" fmla="*/ 0 h 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0" h="6860">
                  <a:moveTo>
                    <a:pt x="1327" y="6861"/>
                  </a:moveTo>
                  <a:lnTo>
                    <a:pt x="6065" y="5989"/>
                  </a:lnTo>
                  <a:lnTo>
                    <a:pt x="3866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7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019352E-0DD9-AFA0-FC25-7C7D867C85A2}"/>
                </a:ext>
              </a:extLst>
            </p:cNvPr>
            <p:cNvSpPr/>
            <p:nvPr/>
          </p:nvSpPr>
          <p:spPr>
            <a:xfrm>
              <a:off x="2290653" y="2180362"/>
              <a:ext cx="27289" cy="40252"/>
            </a:xfrm>
            <a:custGeom>
              <a:avLst/>
              <a:gdLst>
                <a:gd name="connsiteX0" fmla="*/ 8717 w 27289"/>
                <a:gd name="connsiteY0" fmla="*/ 0 h 40252"/>
                <a:gd name="connsiteX1" fmla="*/ 0 w 27289"/>
                <a:gd name="connsiteY1" fmla="*/ 4056 h 40252"/>
                <a:gd name="connsiteX2" fmla="*/ 16488 w 27289"/>
                <a:gd name="connsiteY2" fmla="*/ 40253 h 40252"/>
                <a:gd name="connsiteX3" fmla="*/ 27290 w 27289"/>
                <a:gd name="connsiteY3" fmla="*/ 40253 h 4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89" h="40252">
                  <a:moveTo>
                    <a:pt x="8717" y="0"/>
                  </a:moveTo>
                  <a:lnTo>
                    <a:pt x="0" y="4056"/>
                  </a:lnTo>
                  <a:lnTo>
                    <a:pt x="16488" y="40253"/>
                  </a:lnTo>
                  <a:lnTo>
                    <a:pt x="27290" y="40253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BDBD5D55-B1A1-DA4C-D809-52C6A73F80AF}"/>
                </a:ext>
              </a:extLst>
            </p:cNvPr>
            <p:cNvSpPr/>
            <p:nvPr/>
          </p:nvSpPr>
          <p:spPr>
            <a:xfrm>
              <a:off x="2317393" y="2153186"/>
              <a:ext cx="63449" cy="67447"/>
            </a:xfrm>
            <a:custGeom>
              <a:avLst/>
              <a:gdLst>
                <a:gd name="connsiteX0" fmla="*/ 7562 w 63449"/>
                <a:gd name="connsiteY0" fmla="*/ 0 h 67447"/>
                <a:gd name="connsiteX1" fmla="*/ 0 w 63449"/>
                <a:gd name="connsiteY1" fmla="*/ 6273 h 67447"/>
                <a:gd name="connsiteX2" fmla="*/ 50676 w 63449"/>
                <a:gd name="connsiteY2" fmla="*/ 67448 h 67447"/>
                <a:gd name="connsiteX3" fmla="*/ 63449 w 63449"/>
                <a:gd name="connsiteY3" fmla="*/ 67448 h 67447"/>
                <a:gd name="connsiteX4" fmla="*/ 7732 w 63449"/>
                <a:gd name="connsiteY4" fmla="*/ 0 h 6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49" h="67447">
                  <a:moveTo>
                    <a:pt x="7562" y="0"/>
                  </a:moveTo>
                  <a:lnTo>
                    <a:pt x="0" y="6273"/>
                  </a:lnTo>
                  <a:lnTo>
                    <a:pt x="50676" y="67448"/>
                  </a:lnTo>
                  <a:lnTo>
                    <a:pt x="63449" y="67448"/>
                  </a:lnTo>
                  <a:cubicBezTo>
                    <a:pt x="32179" y="29640"/>
                    <a:pt x="7732" y="0"/>
                    <a:pt x="7732" y="0"/>
                  </a:cubicBez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E66D6F9C-B052-D5C6-B17F-9A9B62EC7CFB}"/>
                </a:ext>
              </a:extLst>
            </p:cNvPr>
            <p:cNvSpPr/>
            <p:nvPr/>
          </p:nvSpPr>
          <p:spPr>
            <a:xfrm>
              <a:off x="2377260" y="1867950"/>
              <a:ext cx="120094" cy="246688"/>
            </a:xfrm>
            <a:custGeom>
              <a:avLst/>
              <a:gdLst>
                <a:gd name="connsiteX0" fmla="*/ 65951 w 120094"/>
                <a:gd name="connsiteY0" fmla="*/ 246689 h 246688"/>
                <a:gd name="connsiteX1" fmla="*/ 117062 w 120094"/>
                <a:gd name="connsiteY1" fmla="*/ 179431 h 246688"/>
                <a:gd name="connsiteX2" fmla="*/ 120094 w 120094"/>
                <a:gd name="connsiteY2" fmla="*/ 182728 h 246688"/>
                <a:gd name="connsiteX3" fmla="*/ 120094 w 120094"/>
                <a:gd name="connsiteY3" fmla="*/ 143575 h 246688"/>
                <a:gd name="connsiteX4" fmla="*/ 81889 w 120094"/>
                <a:gd name="connsiteY4" fmla="*/ 104403 h 246688"/>
                <a:gd name="connsiteX5" fmla="*/ 38206 w 120094"/>
                <a:gd name="connsiteY5" fmla="*/ 0 h 246688"/>
                <a:gd name="connsiteX6" fmla="*/ 0 w 120094"/>
                <a:gd name="connsiteY6" fmla="*/ 143594 h 246688"/>
                <a:gd name="connsiteX7" fmla="*/ 3374 w 120094"/>
                <a:gd name="connsiteY7" fmla="*/ 140732 h 246688"/>
                <a:gd name="connsiteX8" fmla="*/ 66102 w 120094"/>
                <a:gd name="connsiteY8" fmla="*/ 246689 h 24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094" h="246688">
                  <a:moveTo>
                    <a:pt x="65951" y="246689"/>
                  </a:moveTo>
                  <a:cubicBezTo>
                    <a:pt x="71958" y="238748"/>
                    <a:pt x="117062" y="179431"/>
                    <a:pt x="117062" y="179431"/>
                  </a:cubicBezTo>
                  <a:lnTo>
                    <a:pt x="120094" y="182728"/>
                  </a:lnTo>
                  <a:lnTo>
                    <a:pt x="120094" y="143575"/>
                  </a:lnTo>
                  <a:lnTo>
                    <a:pt x="81889" y="104403"/>
                  </a:lnTo>
                  <a:lnTo>
                    <a:pt x="38206" y="0"/>
                  </a:lnTo>
                  <a:lnTo>
                    <a:pt x="0" y="143594"/>
                  </a:lnTo>
                  <a:lnTo>
                    <a:pt x="3374" y="140732"/>
                  </a:lnTo>
                  <a:cubicBezTo>
                    <a:pt x="3563" y="140713"/>
                    <a:pt x="60606" y="237592"/>
                    <a:pt x="66102" y="246689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7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054E9CBE-10A3-124C-CD7F-72EC7A24472A}"/>
                </a:ext>
              </a:extLst>
            </p:cNvPr>
            <p:cNvSpPr/>
            <p:nvPr/>
          </p:nvSpPr>
          <p:spPr>
            <a:xfrm>
              <a:off x="2377260" y="1867950"/>
              <a:ext cx="120094" cy="246688"/>
            </a:xfrm>
            <a:custGeom>
              <a:avLst/>
              <a:gdLst>
                <a:gd name="connsiteX0" fmla="*/ 65951 w 120094"/>
                <a:gd name="connsiteY0" fmla="*/ 246689 h 246688"/>
                <a:gd name="connsiteX1" fmla="*/ 117062 w 120094"/>
                <a:gd name="connsiteY1" fmla="*/ 179431 h 246688"/>
                <a:gd name="connsiteX2" fmla="*/ 120094 w 120094"/>
                <a:gd name="connsiteY2" fmla="*/ 182728 h 246688"/>
                <a:gd name="connsiteX3" fmla="*/ 120094 w 120094"/>
                <a:gd name="connsiteY3" fmla="*/ 143575 h 246688"/>
                <a:gd name="connsiteX4" fmla="*/ 81889 w 120094"/>
                <a:gd name="connsiteY4" fmla="*/ 104403 h 246688"/>
                <a:gd name="connsiteX5" fmla="*/ 38206 w 120094"/>
                <a:gd name="connsiteY5" fmla="*/ 0 h 246688"/>
                <a:gd name="connsiteX6" fmla="*/ 0 w 120094"/>
                <a:gd name="connsiteY6" fmla="*/ 143594 h 246688"/>
                <a:gd name="connsiteX7" fmla="*/ 3374 w 120094"/>
                <a:gd name="connsiteY7" fmla="*/ 140732 h 246688"/>
                <a:gd name="connsiteX8" fmla="*/ 66102 w 120094"/>
                <a:gd name="connsiteY8" fmla="*/ 246689 h 24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094" h="246688">
                  <a:moveTo>
                    <a:pt x="65951" y="246689"/>
                  </a:moveTo>
                  <a:cubicBezTo>
                    <a:pt x="71958" y="238748"/>
                    <a:pt x="117062" y="179431"/>
                    <a:pt x="117062" y="179431"/>
                  </a:cubicBezTo>
                  <a:lnTo>
                    <a:pt x="120094" y="182728"/>
                  </a:lnTo>
                  <a:lnTo>
                    <a:pt x="120094" y="143575"/>
                  </a:lnTo>
                  <a:lnTo>
                    <a:pt x="81889" y="104403"/>
                  </a:lnTo>
                  <a:lnTo>
                    <a:pt x="38206" y="0"/>
                  </a:lnTo>
                  <a:lnTo>
                    <a:pt x="0" y="143594"/>
                  </a:lnTo>
                  <a:lnTo>
                    <a:pt x="3374" y="140732"/>
                  </a:lnTo>
                  <a:cubicBezTo>
                    <a:pt x="3563" y="140713"/>
                    <a:pt x="60606" y="237592"/>
                    <a:pt x="66102" y="246689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0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7C17999-E3FD-8519-7EC3-EBC9EF954B68}"/>
                </a:ext>
              </a:extLst>
            </p:cNvPr>
            <p:cNvSpPr/>
            <p:nvPr/>
          </p:nvSpPr>
          <p:spPr>
            <a:xfrm>
              <a:off x="1961052" y="2095271"/>
              <a:ext cx="132374" cy="117630"/>
            </a:xfrm>
            <a:custGeom>
              <a:avLst/>
              <a:gdLst>
                <a:gd name="connsiteX0" fmla="*/ 108439 w 132374"/>
                <a:gd name="connsiteY0" fmla="*/ 117631 h 117630"/>
                <a:gd name="connsiteX1" fmla="*/ 106449 w 132374"/>
                <a:gd name="connsiteY1" fmla="*/ 92918 h 117630"/>
                <a:gd name="connsiteX2" fmla="*/ 114617 w 132374"/>
                <a:gd name="connsiteY2" fmla="*/ 91971 h 117630"/>
                <a:gd name="connsiteX3" fmla="*/ 116702 w 132374"/>
                <a:gd name="connsiteY3" fmla="*/ 117631 h 117630"/>
                <a:gd name="connsiteX4" fmla="*/ 132375 w 132374"/>
                <a:gd name="connsiteY4" fmla="*/ 117631 h 117630"/>
                <a:gd name="connsiteX5" fmla="*/ 132375 w 132374"/>
                <a:gd name="connsiteY5" fmla="*/ 92482 h 117630"/>
                <a:gd name="connsiteX6" fmla="*/ 72356 w 132374"/>
                <a:gd name="connsiteY6" fmla="*/ 66348 h 117630"/>
                <a:gd name="connsiteX7" fmla="*/ 61459 w 132374"/>
                <a:gd name="connsiteY7" fmla="*/ 40253 h 117630"/>
                <a:gd name="connsiteX8" fmla="*/ 0 w 132374"/>
                <a:gd name="connsiteY8" fmla="*/ 0 h 117630"/>
                <a:gd name="connsiteX9" fmla="*/ 28654 w 132374"/>
                <a:gd name="connsiteY9" fmla="*/ 117631 h 117630"/>
                <a:gd name="connsiteX10" fmla="*/ 108629 w 132374"/>
                <a:gd name="connsiteY10" fmla="*/ 117631 h 11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374" h="117630">
                  <a:moveTo>
                    <a:pt x="108439" y="117631"/>
                  </a:moveTo>
                  <a:lnTo>
                    <a:pt x="106449" y="92918"/>
                  </a:lnTo>
                  <a:lnTo>
                    <a:pt x="114617" y="91971"/>
                  </a:lnTo>
                  <a:lnTo>
                    <a:pt x="116702" y="117631"/>
                  </a:lnTo>
                  <a:lnTo>
                    <a:pt x="132375" y="117631"/>
                  </a:lnTo>
                  <a:lnTo>
                    <a:pt x="132375" y="92482"/>
                  </a:lnTo>
                  <a:lnTo>
                    <a:pt x="72356" y="66348"/>
                  </a:lnTo>
                  <a:lnTo>
                    <a:pt x="61459" y="40253"/>
                  </a:lnTo>
                  <a:cubicBezTo>
                    <a:pt x="61459" y="40253"/>
                    <a:pt x="31061" y="18477"/>
                    <a:pt x="0" y="0"/>
                  </a:cubicBezTo>
                  <a:lnTo>
                    <a:pt x="28654" y="117631"/>
                  </a:lnTo>
                  <a:lnTo>
                    <a:pt x="108629" y="117631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519C102-B401-B330-1DED-1B1899AF2D28}"/>
                </a:ext>
              </a:extLst>
            </p:cNvPr>
            <p:cNvSpPr/>
            <p:nvPr/>
          </p:nvSpPr>
          <p:spPr>
            <a:xfrm>
              <a:off x="1961052" y="2095271"/>
              <a:ext cx="132374" cy="117630"/>
            </a:xfrm>
            <a:custGeom>
              <a:avLst/>
              <a:gdLst>
                <a:gd name="connsiteX0" fmla="*/ 108439 w 132374"/>
                <a:gd name="connsiteY0" fmla="*/ 117631 h 117630"/>
                <a:gd name="connsiteX1" fmla="*/ 106449 w 132374"/>
                <a:gd name="connsiteY1" fmla="*/ 92918 h 117630"/>
                <a:gd name="connsiteX2" fmla="*/ 114617 w 132374"/>
                <a:gd name="connsiteY2" fmla="*/ 91971 h 117630"/>
                <a:gd name="connsiteX3" fmla="*/ 116702 w 132374"/>
                <a:gd name="connsiteY3" fmla="*/ 117631 h 117630"/>
                <a:gd name="connsiteX4" fmla="*/ 132375 w 132374"/>
                <a:gd name="connsiteY4" fmla="*/ 117631 h 117630"/>
                <a:gd name="connsiteX5" fmla="*/ 132375 w 132374"/>
                <a:gd name="connsiteY5" fmla="*/ 92482 h 117630"/>
                <a:gd name="connsiteX6" fmla="*/ 72356 w 132374"/>
                <a:gd name="connsiteY6" fmla="*/ 66348 h 117630"/>
                <a:gd name="connsiteX7" fmla="*/ 61459 w 132374"/>
                <a:gd name="connsiteY7" fmla="*/ 40253 h 117630"/>
                <a:gd name="connsiteX8" fmla="*/ 0 w 132374"/>
                <a:gd name="connsiteY8" fmla="*/ 0 h 117630"/>
                <a:gd name="connsiteX9" fmla="*/ 28654 w 132374"/>
                <a:gd name="connsiteY9" fmla="*/ 117631 h 117630"/>
                <a:gd name="connsiteX10" fmla="*/ 108629 w 132374"/>
                <a:gd name="connsiteY10" fmla="*/ 117631 h 11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374" h="117630">
                  <a:moveTo>
                    <a:pt x="108439" y="117631"/>
                  </a:moveTo>
                  <a:lnTo>
                    <a:pt x="106449" y="92918"/>
                  </a:lnTo>
                  <a:lnTo>
                    <a:pt x="114617" y="91971"/>
                  </a:lnTo>
                  <a:lnTo>
                    <a:pt x="116702" y="117631"/>
                  </a:lnTo>
                  <a:lnTo>
                    <a:pt x="132375" y="117631"/>
                  </a:lnTo>
                  <a:lnTo>
                    <a:pt x="132375" y="92482"/>
                  </a:lnTo>
                  <a:lnTo>
                    <a:pt x="72356" y="66348"/>
                  </a:lnTo>
                  <a:lnTo>
                    <a:pt x="61459" y="40253"/>
                  </a:lnTo>
                  <a:cubicBezTo>
                    <a:pt x="61459" y="40253"/>
                    <a:pt x="31061" y="18477"/>
                    <a:pt x="0" y="0"/>
                  </a:cubicBezTo>
                  <a:lnTo>
                    <a:pt x="28654" y="117631"/>
                  </a:lnTo>
                  <a:lnTo>
                    <a:pt x="108629" y="117631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1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C41E0550-CA30-9F01-2164-3DC3FAD8CD2B}"/>
                </a:ext>
              </a:extLst>
            </p:cNvPr>
            <p:cNvSpPr/>
            <p:nvPr/>
          </p:nvSpPr>
          <p:spPr>
            <a:xfrm>
              <a:off x="2277194" y="2011525"/>
              <a:ext cx="290982" cy="201395"/>
            </a:xfrm>
            <a:custGeom>
              <a:avLst/>
              <a:gdLst>
                <a:gd name="connsiteX0" fmla="*/ 280104 w 290982"/>
                <a:gd name="connsiteY0" fmla="*/ 130537 h 201395"/>
                <a:gd name="connsiteX1" fmla="*/ 222663 w 290982"/>
                <a:gd name="connsiteY1" fmla="*/ 43076 h 201395"/>
                <a:gd name="connsiteX2" fmla="*/ 165146 w 290982"/>
                <a:gd name="connsiteY2" fmla="*/ 118787 h 201395"/>
                <a:gd name="connsiteX3" fmla="*/ 96694 w 290982"/>
                <a:gd name="connsiteY3" fmla="*/ 2824 h 201395"/>
                <a:gd name="connsiteX4" fmla="*/ 100048 w 290982"/>
                <a:gd name="connsiteY4" fmla="*/ 0 h 201395"/>
                <a:gd name="connsiteX5" fmla="*/ 67281 w 290982"/>
                <a:gd name="connsiteY5" fmla="*/ 19596 h 201395"/>
                <a:gd name="connsiteX6" fmla="*/ 18216 w 290982"/>
                <a:gd name="connsiteY6" fmla="*/ 78307 h 201395"/>
                <a:gd name="connsiteX7" fmla="*/ 7243 w 290982"/>
                <a:gd name="connsiteY7" fmla="*/ 143594 h 201395"/>
                <a:gd name="connsiteX8" fmla="*/ 4249 w 290982"/>
                <a:gd name="connsiteY8" fmla="*/ 201377 h 201395"/>
                <a:gd name="connsiteX9" fmla="*/ 17515 w 290982"/>
                <a:gd name="connsiteY9" fmla="*/ 201377 h 201395"/>
                <a:gd name="connsiteX10" fmla="*/ 3586 w 290982"/>
                <a:gd name="connsiteY10" fmla="*/ 165217 h 201395"/>
                <a:gd name="connsiteX11" fmla="*/ 11053 w 290982"/>
                <a:gd name="connsiteY11" fmla="*/ 161124 h 201395"/>
                <a:gd name="connsiteX12" fmla="*/ 26517 w 290982"/>
                <a:gd name="connsiteY12" fmla="*/ 201377 h 201395"/>
                <a:gd name="connsiteX13" fmla="*/ 68324 w 290982"/>
                <a:gd name="connsiteY13" fmla="*/ 201377 h 201395"/>
                <a:gd name="connsiteX14" fmla="*/ 26005 w 290982"/>
                <a:gd name="connsiteY14" fmla="*/ 140183 h 201395"/>
                <a:gd name="connsiteX15" fmla="*/ 32316 w 290982"/>
                <a:gd name="connsiteY15" fmla="*/ 133948 h 201395"/>
                <a:gd name="connsiteX16" fmla="*/ 79031 w 290982"/>
                <a:gd name="connsiteY16" fmla="*/ 201396 h 201395"/>
                <a:gd name="connsiteX17" fmla="*/ 186257 w 290982"/>
                <a:gd name="connsiteY17" fmla="*/ 201396 h 201395"/>
                <a:gd name="connsiteX18" fmla="*/ 53503 w 290982"/>
                <a:gd name="connsiteY18" fmla="*/ 42640 h 201395"/>
                <a:gd name="connsiteX19" fmla="*/ 59340 w 290982"/>
                <a:gd name="connsiteY19" fmla="*/ 35685 h 201395"/>
                <a:gd name="connsiteX20" fmla="*/ 187603 w 290982"/>
                <a:gd name="connsiteY20" fmla="*/ 189115 h 201395"/>
                <a:gd name="connsiteX21" fmla="*/ 261134 w 290982"/>
                <a:gd name="connsiteY21" fmla="*/ 113746 h 201395"/>
                <a:gd name="connsiteX22" fmla="*/ 266478 w 290982"/>
                <a:gd name="connsiteY22" fmla="*/ 121250 h 201395"/>
                <a:gd name="connsiteX23" fmla="*/ 188285 w 290982"/>
                <a:gd name="connsiteY23" fmla="*/ 201396 h 201395"/>
                <a:gd name="connsiteX24" fmla="*/ 290982 w 290982"/>
                <a:gd name="connsiteY24" fmla="*/ 201396 h 201395"/>
                <a:gd name="connsiteX25" fmla="*/ 274779 w 290982"/>
                <a:gd name="connsiteY25" fmla="*/ 169709 h 201395"/>
                <a:gd name="connsiteX26" fmla="*/ 279896 w 290982"/>
                <a:gd name="connsiteY26" fmla="*/ 130537 h 201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0982" h="201395">
                  <a:moveTo>
                    <a:pt x="280104" y="130537"/>
                  </a:moveTo>
                  <a:lnTo>
                    <a:pt x="222663" y="43076"/>
                  </a:lnTo>
                  <a:lnTo>
                    <a:pt x="165146" y="118787"/>
                  </a:lnTo>
                  <a:lnTo>
                    <a:pt x="96694" y="2824"/>
                  </a:lnTo>
                  <a:lnTo>
                    <a:pt x="100048" y="0"/>
                  </a:lnTo>
                  <a:lnTo>
                    <a:pt x="67281" y="19596"/>
                  </a:lnTo>
                  <a:lnTo>
                    <a:pt x="18216" y="78307"/>
                  </a:lnTo>
                  <a:cubicBezTo>
                    <a:pt x="18216" y="78307"/>
                    <a:pt x="23636" y="137056"/>
                    <a:pt x="7243" y="143594"/>
                  </a:cubicBezTo>
                  <a:cubicBezTo>
                    <a:pt x="-4260" y="148199"/>
                    <a:pt x="478" y="181781"/>
                    <a:pt x="4249" y="201377"/>
                  </a:cubicBezTo>
                  <a:lnTo>
                    <a:pt x="17515" y="201377"/>
                  </a:lnTo>
                  <a:lnTo>
                    <a:pt x="3586" y="165217"/>
                  </a:lnTo>
                  <a:lnTo>
                    <a:pt x="11053" y="161124"/>
                  </a:lnTo>
                  <a:lnTo>
                    <a:pt x="26517" y="201377"/>
                  </a:lnTo>
                  <a:lnTo>
                    <a:pt x="68324" y="201377"/>
                  </a:lnTo>
                  <a:lnTo>
                    <a:pt x="26005" y="140183"/>
                  </a:lnTo>
                  <a:lnTo>
                    <a:pt x="32316" y="133948"/>
                  </a:lnTo>
                  <a:cubicBezTo>
                    <a:pt x="32316" y="133948"/>
                    <a:pt x="52859" y="163626"/>
                    <a:pt x="79031" y="201396"/>
                  </a:cubicBezTo>
                  <a:lnTo>
                    <a:pt x="186257" y="201396"/>
                  </a:lnTo>
                  <a:lnTo>
                    <a:pt x="53503" y="42640"/>
                  </a:lnTo>
                  <a:lnTo>
                    <a:pt x="59340" y="35685"/>
                  </a:lnTo>
                  <a:cubicBezTo>
                    <a:pt x="59340" y="35685"/>
                    <a:pt x="182486" y="182956"/>
                    <a:pt x="187603" y="189115"/>
                  </a:cubicBezTo>
                  <a:cubicBezTo>
                    <a:pt x="192985" y="183619"/>
                    <a:pt x="261134" y="113746"/>
                    <a:pt x="261134" y="113746"/>
                  </a:cubicBezTo>
                  <a:lnTo>
                    <a:pt x="266478" y="121250"/>
                  </a:lnTo>
                  <a:lnTo>
                    <a:pt x="188285" y="201396"/>
                  </a:lnTo>
                  <a:lnTo>
                    <a:pt x="290982" y="201396"/>
                  </a:lnTo>
                  <a:lnTo>
                    <a:pt x="274779" y="169709"/>
                  </a:lnTo>
                  <a:lnTo>
                    <a:pt x="279896" y="130537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893388D-92AE-7B58-E642-672BEF8DB236}"/>
                </a:ext>
              </a:extLst>
            </p:cNvPr>
            <p:cNvSpPr/>
            <p:nvPr/>
          </p:nvSpPr>
          <p:spPr>
            <a:xfrm>
              <a:off x="2277194" y="2011525"/>
              <a:ext cx="290982" cy="201395"/>
            </a:xfrm>
            <a:custGeom>
              <a:avLst/>
              <a:gdLst>
                <a:gd name="connsiteX0" fmla="*/ 280104 w 290982"/>
                <a:gd name="connsiteY0" fmla="*/ 130537 h 201395"/>
                <a:gd name="connsiteX1" fmla="*/ 222663 w 290982"/>
                <a:gd name="connsiteY1" fmla="*/ 43076 h 201395"/>
                <a:gd name="connsiteX2" fmla="*/ 165146 w 290982"/>
                <a:gd name="connsiteY2" fmla="*/ 118787 h 201395"/>
                <a:gd name="connsiteX3" fmla="*/ 96694 w 290982"/>
                <a:gd name="connsiteY3" fmla="*/ 2824 h 201395"/>
                <a:gd name="connsiteX4" fmla="*/ 100048 w 290982"/>
                <a:gd name="connsiteY4" fmla="*/ 0 h 201395"/>
                <a:gd name="connsiteX5" fmla="*/ 67281 w 290982"/>
                <a:gd name="connsiteY5" fmla="*/ 19596 h 201395"/>
                <a:gd name="connsiteX6" fmla="*/ 18216 w 290982"/>
                <a:gd name="connsiteY6" fmla="*/ 78307 h 201395"/>
                <a:gd name="connsiteX7" fmla="*/ 7243 w 290982"/>
                <a:gd name="connsiteY7" fmla="*/ 143594 h 201395"/>
                <a:gd name="connsiteX8" fmla="*/ 4249 w 290982"/>
                <a:gd name="connsiteY8" fmla="*/ 201377 h 201395"/>
                <a:gd name="connsiteX9" fmla="*/ 17515 w 290982"/>
                <a:gd name="connsiteY9" fmla="*/ 201377 h 201395"/>
                <a:gd name="connsiteX10" fmla="*/ 3586 w 290982"/>
                <a:gd name="connsiteY10" fmla="*/ 165217 h 201395"/>
                <a:gd name="connsiteX11" fmla="*/ 11053 w 290982"/>
                <a:gd name="connsiteY11" fmla="*/ 161124 h 201395"/>
                <a:gd name="connsiteX12" fmla="*/ 26517 w 290982"/>
                <a:gd name="connsiteY12" fmla="*/ 201377 h 201395"/>
                <a:gd name="connsiteX13" fmla="*/ 68324 w 290982"/>
                <a:gd name="connsiteY13" fmla="*/ 201377 h 201395"/>
                <a:gd name="connsiteX14" fmla="*/ 26005 w 290982"/>
                <a:gd name="connsiteY14" fmla="*/ 140183 h 201395"/>
                <a:gd name="connsiteX15" fmla="*/ 32316 w 290982"/>
                <a:gd name="connsiteY15" fmla="*/ 133948 h 201395"/>
                <a:gd name="connsiteX16" fmla="*/ 79031 w 290982"/>
                <a:gd name="connsiteY16" fmla="*/ 201396 h 201395"/>
                <a:gd name="connsiteX17" fmla="*/ 186257 w 290982"/>
                <a:gd name="connsiteY17" fmla="*/ 201396 h 201395"/>
                <a:gd name="connsiteX18" fmla="*/ 53503 w 290982"/>
                <a:gd name="connsiteY18" fmla="*/ 42640 h 201395"/>
                <a:gd name="connsiteX19" fmla="*/ 59340 w 290982"/>
                <a:gd name="connsiteY19" fmla="*/ 35685 h 201395"/>
                <a:gd name="connsiteX20" fmla="*/ 187603 w 290982"/>
                <a:gd name="connsiteY20" fmla="*/ 189115 h 201395"/>
                <a:gd name="connsiteX21" fmla="*/ 261134 w 290982"/>
                <a:gd name="connsiteY21" fmla="*/ 113746 h 201395"/>
                <a:gd name="connsiteX22" fmla="*/ 266478 w 290982"/>
                <a:gd name="connsiteY22" fmla="*/ 121250 h 201395"/>
                <a:gd name="connsiteX23" fmla="*/ 188285 w 290982"/>
                <a:gd name="connsiteY23" fmla="*/ 201396 h 201395"/>
                <a:gd name="connsiteX24" fmla="*/ 290982 w 290982"/>
                <a:gd name="connsiteY24" fmla="*/ 201396 h 201395"/>
                <a:gd name="connsiteX25" fmla="*/ 274779 w 290982"/>
                <a:gd name="connsiteY25" fmla="*/ 169709 h 201395"/>
                <a:gd name="connsiteX26" fmla="*/ 279896 w 290982"/>
                <a:gd name="connsiteY26" fmla="*/ 130537 h 201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0982" h="201395">
                  <a:moveTo>
                    <a:pt x="280104" y="130537"/>
                  </a:moveTo>
                  <a:lnTo>
                    <a:pt x="222663" y="43076"/>
                  </a:lnTo>
                  <a:lnTo>
                    <a:pt x="165146" y="118787"/>
                  </a:lnTo>
                  <a:lnTo>
                    <a:pt x="96694" y="2824"/>
                  </a:lnTo>
                  <a:lnTo>
                    <a:pt x="100048" y="0"/>
                  </a:lnTo>
                  <a:lnTo>
                    <a:pt x="67281" y="19596"/>
                  </a:lnTo>
                  <a:lnTo>
                    <a:pt x="18216" y="78307"/>
                  </a:lnTo>
                  <a:cubicBezTo>
                    <a:pt x="18216" y="78307"/>
                    <a:pt x="23636" y="137056"/>
                    <a:pt x="7243" y="143594"/>
                  </a:cubicBezTo>
                  <a:cubicBezTo>
                    <a:pt x="-4260" y="148199"/>
                    <a:pt x="478" y="181781"/>
                    <a:pt x="4249" y="201377"/>
                  </a:cubicBezTo>
                  <a:lnTo>
                    <a:pt x="17515" y="201377"/>
                  </a:lnTo>
                  <a:lnTo>
                    <a:pt x="3586" y="165217"/>
                  </a:lnTo>
                  <a:lnTo>
                    <a:pt x="11053" y="161124"/>
                  </a:lnTo>
                  <a:lnTo>
                    <a:pt x="26517" y="201377"/>
                  </a:lnTo>
                  <a:lnTo>
                    <a:pt x="68324" y="201377"/>
                  </a:lnTo>
                  <a:lnTo>
                    <a:pt x="26005" y="140183"/>
                  </a:lnTo>
                  <a:lnTo>
                    <a:pt x="32316" y="133948"/>
                  </a:lnTo>
                  <a:cubicBezTo>
                    <a:pt x="32316" y="133948"/>
                    <a:pt x="52859" y="163626"/>
                    <a:pt x="79031" y="201396"/>
                  </a:cubicBezTo>
                  <a:lnTo>
                    <a:pt x="186257" y="201396"/>
                  </a:lnTo>
                  <a:lnTo>
                    <a:pt x="53503" y="42640"/>
                  </a:lnTo>
                  <a:lnTo>
                    <a:pt x="59340" y="35685"/>
                  </a:lnTo>
                  <a:cubicBezTo>
                    <a:pt x="59340" y="35685"/>
                    <a:pt x="182486" y="182956"/>
                    <a:pt x="187603" y="189115"/>
                  </a:cubicBezTo>
                  <a:cubicBezTo>
                    <a:pt x="192985" y="183619"/>
                    <a:pt x="261134" y="113746"/>
                    <a:pt x="261134" y="113746"/>
                  </a:cubicBezTo>
                  <a:lnTo>
                    <a:pt x="266478" y="121250"/>
                  </a:lnTo>
                  <a:lnTo>
                    <a:pt x="188285" y="201396"/>
                  </a:lnTo>
                  <a:lnTo>
                    <a:pt x="290982" y="201396"/>
                  </a:lnTo>
                  <a:lnTo>
                    <a:pt x="274779" y="169709"/>
                  </a:lnTo>
                  <a:lnTo>
                    <a:pt x="279896" y="130537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0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746D1A44-7AD9-400E-2A15-548B4BE80474}"/>
                </a:ext>
              </a:extLst>
            </p:cNvPr>
            <p:cNvSpPr/>
            <p:nvPr/>
          </p:nvSpPr>
          <p:spPr>
            <a:xfrm>
              <a:off x="1815241" y="2068428"/>
              <a:ext cx="166013" cy="144473"/>
            </a:xfrm>
            <a:custGeom>
              <a:avLst/>
              <a:gdLst>
                <a:gd name="connsiteX0" fmla="*/ 8263 w 166013"/>
                <a:gd name="connsiteY0" fmla="*/ 25118 h 144473"/>
                <a:gd name="connsiteX1" fmla="*/ 13607 w 166013"/>
                <a:gd name="connsiteY1" fmla="*/ 17727 h 144473"/>
                <a:gd name="connsiteX2" fmla="*/ 139235 w 166013"/>
                <a:gd name="connsiteY2" fmla="*/ 144474 h 144473"/>
                <a:gd name="connsiteX3" fmla="*/ 166013 w 166013"/>
                <a:gd name="connsiteY3" fmla="*/ 144474 h 144473"/>
                <a:gd name="connsiteX4" fmla="*/ 137946 w 166013"/>
                <a:gd name="connsiteY4" fmla="*/ 29307 h 144473"/>
                <a:gd name="connsiteX5" fmla="*/ 145565 w 166013"/>
                <a:gd name="connsiteY5" fmla="*/ 26635 h 144473"/>
                <a:gd name="connsiteX6" fmla="*/ 92766 w 166013"/>
                <a:gd name="connsiteY6" fmla="*/ 1827 h 144473"/>
                <a:gd name="connsiteX7" fmla="*/ 0 w 166013"/>
                <a:gd name="connsiteY7" fmla="*/ 8328 h 144473"/>
                <a:gd name="connsiteX8" fmla="*/ 45256 w 166013"/>
                <a:gd name="connsiteY8" fmla="*/ 144455 h 144473"/>
                <a:gd name="connsiteX9" fmla="*/ 126083 w 166013"/>
                <a:gd name="connsiteY9" fmla="*/ 144455 h 144473"/>
                <a:gd name="connsiteX10" fmla="*/ 8395 w 166013"/>
                <a:gd name="connsiteY10" fmla="*/ 25118 h 14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013" h="144473">
                  <a:moveTo>
                    <a:pt x="8263" y="25118"/>
                  </a:moveTo>
                  <a:lnTo>
                    <a:pt x="13607" y="17727"/>
                  </a:lnTo>
                  <a:cubicBezTo>
                    <a:pt x="15028" y="19225"/>
                    <a:pt x="68357" y="74771"/>
                    <a:pt x="139235" y="144474"/>
                  </a:cubicBezTo>
                  <a:lnTo>
                    <a:pt x="166013" y="144474"/>
                  </a:lnTo>
                  <a:lnTo>
                    <a:pt x="137946" y="29307"/>
                  </a:lnTo>
                  <a:lnTo>
                    <a:pt x="145565" y="26635"/>
                  </a:lnTo>
                  <a:cubicBezTo>
                    <a:pt x="125704" y="14809"/>
                    <a:pt x="105502" y="4348"/>
                    <a:pt x="92766" y="1827"/>
                  </a:cubicBezTo>
                  <a:cubicBezTo>
                    <a:pt x="60038" y="-4692"/>
                    <a:pt x="0" y="8328"/>
                    <a:pt x="0" y="8328"/>
                  </a:cubicBezTo>
                  <a:cubicBezTo>
                    <a:pt x="0" y="8328"/>
                    <a:pt x="22495" y="85061"/>
                    <a:pt x="45256" y="144455"/>
                  </a:cubicBezTo>
                  <a:lnTo>
                    <a:pt x="126083" y="144455"/>
                  </a:lnTo>
                  <a:cubicBezTo>
                    <a:pt x="61838" y="81006"/>
                    <a:pt x="13702" y="30842"/>
                    <a:pt x="8395" y="25118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4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44D3AE7-BDC0-5D47-1218-F8CB325A02DE}"/>
                </a:ext>
              </a:extLst>
            </p:cNvPr>
            <p:cNvSpPr/>
            <p:nvPr/>
          </p:nvSpPr>
          <p:spPr>
            <a:xfrm>
              <a:off x="1815241" y="2068428"/>
              <a:ext cx="166013" cy="144473"/>
            </a:xfrm>
            <a:custGeom>
              <a:avLst/>
              <a:gdLst>
                <a:gd name="connsiteX0" fmla="*/ 8263 w 166013"/>
                <a:gd name="connsiteY0" fmla="*/ 25118 h 144473"/>
                <a:gd name="connsiteX1" fmla="*/ 13607 w 166013"/>
                <a:gd name="connsiteY1" fmla="*/ 17727 h 144473"/>
                <a:gd name="connsiteX2" fmla="*/ 139235 w 166013"/>
                <a:gd name="connsiteY2" fmla="*/ 144474 h 144473"/>
                <a:gd name="connsiteX3" fmla="*/ 166013 w 166013"/>
                <a:gd name="connsiteY3" fmla="*/ 144474 h 144473"/>
                <a:gd name="connsiteX4" fmla="*/ 137946 w 166013"/>
                <a:gd name="connsiteY4" fmla="*/ 29307 h 144473"/>
                <a:gd name="connsiteX5" fmla="*/ 145565 w 166013"/>
                <a:gd name="connsiteY5" fmla="*/ 26635 h 144473"/>
                <a:gd name="connsiteX6" fmla="*/ 92766 w 166013"/>
                <a:gd name="connsiteY6" fmla="*/ 1827 h 144473"/>
                <a:gd name="connsiteX7" fmla="*/ 0 w 166013"/>
                <a:gd name="connsiteY7" fmla="*/ 8328 h 144473"/>
                <a:gd name="connsiteX8" fmla="*/ 45256 w 166013"/>
                <a:gd name="connsiteY8" fmla="*/ 144455 h 144473"/>
                <a:gd name="connsiteX9" fmla="*/ 126083 w 166013"/>
                <a:gd name="connsiteY9" fmla="*/ 144455 h 144473"/>
                <a:gd name="connsiteX10" fmla="*/ 8395 w 166013"/>
                <a:gd name="connsiteY10" fmla="*/ 25118 h 14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013" h="144473">
                  <a:moveTo>
                    <a:pt x="8263" y="25118"/>
                  </a:moveTo>
                  <a:lnTo>
                    <a:pt x="13607" y="17727"/>
                  </a:lnTo>
                  <a:cubicBezTo>
                    <a:pt x="15028" y="19225"/>
                    <a:pt x="68357" y="74771"/>
                    <a:pt x="139235" y="144474"/>
                  </a:cubicBezTo>
                  <a:lnTo>
                    <a:pt x="166013" y="144474"/>
                  </a:lnTo>
                  <a:lnTo>
                    <a:pt x="137946" y="29307"/>
                  </a:lnTo>
                  <a:lnTo>
                    <a:pt x="145565" y="26635"/>
                  </a:lnTo>
                  <a:cubicBezTo>
                    <a:pt x="125704" y="14809"/>
                    <a:pt x="105502" y="4348"/>
                    <a:pt x="92766" y="1827"/>
                  </a:cubicBezTo>
                  <a:cubicBezTo>
                    <a:pt x="60038" y="-4692"/>
                    <a:pt x="0" y="8328"/>
                    <a:pt x="0" y="8328"/>
                  </a:cubicBezTo>
                  <a:cubicBezTo>
                    <a:pt x="0" y="8328"/>
                    <a:pt x="22495" y="85061"/>
                    <a:pt x="45256" y="144455"/>
                  </a:cubicBezTo>
                  <a:lnTo>
                    <a:pt x="126083" y="144455"/>
                  </a:lnTo>
                  <a:cubicBezTo>
                    <a:pt x="61838" y="81006"/>
                    <a:pt x="13702" y="30842"/>
                    <a:pt x="8395" y="25118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0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A1758E8-46A1-D9DE-B82D-24598A864827}"/>
                </a:ext>
              </a:extLst>
            </p:cNvPr>
            <p:cNvSpPr/>
            <p:nvPr/>
          </p:nvSpPr>
          <p:spPr>
            <a:xfrm>
              <a:off x="1823466" y="2086155"/>
              <a:ext cx="130972" cy="126746"/>
            </a:xfrm>
            <a:custGeom>
              <a:avLst/>
              <a:gdLst>
                <a:gd name="connsiteX0" fmla="*/ 5345 w 130972"/>
                <a:gd name="connsiteY0" fmla="*/ 0 h 126746"/>
                <a:gd name="connsiteX1" fmla="*/ 0 w 130972"/>
                <a:gd name="connsiteY1" fmla="*/ 7391 h 126746"/>
                <a:gd name="connsiteX2" fmla="*/ 117820 w 130972"/>
                <a:gd name="connsiteY2" fmla="*/ 126746 h 126746"/>
                <a:gd name="connsiteX3" fmla="*/ 130973 w 130972"/>
                <a:gd name="connsiteY3" fmla="*/ 126746 h 126746"/>
                <a:gd name="connsiteX4" fmla="*/ 5325 w 130972"/>
                <a:gd name="connsiteY4" fmla="*/ 0 h 1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72" h="126746">
                  <a:moveTo>
                    <a:pt x="5345" y="0"/>
                  </a:moveTo>
                  <a:lnTo>
                    <a:pt x="0" y="7391"/>
                  </a:lnTo>
                  <a:cubicBezTo>
                    <a:pt x="5401" y="13114"/>
                    <a:pt x="53556" y="63278"/>
                    <a:pt x="117820" y="126746"/>
                  </a:cubicBezTo>
                  <a:lnTo>
                    <a:pt x="130973" y="126746"/>
                  </a:lnTo>
                  <a:cubicBezTo>
                    <a:pt x="60095" y="57043"/>
                    <a:pt x="6652" y="1497"/>
                    <a:pt x="5325" y="0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ACA5318-8A3E-EE89-26E0-AE34DF30E99D}"/>
                </a:ext>
              </a:extLst>
            </p:cNvPr>
            <p:cNvSpPr/>
            <p:nvPr/>
          </p:nvSpPr>
          <p:spPr>
            <a:xfrm>
              <a:off x="1823466" y="2086155"/>
              <a:ext cx="130972" cy="126746"/>
            </a:xfrm>
            <a:custGeom>
              <a:avLst/>
              <a:gdLst>
                <a:gd name="connsiteX0" fmla="*/ 5345 w 130972"/>
                <a:gd name="connsiteY0" fmla="*/ 0 h 126746"/>
                <a:gd name="connsiteX1" fmla="*/ 0 w 130972"/>
                <a:gd name="connsiteY1" fmla="*/ 7391 h 126746"/>
                <a:gd name="connsiteX2" fmla="*/ 117820 w 130972"/>
                <a:gd name="connsiteY2" fmla="*/ 126746 h 126746"/>
                <a:gd name="connsiteX3" fmla="*/ 130973 w 130972"/>
                <a:gd name="connsiteY3" fmla="*/ 126746 h 126746"/>
                <a:gd name="connsiteX4" fmla="*/ 5325 w 130972"/>
                <a:gd name="connsiteY4" fmla="*/ 0 h 1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72" h="126746">
                  <a:moveTo>
                    <a:pt x="5345" y="0"/>
                  </a:moveTo>
                  <a:lnTo>
                    <a:pt x="0" y="7391"/>
                  </a:lnTo>
                  <a:cubicBezTo>
                    <a:pt x="5401" y="13114"/>
                    <a:pt x="53556" y="63278"/>
                    <a:pt x="117820" y="126746"/>
                  </a:cubicBezTo>
                  <a:lnTo>
                    <a:pt x="130973" y="126746"/>
                  </a:lnTo>
                  <a:cubicBezTo>
                    <a:pt x="60095" y="57043"/>
                    <a:pt x="6652" y="1497"/>
                    <a:pt x="5325" y="0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2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8D26816-D7B9-6E0B-632E-6EE0BEE94A5C}"/>
                </a:ext>
              </a:extLst>
            </p:cNvPr>
            <p:cNvSpPr/>
            <p:nvPr/>
          </p:nvSpPr>
          <p:spPr>
            <a:xfrm>
              <a:off x="2373792" y="2008664"/>
              <a:ext cx="126462" cy="121648"/>
            </a:xfrm>
            <a:custGeom>
              <a:avLst/>
              <a:gdLst>
                <a:gd name="connsiteX0" fmla="*/ 68471 w 126462"/>
                <a:gd name="connsiteY0" fmla="*/ 121648 h 121648"/>
                <a:gd name="connsiteX1" fmla="*/ 125988 w 126462"/>
                <a:gd name="connsiteY1" fmla="*/ 45938 h 121648"/>
                <a:gd name="connsiteX2" fmla="*/ 126462 w 126462"/>
                <a:gd name="connsiteY2" fmla="*/ 45313 h 121648"/>
                <a:gd name="connsiteX3" fmla="*/ 123430 w 126462"/>
                <a:gd name="connsiteY3" fmla="*/ 42015 h 121648"/>
                <a:gd name="connsiteX4" fmla="*/ 120398 w 126462"/>
                <a:gd name="connsiteY4" fmla="*/ 38717 h 121648"/>
                <a:gd name="connsiteX5" fmla="*/ 69286 w 126462"/>
                <a:gd name="connsiteY5" fmla="*/ 105976 h 121648"/>
                <a:gd name="connsiteX6" fmla="*/ 6728 w 126462"/>
                <a:gd name="connsiteY6" fmla="*/ 0 h 121648"/>
                <a:gd name="connsiteX7" fmla="*/ 3354 w 126462"/>
                <a:gd name="connsiteY7" fmla="*/ 2862 h 121648"/>
                <a:gd name="connsiteX8" fmla="*/ 0 w 126462"/>
                <a:gd name="connsiteY8" fmla="*/ 5685 h 121648"/>
                <a:gd name="connsiteX9" fmla="*/ 68604 w 126462"/>
                <a:gd name="connsiteY9" fmla="*/ 121648 h 12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462" h="121648">
                  <a:moveTo>
                    <a:pt x="68471" y="121648"/>
                  </a:moveTo>
                  <a:lnTo>
                    <a:pt x="125988" y="45938"/>
                  </a:lnTo>
                  <a:lnTo>
                    <a:pt x="126462" y="45313"/>
                  </a:lnTo>
                  <a:lnTo>
                    <a:pt x="123430" y="42015"/>
                  </a:lnTo>
                  <a:lnTo>
                    <a:pt x="120398" y="38717"/>
                  </a:lnTo>
                  <a:cubicBezTo>
                    <a:pt x="120398" y="38717"/>
                    <a:pt x="75294" y="98035"/>
                    <a:pt x="69286" y="105976"/>
                  </a:cubicBezTo>
                  <a:cubicBezTo>
                    <a:pt x="63885" y="96879"/>
                    <a:pt x="6728" y="0"/>
                    <a:pt x="6728" y="0"/>
                  </a:cubicBezTo>
                  <a:lnTo>
                    <a:pt x="3354" y="2862"/>
                  </a:lnTo>
                  <a:lnTo>
                    <a:pt x="0" y="5685"/>
                  </a:lnTo>
                  <a:lnTo>
                    <a:pt x="68604" y="121648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E548C5B-459F-0562-C55A-B27A027C206C}"/>
                </a:ext>
              </a:extLst>
            </p:cNvPr>
            <p:cNvSpPr/>
            <p:nvPr/>
          </p:nvSpPr>
          <p:spPr>
            <a:xfrm>
              <a:off x="2373792" y="2008664"/>
              <a:ext cx="126462" cy="121648"/>
            </a:xfrm>
            <a:custGeom>
              <a:avLst/>
              <a:gdLst>
                <a:gd name="connsiteX0" fmla="*/ 68471 w 126462"/>
                <a:gd name="connsiteY0" fmla="*/ 121648 h 121648"/>
                <a:gd name="connsiteX1" fmla="*/ 125988 w 126462"/>
                <a:gd name="connsiteY1" fmla="*/ 45938 h 121648"/>
                <a:gd name="connsiteX2" fmla="*/ 126462 w 126462"/>
                <a:gd name="connsiteY2" fmla="*/ 45313 h 121648"/>
                <a:gd name="connsiteX3" fmla="*/ 123430 w 126462"/>
                <a:gd name="connsiteY3" fmla="*/ 42015 h 121648"/>
                <a:gd name="connsiteX4" fmla="*/ 120398 w 126462"/>
                <a:gd name="connsiteY4" fmla="*/ 38717 h 121648"/>
                <a:gd name="connsiteX5" fmla="*/ 69286 w 126462"/>
                <a:gd name="connsiteY5" fmla="*/ 105976 h 121648"/>
                <a:gd name="connsiteX6" fmla="*/ 6728 w 126462"/>
                <a:gd name="connsiteY6" fmla="*/ 0 h 121648"/>
                <a:gd name="connsiteX7" fmla="*/ 3354 w 126462"/>
                <a:gd name="connsiteY7" fmla="*/ 2862 h 121648"/>
                <a:gd name="connsiteX8" fmla="*/ 0 w 126462"/>
                <a:gd name="connsiteY8" fmla="*/ 5685 h 121648"/>
                <a:gd name="connsiteX9" fmla="*/ 68604 w 126462"/>
                <a:gd name="connsiteY9" fmla="*/ 121648 h 12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462" h="121648">
                  <a:moveTo>
                    <a:pt x="68471" y="121648"/>
                  </a:moveTo>
                  <a:lnTo>
                    <a:pt x="125988" y="45938"/>
                  </a:lnTo>
                  <a:lnTo>
                    <a:pt x="126462" y="45313"/>
                  </a:lnTo>
                  <a:lnTo>
                    <a:pt x="123430" y="42015"/>
                  </a:lnTo>
                  <a:lnTo>
                    <a:pt x="120398" y="38717"/>
                  </a:lnTo>
                  <a:cubicBezTo>
                    <a:pt x="120398" y="38717"/>
                    <a:pt x="75294" y="98035"/>
                    <a:pt x="69286" y="105976"/>
                  </a:cubicBezTo>
                  <a:cubicBezTo>
                    <a:pt x="63885" y="96879"/>
                    <a:pt x="6728" y="0"/>
                    <a:pt x="6728" y="0"/>
                  </a:cubicBezTo>
                  <a:lnTo>
                    <a:pt x="3354" y="2862"/>
                  </a:lnTo>
                  <a:lnTo>
                    <a:pt x="0" y="5685"/>
                  </a:lnTo>
                  <a:lnTo>
                    <a:pt x="68604" y="121648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4EC77C3-9C74-3096-23BC-4ED54EB6E36D}"/>
                </a:ext>
              </a:extLst>
            </p:cNvPr>
            <p:cNvSpPr/>
            <p:nvPr/>
          </p:nvSpPr>
          <p:spPr>
            <a:xfrm>
              <a:off x="2330678" y="2047192"/>
              <a:ext cx="212974" cy="165710"/>
            </a:xfrm>
            <a:custGeom>
              <a:avLst/>
              <a:gdLst>
                <a:gd name="connsiteX0" fmla="*/ 212975 w 212974"/>
                <a:gd name="connsiteY0" fmla="*/ 85565 h 165710"/>
                <a:gd name="connsiteX1" fmla="*/ 207630 w 212974"/>
                <a:gd name="connsiteY1" fmla="*/ 78060 h 165710"/>
                <a:gd name="connsiteX2" fmla="*/ 134099 w 212974"/>
                <a:gd name="connsiteY2" fmla="*/ 153430 h 165710"/>
                <a:gd name="connsiteX3" fmla="*/ 5837 w 212974"/>
                <a:gd name="connsiteY3" fmla="*/ 0 h 165710"/>
                <a:gd name="connsiteX4" fmla="*/ 0 w 212974"/>
                <a:gd name="connsiteY4" fmla="*/ 6955 h 165710"/>
                <a:gd name="connsiteX5" fmla="*/ 132754 w 212974"/>
                <a:gd name="connsiteY5" fmla="*/ 165710 h 165710"/>
                <a:gd name="connsiteX6" fmla="*/ 134763 w 212974"/>
                <a:gd name="connsiteY6" fmla="*/ 165710 h 165710"/>
                <a:gd name="connsiteX7" fmla="*/ 212842 w 212974"/>
                <a:gd name="connsiteY7" fmla="*/ 85565 h 16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974" h="165710">
                  <a:moveTo>
                    <a:pt x="212975" y="85565"/>
                  </a:moveTo>
                  <a:lnTo>
                    <a:pt x="207630" y="78060"/>
                  </a:lnTo>
                  <a:cubicBezTo>
                    <a:pt x="207630" y="78060"/>
                    <a:pt x="139482" y="147953"/>
                    <a:pt x="134099" y="153430"/>
                  </a:cubicBezTo>
                  <a:cubicBezTo>
                    <a:pt x="128983" y="147270"/>
                    <a:pt x="5837" y="0"/>
                    <a:pt x="5837" y="0"/>
                  </a:cubicBezTo>
                  <a:lnTo>
                    <a:pt x="0" y="6955"/>
                  </a:lnTo>
                  <a:lnTo>
                    <a:pt x="132754" y="165710"/>
                  </a:lnTo>
                  <a:lnTo>
                    <a:pt x="134763" y="165710"/>
                  </a:lnTo>
                  <a:lnTo>
                    <a:pt x="212842" y="85565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A89EFB2D-2D2D-031B-9E84-0BCF0B058185}"/>
                </a:ext>
              </a:extLst>
            </p:cNvPr>
            <p:cNvSpPr/>
            <p:nvPr/>
          </p:nvSpPr>
          <p:spPr>
            <a:xfrm>
              <a:off x="2330678" y="2047192"/>
              <a:ext cx="212974" cy="165710"/>
            </a:xfrm>
            <a:custGeom>
              <a:avLst/>
              <a:gdLst>
                <a:gd name="connsiteX0" fmla="*/ 212975 w 212974"/>
                <a:gd name="connsiteY0" fmla="*/ 85565 h 165710"/>
                <a:gd name="connsiteX1" fmla="*/ 207630 w 212974"/>
                <a:gd name="connsiteY1" fmla="*/ 78060 h 165710"/>
                <a:gd name="connsiteX2" fmla="*/ 134099 w 212974"/>
                <a:gd name="connsiteY2" fmla="*/ 153430 h 165710"/>
                <a:gd name="connsiteX3" fmla="*/ 5837 w 212974"/>
                <a:gd name="connsiteY3" fmla="*/ 0 h 165710"/>
                <a:gd name="connsiteX4" fmla="*/ 0 w 212974"/>
                <a:gd name="connsiteY4" fmla="*/ 6955 h 165710"/>
                <a:gd name="connsiteX5" fmla="*/ 132754 w 212974"/>
                <a:gd name="connsiteY5" fmla="*/ 165710 h 165710"/>
                <a:gd name="connsiteX6" fmla="*/ 134763 w 212974"/>
                <a:gd name="connsiteY6" fmla="*/ 165710 h 165710"/>
                <a:gd name="connsiteX7" fmla="*/ 212842 w 212974"/>
                <a:gd name="connsiteY7" fmla="*/ 85565 h 16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974" h="165710">
                  <a:moveTo>
                    <a:pt x="212975" y="85565"/>
                  </a:moveTo>
                  <a:lnTo>
                    <a:pt x="207630" y="78060"/>
                  </a:lnTo>
                  <a:cubicBezTo>
                    <a:pt x="207630" y="78060"/>
                    <a:pt x="139482" y="147953"/>
                    <a:pt x="134099" y="153430"/>
                  </a:cubicBezTo>
                  <a:cubicBezTo>
                    <a:pt x="128983" y="147270"/>
                    <a:pt x="5837" y="0"/>
                    <a:pt x="5837" y="0"/>
                  </a:cubicBezTo>
                  <a:lnTo>
                    <a:pt x="0" y="6955"/>
                  </a:lnTo>
                  <a:lnTo>
                    <a:pt x="132754" y="165710"/>
                  </a:lnTo>
                  <a:lnTo>
                    <a:pt x="134763" y="165710"/>
                  </a:lnTo>
                  <a:lnTo>
                    <a:pt x="212842" y="85565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B8AAE8EB-14C6-2401-0891-04EE6D13C4C7}"/>
                </a:ext>
              </a:extLst>
            </p:cNvPr>
            <p:cNvSpPr/>
            <p:nvPr/>
          </p:nvSpPr>
          <p:spPr>
            <a:xfrm>
              <a:off x="1953131" y="2094968"/>
              <a:ext cx="36575" cy="117934"/>
            </a:xfrm>
            <a:custGeom>
              <a:avLst/>
              <a:gdLst>
                <a:gd name="connsiteX0" fmla="*/ 28048 w 36575"/>
                <a:gd name="connsiteY0" fmla="*/ 117934 h 117934"/>
                <a:gd name="connsiteX1" fmla="*/ 36576 w 36575"/>
                <a:gd name="connsiteY1" fmla="*/ 117934 h 117934"/>
                <a:gd name="connsiteX2" fmla="*/ 7960 w 36575"/>
                <a:gd name="connsiteY2" fmla="*/ 303 h 117934"/>
                <a:gd name="connsiteX3" fmla="*/ 7770 w 36575"/>
                <a:gd name="connsiteY3" fmla="*/ 0 h 117934"/>
                <a:gd name="connsiteX4" fmla="*/ 7580 w 36575"/>
                <a:gd name="connsiteY4" fmla="*/ 114 h 117934"/>
                <a:gd name="connsiteX5" fmla="*/ 0 w 36575"/>
                <a:gd name="connsiteY5" fmla="*/ 2767 h 1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75" h="117934">
                  <a:moveTo>
                    <a:pt x="28048" y="117934"/>
                  </a:moveTo>
                  <a:lnTo>
                    <a:pt x="36576" y="117934"/>
                  </a:lnTo>
                  <a:lnTo>
                    <a:pt x="7960" y="303"/>
                  </a:lnTo>
                  <a:lnTo>
                    <a:pt x="7770" y="0"/>
                  </a:lnTo>
                  <a:lnTo>
                    <a:pt x="7580" y="114"/>
                  </a:lnTo>
                  <a:lnTo>
                    <a:pt x="0" y="2767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220DE93-1549-FF29-1611-3F7A8BBD8746}"/>
                </a:ext>
              </a:extLst>
            </p:cNvPr>
            <p:cNvSpPr/>
            <p:nvPr/>
          </p:nvSpPr>
          <p:spPr>
            <a:xfrm>
              <a:off x="1953131" y="2094968"/>
              <a:ext cx="36575" cy="117934"/>
            </a:xfrm>
            <a:custGeom>
              <a:avLst/>
              <a:gdLst>
                <a:gd name="connsiteX0" fmla="*/ 28048 w 36575"/>
                <a:gd name="connsiteY0" fmla="*/ 117934 h 117934"/>
                <a:gd name="connsiteX1" fmla="*/ 36576 w 36575"/>
                <a:gd name="connsiteY1" fmla="*/ 117934 h 117934"/>
                <a:gd name="connsiteX2" fmla="*/ 7960 w 36575"/>
                <a:gd name="connsiteY2" fmla="*/ 303 h 117934"/>
                <a:gd name="connsiteX3" fmla="*/ 7770 w 36575"/>
                <a:gd name="connsiteY3" fmla="*/ 0 h 117934"/>
                <a:gd name="connsiteX4" fmla="*/ 7580 w 36575"/>
                <a:gd name="connsiteY4" fmla="*/ 114 h 117934"/>
                <a:gd name="connsiteX5" fmla="*/ 0 w 36575"/>
                <a:gd name="connsiteY5" fmla="*/ 2767 h 1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75" h="117934">
                  <a:moveTo>
                    <a:pt x="28048" y="117934"/>
                  </a:moveTo>
                  <a:lnTo>
                    <a:pt x="36576" y="117934"/>
                  </a:lnTo>
                  <a:lnTo>
                    <a:pt x="7960" y="303"/>
                  </a:lnTo>
                  <a:lnTo>
                    <a:pt x="7770" y="0"/>
                  </a:lnTo>
                  <a:lnTo>
                    <a:pt x="7580" y="114"/>
                  </a:lnTo>
                  <a:lnTo>
                    <a:pt x="0" y="2767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5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CBDEB1E-82A8-D407-5691-FC95C09D250D}"/>
                </a:ext>
              </a:extLst>
            </p:cNvPr>
            <p:cNvSpPr/>
            <p:nvPr/>
          </p:nvSpPr>
          <p:spPr>
            <a:xfrm>
              <a:off x="2137299" y="4836746"/>
              <a:ext cx="147668" cy="199576"/>
            </a:xfrm>
            <a:custGeom>
              <a:avLst/>
              <a:gdLst>
                <a:gd name="connsiteX0" fmla="*/ 147668 w 147668"/>
                <a:gd name="connsiteY0" fmla="*/ 0 h 199576"/>
                <a:gd name="connsiteX1" fmla="*/ 64453 w 147668"/>
                <a:gd name="connsiteY1" fmla="*/ 14479 h 199576"/>
                <a:gd name="connsiteX2" fmla="*/ 64453 w 147668"/>
                <a:gd name="connsiteY2" fmla="*/ 9949 h 199576"/>
                <a:gd name="connsiteX3" fmla="*/ 37808 w 147668"/>
                <a:gd name="connsiteY3" fmla="*/ 38699 h 199576"/>
                <a:gd name="connsiteX4" fmla="*/ 39096 w 147668"/>
                <a:gd name="connsiteY4" fmla="*/ 93392 h 199576"/>
                <a:gd name="connsiteX5" fmla="*/ 0 w 147668"/>
                <a:gd name="connsiteY5" fmla="*/ 199576 h 199576"/>
                <a:gd name="connsiteX6" fmla="*/ 125761 w 147668"/>
                <a:gd name="connsiteY6" fmla="*/ 120417 h 199576"/>
                <a:gd name="connsiteX7" fmla="*/ 121383 w 147668"/>
                <a:gd name="connsiteY7" fmla="*/ 120227 h 199576"/>
                <a:gd name="connsiteX8" fmla="*/ 147536 w 147668"/>
                <a:gd name="connsiteY8" fmla="*/ 76 h 19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668" h="199576">
                  <a:moveTo>
                    <a:pt x="147668" y="0"/>
                  </a:moveTo>
                  <a:cubicBezTo>
                    <a:pt x="137889" y="1706"/>
                    <a:pt x="64453" y="14479"/>
                    <a:pt x="64453" y="14479"/>
                  </a:cubicBezTo>
                  <a:lnTo>
                    <a:pt x="64453" y="9949"/>
                  </a:lnTo>
                  <a:lnTo>
                    <a:pt x="37808" y="38699"/>
                  </a:lnTo>
                  <a:lnTo>
                    <a:pt x="39096" y="93392"/>
                  </a:lnTo>
                  <a:lnTo>
                    <a:pt x="0" y="199576"/>
                  </a:lnTo>
                  <a:lnTo>
                    <a:pt x="125761" y="120417"/>
                  </a:lnTo>
                  <a:lnTo>
                    <a:pt x="121383" y="120227"/>
                  </a:lnTo>
                  <a:cubicBezTo>
                    <a:pt x="121193" y="120417"/>
                    <a:pt x="145262" y="10499"/>
                    <a:pt x="147536" y="7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1228888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7CC0802E-8EFF-9891-122E-B7E10302CA6C}"/>
                </a:ext>
              </a:extLst>
            </p:cNvPr>
            <p:cNvSpPr/>
            <p:nvPr/>
          </p:nvSpPr>
          <p:spPr>
            <a:xfrm>
              <a:off x="2137299" y="4836746"/>
              <a:ext cx="147668" cy="199576"/>
            </a:xfrm>
            <a:custGeom>
              <a:avLst/>
              <a:gdLst>
                <a:gd name="connsiteX0" fmla="*/ 147668 w 147668"/>
                <a:gd name="connsiteY0" fmla="*/ 0 h 199576"/>
                <a:gd name="connsiteX1" fmla="*/ 64453 w 147668"/>
                <a:gd name="connsiteY1" fmla="*/ 14479 h 199576"/>
                <a:gd name="connsiteX2" fmla="*/ 64453 w 147668"/>
                <a:gd name="connsiteY2" fmla="*/ 9949 h 199576"/>
                <a:gd name="connsiteX3" fmla="*/ 37808 w 147668"/>
                <a:gd name="connsiteY3" fmla="*/ 38699 h 199576"/>
                <a:gd name="connsiteX4" fmla="*/ 39096 w 147668"/>
                <a:gd name="connsiteY4" fmla="*/ 93392 h 199576"/>
                <a:gd name="connsiteX5" fmla="*/ 0 w 147668"/>
                <a:gd name="connsiteY5" fmla="*/ 199576 h 199576"/>
                <a:gd name="connsiteX6" fmla="*/ 125761 w 147668"/>
                <a:gd name="connsiteY6" fmla="*/ 120417 h 199576"/>
                <a:gd name="connsiteX7" fmla="*/ 121383 w 147668"/>
                <a:gd name="connsiteY7" fmla="*/ 120227 h 199576"/>
                <a:gd name="connsiteX8" fmla="*/ 147536 w 147668"/>
                <a:gd name="connsiteY8" fmla="*/ 76 h 19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668" h="199576">
                  <a:moveTo>
                    <a:pt x="147668" y="0"/>
                  </a:moveTo>
                  <a:cubicBezTo>
                    <a:pt x="137889" y="1706"/>
                    <a:pt x="64453" y="14479"/>
                    <a:pt x="64453" y="14479"/>
                  </a:cubicBezTo>
                  <a:lnTo>
                    <a:pt x="64453" y="9949"/>
                  </a:lnTo>
                  <a:lnTo>
                    <a:pt x="37808" y="38699"/>
                  </a:lnTo>
                  <a:lnTo>
                    <a:pt x="39096" y="93392"/>
                  </a:lnTo>
                  <a:lnTo>
                    <a:pt x="0" y="199576"/>
                  </a:lnTo>
                  <a:lnTo>
                    <a:pt x="125761" y="120417"/>
                  </a:lnTo>
                  <a:lnTo>
                    <a:pt x="121383" y="120227"/>
                  </a:lnTo>
                  <a:cubicBezTo>
                    <a:pt x="121193" y="120417"/>
                    <a:pt x="145262" y="10499"/>
                    <a:pt x="147536" y="7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1267053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DE643FF-E3A0-CC65-40D7-E23789CD4F18}"/>
                </a:ext>
              </a:extLst>
            </p:cNvPr>
            <p:cNvSpPr/>
            <p:nvPr/>
          </p:nvSpPr>
          <p:spPr>
            <a:xfrm>
              <a:off x="2202511" y="4679792"/>
              <a:ext cx="267744" cy="285368"/>
            </a:xfrm>
            <a:custGeom>
              <a:avLst/>
              <a:gdLst>
                <a:gd name="connsiteX0" fmla="*/ 17454 w 267744"/>
                <a:gd name="connsiteY0" fmla="*/ 59166 h 285368"/>
                <a:gd name="connsiteX1" fmla="*/ 0 w 267744"/>
                <a:gd name="connsiteY1" fmla="*/ 162337 h 285368"/>
                <a:gd name="connsiteX2" fmla="*/ 93695 w 267744"/>
                <a:gd name="connsiteY2" fmla="*/ 146133 h 285368"/>
                <a:gd name="connsiteX3" fmla="*/ 64851 w 267744"/>
                <a:gd name="connsiteY3" fmla="*/ 277598 h 285368"/>
                <a:gd name="connsiteX4" fmla="*/ 60493 w 267744"/>
                <a:gd name="connsiteY4" fmla="*/ 277428 h 285368"/>
                <a:gd name="connsiteX5" fmla="*/ 97789 w 267744"/>
                <a:gd name="connsiteY5" fmla="*/ 285369 h 285368"/>
                <a:gd name="connsiteX6" fmla="*/ 173764 w 267744"/>
                <a:gd name="connsiteY6" fmla="*/ 275779 h 285368"/>
                <a:gd name="connsiteX7" fmla="*/ 226222 w 267744"/>
                <a:gd name="connsiteY7" fmla="*/ 235470 h 285368"/>
                <a:gd name="connsiteX8" fmla="*/ 267744 w 267744"/>
                <a:gd name="connsiteY8" fmla="*/ 195161 h 285368"/>
                <a:gd name="connsiteX9" fmla="*/ 258098 w 267744"/>
                <a:gd name="connsiteY9" fmla="*/ 186196 h 285368"/>
                <a:gd name="connsiteX10" fmla="*/ 243657 w 267744"/>
                <a:gd name="connsiteY10" fmla="*/ 222109 h 285368"/>
                <a:gd name="connsiteX11" fmla="*/ 235394 w 267744"/>
                <a:gd name="connsiteY11" fmla="*/ 220081 h 285368"/>
                <a:gd name="connsiteX12" fmla="*/ 251446 w 267744"/>
                <a:gd name="connsiteY12" fmla="*/ 180018 h 285368"/>
                <a:gd name="connsiteX13" fmla="*/ 220820 w 267744"/>
                <a:gd name="connsiteY13" fmla="*/ 151591 h 285368"/>
                <a:gd name="connsiteX14" fmla="*/ 210208 w 267744"/>
                <a:gd name="connsiteY14" fmla="*/ 225198 h 285368"/>
                <a:gd name="connsiteX15" fmla="*/ 201320 w 267744"/>
                <a:gd name="connsiteY15" fmla="*/ 225520 h 285368"/>
                <a:gd name="connsiteX16" fmla="*/ 212994 w 267744"/>
                <a:gd name="connsiteY16" fmla="*/ 144352 h 285368"/>
                <a:gd name="connsiteX17" fmla="*/ 134440 w 267744"/>
                <a:gd name="connsiteY17" fmla="*/ 71314 h 285368"/>
                <a:gd name="connsiteX18" fmla="*/ 123543 w 267744"/>
                <a:gd name="connsiteY18" fmla="*/ 277902 h 285368"/>
                <a:gd name="connsiteX19" fmla="*/ 114618 w 267744"/>
                <a:gd name="connsiteY19" fmla="*/ 279077 h 285368"/>
                <a:gd name="connsiteX20" fmla="*/ 125117 w 267744"/>
                <a:gd name="connsiteY20" fmla="*/ 79368 h 285368"/>
                <a:gd name="connsiteX21" fmla="*/ 19956 w 267744"/>
                <a:gd name="connsiteY21" fmla="*/ 84485 h 285368"/>
                <a:gd name="connsiteX22" fmla="*/ 21131 w 267744"/>
                <a:gd name="connsiteY22" fmla="*/ 75388 h 285368"/>
                <a:gd name="connsiteX23" fmla="*/ 132943 w 267744"/>
                <a:gd name="connsiteY23" fmla="*/ 69949 h 285368"/>
                <a:gd name="connsiteX24" fmla="*/ 57782 w 267744"/>
                <a:gd name="connsiteY24" fmla="*/ 0 h 285368"/>
                <a:gd name="connsiteX25" fmla="*/ 48098 w 267744"/>
                <a:gd name="connsiteY25" fmla="*/ 34283 h 285368"/>
                <a:gd name="connsiteX26" fmla="*/ 17776 w 267744"/>
                <a:gd name="connsiteY26" fmla="*/ 59299 h 28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7744" h="285368">
                  <a:moveTo>
                    <a:pt x="17454" y="59166"/>
                  </a:moveTo>
                  <a:lnTo>
                    <a:pt x="0" y="162337"/>
                  </a:lnTo>
                  <a:lnTo>
                    <a:pt x="93695" y="146133"/>
                  </a:lnTo>
                  <a:lnTo>
                    <a:pt x="64851" y="277598"/>
                  </a:lnTo>
                  <a:lnTo>
                    <a:pt x="60493" y="277428"/>
                  </a:lnTo>
                  <a:lnTo>
                    <a:pt x="97789" y="285369"/>
                  </a:lnTo>
                  <a:lnTo>
                    <a:pt x="173764" y="275779"/>
                  </a:lnTo>
                  <a:cubicBezTo>
                    <a:pt x="173764" y="275779"/>
                    <a:pt x="209772" y="229026"/>
                    <a:pt x="226222" y="235470"/>
                  </a:cubicBezTo>
                  <a:cubicBezTo>
                    <a:pt x="237801" y="239886"/>
                    <a:pt x="257226" y="212065"/>
                    <a:pt x="267744" y="195161"/>
                  </a:cubicBezTo>
                  <a:lnTo>
                    <a:pt x="258098" y="186196"/>
                  </a:lnTo>
                  <a:lnTo>
                    <a:pt x="243657" y="222109"/>
                  </a:lnTo>
                  <a:lnTo>
                    <a:pt x="235394" y="220081"/>
                  </a:lnTo>
                  <a:lnTo>
                    <a:pt x="251446" y="180018"/>
                  </a:lnTo>
                  <a:lnTo>
                    <a:pt x="220820" y="151591"/>
                  </a:lnTo>
                  <a:lnTo>
                    <a:pt x="210208" y="225198"/>
                  </a:lnTo>
                  <a:lnTo>
                    <a:pt x="201320" y="225520"/>
                  </a:lnTo>
                  <a:cubicBezTo>
                    <a:pt x="201320" y="225520"/>
                    <a:pt x="206437" y="189759"/>
                    <a:pt x="212994" y="144352"/>
                  </a:cubicBezTo>
                  <a:lnTo>
                    <a:pt x="134440" y="71314"/>
                  </a:lnTo>
                  <a:lnTo>
                    <a:pt x="123543" y="277902"/>
                  </a:lnTo>
                  <a:lnTo>
                    <a:pt x="114618" y="279077"/>
                  </a:lnTo>
                  <a:cubicBezTo>
                    <a:pt x="114618" y="279077"/>
                    <a:pt x="124700" y="87384"/>
                    <a:pt x="125117" y="79368"/>
                  </a:cubicBezTo>
                  <a:cubicBezTo>
                    <a:pt x="117498" y="79747"/>
                    <a:pt x="19956" y="84485"/>
                    <a:pt x="19956" y="84485"/>
                  </a:cubicBezTo>
                  <a:lnTo>
                    <a:pt x="21131" y="75388"/>
                  </a:lnTo>
                  <a:lnTo>
                    <a:pt x="132943" y="69949"/>
                  </a:lnTo>
                  <a:lnTo>
                    <a:pt x="57782" y="0"/>
                  </a:lnTo>
                  <a:lnTo>
                    <a:pt x="48098" y="34283"/>
                  </a:lnTo>
                  <a:lnTo>
                    <a:pt x="17776" y="59299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1228889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A65AB90-EAE9-F8FB-23AB-966F619CCC09}"/>
                </a:ext>
              </a:extLst>
            </p:cNvPr>
            <p:cNvSpPr/>
            <p:nvPr/>
          </p:nvSpPr>
          <p:spPr>
            <a:xfrm>
              <a:off x="2202511" y="4679792"/>
              <a:ext cx="267744" cy="285368"/>
            </a:xfrm>
            <a:custGeom>
              <a:avLst/>
              <a:gdLst>
                <a:gd name="connsiteX0" fmla="*/ 17454 w 267744"/>
                <a:gd name="connsiteY0" fmla="*/ 59166 h 285368"/>
                <a:gd name="connsiteX1" fmla="*/ 0 w 267744"/>
                <a:gd name="connsiteY1" fmla="*/ 162337 h 285368"/>
                <a:gd name="connsiteX2" fmla="*/ 93695 w 267744"/>
                <a:gd name="connsiteY2" fmla="*/ 146133 h 285368"/>
                <a:gd name="connsiteX3" fmla="*/ 64851 w 267744"/>
                <a:gd name="connsiteY3" fmla="*/ 277598 h 285368"/>
                <a:gd name="connsiteX4" fmla="*/ 60493 w 267744"/>
                <a:gd name="connsiteY4" fmla="*/ 277428 h 285368"/>
                <a:gd name="connsiteX5" fmla="*/ 97789 w 267744"/>
                <a:gd name="connsiteY5" fmla="*/ 285369 h 285368"/>
                <a:gd name="connsiteX6" fmla="*/ 173764 w 267744"/>
                <a:gd name="connsiteY6" fmla="*/ 275779 h 285368"/>
                <a:gd name="connsiteX7" fmla="*/ 226222 w 267744"/>
                <a:gd name="connsiteY7" fmla="*/ 235470 h 285368"/>
                <a:gd name="connsiteX8" fmla="*/ 267744 w 267744"/>
                <a:gd name="connsiteY8" fmla="*/ 195161 h 285368"/>
                <a:gd name="connsiteX9" fmla="*/ 258098 w 267744"/>
                <a:gd name="connsiteY9" fmla="*/ 186196 h 285368"/>
                <a:gd name="connsiteX10" fmla="*/ 243657 w 267744"/>
                <a:gd name="connsiteY10" fmla="*/ 222109 h 285368"/>
                <a:gd name="connsiteX11" fmla="*/ 235394 w 267744"/>
                <a:gd name="connsiteY11" fmla="*/ 220081 h 285368"/>
                <a:gd name="connsiteX12" fmla="*/ 251446 w 267744"/>
                <a:gd name="connsiteY12" fmla="*/ 180018 h 285368"/>
                <a:gd name="connsiteX13" fmla="*/ 220820 w 267744"/>
                <a:gd name="connsiteY13" fmla="*/ 151591 h 285368"/>
                <a:gd name="connsiteX14" fmla="*/ 210208 w 267744"/>
                <a:gd name="connsiteY14" fmla="*/ 225198 h 285368"/>
                <a:gd name="connsiteX15" fmla="*/ 201320 w 267744"/>
                <a:gd name="connsiteY15" fmla="*/ 225520 h 285368"/>
                <a:gd name="connsiteX16" fmla="*/ 212994 w 267744"/>
                <a:gd name="connsiteY16" fmla="*/ 144352 h 285368"/>
                <a:gd name="connsiteX17" fmla="*/ 134440 w 267744"/>
                <a:gd name="connsiteY17" fmla="*/ 71314 h 285368"/>
                <a:gd name="connsiteX18" fmla="*/ 123543 w 267744"/>
                <a:gd name="connsiteY18" fmla="*/ 277902 h 285368"/>
                <a:gd name="connsiteX19" fmla="*/ 114618 w 267744"/>
                <a:gd name="connsiteY19" fmla="*/ 279077 h 285368"/>
                <a:gd name="connsiteX20" fmla="*/ 125117 w 267744"/>
                <a:gd name="connsiteY20" fmla="*/ 79368 h 285368"/>
                <a:gd name="connsiteX21" fmla="*/ 19956 w 267744"/>
                <a:gd name="connsiteY21" fmla="*/ 84485 h 285368"/>
                <a:gd name="connsiteX22" fmla="*/ 21131 w 267744"/>
                <a:gd name="connsiteY22" fmla="*/ 75388 h 285368"/>
                <a:gd name="connsiteX23" fmla="*/ 132943 w 267744"/>
                <a:gd name="connsiteY23" fmla="*/ 69949 h 285368"/>
                <a:gd name="connsiteX24" fmla="*/ 57782 w 267744"/>
                <a:gd name="connsiteY24" fmla="*/ 0 h 285368"/>
                <a:gd name="connsiteX25" fmla="*/ 48098 w 267744"/>
                <a:gd name="connsiteY25" fmla="*/ 34283 h 285368"/>
                <a:gd name="connsiteX26" fmla="*/ 17776 w 267744"/>
                <a:gd name="connsiteY26" fmla="*/ 59299 h 28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7744" h="285368">
                  <a:moveTo>
                    <a:pt x="17454" y="59166"/>
                  </a:moveTo>
                  <a:lnTo>
                    <a:pt x="0" y="162337"/>
                  </a:lnTo>
                  <a:lnTo>
                    <a:pt x="93695" y="146133"/>
                  </a:lnTo>
                  <a:lnTo>
                    <a:pt x="64851" y="277598"/>
                  </a:lnTo>
                  <a:lnTo>
                    <a:pt x="60493" y="277428"/>
                  </a:lnTo>
                  <a:lnTo>
                    <a:pt x="97789" y="285369"/>
                  </a:lnTo>
                  <a:lnTo>
                    <a:pt x="173764" y="275779"/>
                  </a:lnTo>
                  <a:cubicBezTo>
                    <a:pt x="173764" y="275779"/>
                    <a:pt x="209772" y="229026"/>
                    <a:pt x="226222" y="235470"/>
                  </a:cubicBezTo>
                  <a:cubicBezTo>
                    <a:pt x="237801" y="239886"/>
                    <a:pt x="257226" y="212065"/>
                    <a:pt x="267744" y="195161"/>
                  </a:cubicBezTo>
                  <a:lnTo>
                    <a:pt x="258098" y="186196"/>
                  </a:lnTo>
                  <a:lnTo>
                    <a:pt x="243657" y="222109"/>
                  </a:lnTo>
                  <a:lnTo>
                    <a:pt x="235394" y="220081"/>
                  </a:lnTo>
                  <a:lnTo>
                    <a:pt x="251446" y="180018"/>
                  </a:lnTo>
                  <a:lnTo>
                    <a:pt x="220820" y="151591"/>
                  </a:lnTo>
                  <a:lnTo>
                    <a:pt x="210208" y="225198"/>
                  </a:lnTo>
                  <a:lnTo>
                    <a:pt x="201320" y="225520"/>
                  </a:lnTo>
                  <a:cubicBezTo>
                    <a:pt x="201320" y="225520"/>
                    <a:pt x="206437" y="189759"/>
                    <a:pt x="212994" y="144352"/>
                  </a:cubicBezTo>
                  <a:lnTo>
                    <a:pt x="134440" y="71314"/>
                  </a:lnTo>
                  <a:lnTo>
                    <a:pt x="123543" y="277902"/>
                  </a:lnTo>
                  <a:lnTo>
                    <a:pt x="114618" y="279077"/>
                  </a:lnTo>
                  <a:cubicBezTo>
                    <a:pt x="114618" y="279077"/>
                    <a:pt x="124700" y="87384"/>
                    <a:pt x="125117" y="79368"/>
                  </a:cubicBezTo>
                  <a:cubicBezTo>
                    <a:pt x="117498" y="79747"/>
                    <a:pt x="19956" y="84485"/>
                    <a:pt x="19956" y="84485"/>
                  </a:cubicBezTo>
                  <a:lnTo>
                    <a:pt x="21131" y="75388"/>
                  </a:lnTo>
                  <a:lnTo>
                    <a:pt x="132943" y="69949"/>
                  </a:lnTo>
                  <a:lnTo>
                    <a:pt x="57782" y="0"/>
                  </a:lnTo>
                  <a:lnTo>
                    <a:pt x="48098" y="34283"/>
                  </a:lnTo>
                  <a:lnTo>
                    <a:pt x="17776" y="59299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1267055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55A9B96C-C7B8-E714-B1A4-6E0DCF874F91}"/>
                </a:ext>
              </a:extLst>
            </p:cNvPr>
            <p:cNvSpPr/>
            <p:nvPr/>
          </p:nvSpPr>
          <p:spPr>
            <a:xfrm>
              <a:off x="2201639" y="4825679"/>
              <a:ext cx="94510" cy="131711"/>
            </a:xfrm>
            <a:custGeom>
              <a:avLst/>
              <a:gdLst>
                <a:gd name="connsiteX0" fmla="*/ 94510 w 94510"/>
                <a:gd name="connsiteY0" fmla="*/ 265 h 131711"/>
                <a:gd name="connsiteX1" fmla="*/ 815 w 94510"/>
                <a:gd name="connsiteY1" fmla="*/ 16469 h 131711"/>
                <a:gd name="connsiteX2" fmla="*/ 76 w 94510"/>
                <a:gd name="connsiteY2" fmla="*/ 16601 h 131711"/>
                <a:gd name="connsiteX3" fmla="*/ 0 w 94510"/>
                <a:gd name="connsiteY3" fmla="*/ 21093 h 131711"/>
                <a:gd name="connsiteX4" fmla="*/ 0 w 94510"/>
                <a:gd name="connsiteY4" fmla="*/ 25622 h 131711"/>
                <a:gd name="connsiteX5" fmla="*/ 83215 w 94510"/>
                <a:gd name="connsiteY5" fmla="*/ 11143 h 131711"/>
                <a:gd name="connsiteX6" fmla="*/ 56911 w 94510"/>
                <a:gd name="connsiteY6" fmla="*/ 131351 h 131711"/>
                <a:gd name="connsiteX7" fmla="*/ 61289 w 94510"/>
                <a:gd name="connsiteY7" fmla="*/ 131541 h 131711"/>
                <a:gd name="connsiteX8" fmla="*/ 65647 w 94510"/>
                <a:gd name="connsiteY8" fmla="*/ 131711 h 131711"/>
                <a:gd name="connsiteX9" fmla="*/ 94453 w 94510"/>
                <a:gd name="connsiteY9" fmla="*/ 0 h 13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510" h="131711">
                  <a:moveTo>
                    <a:pt x="94510" y="265"/>
                  </a:moveTo>
                  <a:lnTo>
                    <a:pt x="815" y="16469"/>
                  </a:lnTo>
                  <a:lnTo>
                    <a:pt x="76" y="16601"/>
                  </a:lnTo>
                  <a:lnTo>
                    <a:pt x="0" y="21093"/>
                  </a:lnTo>
                  <a:lnTo>
                    <a:pt x="0" y="25622"/>
                  </a:lnTo>
                  <a:cubicBezTo>
                    <a:pt x="0" y="25622"/>
                    <a:pt x="73436" y="12849"/>
                    <a:pt x="83215" y="11143"/>
                  </a:cubicBezTo>
                  <a:cubicBezTo>
                    <a:pt x="80979" y="21510"/>
                    <a:pt x="56911" y="131351"/>
                    <a:pt x="56911" y="131351"/>
                  </a:cubicBezTo>
                  <a:lnTo>
                    <a:pt x="61289" y="131541"/>
                  </a:lnTo>
                  <a:lnTo>
                    <a:pt x="65647" y="131711"/>
                  </a:lnTo>
                  <a:lnTo>
                    <a:pt x="94453" y="0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0460D67-3899-FF23-EFBD-BEE557E7C6E0}"/>
                </a:ext>
              </a:extLst>
            </p:cNvPr>
            <p:cNvSpPr/>
            <p:nvPr/>
          </p:nvSpPr>
          <p:spPr>
            <a:xfrm>
              <a:off x="2201639" y="4825679"/>
              <a:ext cx="94510" cy="131711"/>
            </a:xfrm>
            <a:custGeom>
              <a:avLst/>
              <a:gdLst>
                <a:gd name="connsiteX0" fmla="*/ 94510 w 94510"/>
                <a:gd name="connsiteY0" fmla="*/ 265 h 131711"/>
                <a:gd name="connsiteX1" fmla="*/ 815 w 94510"/>
                <a:gd name="connsiteY1" fmla="*/ 16469 h 131711"/>
                <a:gd name="connsiteX2" fmla="*/ 76 w 94510"/>
                <a:gd name="connsiteY2" fmla="*/ 16601 h 131711"/>
                <a:gd name="connsiteX3" fmla="*/ 0 w 94510"/>
                <a:gd name="connsiteY3" fmla="*/ 21093 h 131711"/>
                <a:gd name="connsiteX4" fmla="*/ 0 w 94510"/>
                <a:gd name="connsiteY4" fmla="*/ 25622 h 131711"/>
                <a:gd name="connsiteX5" fmla="*/ 83215 w 94510"/>
                <a:gd name="connsiteY5" fmla="*/ 11143 h 131711"/>
                <a:gd name="connsiteX6" fmla="*/ 56911 w 94510"/>
                <a:gd name="connsiteY6" fmla="*/ 131351 h 131711"/>
                <a:gd name="connsiteX7" fmla="*/ 61289 w 94510"/>
                <a:gd name="connsiteY7" fmla="*/ 131541 h 131711"/>
                <a:gd name="connsiteX8" fmla="*/ 65647 w 94510"/>
                <a:gd name="connsiteY8" fmla="*/ 131711 h 131711"/>
                <a:gd name="connsiteX9" fmla="*/ 94453 w 94510"/>
                <a:gd name="connsiteY9" fmla="*/ 0 h 13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510" h="131711">
                  <a:moveTo>
                    <a:pt x="94510" y="265"/>
                  </a:moveTo>
                  <a:lnTo>
                    <a:pt x="815" y="16469"/>
                  </a:lnTo>
                  <a:lnTo>
                    <a:pt x="76" y="16601"/>
                  </a:lnTo>
                  <a:lnTo>
                    <a:pt x="0" y="21093"/>
                  </a:lnTo>
                  <a:lnTo>
                    <a:pt x="0" y="25622"/>
                  </a:lnTo>
                  <a:cubicBezTo>
                    <a:pt x="0" y="25622"/>
                    <a:pt x="73436" y="12849"/>
                    <a:pt x="83215" y="11143"/>
                  </a:cubicBezTo>
                  <a:cubicBezTo>
                    <a:pt x="80979" y="21510"/>
                    <a:pt x="56911" y="131351"/>
                    <a:pt x="56911" y="131351"/>
                  </a:cubicBezTo>
                  <a:lnTo>
                    <a:pt x="61289" y="131541"/>
                  </a:lnTo>
                  <a:lnTo>
                    <a:pt x="65647" y="131711"/>
                  </a:lnTo>
                  <a:lnTo>
                    <a:pt x="94453" y="0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AEF197C6-BFD9-AFF5-1401-F9B6D1B169C3}"/>
                </a:ext>
              </a:extLst>
            </p:cNvPr>
            <p:cNvSpPr/>
            <p:nvPr/>
          </p:nvSpPr>
          <p:spPr>
            <a:xfrm>
              <a:off x="2222390" y="4749609"/>
              <a:ext cx="114484" cy="209146"/>
            </a:xfrm>
            <a:custGeom>
              <a:avLst/>
              <a:gdLst>
                <a:gd name="connsiteX0" fmla="*/ 1175 w 114484"/>
                <a:gd name="connsiteY0" fmla="*/ 5458 h 209146"/>
                <a:gd name="connsiteX1" fmla="*/ 0 w 114484"/>
                <a:gd name="connsiteY1" fmla="*/ 14554 h 209146"/>
                <a:gd name="connsiteX2" fmla="*/ 105161 w 114484"/>
                <a:gd name="connsiteY2" fmla="*/ 9437 h 209146"/>
                <a:gd name="connsiteX3" fmla="*/ 94662 w 114484"/>
                <a:gd name="connsiteY3" fmla="*/ 209146 h 209146"/>
                <a:gd name="connsiteX4" fmla="*/ 103588 w 114484"/>
                <a:gd name="connsiteY4" fmla="*/ 207971 h 209146"/>
                <a:gd name="connsiteX5" fmla="*/ 114485 w 114484"/>
                <a:gd name="connsiteY5" fmla="*/ 1383 h 209146"/>
                <a:gd name="connsiteX6" fmla="*/ 112988 w 114484"/>
                <a:gd name="connsiteY6" fmla="*/ 0 h 209146"/>
                <a:gd name="connsiteX7" fmla="*/ 1175 w 114484"/>
                <a:gd name="connsiteY7" fmla="*/ 5306 h 20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484" h="209146">
                  <a:moveTo>
                    <a:pt x="1175" y="5458"/>
                  </a:moveTo>
                  <a:lnTo>
                    <a:pt x="0" y="14554"/>
                  </a:lnTo>
                  <a:cubicBezTo>
                    <a:pt x="0" y="14554"/>
                    <a:pt x="97523" y="9817"/>
                    <a:pt x="105161" y="9437"/>
                  </a:cubicBezTo>
                  <a:cubicBezTo>
                    <a:pt x="104763" y="17454"/>
                    <a:pt x="94662" y="209146"/>
                    <a:pt x="94662" y="209146"/>
                  </a:cubicBezTo>
                  <a:lnTo>
                    <a:pt x="103588" y="207971"/>
                  </a:lnTo>
                  <a:lnTo>
                    <a:pt x="114485" y="1383"/>
                  </a:lnTo>
                  <a:lnTo>
                    <a:pt x="112988" y="0"/>
                  </a:lnTo>
                  <a:lnTo>
                    <a:pt x="1175" y="5306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EAC0396-2FA5-5A2D-BC8F-717101102A47}"/>
                </a:ext>
              </a:extLst>
            </p:cNvPr>
            <p:cNvSpPr/>
            <p:nvPr/>
          </p:nvSpPr>
          <p:spPr>
            <a:xfrm>
              <a:off x="2222390" y="4749609"/>
              <a:ext cx="114484" cy="209146"/>
            </a:xfrm>
            <a:custGeom>
              <a:avLst/>
              <a:gdLst>
                <a:gd name="connsiteX0" fmla="*/ 1175 w 114484"/>
                <a:gd name="connsiteY0" fmla="*/ 5458 h 209146"/>
                <a:gd name="connsiteX1" fmla="*/ 0 w 114484"/>
                <a:gd name="connsiteY1" fmla="*/ 14554 h 209146"/>
                <a:gd name="connsiteX2" fmla="*/ 105161 w 114484"/>
                <a:gd name="connsiteY2" fmla="*/ 9437 h 209146"/>
                <a:gd name="connsiteX3" fmla="*/ 94662 w 114484"/>
                <a:gd name="connsiteY3" fmla="*/ 209146 h 209146"/>
                <a:gd name="connsiteX4" fmla="*/ 103588 w 114484"/>
                <a:gd name="connsiteY4" fmla="*/ 207971 h 209146"/>
                <a:gd name="connsiteX5" fmla="*/ 114485 w 114484"/>
                <a:gd name="connsiteY5" fmla="*/ 1383 h 209146"/>
                <a:gd name="connsiteX6" fmla="*/ 112988 w 114484"/>
                <a:gd name="connsiteY6" fmla="*/ 0 h 209146"/>
                <a:gd name="connsiteX7" fmla="*/ 1175 w 114484"/>
                <a:gd name="connsiteY7" fmla="*/ 5306 h 20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484" h="209146">
                  <a:moveTo>
                    <a:pt x="1175" y="5458"/>
                  </a:moveTo>
                  <a:lnTo>
                    <a:pt x="0" y="14554"/>
                  </a:lnTo>
                  <a:cubicBezTo>
                    <a:pt x="0" y="14554"/>
                    <a:pt x="97523" y="9817"/>
                    <a:pt x="105161" y="9437"/>
                  </a:cubicBezTo>
                  <a:cubicBezTo>
                    <a:pt x="104763" y="17454"/>
                    <a:pt x="94662" y="209146"/>
                    <a:pt x="94662" y="209146"/>
                  </a:cubicBezTo>
                  <a:lnTo>
                    <a:pt x="103588" y="207971"/>
                  </a:lnTo>
                  <a:lnTo>
                    <a:pt x="114485" y="1383"/>
                  </a:lnTo>
                  <a:lnTo>
                    <a:pt x="112988" y="0"/>
                  </a:lnTo>
                  <a:lnTo>
                    <a:pt x="1175" y="5306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68CFA439-207E-FF79-0A94-1488A46F3CE9}"/>
                </a:ext>
              </a:extLst>
            </p:cNvPr>
            <p:cNvSpPr/>
            <p:nvPr/>
          </p:nvSpPr>
          <p:spPr>
            <a:xfrm>
              <a:off x="3212671" y="4997264"/>
              <a:ext cx="174768" cy="84392"/>
            </a:xfrm>
            <a:custGeom>
              <a:avLst/>
              <a:gdLst>
                <a:gd name="connsiteX0" fmla="*/ 20240 w 174768"/>
                <a:gd name="connsiteY0" fmla="*/ 42640 h 84392"/>
                <a:gd name="connsiteX1" fmla="*/ 35060 w 174768"/>
                <a:gd name="connsiteY1" fmla="*/ 62407 h 84392"/>
                <a:gd name="connsiteX2" fmla="*/ 28673 w 174768"/>
                <a:gd name="connsiteY2" fmla="*/ 67580 h 84392"/>
                <a:gd name="connsiteX3" fmla="*/ 13285 w 174768"/>
                <a:gd name="connsiteY3" fmla="*/ 47037 h 84392"/>
                <a:gd name="connsiteX4" fmla="*/ 0 w 174768"/>
                <a:gd name="connsiteY4" fmla="*/ 55338 h 84392"/>
                <a:gd name="connsiteX5" fmla="*/ 13456 w 174768"/>
                <a:gd name="connsiteY5" fmla="*/ 76677 h 84392"/>
                <a:gd name="connsiteX6" fmla="*/ 78174 w 174768"/>
                <a:gd name="connsiteY6" fmla="*/ 66690 h 84392"/>
                <a:gd name="connsiteX7" fmla="*/ 101314 w 174768"/>
                <a:gd name="connsiteY7" fmla="*/ 82912 h 84392"/>
                <a:gd name="connsiteX8" fmla="*/ 174769 w 174768"/>
                <a:gd name="connsiteY8" fmla="*/ 84125 h 84392"/>
                <a:gd name="connsiteX9" fmla="*/ 87707 w 174768"/>
                <a:gd name="connsiteY9" fmla="*/ 0 h 84392"/>
                <a:gd name="connsiteX10" fmla="*/ 20050 w 174768"/>
                <a:gd name="connsiteY10" fmla="*/ 42640 h 8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768" h="84392">
                  <a:moveTo>
                    <a:pt x="20240" y="42640"/>
                  </a:moveTo>
                  <a:lnTo>
                    <a:pt x="35060" y="62407"/>
                  </a:lnTo>
                  <a:lnTo>
                    <a:pt x="28673" y="67580"/>
                  </a:lnTo>
                  <a:lnTo>
                    <a:pt x="13285" y="47037"/>
                  </a:lnTo>
                  <a:lnTo>
                    <a:pt x="0" y="55338"/>
                  </a:lnTo>
                  <a:lnTo>
                    <a:pt x="13456" y="76677"/>
                  </a:lnTo>
                  <a:lnTo>
                    <a:pt x="78174" y="66690"/>
                  </a:lnTo>
                  <a:lnTo>
                    <a:pt x="101314" y="82912"/>
                  </a:lnTo>
                  <a:cubicBezTo>
                    <a:pt x="101314" y="82912"/>
                    <a:pt x="138591" y="85148"/>
                    <a:pt x="174769" y="84125"/>
                  </a:cubicBezTo>
                  <a:lnTo>
                    <a:pt x="87707" y="0"/>
                  </a:lnTo>
                  <a:lnTo>
                    <a:pt x="20050" y="42640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777857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D76DA0F-A973-0D13-3637-316307C03432}"/>
                </a:ext>
              </a:extLst>
            </p:cNvPr>
            <p:cNvSpPr/>
            <p:nvPr/>
          </p:nvSpPr>
          <p:spPr>
            <a:xfrm>
              <a:off x="3212671" y="4997264"/>
              <a:ext cx="174768" cy="84392"/>
            </a:xfrm>
            <a:custGeom>
              <a:avLst/>
              <a:gdLst>
                <a:gd name="connsiteX0" fmla="*/ 20240 w 174768"/>
                <a:gd name="connsiteY0" fmla="*/ 42640 h 84392"/>
                <a:gd name="connsiteX1" fmla="*/ 35060 w 174768"/>
                <a:gd name="connsiteY1" fmla="*/ 62407 h 84392"/>
                <a:gd name="connsiteX2" fmla="*/ 28673 w 174768"/>
                <a:gd name="connsiteY2" fmla="*/ 67580 h 84392"/>
                <a:gd name="connsiteX3" fmla="*/ 13285 w 174768"/>
                <a:gd name="connsiteY3" fmla="*/ 47037 h 84392"/>
                <a:gd name="connsiteX4" fmla="*/ 0 w 174768"/>
                <a:gd name="connsiteY4" fmla="*/ 55338 h 84392"/>
                <a:gd name="connsiteX5" fmla="*/ 13456 w 174768"/>
                <a:gd name="connsiteY5" fmla="*/ 76677 h 84392"/>
                <a:gd name="connsiteX6" fmla="*/ 78174 w 174768"/>
                <a:gd name="connsiteY6" fmla="*/ 66690 h 84392"/>
                <a:gd name="connsiteX7" fmla="*/ 101314 w 174768"/>
                <a:gd name="connsiteY7" fmla="*/ 82912 h 84392"/>
                <a:gd name="connsiteX8" fmla="*/ 174769 w 174768"/>
                <a:gd name="connsiteY8" fmla="*/ 84125 h 84392"/>
                <a:gd name="connsiteX9" fmla="*/ 87707 w 174768"/>
                <a:gd name="connsiteY9" fmla="*/ 0 h 84392"/>
                <a:gd name="connsiteX10" fmla="*/ 20050 w 174768"/>
                <a:gd name="connsiteY10" fmla="*/ 42640 h 8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768" h="84392">
                  <a:moveTo>
                    <a:pt x="20240" y="42640"/>
                  </a:moveTo>
                  <a:lnTo>
                    <a:pt x="35060" y="62407"/>
                  </a:lnTo>
                  <a:lnTo>
                    <a:pt x="28673" y="67580"/>
                  </a:lnTo>
                  <a:lnTo>
                    <a:pt x="13285" y="47037"/>
                  </a:lnTo>
                  <a:lnTo>
                    <a:pt x="0" y="55338"/>
                  </a:lnTo>
                  <a:lnTo>
                    <a:pt x="13456" y="76677"/>
                  </a:lnTo>
                  <a:lnTo>
                    <a:pt x="78174" y="66690"/>
                  </a:lnTo>
                  <a:lnTo>
                    <a:pt x="101314" y="82912"/>
                  </a:lnTo>
                  <a:cubicBezTo>
                    <a:pt x="101314" y="82912"/>
                    <a:pt x="138591" y="85148"/>
                    <a:pt x="174769" y="84125"/>
                  </a:cubicBezTo>
                  <a:lnTo>
                    <a:pt x="87707" y="0"/>
                  </a:lnTo>
                  <a:lnTo>
                    <a:pt x="20050" y="42640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816021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1C48C4E-45C9-FF5E-9F92-77B59235ADE8}"/>
                </a:ext>
              </a:extLst>
            </p:cNvPr>
            <p:cNvSpPr/>
            <p:nvPr/>
          </p:nvSpPr>
          <p:spPr>
            <a:xfrm>
              <a:off x="3307712" y="4928243"/>
              <a:ext cx="213069" cy="153126"/>
            </a:xfrm>
            <a:custGeom>
              <a:avLst/>
              <a:gdLst>
                <a:gd name="connsiteX0" fmla="*/ 197150 w 213069"/>
                <a:gd name="connsiteY0" fmla="*/ 81149 h 153126"/>
                <a:gd name="connsiteX1" fmla="*/ 196544 w 213069"/>
                <a:gd name="connsiteY1" fmla="*/ 90246 h 153126"/>
                <a:gd name="connsiteX2" fmla="*/ 22666 w 213069"/>
                <a:gd name="connsiteY2" fmla="*/ 50145 h 153126"/>
                <a:gd name="connsiteX3" fmla="*/ 0 w 213069"/>
                <a:gd name="connsiteY3" fmla="*/ 64396 h 153126"/>
                <a:gd name="connsiteX4" fmla="*/ 85186 w 213069"/>
                <a:gd name="connsiteY4" fmla="*/ 146778 h 153126"/>
                <a:gd name="connsiteX5" fmla="*/ 80183 w 213069"/>
                <a:gd name="connsiteY5" fmla="*/ 153127 h 153126"/>
                <a:gd name="connsiteX6" fmla="*/ 138079 w 213069"/>
                <a:gd name="connsiteY6" fmla="*/ 145906 h 153126"/>
                <a:gd name="connsiteX7" fmla="*/ 213070 w 213069"/>
                <a:gd name="connsiteY7" fmla="*/ 90909 h 153126"/>
                <a:gd name="connsiteX8" fmla="*/ 102091 w 213069"/>
                <a:gd name="connsiteY8" fmla="*/ 0 h 153126"/>
                <a:gd name="connsiteX9" fmla="*/ 33790 w 213069"/>
                <a:gd name="connsiteY9" fmla="*/ 43133 h 153126"/>
                <a:gd name="connsiteX10" fmla="*/ 196961 w 213069"/>
                <a:gd name="connsiteY10" fmla="*/ 81036 h 15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69" h="153126">
                  <a:moveTo>
                    <a:pt x="197150" y="81149"/>
                  </a:moveTo>
                  <a:lnTo>
                    <a:pt x="196544" y="90246"/>
                  </a:lnTo>
                  <a:cubicBezTo>
                    <a:pt x="194516" y="89772"/>
                    <a:pt x="119810" y="71257"/>
                    <a:pt x="22666" y="50145"/>
                  </a:cubicBezTo>
                  <a:lnTo>
                    <a:pt x="0" y="64396"/>
                  </a:lnTo>
                  <a:lnTo>
                    <a:pt x="85186" y="146778"/>
                  </a:lnTo>
                  <a:lnTo>
                    <a:pt x="80183" y="153127"/>
                  </a:lnTo>
                  <a:cubicBezTo>
                    <a:pt x="103323" y="152577"/>
                    <a:pt x="125931" y="150606"/>
                    <a:pt x="138079" y="145906"/>
                  </a:cubicBezTo>
                  <a:cubicBezTo>
                    <a:pt x="169235" y="133967"/>
                    <a:pt x="213070" y="90909"/>
                    <a:pt x="213070" y="90909"/>
                  </a:cubicBezTo>
                  <a:cubicBezTo>
                    <a:pt x="213070" y="90909"/>
                    <a:pt x="153070" y="38016"/>
                    <a:pt x="102091" y="0"/>
                  </a:cubicBezTo>
                  <a:lnTo>
                    <a:pt x="33790" y="43133"/>
                  </a:lnTo>
                  <a:cubicBezTo>
                    <a:pt x="121724" y="62464"/>
                    <a:pt x="189191" y="79141"/>
                    <a:pt x="196961" y="8103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777857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1282717-3631-576E-655D-AA3FAE743C10}"/>
                </a:ext>
              </a:extLst>
            </p:cNvPr>
            <p:cNvSpPr/>
            <p:nvPr/>
          </p:nvSpPr>
          <p:spPr>
            <a:xfrm>
              <a:off x="3307712" y="4928243"/>
              <a:ext cx="213069" cy="153126"/>
            </a:xfrm>
            <a:custGeom>
              <a:avLst/>
              <a:gdLst>
                <a:gd name="connsiteX0" fmla="*/ 197150 w 213069"/>
                <a:gd name="connsiteY0" fmla="*/ 81149 h 153126"/>
                <a:gd name="connsiteX1" fmla="*/ 196544 w 213069"/>
                <a:gd name="connsiteY1" fmla="*/ 90246 h 153126"/>
                <a:gd name="connsiteX2" fmla="*/ 22666 w 213069"/>
                <a:gd name="connsiteY2" fmla="*/ 50145 h 153126"/>
                <a:gd name="connsiteX3" fmla="*/ 0 w 213069"/>
                <a:gd name="connsiteY3" fmla="*/ 64396 h 153126"/>
                <a:gd name="connsiteX4" fmla="*/ 85186 w 213069"/>
                <a:gd name="connsiteY4" fmla="*/ 146778 h 153126"/>
                <a:gd name="connsiteX5" fmla="*/ 80183 w 213069"/>
                <a:gd name="connsiteY5" fmla="*/ 153127 h 153126"/>
                <a:gd name="connsiteX6" fmla="*/ 138079 w 213069"/>
                <a:gd name="connsiteY6" fmla="*/ 145906 h 153126"/>
                <a:gd name="connsiteX7" fmla="*/ 213070 w 213069"/>
                <a:gd name="connsiteY7" fmla="*/ 90909 h 153126"/>
                <a:gd name="connsiteX8" fmla="*/ 102091 w 213069"/>
                <a:gd name="connsiteY8" fmla="*/ 0 h 153126"/>
                <a:gd name="connsiteX9" fmla="*/ 33790 w 213069"/>
                <a:gd name="connsiteY9" fmla="*/ 43133 h 153126"/>
                <a:gd name="connsiteX10" fmla="*/ 196961 w 213069"/>
                <a:gd name="connsiteY10" fmla="*/ 81036 h 15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69" h="153126">
                  <a:moveTo>
                    <a:pt x="197150" y="81149"/>
                  </a:moveTo>
                  <a:lnTo>
                    <a:pt x="196544" y="90246"/>
                  </a:lnTo>
                  <a:cubicBezTo>
                    <a:pt x="194516" y="89772"/>
                    <a:pt x="119810" y="71257"/>
                    <a:pt x="22666" y="50145"/>
                  </a:cubicBezTo>
                  <a:lnTo>
                    <a:pt x="0" y="64396"/>
                  </a:lnTo>
                  <a:lnTo>
                    <a:pt x="85186" y="146778"/>
                  </a:lnTo>
                  <a:lnTo>
                    <a:pt x="80183" y="153127"/>
                  </a:lnTo>
                  <a:cubicBezTo>
                    <a:pt x="103323" y="152577"/>
                    <a:pt x="125931" y="150606"/>
                    <a:pt x="138079" y="145906"/>
                  </a:cubicBezTo>
                  <a:cubicBezTo>
                    <a:pt x="169235" y="133967"/>
                    <a:pt x="213070" y="90909"/>
                    <a:pt x="213070" y="90909"/>
                  </a:cubicBezTo>
                  <a:cubicBezTo>
                    <a:pt x="213070" y="90909"/>
                    <a:pt x="153070" y="38016"/>
                    <a:pt x="102091" y="0"/>
                  </a:cubicBezTo>
                  <a:lnTo>
                    <a:pt x="33790" y="43133"/>
                  </a:lnTo>
                  <a:cubicBezTo>
                    <a:pt x="121724" y="62464"/>
                    <a:pt x="189191" y="79141"/>
                    <a:pt x="196961" y="8103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816020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5A1B2390-84DA-511F-C11C-4D6C0A0C4E53}"/>
                </a:ext>
              </a:extLst>
            </p:cNvPr>
            <p:cNvSpPr/>
            <p:nvPr/>
          </p:nvSpPr>
          <p:spPr>
            <a:xfrm>
              <a:off x="3330416" y="4971376"/>
              <a:ext cx="174484" cy="47188"/>
            </a:xfrm>
            <a:custGeom>
              <a:avLst/>
              <a:gdLst>
                <a:gd name="connsiteX0" fmla="*/ 173878 w 174484"/>
                <a:gd name="connsiteY0" fmla="*/ 47113 h 47188"/>
                <a:gd name="connsiteX1" fmla="*/ 174485 w 174484"/>
                <a:gd name="connsiteY1" fmla="*/ 38016 h 47188"/>
                <a:gd name="connsiteX2" fmla="*/ 11106 w 174484"/>
                <a:gd name="connsiteY2" fmla="*/ 0 h 47188"/>
                <a:gd name="connsiteX3" fmla="*/ 0 w 174484"/>
                <a:gd name="connsiteY3" fmla="*/ 7012 h 47188"/>
                <a:gd name="connsiteX4" fmla="*/ 173973 w 174484"/>
                <a:gd name="connsiteY4" fmla="*/ 47189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484" h="47188">
                  <a:moveTo>
                    <a:pt x="173878" y="47113"/>
                  </a:moveTo>
                  <a:lnTo>
                    <a:pt x="174485" y="38016"/>
                  </a:lnTo>
                  <a:cubicBezTo>
                    <a:pt x="166791" y="36064"/>
                    <a:pt x="99324" y="19387"/>
                    <a:pt x="11106" y="0"/>
                  </a:cubicBezTo>
                  <a:lnTo>
                    <a:pt x="0" y="7012"/>
                  </a:lnTo>
                  <a:cubicBezTo>
                    <a:pt x="97220" y="28237"/>
                    <a:pt x="171888" y="46620"/>
                    <a:pt x="173973" y="47189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DDEFF1E-32A2-B862-5CED-FC531B28FD70}"/>
                </a:ext>
              </a:extLst>
            </p:cNvPr>
            <p:cNvSpPr/>
            <p:nvPr/>
          </p:nvSpPr>
          <p:spPr>
            <a:xfrm>
              <a:off x="3330416" y="4971376"/>
              <a:ext cx="174484" cy="47188"/>
            </a:xfrm>
            <a:custGeom>
              <a:avLst/>
              <a:gdLst>
                <a:gd name="connsiteX0" fmla="*/ 173878 w 174484"/>
                <a:gd name="connsiteY0" fmla="*/ 47113 h 47188"/>
                <a:gd name="connsiteX1" fmla="*/ 174485 w 174484"/>
                <a:gd name="connsiteY1" fmla="*/ 38016 h 47188"/>
                <a:gd name="connsiteX2" fmla="*/ 11106 w 174484"/>
                <a:gd name="connsiteY2" fmla="*/ 0 h 47188"/>
                <a:gd name="connsiteX3" fmla="*/ 0 w 174484"/>
                <a:gd name="connsiteY3" fmla="*/ 7012 h 47188"/>
                <a:gd name="connsiteX4" fmla="*/ 173973 w 174484"/>
                <a:gd name="connsiteY4" fmla="*/ 47189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484" h="47188">
                  <a:moveTo>
                    <a:pt x="173878" y="47113"/>
                  </a:moveTo>
                  <a:lnTo>
                    <a:pt x="174485" y="38016"/>
                  </a:lnTo>
                  <a:cubicBezTo>
                    <a:pt x="166791" y="36064"/>
                    <a:pt x="99324" y="19387"/>
                    <a:pt x="11106" y="0"/>
                  </a:cubicBezTo>
                  <a:lnTo>
                    <a:pt x="0" y="7012"/>
                  </a:lnTo>
                  <a:cubicBezTo>
                    <a:pt x="97220" y="28237"/>
                    <a:pt x="171888" y="46620"/>
                    <a:pt x="173973" y="47189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1155584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3FB85C9-631B-A568-FD12-5419A42A43E3}"/>
                </a:ext>
              </a:extLst>
            </p:cNvPr>
            <p:cNvSpPr/>
            <p:nvPr/>
          </p:nvSpPr>
          <p:spPr>
            <a:xfrm>
              <a:off x="3300378" y="4992715"/>
              <a:ext cx="92482" cy="88881"/>
            </a:xfrm>
            <a:custGeom>
              <a:avLst/>
              <a:gdLst>
                <a:gd name="connsiteX0" fmla="*/ 7391 w 92482"/>
                <a:gd name="connsiteY0" fmla="*/ 0 h 88881"/>
                <a:gd name="connsiteX1" fmla="*/ 0 w 92482"/>
                <a:gd name="connsiteY1" fmla="*/ 4548 h 88881"/>
                <a:gd name="connsiteX2" fmla="*/ 87176 w 92482"/>
                <a:gd name="connsiteY2" fmla="*/ 88692 h 88881"/>
                <a:gd name="connsiteX3" fmla="*/ 87365 w 92482"/>
                <a:gd name="connsiteY3" fmla="*/ 88882 h 88881"/>
                <a:gd name="connsiteX4" fmla="*/ 87555 w 92482"/>
                <a:gd name="connsiteY4" fmla="*/ 88692 h 88881"/>
                <a:gd name="connsiteX5" fmla="*/ 92482 w 92482"/>
                <a:gd name="connsiteY5" fmla="*/ 82249 h 8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482" h="88881">
                  <a:moveTo>
                    <a:pt x="7391" y="0"/>
                  </a:moveTo>
                  <a:lnTo>
                    <a:pt x="0" y="4548"/>
                  </a:lnTo>
                  <a:lnTo>
                    <a:pt x="87176" y="88692"/>
                  </a:lnTo>
                  <a:lnTo>
                    <a:pt x="87365" y="88882"/>
                  </a:lnTo>
                  <a:lnTo>
                    <a:pt x="87555" y="88692"/>
                  </a:lnTo>
                  <a:lnTo>
                    <a:pt x="92482" y="82249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06A181B0-3BB4-055A-0D72-20D40E9E03EB}"/>
                </a:ext>
              </a:extLst>
            </p:cNvPr>
            <p:cNvSpPr/>
            <p:nvPr/>
          </p:nvSpPr>
          <p:spPr>
            <a:xfrm>
              <a:off x="3300378" y="4992715"/>
              <a:ext cx="92482" cy="88881"/>
            </a:xfrm>
            <a:custGeom>
              <a:avLst/>
              <a:gdLst>
                <a:gd name="connsiteX0" fmla="*/ 7391 w 92482"/>
                <a:gd name="connsiteY0" fmla="*/ 0 h 88881"/>
                <a:gd name="connsiteX1" fmla="*/ 0 w 92482"/>
                <a:gd name="connsiteY1" fmla="*/ 4548 h 88881"/>
                <a:gd name="connsiteX2" fmla="*/ 87176 w 92482"/>
                <a:gd name="connsiteY2" fmla="*/ 88692 h 88881"/>
                <a:gd name="connsiteX3" fmla="*/ 87365 w 92482"/>
                <a:gd name="connsiteY3" fmla="*/ 88882 h 88881"/>
                <a:gd name="connsiteX4" fmla="*/ 87555 w 92482"/>
                <a:gd name="connsiteY4" fmla="*/ 88692 h 88881"/>
                <a:gd name="connsiteX5" fmla="*/ 92482 w 92482"/>
                <a:gd name="connsiteY5" fmla="*/ 82249 h 8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482" h="88881">
                  <a:moveTo>
                    <a:pt x="7391" y="0"/>
                  </a:moveTo>
                  <a:lnTo>
                    <a:pt x="0" y="4548"/>
                  </a:lnTo>
                  <a:lnTo>
                    <a:pt x="87176" y="88692"/>
                  </a:lnTo>
                  <a:lnTo>
                    <a:pt x="87365" y="88882"/>
                  </a:lnTo>
                  <a:lnTo>
                    <a:pt x="87555" y="88692"/>
                  </a:lnTo>
                  <a:lnTo>
                    <a:pt x="92482" y="82249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1155582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1169B749-7D33-A4BE-3A22-BDBAD0CD4FF1}"/>
                </a:ext>
              </a:extLst>
            </p:cNvPr>
            <p:cNvSpPr/>
            <p:nvPr/>
          </p:nvSpPr>
          <p:spPr>
            <a:xfrm>
              <a:off x="2475239" y="2223875"/>
              <a:ext cx="12129" cy="25660"/>
            </a:xfrm>
            <a:custGeom>
              <a:avLst/>
              <a:gdLst>
                <a:gd name="connsiteX0" fmla="*/ 9855 w 12129"/>
                <a:gd name="connsiteY0" fmla="*/ 0 h 25660"/>
                <a:gd name="connsiteX1" fmla="*/ 0 w 12129"/>
                <a:gd name="connsiteY1" fmla="*/ 967 h 25660"/>
                <a:gd name="connsiteX2" fmla="*/ 2274 w 12129"/>
                <a:gd name="connsiteY2" fmla="*/ 25660 h 25660"/>
                <a:gd name="connsiteX3" fmla="*/ 12129 w 12129"/>
                <a:gd name="connsiteY3" fmla="*/ 25660 h 2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9" h="25660">
                  <a:moveTo>
                    <a:pt x="9855" y="0"/>
                  </a:moveTo>
                  <a:lnTo>
                    <a:pt x="0" y="967"/>
                  </a:lnTo>
                  <a:lnTo>
                    <a:pt x="2274" y="25660"/>
                  </a:lnTo>
                  <a:lnTo>
                    <a:pt x="12129" y="2566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9D7C2F4B-410D-38D4-7152-2DDF2E085A9E}"/>
                </a:ext>
              </a:extLst>
            </p:cNvPr>
            <p:cNvSpPr/>
            <p:nvPr/>
          </p:nvSpPr>
          <p:spPr>
            <a:xfrm>
              <a:off x="2475239" y="2223875"/>
              <a:ext cx="12129" cy="25660"/>
            </a:xfrm>
            <a:custGeom>
              <a:avLst/>
              <a:gdLst>
                <a:gd name="connsiteX0" fmla="*/ 9855 w 12129"/>
                <a:gd name="connsiteY0" fmla="*/ 0 h 25660"/>
                <a:gd name="connsiteX1" fmla="*/ 0 w 12129"/>
                <a:gd name="connsiteY1" fmla="*/ 967 h 25660"/>
                <a:gd name="connsiteX2" fmla="*/ 2274 w 12129"/>
                <a:gd name="connsiteY2" fmla="*/ 25660 h 25660"/>
                <a:gd name="connsiteX3" fmla="*/ 12129 w 12129"/>
                <a:gd name="connsiteY3" fmla="*/ 25660 h 2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9" h="25660">
                  <a:moveTo>
                    <a:pt x="9855" y="0"/>
                  </a:moveTo>
                  <a:lnTo>
                    <a:pt x="0" y="967"/>
                  </a:lnTo>
                  <a:lnTo>
                    <a:pt x="2274" y="25660"/>
                  </a:lnTo>
                  <a:lnTo>
                    <a:pt x="12129" y="2566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4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FF7E535B-96BB-7B63-C00E-B285FF951CC7}"/>
                </a:ext>
              </a:extLst>
            </p:cNvPr>
            <p:cNvSpPr/>
            <p:nvPr/>
          </p:nvSpPr>
          <p:spPr>
            <a:xfrm>
              <a:off x="1866713" y="2228772"/>
              <a:ext cx="1975103" cy="19041"/>
            </a:xfrm>
            <a:custGeom>
              <a:avLst/>
              <a:gdLst>
                <a:gd name="connsiteX0" fmla="*/ 1975104 w 1975103"/>
                <a:gd name="connsiteY0" fmla="*/ 17844 h 19041"/>
                <a:gd name="connsiteX1" fmla="*/ 0 w 1975103"/>
                <a:gd name="connsiteY1" fmla="*/ 13922 h 19041"/>
                <a:gd name="connsiteX2" fmla="*/ 1975104 w 1975103"/>
                <a:gd name="connsiteY2" fmla="*/ 17844 h 1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5103" h="19041">
                  <a:moveTo>
                    <a:pt x="1975104" y="17844"/>
                  </a:moveTo>
                  <a:cubicBezTo>
                    <a:pt x="1975104" y="17844"/>
                    <a:pt x="645026" y="-19546"/>
                    <a:pt x="0" y="13922"/>
                  </a:cubicBezTo>
                  <a:cubicBezTo>
                    <a:pt x="1038720" y="22336"/>
                    <a:pt x="1975104" y="17844"/>
                    <a:pt x="1975104" y="17844"/>
                  </a:cubicBezTo>
                  <a:close/>
                </a:path>
              </a:pathLst>
            </a:custGeom>
            <a:solidFill>
              <a:srgbClr val="86AD7C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9BF9D85-C59E-BFEC-99B4-7456B9034D99}"/>
                </a:ext>
              </a:extLst>
            </p:cNvPr>
            <p:cNvSpPr/>
            <p:nvPr/>
          </p:nvSpPr>
          <p:spPr>
            <a:xfrm>
              <a:off x="2802148" y="2261569"/>
              <a:ext cx="330510" cy="198268"/>
            </a:xfrm>
            <a:custGeom>
              <a:avLst/>
              <a:gdLst>
                <a:gd name="connsiteX0" fmla="*/ 330511 w 330510"/>
                <a:gd name="connsiteY0" fmla="*/ 119033 h 198268"/>
                <a:gd name="connsiteX1" fmla="*/ 171888 w 330510"/>
                <a:gd name="connsiteY1" fmla="*/ 66102 h 198268"/>
                <a:gd name="connsiteX2" fmla="*/ 0 w 330510"/>
                <a:gd name="connsiteY2" fmla="*/ 198269 h 198268"/>
                <a:gd name="connsiteX3" fmla="*/ 119014 w 330510"/>
                <a:gd name="connsiteY3" fmla="*/ 0 h 19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510" h="198268">
                  <a:moveTo>
                    <a:pt x="330511" y="119033"/>
                  </a:moveTo>
                  <a:lnTo>
                    <a:pt x="171888" y="66102"/>
                  </a:lnTo>
                  <a:lnTo>
                    <a:pt x="0" y="198269"/>
                  </a:lnTo>
                  <a:lnTo>
                    <a:pt x="119014" y="0"/>
                  </a:ln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33293B7E-1743-3F72-CA6B-86513560D419}"/>
                </a:ext>
              </a:extLst>
            </p:cNvPr>
            <p:cNvSpPr/>
            <p:nvPr/>
          </p:nvSpPr>
          <p:spPr>
            <a:xfrm>
              <a:off x="1979471" y="3067889"/>
              <a:ext cx="337170" cy="390483"/>
            </a:xfrm>
            <a:custGeom>
              <a:avLst/>
              <a:gdLst>
                <a:gd name="connsiteX0" fmla="*/ 2 w 337170"/>
                <a:gd name="connsiteY0" fmla="*/ 6198 h 390483"/>
                <a:gd name="connsiteX1" fmla="*/ 92276 w 337170"/>
                <a:gd name="connsiteY1" fmla="*/ 123071 h 390483"/>
                <a:gd name="connsiteX2" fmla="*/ 301214 w 337170"/>
                <a:gd name="connsiteY2" fmla="*/ 6501 h 390483"/>
                <a:gd name="connsiteX3" fmla="*/ 86193 w 337170"/>
                <a:gd name="connsiteY3" fmla="*/ 171908 h 390483"/>
                <a:gd name="connsiteX4" fmla="*/ 194234 w 337170"/>
                <a:gd name="connsiteY4" fmla="*/ 175736 h 390483"/>
                <a:gd name="connsiteX5" fmla="*/ 119850 w 337170"/>
                <a:gd name="connsiteY5" fmla="*/ 310290 h 390483"/>
                <a:gd name="connsiteX6" fmla="*/ 334720 w 337170"/>
                <a:gd name="connsiteY6" fmla="*/ 237991 h 390483"/>
                <a:gd name="connsiteX7" fmla="*/ 171985 w 337170"/>
                <a:gd name="connsiteY7" fmla="*/ 390284 h 390483"/>
                <a:gd name="connsiteX8" fmla="*/ 97 w 337170"/>
                <a:gd name="connsiteY8" fmla="*/ 5952 h 39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170" h="390483">
                  <a:moveTo>
                    <a:pt x="2" y="6198"/>
                  </a:moveTo>
                  <a:cubicBezTo>
                    <a:pt x="2" y="6198"/>
                    <a:pt x="-1779" y="146324"/>
                    <a:pt x="92276" y="123071"/>
                  </a:cubicBezTo>
                  <a:cubicBezTo>
                    <a:pt x="108650" y="119015"/>
                    <a:pt x="278113" y="19615"/>
                    <a:pt x="301214" y="6501"/>
                  </a:cubicBezTo>
                  <a:cubicBezTo>
                    <a:pt x="376584" y="-36329"/>
                    <a:pt x="82801" y="145490"/>
                    <a:pt x="86193" y="171908"/>
                  </a:cubicBezTo>
                  <a:cubicBezTo>
                    <a:pt x="89680" y="198326"/>
                    <a:pt x="110507" y="231415"/>
                    <a:pt x="194234" y="175736"/>
                  </a:cubicBezTo>
                  <a:cubicBezTo>
                    <a:pt x="278037" y="120057"/>
                    <a:pt x="106092" y="253152"/>
                    <a:pt x="119850" y="310290"/>
                  </a:cubicBezTo>
                  <a:cubicBezTo>
                    <a:pt x="133666" y="367448"/>
                    <a:pt x="363242" y="216955"/>
                    <a:pt x="334720" y="237991"/>
                  </a:cubicBezTo>
                  <a:cubicBezTo>
                    <a:pt x="250008" y="300284"/>
                    <a:pt x="171985" y="390284"/>
                    <a:pt x="171985" y="390284"/>
                  </a:cubicBezTo>
                  <a:cubicBezTo>
                    <a:pt x="171985" y="390284"/>
                    <a:pt x="44822" y="411888"/>
                    <a:pt x="97" y="5952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1612986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9103A565-5BF4-5B44-2684-E1509332C5C1}"/>
                </a:ext>
              </a:extLst>
            </p:cNvPr>
            <p:cNvSpPr/>
            <p:nvPr/>
          </p:nvSpPr>
          <p:spPr>
            <a:xfrm>
              <a:off x="2006592" y="3221547"/>
              <a:ext cx="70460" cy="70460"/>
            </a:xfrm>
            <a:custGeom>
              <a:avLst/>
              <a:gdLst>
                <a:gd name="connsiteX0" fmla="*/ 70461 w 70460"/>
                <a:gd name="connsiteY0" fmla="*/ 35231 h 70460"/>
                <a:gd name="connsiteX1" fmla="*/ 35231 w 70460"/>
                <a:gd name="connsiteY1" fmla="*/ 70461 h 70460"/>
                <a:gd name="connsiteX2" fmla="*/ 0 w 70460"/>
                <a:gd name="connsiteY2" fmla="*/ 35231 h 70460"/>
                <a:gd name="connsiteX3" fmla="*/ 35231 w 70460"/>
                <a:gd name="connsiteY3" fmla="*/ 0 h 70460"/>
                <a:gd name="connsiteX4" fmla="*/ 70461 w 70460"/>
                <a:gd name="connsiteY4" fmla="*/ 35231 h 7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60" h="70460">
                  <a:moveTo>
                    <a:pt x="70461" y="35231"/>
                  </a:moveTo>
                  <a:cubicBezTo>
                    <a:pt x="70461" y="54688"/>
                    <a:pt x="54688" y="70461"/>
                    <a:pt x="35231" y="70461"/>
                  </a:cubicBezTo>
                  <a:cubicBezTo>
                    <a:pt x="15773" y="70461"/>
                    <a:pt x="0" y="54688"/>
                    <a:pt x="0" y="35231"/>
                  </a:cubicBezTo>
                  <a:cubicBezTo>
                    <a:pt x="0" y="15773"/>
                    <a:pt x="15774" y="0"/>
                    <a:pt x="35231" y="0"/>
                  </a:cubicBezTo>
                  <a:cubicBezTo>
                    <a:pt x="54688" y="0"/>
                    <a:pt x="70461" y="15773"/>
                    <a:pt x="70461" y="35231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1B23812-A9D1-5E9C-3D3D-E002B737D625}"/>
                </a:ext>
              </a:extLst>
            </p:cNvPr>
            <p:cNvSpPr/>
            <p:nvPr/>
          </p:nvSpPr>
          <p:spPr>
            <a:xfrm>
              <a:off x="2003977" y="3218912"/>
              <a:ext cx="75710" cy="75691"/>
            </a:xfrm>
            <a:custGeom>
              <a:avLst/>
              <a:gdLst>
                <a:gd name="connsiteX0" fmla="*/ 73095 w 75710"/>
                <a:gd name="connsiteY0" fmla="*/ 37865 h 75691"/>
                <a:gd name="connsiteX1" fmla="*/ 70575 w 75710"/>
                <a:gd name="connsiteY1" fmla="*/ 37865 h 75691"/>
                <a:gd name="connsiteX2" fmla="*/ 37846 w 75710"/>
                <a:gd name="connsiteY2" fmla="*/ 70556 h 75691"/>
                <a:gd name="connsiteX3" fmla="*/ 5136 w 75710"/>
                <a:gd name="connsiteY3" fmla="*/ 37865 h 75691"/>
                <a:gd name="connsiteX4" fmla="*/ 37846 w 75710"/>
                <a:gd name="connsiteY4" fmla="*/ 5193 h 75691"/>
                <a:gd name="connsiteX5" fmla="*/ 70575 w 75710"/>
                <a:gd name="connsiteY5" fmla="*/ 37865 h 75691"/>
                <a:gd name="connsiteX6" fmla="*/ 75710 w 75710"/>
                <a:gd name="connsiteY6" fmla="*/ 37865 h 75691"/>
                <a:gd name="connsiteX7" fmla="*/ 37808 w 75710"/>
                <a:gd name="connsiteY7" fmla="*/ 0 h 75691"/>
                <a:gd name="connsiteX8" fmla="*/ 0 w 75710"/>
                <a:gd name="connsiteY8" fmla="*/ 37865 h 75691"/>
                <a:gd name="connsiteX9" fmla="*/ 37808 w 75710"/>
                <a:gd name="connsiteY9" fmla="*/ 75692 h 75691"/>
                <a:gd name="connsiteX10" fmla="*/ 75710 w 75710"/>
                <a:gd name="connsiteY10" fmla="*/ 37865 h 75691"/>
                <a:gd name="connsiteX11" fmla="*/ 72868 w 75710"/>
                <a:gd name="connsiteY11" fmla="*/ 37865 h 75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710" h="75691">
                  <a:moveTo>
                    <a:pt x="73095" y="37865"/>
                  </a:moveTo>
                  <a:lnTo>
                    <a:pt x="70575" y="37865"/>
                  </a:lnTo>
                  <a:cubicBezTo>
                    <a:pt x="70537" y="55925"/>
                    <a:pt x="55925" y="70518"/>
                    <a:pt x="37846" y="70556"/>
                  </a:cubicBezTo>
                  <a:cubicBezTo>
                    <a:pt x="19823" y="70518"/>
                    <a:pt x="5211" y="55944"/>
                    <a:pt x="5136" y="37865"/>
                  </a:cubicBezTo>
                  <a:cubicBezTo>
                    <a:pt x="5211" y="19804"/>
                    <a:pt x="19804" y="5193"/>
                    <a:pt x="37846" y="5193"/>
                  </a:cubicBezTo>
                  <a:cubicBezTo>
                    <a:pt x="55906" y="5193"/>
                    <a:pt x="70537" y="19804"/>
                    <a:pt x="70575" y="37865"/>
                  </a:cubicBezTo>
                  <a:lnTo>
                    <a:pt x="75710" y="37865"/>
                  </a:lnTo>
                  <a:cubicBezTo>
                    <a:pt x="75710" y="16942"/>
                    <a:pt x="58730" y="0"/>
                    <a:pt x="37808" y="0"/>
                  </a:cubicBezTo>
                  <a:cubicBezTo>
                    <a:pt x="16961" y="0"/>
                    <a:pt x="0" y="16942"/>
                    <a:pt x="0" y="37865"/>
                  </a:cubicBezTo>
                  <a:cubicBezTo>
                    <a:pt x="0" y="58768"/>
                    <a:pt x="16905" y="75692"/>
                    <a:pt x="37808" y="75692"/>
                  </a:cubicBezTo>
                  <a:cubicBezTo>
                    <a:pt x="58730" y="75692"/>
                    <a:pt x="75710" y="58749"/>
                    <a:pt x="75710" y="37865"/>
                  </a:cubicBezTo>
                  <a:lnTo>
                    <a:pt x="72868" y="37865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42E3C4AA-3CD9-A960-5996-F566D24C0458}"/>
                </a:ext>
              </a:extLst>
            </p:cNvPr>
            <p:cNvSpPr/>
            <p:nvPr/>
          </p:nvSpPr>
          <p:spPr>
            <a:xfrm>
              <a:off x="3094378" y="5922960"/>
              <a:ext cx="358662" cy="153390"/>
            </a:xfrm>
            <a:custGeom>
              <a:avLst/>
              <a:gdLst>
                <a:gd name="connsiteX0" fmla="*/ 0 w 358662"/>
                <a:gd name="connsiteY0" fmla="*/ 153390 h 153390"/>
                <a:gd name="connsiteX1" fmla="*/ 325280 w 358662"/>
                <a:gd name="connsiteY1" fmla="*/ 51111 h 153390"/>
                <a:gd name="connsiteX2" fmla="*/ 273107 w 358662"/>
                <a:gd name="connsiteY2" fmla="*/ 32102 h 153390"/>
                <a:gd name="connsiteX3" fmla="*/ 19 w 358662"/>
                <a:gd name="connsiteY3" fmla="*/ 153390 h 15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662" h="153390">
                  <a:moveTo>
                    <a:pt x="0" y="153390"/>
                  </a:moveTo>
                  <a:cubicBezTo>
                    <a:pt x="0" y="153390"/>
                    <a:pt x="233309" y="100478"/>
                    <a:pt x="325280" y="51111"/>
                  </a:cubicBezTo>
                  <a:cubicBezTo>
                    <a:pt x="379329" y="-13457"/>
                    <a:pt x="371711" y="-13457"/>
                    <a:pt x="273107" y="32102"/>
                  </a:cubicBezTo>
                  <a:cubicBezTo>
                    <a:pt x="174560" y="77585"/>
                    <a:pt x="7599" y="107907"/>
                    <a:pt x="19" y="15339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559DAF0-51C9-2B87-1521-3EF77F526BB8}"/>
                </a:ext>
              </a:extLst>
            </p:cNvPr>
            <p:cNvSpPr/>
            <p:nvPr/>
          </p:nvSpPr>
          <p:spPr>
            <a:xfrm>
              <a:off x="2038127" y="5664880"/>
              <a:ext cx="1693695" cy="361503"/>
            </a:xfrm>
            <a:custGeom>
              <a:avLst/>
              <a:gdLst>
                <a:gd name="connsiteX0" fmla="*/ 150189 w 1693695"/>
                <a:gd name="connsiteY0" fmla="*/ 229538 h 361503"/>
                <a:gd name="connsiteX1" fmla="*/ 1542541 w 1693695"/>
                <a:gd name="connsiteY1" fmla="*/ 229538 h 361503"/>
                <a:gd name="connsiteX2" fmla="*/ 1692673 w 1693695"/>
                <a:gd name="connsiteY2" fmla="*/ 39551 h 361503"/>
                <a:gd name="connsiteX3" fmla="*/ 1693696 w 1693695"/>
                <a:gd name="connsiteY3" fmla="*/ 0 h 361503"/>
                <a:gd name="connsiteX4" fmla="*/ 0 w 1693695"/>
                <a:gd name="connsiteY4" fmla="*/ 37447 h 361503"/>
                <a:gd name="connsiteX5" fmla="*/ 38 w 1693695"/>
                <a:gd name="connsiteY5" fmla="*/ 39551 h 361503"/>
                <a:gd name="connsiteX6" fmla="*/ 150322 w 1693695"/>
                <a:gd name="connsiteY6" fmla="*/ 229443 h 3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3695" h="361503">
                  <a:moveTo>
                    <a:pt x="150189" y="229538"/>
                  </a:moveTo>
                  <a:cubicBezTo>
                    <a:pt x="537193" y="406297"/>
                    <a:pt x="1152011" y="404685"/>
                    <a:pt x="1542541" y="229538"/>
                  </a:cubicBezTo>
                  <a:cubicBezTo>
                    <a:pt x="1663658" y="175242"/>
                    <a:pt x="1692673" y="121004"/>
                    <a:pt x="1692673" y="39551"/>
                  </a:cubicBezTo>
                  <a:cubicBezTo>
                    <a:pt x="1692673" y="35135"/>
                    <a:pt x="1693052" y="21642"/>
                    <a:pt x="1693696" y="0"/>
                  </a:cubicBezTo>
                  <a:cubicBezTo>
                    <a:pt x="1536154" y="99494"/>
                    <a:pt x="880439" y="449657"/>
                    <a:pt x="0" y="37447"/>
                  </a:cubicBezTo>
                  <a:lnTo>
                    <a:pt x="38" y="39551"/>
                  </a:lnTo>
                  <a:cubicBezTo>
                    <a:pt x="227" y="121042"/>
                    <a:pt x="29223" y="175242"/>
                    <a:pt x="150322" y="229443"/>
                  </a:cubicBezTo>
                  <a:close/>
                </a:path>
              </a:pathLst>
            </a:custGeom>
            <a:gradFill>
              <a:gsLst>
                <a:gs pos="0">
                  <a:srgbClr val="E2EEEF"/>
                </a:gs>
                <a:gs pos="52160">
                  <a:srgbClr val="F2F6F8"/>
                </a:gs>
                <a:gs pos="97840">
                  <a:srgbClr val="F2F6F8"/>
                </a:gs>
                <a:gs pos="100000">
                  <a:srgbClr val="F2F6F8"/>
                </a:gs>
              </a:gsLst>
              <a:lin ang="1580207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9ADD1BBC-C675-B27F-412A-A5E95BCAB5AF}"/>
                </a:ext>
              </a:extLst>
            </p:cNvPr>
            <p:cNvSpPr/>
            <p:nvPr/>
          </p:nvSpPr>
          <p:spPr>
            <a:xfrm>
              <a:off x="2079555" y="5724653"/>
              <a:ext cx="364092" cy="258116"/>
            </a:xfrm>
            <a:custGeom>
              <a:avLst/>
              <a:gdLst>
                <a:gd name="connsiteX0" fmla="*/ 139273 w 364092"/>
                <a:gd name="connsiteY0" fmla="*/ 77283 h 258116"/>
                <a:gd name="connsiteX1" fmla="*/ 265489 w 364092"/>
                <a:gd name="connsiteY1" fmla="*/ 197245 h 258116"/>
                <a:gd name="connsiteX2" fmla="*/ 364092 w 364092"/>
                <a:gd name="connsiteY2" fmla="*/ 257946 h 258116"/>
                <a:gd name="connsiteX3" fmla="*/ 7543 w 364092"/>
                <a:gd name="connsiteY3" fmla="*/ 113803 h 258116"/>
                <a:gd name="connsiteX4" fmla="*/ 0 w 364092"/>
                <a:gd name="connsiteY4" fmla="*/ 0 h 258116"/>
                <a:gd name="connsiteX5" fmla="*/ 129002 w 364092"/>
                <a:gd name="connsiteY5" fmla="*/ 56513 h 258116"/>
                <a:gd name="connsiteX6" fmla="*/ 139235 w 364092"/>
                <a:gd name="connsiteY6" fmla="*/ 77359 h 258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092" h="258116">
                  <a:moveTo>
                    <a:pt x="139273" y="77283"/>
                  </a:moveTo>
                  <a:cubicBezTo>
                    <a:pt x="139273" y="77283"/>
                    <a:pt x="198932" y="168761"/>
                    <a:pt x="265489" y="197245"/>
                  </a:cubicBezTo>
                  <a:cubicBezTo>
                    <a:pt x="318647" y="220006"/>
                    <a:pt x="364092" y="257946"/>
                    <a:pt x="364092" y="257946"/>
                  </a:cubicBezTo>
                  <a:cubicBezTo>
                    <a:pt x="364092" y="257946"/>
                    <a:pt x="286885" y="268976"/>
                    <a:pt x="7543" y="113803"/>
                  </a:cubicBezTo>
                  <a:cubicBezTo>
                    <a:pt x="7543" y="62065"/>
                    <a:pt x="0" y="0"/>
                    <a:pt x="0" y="0"/>
                  </a:cubicBezTo>
                  <a:cubicBezTo>
                    <a:pt x="0" y="0"/>
                    <a:pt x="66917" y="15199"/>
                    <a:pt x="129002" y="56513"/>
                  </a:cubicBezTo>
                  <a:lnTo>
                    <a:pt x="139235" y="77359"/>
                  </a:lnTo>
                  <a:close/>
                </a:path>
              </a:pathLst>
            </a:custGeom>
            <a:gradFill>
              <a:gsLst>
                <a:gs pos="0">
                  <a:srgbClr val="F2F6F8"/>
                </a:gs>
                <a:gs pos="4050">
                  <a:srgbClr val="F2F6F8"/>
                </a:gs>
                <a:gs pos="44590">
                  <a:srgbClr val="C0DFE2"/>
                </a:gs>
                <a:gs pos="97840">
                  <a:srgbClr val="F2F6F8"/>
                </a:gs>
                <a:gs pos="100000">
                  <a:srgbClr val="F2F6F8"/>
                </a:gs>
              </a:gsLst>
              <a:lin ang="44989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5129D503-F708-7697-7C69-1C59A2D1FE32}"/>
                </a:ext>
              </a:extLst>
            </p:cNvPr>
            <p:cNvSpPr/>
            <p:nvPr/>
          </p:nvSpPr>
          <p:spPr>
            <a:xfrm>
              <a:off x="2079555" y="5749441"/>
              <a:ext cx="1632843" cy="217921"/>
            </a:xfrm>
            <a:custGeom>
              <a:avLst/>
              <a:gdLst>
                <a:gd name="connsiteX0" fmla="*/ 1632825 w 1632843"/>
                <a:gd name="connsiteY0" fmla="*/ 0 h 217921"/>
                <a:gd name="connsiteX1" fmla="*/ 816024 w 1632843"/>
                <a:gd name="connsiteY1" fmla="*/ 217921 h 217921"/>
                <a:gd name="connsiteX2" fmla="*/ 0 w 1632843"/>
                <a:gd name="connsiteY2" fmla="*/ 43854 h 217921"/>
                <a:gd name="connsiteX3" fmla="*/ 1632844 w 1632843"/>
                <a:gd name="connsiteY3" fmla="*/ 76 h 21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2843" h="217921">
                  <a:moveTo>
                    <a:pt x="1632825" y="0"/>
                  </a:moveTo>
                  <a:cubicBezTo>
                    <a:pt x="1632825" y="0"/>
                    <a:pt x="1196699" y="217921"/>
                    <a:pt x="816024" y="217921"/>
                  </a:cubicBezTo>
                  <a:cubicBezTo>
                    <a:pt x="435273" y="217921"/>
                    <a:pt x="0" y="43854"/>
                    <a:pt x="0" y="43854"/>
                  </a:cubicBezTo>
                  <a:cubicBezTo>
                    <a:pt x="0" y="43854"/>
                    <a:pt x="899050" y="276954"/>
                    <a:pt x="1632844" y="76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96DAEB2E-04AC-665F-4000-10DA70C8EE6F}"/>
                </a:ext>
              </a:extLst>
            </p:cNvPr>
            <p:cNvSpPr/>
            <p:nvPr/>
          </p:nvSpPr>
          <p:spPr>
            <a:xfrm>
              <a:off x="2097748" y="5439208"/>
              <a:ext cx="1598712" cy="204402"/>
            </a:xfrm>
            <a:custGeom>
              <a:avLst/>
              <a:gdLst>
                <a:gd name="connsiteX0" fmla="*/ 1594922 w 1598712"/>
                <a:gd name="connsiteY0" fmla="*/ 0 h 204402"/>
                <a:gd name="connsiteX1" fmla="*/ 0 w 1598712"/>
                <a:gd name="connsiteY1" fmla="*/ 16943 h 204402"/>
                <a:gd name="connsiteX2" fmla="*/ 0 w 1598712"/>
                <a:gd name="connsiteY2" fmla="*/ 84864 h 204402"/>
                <a:gd name="connsiteX3" fmla="*/ 1594922 w 1598712"/>
                <a:gd name="connsiteY3" fmla="*/ 67884 h 204402"/>
                <a:gd name="connsiteX4" fmla="*/ 1594922 w 1598712"/>
                <a:gd name="connsiteY4" fmla="*/ 228 h 20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8712" h="204402">
                  <a:moveTo>
                    <a:pt x="1594922" y="0"/>
                  </a:moveTo>
                  <a:cubicBezTo>
                    <a:pt x="1594922" y="0"/>
                    <a:pt x="831412" y="330833"/>
                    <a:pt x="0" y="16943"/>
                  </a:cubicBezTo>
                  <a:lnTo>
                    <a:pt x="0" y="84864"/>
                  </a:lnTo>
                  <a:cubicBezTo>
                    <a:pt x="0" y="84864"/>
                    <a:pt x="627780" y="364812"/>
                    <a:pt x="1594922" y="67884"/>
                  </a:cubicBezTo>
                  <a:cubicBezTo>
                    <a:pt x="1603450" y="25812"/>
                    <a:pt x="1594922" y="228"/>
                    <a:pt x="1594922" y="228"/>
                  </a:cubicBezTo>
                  <a:close/>
                </a:path>
              </a:pathLst>
            </a:custGeom>
            <a:gradFill>
              <a:gsLst>
                <a:gs pos="0">
                  <a:srgbClr val="F2F6F8"/>
                </a:gs>
                <a:gs pos="4050">
                  <a:srgbClr val="F2F6F8"/>
                </a:gs>
                <a:gs pos="11890">
                  <a:srgbClr val="DCEFFA"/>
                </a:gs>
                <a:gs pos="16490">
                  <a:srgbClr val="CFDEE5"/>
                </a:gs>
                <a:gs pos="19900">
                  <a:srgbClr val="DEE8ED"/>
                </a:gs>
                <a:gs pos="24690">
                  <a:srgbClr val="EDF2F5"/>
                </a:gs>
                <a:gs pos="28650">
                  <a:srgbClr val="F2F6F8"/>
                </a:gs>
                <a:gs pos="50540">
                  <a:srgbClr val="F2F6F8"/>
                </a:gs>
                <a:gs pos="54320">
                  <a:srgbClr val="CFDEE5"/>
                </a:gs>
                <a:gs pos="59460">
                  <a:srgbClr val="CFDEE5"/>
                </a:gs>
                <a:gs pos="62800">
                  <a:srgbClr val="DEE8ED"/>
                </a:gs>
                <a:gs pos="67480">
                  <a:srgbClr val="EDF2F5"/>
                </a:gs>
                <a:gs pos="71350">
                  <a:srgbClr val="F2F6F8"/>
                </a:gs>
                <a:gs pos="79460">
                  <a:srgbClr val="F2F6F8"/>
                </a:gs>
                <a:gs pos="83780">
                  <a:srgbClr val="CFDEE5"/>
                </a:gs>
                <a:gs pos="85300">
                  <a:srgbClr val="DEE8ED"/>
                </a:gs>
                <a:gs pos="87430">
                  <a:srgbClr val="EDF2F5"/>
                </a:gs>
                <a:gs pos="89190">
                  <a:srgbClr val="F2F6F8"/>
                </a:gs>
                <a:gs pos="100000">
                  <a:srgbClr val="F2F6F8"/>
                </a:gs>
              </a:gsLst>
              <a:lin ang="565552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AB176D3-8363-FF75-667D-D1D572674CDC}"/>
                </a:ext>
              </a:extLst>
            </p:cNvPr>
            <p:cNvSpPr/>
            <p:nvPr/>
          </p:nvSpPr>
          <p:spPr>
            <a:xfrm>
              <a:off x="2097748" y="5507168"/>
              <a:ext cx="1594941" cy="148522"/>
            </a:xfrm>
            <a:custGeom>
              <a:avLst/>
              <a:gdLst>
                <a:gd name="connsiteX0" fmla="*/ 1594922 w 1594941"/>
                <a:gd name="connsiteY0" fmla="*/ 76 h 148522"/>
                <a:gd name="connsiteX1" fmla="*/ 0 w 1594941"/>
                <a:gd name="connsiteY1" fmla="*/ 17056 h 148522"/>
                <a:gd name="connsiteX2" fmla="*/ 1594941 w 1594941"/>
                <a:gd name="connsiteY2" fmla="*/ 0 h 148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4941" h="148522">
                  <a:moveTo>
                    <a:pt x="1594922" y="76"/>
                  </a:moveTo>
                  <a:cubicBezTo>
                    <a:pt x="1594922" y="76"/>
                    <a:pt x="890768" y="322456"/>
                    <a:pt x="0" y="17056"/>
                  </a:cubicBezTo>
                  <a:cubicBezTo>
                    <a:pt x="42451" y="33923"/>
                    <a:pt x="772076" y="279911"/>
                    <a:pt x="1594941" y="0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839E16D5-234A-5C67-1C42-9889FB2FE535}"/>
                </a:ext>
              </a:extLst>
            </p:cNvPr>
            <p:cNvSpPr/>
            <p:nvPr/>
          </p:nvSpPr>
          <p:spPr>
            <a:xfrm>
              <a:off x="2097748" y="5439208"/>
              <a:ext cx="1594941" cy="148427"/>
            </a:xfrm>
            <a:custGeom>
              <a:avLst/>
              <a:gdLst>
                <a:gd name="connsiteX0" fmla="*/ 1594922 w 1594941"/>
                <a:gd name="connsiteY0" fmla="*/ 0 h 148427"/>
                <a:gd name="connsiteX1" fmla="*/ 0 w 1594941"/>
                <a:gd name="connsiteY1" fmla="*/ 16943 h 148427"/>
                <a:gd name="connsiteX2" fmla="*/ 1594941 w 1594941"/>
                <a:gd name="connsiteY2" fmla="*/ 76 h 14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4941" h="148427">
                  <a:moveTo>
                    <a:pt x="1594922" y="0"/>
                  </a:moveTo>
                  <a:cubicBezTo>
                    <a:pt x="1594922" y="0"/>
                    <a:pt x="890768" y="322362"/>
                    <a:pt x="0" y="16943"/>
                  </a:cubicBezTo>
                  <a:cubicBezTo>
                    <a:pt x="42451" y="34188"/>
                    <a:pt x="772076" y="280176"/>
                    <a:pt x="1594941" y="76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7BC8B961-BE3E-46E4-A425-219FF5D9E32C}"/>
                </a:ext>
              </a:extLst>
            </p:cNvPr>
            <p:cNvSpPr/>
            <p:nvPr/>
          </p:nvSpPr>
          <p:spPr>
            <a:xfrm>
              <a:off x="2741732" y="5644451"/>
              <a:ext cx="690623" cy="100820"/>
            </a:xfrm>
            <a:custGeom>
              <a:avLst/>
              <a:gdLst>
                <a:gd name="connsiteX0" fmla="*/ 659467 w 690623"/>
                <a:gd name="connsiteY0" fmla="*/ 9854 h 100820"/>
                <a:gd name="connsiteX1" fmla="*/ 690623 w 690623"/>
                <a:gd name="connsiteY1" fmla="*/ 0 h 100820"/>
                <a:gd name="connsiteX2" fmla="*/ 0 w 690623"/>
                <a:gd name="connsiteY2" fmla="*/ 100820 h 100820"/>
                <a:gd name="connsiteX3" fmla="*/ 659505 w 690623"/>
                <a:gd name="connsiteY3" fmla="*/ 9854 h 10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0623" h="100820">
                  <a:moveTo>
                    <a:pt x="659467" y="9854"/>
                  </a:moveTo>
                  <a:cubicBezTo>
                    <a:pt x="670648" y="6860"/>
                    <a:pt x="681015" y="3582"/>
                    <a:pt x="690623" y="0"/>
                  </a:cubicBezTo>
                  <a:cubicBezTo>
                    <a:pt x="523890" y="27915"/>
                    <a:pt x="297156" y="57328"/>
                    <a:pt x="0" y="100820"/>
                  </a:cubicBezTo>
                  <a:cubicBezTo>
                    <a:pt x="215287" y="99115"/>
                    <a:pt x="434932" y="69741"/>
                    <a:pt x="659505" y="9854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BECEE"/>
                </a:gs>
                <a:gs pos="10910">
                  <a:srgbClr val="EBECEE"/>
                </a:gs>
                <a:gs pos="32610">
                  <a:srgbClr val="FAFAFB"/>
                </a:gs>
                <a:gs pos="50540">
                  <a:srgbClr val="FFFFFF"/>
                </a:gs>
                <a:gs pos="50610">
                  <a:srgbClr val="FFFFFF"/>
                </a:gs>
                <a:gs pos="6596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53042A92-E69C-5402-5A1A-D148AD6BB91C}"/>
                </a:ext>
              </a:extLst>
            </p:cNvPr>
            <p:cNvSpPr/>
            <p:nvPr/>
          </p:nvSpPr>
          <p:spPr>
            <a:xfrm>
              <a:off x="2068127" y="5346233"/>
              <a:ext cx="34036" cy="33979"/>
            </a:xfrm>
            <a:custGeom>
              <a:avLst/>
              <a:gdLst>
                <a:gd name="connsiteX0" fmla="*/ 33961 w 34036"/>
                <a:gd name="connsiteY0" fmla="*/ 16980 h 33979"/>
                <a:gd name="connsiteX1" fmla="*/ 16980 w 34036"/>
                <a:gd name="connsiteY1" fmla="*/ 33980 h 33979"/>
                <a:gd name="connsiteX2" fmla="*/ 0 w 34036"/>
                <a:gd name="connsiteY2" fmla="*/ 16980 h 33979"/>
                <a:gd name="connsiteX3" fmla="*/ 16980 w 34036"/>
                <a:gd name="connsiteY3" fmla="*/ 0 h 33979"/>
                <a:gd name="connsiteX4" fmla="*/ 34037 w 34036"/>
                <a:gd name="connsiteY4" fmla="*/ 17056 h 33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36" h="33979">
                  <a:moveTo>
                    <a:pt x="33961" y="16980"/>
                  </a:moveTo>
                  <a:cubicBezTo>
                    <a:pt x="33961" y="26342"/>
                    <a:pt x="26323" y="33980"/>
                    <a:pt x="16980" y="33980"/>
                  </a:cubicBezTo>
                  <a:cubicBezTo>
                    <a:pt x="7637" y="33980"/>
                    <a:pt x="0" y="26342"/>
                    <a:pt x="0" y="16980"/>
                  </a:cubicBezTo>
                  <a:cubicBezTo>
                    <a:pt x="0" y="7656"/>
                    <a:pt x="7619" y="0"/>
                    <a:pt x="16980" y="0"/>
                  </a:cubicBezTo>
                  <a:cubicBezTo>
                    <a:pt x="26267" y="0"/>
                    <a:pt x="34037" y="7770"/>
                    <a:pt x="34037" y="1705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AB17506-DD5A-37FB-D939-37D877EE1084}"/>
                </a:ext>
              </a:extLst>
            </p:cNvPr>
            <p:cNvSpPr/>
            <p:nvPr/>
          </p:nvSpPr>
          <p:spPr>
            <a:xfrm>
              <a:off x="2066459" y="5344584"/>
              <a:ext cx="37334" cy="37334"/>
            </a:xfrm>
            <a:custGeom>
              <a:avLst/>
              <a:gdLst>
                <a:gd name="connsiteX0" fmla="*/ 35629 w 37334"/>
                <a:gd name="connsiteY0" fmla="*/ 18629 h 37334"/>
                <a:gd name="connsiteX1" fmla="*/ 33923 w 37334"/>
                <a:gd name="connsiteY1" fmla="*/ 18629 h 37334"/>
                <a:gd name="connsiteX2" fmla="*/ 18648 w 37334"/>
                <a:gd name="connsiteY2" fmla="*/ 33942 h 37334"/>
                <a:gd name="connsiteX3" fmla="*/ 3373 w 37334"/>
                <a:gd name="connsiteY3" fmla="*/ 18629 h 37334"/>
                <a:gd name="connsiteX4" fmla="*/ 18648 w 37334"/>
                <a:gd name="connsiteY4" fmla="*/ 3354 h 37334"/>
                <a:gd name="connsiteX5" fmla="*/ 33923 w 37334"/>
                <a:gd name="connsiteY5" fmla="*/ 18629 h 37334"/>
                <a:gd name="connsiteX6" fmla="*/ 37334 w 37334"/>
                <a:gd name="connsiteY6" fmla="*/ 18629 h 37334"/>
                <a:gd name="connsiteX7" fmla="*/ 18667 w 37334"/>
                <a:gd name="connsiteY7" fmla="*/ 0 h 37334"/>
                <a:gd name="connsiteX8" fmla="*/ 0 w 37334"/>
                <a:gd name="connsiteY8" fmla="*/ 18629 h 37334"/>
                <a:gd name="connsiteX9" fmla="*/ 18667 w 37334"/>
                <a:gd name="connsiteY9" fmla="*/ 37334 h 37334"/>
                <a:gd name="connsiteX10" fmla="*/ 37334 w 37334"/>
                <a:gd name="connsiteY10" fmla="*/ 18629 h 37334"/>
                <a:gd name="connsiteX11" fmla="*/ 35629 w 37334"/>
                <a:gd name="connsiteY11" fmla="*/ 18629 h 3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34" h="37334">
                  <a:moveTo>
                    <a:pt x="35629" y="18629"/>
                  </a:moveTo>
                  <a:lnTo>
                    <a:pt x="33923" y="18629"/>
                  </a:lnTo>
                  <a:cubicBezTo>
                    <a:pt x="33923" y="27081"/>
                    <a:pt x="27081" y="33942"/>
                    <a:pt x="18648" y="33942"/>
                  </a:cubicBezTo>
                  <a:cubicBezTo>
                    <a:pt x="10215" y="33942"/>
                    <a:pt x="3373" y="27101"/>
                    <a:pt x="3373" y="18629"/>
                  </a:cubicBezTo>
                  <a:cubicBezTo>
                    <a:pt x="3373" y="10215"/>
                    <a:pt x="10215" y="3354"/>
                    <a:pt x="18648" y="3354"/>
                  </a:cubicBezTo>
                  <a:cubicBezTo>
                    <a:pt x="27081" y="3354"/>
                    <a:pt x="33923" y="10196"/>
                    <a:pt x="33923" y="18629"/>
                  </a:cubicBezTo>
                  <a:lnTo>
                    <a:pt x="37334" y="18629"/>
                  </a:lnTo>
                  <a:cubicBezTo>
                    <a:pt x="37334" y="8301"/>
                    <a:pt x="28958" y="0"/>
                    <a:pt x="18667" y="0"/>
                  </a:cubicBezTo>
                  <a:cubicBezTo>
                    <a:pt x="8376" y="0"/>
                    <a:pt x="0" y="8301"/>
                    <a:pt x="0" y="18629"/>
                  </a:cubicBezTo>
                  <a:cubicBezTo>
                    <a:pt x="0" y="28920"/>
                    <a:pt x="8376" y="37334"/>
                    <a:pt x="18667" y="37334"/>
                  </a:cubicBezTo>
                  <a:cubicBezTo>
                    <a:pt x="28958" y="37334"/>
                    <a:pt x="37334" y="28920"/>
                    <a:pt x="37334" y="18629"/>
                  </a:cubicBezTo>
                  <a:lnTo>
                    <a:pt x="35629" y="18629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53B2D23-57F4-6AAD-5673-4A78C0E84AF2}"/>
                </a:ext>
              </a:extLst>
            </p:cNvPr>
            <p:cNvSpPr/>
            <p:nvPr/>
          </p:nvSpPr>
          <p:spPr>
            <a:xfrm>
              <a:off x="2159264" y="5362967"/>
              <a:ext cx="8452" cy="8452"/>
            </a:xfrm>
            <a:custGeom>
              <a:avLst/>
              <a:gdLst>
                <a:gd name="connsiteX0" fmla="*/ 8452 w 8452"/>
                <a:gd name="connsiteY0" fmla="*/ 4226 h 8452"/>
                <a:gd name="connsiteX1" fmla="*/ 4226 w 8452"/>
                <a:gd name="connsiteY1" fmla="*/ 8453 h 8452"/>
                <a:gd name="connsiteX2" fmla="*/ 0 w 8452"/>
                <a:gd name="connsiteY2" fmla="*/ 4226 h 8452"/>
                <a:gd name="connsiteX3" fmla="*/ 4226 w 8452"/>
                <a:gd name="connsiteY3" fmla="*/ 0 h 8452"/>
                <a:gd name="connsiteX4" fmla="*/ 8452 w 8452"/>
                <a:gd name="connsiteY4" fmla="*/ 4226 h 8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2" h="8452">
                  <a:moveTo>
                    <a:pt x="8452" y="4226"/>
                  </a:moveTo>
                  <a:cubicBezTo>
                    <a:pt x="8452" y="6560"/>
                    <a:pt x="6560" y="8453"/>
                    <a:pt x="4226" y="8453"/>
                  </a:cubicBezTo>
                  <a:cubicBezTo>
                    <a:pt x="1892" y="8453"/>
                    <a:pt x="0" y="6560"/>
                    <a:pt x="0" y="4226"/>
                  </a:cubicBezTo>
                  <a:cubicBezTo>
                    <a:pt x="0" y="1892"/>
                    <a:pt x="1892" y="0"/>
                    <a:pt x="4226" y="0"/>
                  </a:cubicBezTo>
                  <a:cubicBezTo>
                    <a:pt x="6560" y="0"/>
                    <a:pt x="8452" y="1892"/>
                    <a:pt x="8452" y="422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E1DB51B3-712C-9D31-6E23-E493CB499B1C}"/>
                </a:ext>
              </a:extLst>
            </p:cNvPr>
            <p:cNvSpPr/>
            <p:nvPr/>
          </p:nvSpPr>
          <p:spPr>
            <a:xfrm>
              <a:off x="2158752" y="5362550"/>
              <a:ext cx="9286" cy="9305"/>
            </a:xfrm>
            <a:custGeom>
              <a:avLst/>
              <a:gdLst>
                <a:gd name="connsiteX0" fmla="*/ 8907 w 9286"/>
                <a:gd name="connsiteY0" fmla="*/ 4643 h 9305"/>
                <a:gd name="connsiteX1" fmla="*/ 8490 w 9286"/>
                <a:gd name="connsiteY1" fmla="*/ 4643 h 9305"/>
                <a:gd name="connsiteX2" fmla="*/ 4681 w 9286"/>
                <a:gd name="connsiteY2" fmla="*/ 8490 h 9305"/>
                <a:gd name="connsiteX3" fmla="*/ 872 w 9286"/>
                <a:gd name="connsiteY3" fmla="*/ 4643 h 9305"/>
                <a:gd name="connsiteX4" fmla="*/ 4681 w 9286"/>
                <a:gd name="connsiteY4" fmla="*/ 853 h 9305"/>
                <a:gd name="connsiteX5" fmla="*/ 8490 w 9286"/>
                <a:gd name="connsiteY5" fmla="*/ 4643 h 9305"/>
                <a:gd name="connsiteX6" fmla="*/ 9286 w 9286"/>
                <a:gd name="connsiteY6" fmla="*/ 4643 h 9305"/>
                <a:gd name="connsiteX7" fmla="*/ 4624 w 9286"/>
                <a:gd name="connsiteY7" fmla="*/ 0 h 9305"/>
                <a:gd name="connsiteX8" fmla="*/ 0 w 9286"/>
                <a:gd name="connsiteY8" fmla="*/ 4643 h 9305"/>
                <a:gd name="connsiteX9" fmla="*/ 4624 w 9286"/>
                <a:gd name="connsiteY9" fmla="*/ 9305 h 9305"/>
                <a:gd name="connsiteX10" fmla="*/ 9286 w 9286"/>
                <a:gd name="connsiteY10" fmla="*/ 4643 h 9305"/>
                <a:gd name="connsiteX11" fmla="*/ 8907 w 9286"/>
                <a:gd name="connsiteY11" fmla="*/ 4643 h 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86" h="9305">
                  <a:moveTo>
                    <a:pt x="8907" y="4643"/>
                  </a:moveTo>
                  <a:lnTo>
                    <a:pt x="8490" y="4643"/>
                  </a:lnTo>
                  <a:cubicBezTo>
                    <a:pt x="8490" y="6785"/>
                    <a:pt x="6785" y="8490"/>
                    <a:pt x="4681" y="8490"/>
                  </a:cubicBezTo>
                  <a:cubicBezTo>
                    <a:pt x="2577" y="8490"/>
                    <a:pt x="872" y="6785"/>
                    <a:pt x="872" y="4643"/>
                  </a:cubicBezTo>
                  <a:cubicBezTo>
                    <a:pt x="872" y="2559"/>
                    <a:pt x="2577" y="853"/>
                    <a:pt x="4681" y="853"/>
                  </a:cubicBezTo>
                  <a:cubicBezTo>
                    <a:pt x="6785" y="853"/>
                    <a:pt x="8490" y="2559"/>
                    <a:pt x="8490" y="4643"/>
                  </a:cubicBezTo>
                  <a:lnTo>
                    <a:pt x="9286" y="4643"/>
                  </a:lnTo>
                  <a:cubicBezTo>
                    <a:pt x="9286" y="2085"/>
                    <a:pt x="7220" y="0"/>
                    <a:pt x="4624" y="0"/>
                  </a:cubicBezTo>
                  <a:cubicBezTo>
                    <a:pt x="2066" y="0"/>
                    <a:pt x="0" y="2085"/>
                    <a:pt x="0" y="4643"/>
                  </a:cubicBezTo>
                  <a:cubicBezTo>
                    <a:pt x="0" y="7202"/>
                    <a:pt x="2066" y="9305"/>
                    <a:pt x="4624" y="9305"/>
                  </a:cubicBezTo>
                  <a:cubicBezTo>
                    <a:pt x="7220" y="9305"/>
                    <a:pt x="9286" y="7202"/>
                    <a:pt x="9286" y="4643"/>
                  </a:cubicBezTo>
                  <a:lnTo>
                    <a:pt x="8907" y="4643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8878AAD-2287-6A02-3F04-C40AA251FFC4}"/>
                </a:ext>
              </a:extLst>
            </p:cNvPr>
            <p:cNvSpPr/>
            <p:nvPr/>
          </p:nvSpPr>
          <p:spPr>
            <a:xfrm>
              <a:off x="2616634" y="5529890"/>
              <a:ext cx="79860" cy="79728"/>
            </a:xfrm>
            <a:custGeom>
              <a:avLst/>
              <a:gdLst>
                <a:gd name="connsiteX0" fmla="*/ 79766 w 79860"/>
                <a:gd name="connsiteY0" fmla="*/ 39893 h 79728"/>
                <a:gd name="connsiteX1" fmla="*/ 39873 w 79860"/>
                <a:gd name="connsiteY1" fmla="*/ 79728 h 79728"/>
                <a:gd name="connsiteX2" fmla="*/ 0 w 79860"/>
                <a:gd name="connsiteY2" fmla="*/ 39893 h 79728"/>
                <a:gd name="connsiteX3" fmla="*/ 39873 w 79860"/>
                <a:gd name="connsiteY3" fmla="*/ 0 h 79728"/>
                <a:gd name="connsiteX4" fmla="*/ 79861 w 79860"/>
                <a:gd name="connsiteY4" fmla="*/ 39988 h 7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60" h="79728">
                  <a:moveTo>
                    <a:pt x="79766" y="39893"/>
                  </a:moveTo>
                  <a:cubicBezTo>
                    <a:pt x="79766" y="61933"/>
                    <a:pt x="61914" y="79728"/>
                    <a:pt x="39873" y="79728"/>
                  </a:cubicBezTo>
                  <a:cubicBezTo>
                    <a:pt x="17871" y="79728"/>
                    <a:pt x="0" y="61952"/>
                    <a:pt x="0" y="39893"/>
                  </a:cubicBezTo>
                  <a:cubicBezTo>
                    <a:pt x="0" y="17814"/>
                    <a:pt x="17852" y="0"/>
                    <a:pt x="39873" y="0"/>
                  </a:cubicBezTo>
                  <a:cubicBezTo>
                    <a:pt x="62046" y="0"/>
                    <a:pt x="79861" y="18004"/>
                    <a:pt x="79861" y="39988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D28A51D6-AA03-1D53-F44B-FC1E0E1A9D45}"/>
                </a:ext>
              </a:extLst>
            </p:cNvPr>
            <p:cNvSpPr/>
            <p:nvPr/>
          </p:nvSpPr>
          <p:spPr>
            <a:xfrm>
              <a:off x="2344759" y="5408981"/>
              <a:ext cx="79784" cy="79784"/>
            </a:xfrm>
            <a:custGeom>
              <a:avLst/>
              <a:gdLst>
                <a:gd name="connsiteX0" fmla="*/ 79785 w 79784"/>
                <a:gd name="connsiteY0" fmla="*/ 39893 h 79784"/>
                <a:gd name="connsiteX1" fmla="*/ 39893 w 79784"/>
                <a:gd name="connsiteY1" fmla="*/ 79785 h 79784"/>
                <a:gd name="connsiteX2" fmla="*/ 0 w 79784"/>
                <a:gd name="connsiteY2" fmla="*/ 39893 h 79784"/>
                <a:gd name="connsiteX3" fmla="*/ 39893 w 79784"/>
                <a:gd name="connsiteY3" fmla="*/ 0 h 79784"/>
                <a:gd name="connsiteX4" fmla="*/ 79785 w 79784"/>
                <a:gd name="connsiteY4" fmla="*/ 39893 h 7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84" h="79784">
                  <a:moveTo>
                    <a:pt x="79785" y="39893"/>
                  </a:moveTo>
                  <a:cubicBezTo>
                    <a:pt x="79785" y="61924"/>
                    <a:pt x="61925" y="79785"/>
                    <a:pt x="39893" y="79785"/>
                  </a:cubicBezTo>
                  <a:cubicBezTo>
                    <a:pt x="17861" y="79785"/>
                    <a:pt x="0" y="61924"/>
                    <a:pt x="0" y="39893"/>
                  </a:cubicBezTo>
                  <a:cubicBezTo>
                    <a:pt x="0" y="17861"/>
                    <a:pt x="17861" y="0"/>
                    <a:pt x="39893" y="0"/>
                  </a:cubicBezTo>
                  <a:cubicBezTo>
                    <a:pt x="61925" y="0"/>
                    <a:pt x="79785" y="17861"/>
                    <a:pt x="79785" y="39893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CBE6ADE-6A21-EC82-2817-C7549C3EB04D}"/>
                </a:ext>
              </a:extLst>
            </p:cNvPr>
            <p:cNvSpPr/>
            <p:nvPr/>
          </p:nvSpPr>
          <p:spPr>
            <a:xfrm>
              <a:off x="2349535" y="5714663"/>
              <a:ext cx="1078371" cy="195674"/>
            </a:xfrm>
            <a:custGeom>
              <a:avLst/>
              <a:gdLst>
                <a:gd name="connsiteX0" fmla="*/ 1077249 w 1078371"/>
                <a:gd name="connsiteY0" fmla="*/ 126502 h 195674"/>
                <a:gd name="connsiteX1" fmla="*/ 513732 w 1078371"/>
                <a:gd name="connsiteY1" fmla="*/ 146287 h 195674"/>
                <a:gd name="connsiteX2" fmla="*/ 613169 w 1078371"/>
                <a:gd name="connsiteY2" fmla="*/ 17797 h 195674"/>
                <a:gd name="connsiteX3" fmla="*/ 281730 w 1078371"/>
                <a:gd name="connsiteY3" fmla="*/ 136394 h 195674"/>
                <a:gd name="connsiteX4" fmla="*/ 0 w 1078371"/>
                <a:gd name="connsiteY4" fmla="*/ 175908 h 195674"/>
                <a:gd name="connsiteX5" fmla="*/ 364623 w 1078371"/>
                <a:gd name="connsiteY5" fmla="*/ 195675 h 195674"/>
                <a:gd name="connsiteX6" fmla="*/ 1077192 w 1078371"/>
                <a:gd name="connsiteY6" fmla="*/ 126502 h 19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371" h="195674">
                  <a:moveTo>
                    <a:pt x="1077249" y="126502"/>
                  </a:moveTo>
                  <a:cubicBezTo>
                    <a:pt x="1108461" y="116439"/>
                    <a:pt x="478596" y="156161"/>
                    <a:pt x="513732" y="146287"/>
                  </a:cubicBezTo>
                  <a:cubicBezTo>
                    <a:pt x="763264" y="75864"/>
                    <a:pt x="1184684" y="-45727"/>
                    <a:pt x="613169" y="17797"/>
                  </a:cubicBezTo>
                  <a:cubicBezTo>
                    <a:pt x="613169" y="17797"/>
                    <a:pt x="530295" y="136394"/>
                    <a:pt x="281730" y="136394"/>
                  </a:cubicBezTo>
                  <a:cubicBezTo>
                    <a:pt x="33146" y="136394"/>
                    <a:pt x="0" y="175908"/>
                    <a:pt x="0" y="175908"/>
                  </a:cubicBezTo>
                  <a:lnTo>
                    <a:pt x="364623" y="195675"/>
                  </a:lnTo>
                  <a:cubicBezTo>
                    <a:pt x="364623" y="195675"/>
                    <a:pt x="950597" y="167248"/>
                    <a:pt x="1077192" y="126502"/>
                  </a:cubicBez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EA9EFD70-2D31-2B82-A065-33A1DBA68394}"/>
                </a:ext>
              </a:extLst>
            </p:cNvPr>
            <p:cNvSpPr/>
            <p:nvPr/>
          </p:nvSpPr>
          <p:spPr>
            <a:xfrm>
              <a:off x="2101747" y="5793294"/>
              <a:ext cx="1632843" cy="218015"/>
            </a:xfrm>
            <a:custGeom>
              <a:avLst/>
              <a:gdLst>
                <a:gd name="connsiteX0" fmla="*/ 1632806 w 1632843"/>
                <a:gd name="connsiteY0" fmla="*/ 113 h 218015"/>
                <a:gd name="connsiteX1" fmla="*/ 816024 w 1632843"/>
                <a:gd name="connsiteY1" fmla="*/ 218016 h 218015"/>
                <a:gd name="connsiteX2" fmla="*/ 0 w 1632843"/>
                <a:gd name="connsiteY2" fmla="*/ 43967 h 218015"/>
                <a:gd name="connsiteX3" fmla="*/ 1632844 w 1632843"/>
                <a:gd name="connsiteY3" fmla="*/ 0 h 21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2843" h="218015">
                  <a:moveTo>
                    <a:pt x="1632806" y="113"/>
                  </a:moveTo>
                  <a:cubicBezTo>
                    <a:pt x="1632806" y="113"/>
                    <a:pt x="1196718" y="218016"/>
                    <a:pt x="816024" y="218016"/>
                  </a:cubicBezTo>
                  <a:cubicBezTo>
                    <a:pt x="435311" y="218016"/>
                    <a:pt x="0" y="43967"/>
                    <a:pt x="0" y="43967"/>
                  </a:cubicBezTo>
                  <a:cubicBezTo>
                    <a:pt x="0" y="43967"/>
                    <a:pt x="899050" y="276878"/>
                    <a:pt x="1632844" y="0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0" name="椭圆 239">
            <a:extLst>
              <a:ext uri="{FF2B5EF4-FFF2-40B4-BE49-F238E27FC236}">
                <a16:creationId xmlns:a16="http://schemas.microsoft.com/office/drawing/2014/main" id="{20D15083-6B61-2BD0-C8C7-AAC79BF83D19}"/>
              </a:ext>
            </a:extLst>
          </p:cNvPr>
          <p:cNvSpPr/>
          <p:nvPr/>
        </p:nvSpPr>
        <p:spPr>
          <a:xfrm>
            <a:off x="-538138" y="2981784"/>
            <a:ext cx="1076275" cy="1076275"/>
          </a:xfrm>
          <a:prstGeom prst="ellipse">
            <a:avLst/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1" name="椭圆 240">
            <a:extLst>
              <a:ext uri="{FF2B5EF4-FFF2-40B4-BE49-F238E27FC236}">
                <a16:creationId xmlns:a16="http://schemas.microsoft.com/office/drawing/2014/main" id="{EF74854E-2842-CAD5-AA80-1E3C6352A00C}"/>
              </a:ext>
            </a:extLst>
          </p:cNvPr>
          <p:cNvSpPr/>
          <p:nvPr/>
        </p:nvSpPr>
        <p:spPr>
          <a:xfrm>
            <a:off x="4964261" y="4802023"/>
            <a:ext cx="316493" cy="316493"/>
          </a:xfrm>
          <a:prstGeom prst="ellipse">
            <a:avLst/>
          </a:prstGeom>
          <a:noFill/>
          <a:ln w="127000">
            <a:solidFill>
              <a:srgbClr val="EFF3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弧形 243">
            <a:extLst>
              <a:ext uri="{FF2B5EF4-FFF2-40B4-BE49-F238E27FC236}">
                <a16:creationId xmlns:a16="http://schemas.microsoft.com/office/drawing/2014/main" id="{587F90AE-7F81-748E-97F5-5B46F44E3D52}"/>
              </a:ext>
            </a:extLst>
          </p:cNvPr>
          <p:cNvSpPr/>
          <p:nvPr/>
        </p:nvSpPr>
        <p:spPr>
          <a:xfrm rot="1559460" flipV="1">
            <a:off x="909177" y="1842601"/>
            <a:ext cx="936693" cy="920264"/>
          </a:xfrm>
          <a:prstGeom prst="arc">
            <a:avLst>
              <a:gd name="adj1" fmla="val 9559758"/>
              <a:gd name="adj2" fmla="val 16167842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弧形 244">
            <a:extLst>
              <a:ext uri="{FF2B5EF4-FFF2-40B4-BE49-F238E27FC236}">
                <a16:creationId xmlns:a16="http://schemas.microsoft.com/office/drawing/2014/main" id="{EBADDA3C-D623-BB69-4C48-82310E78433C}"/>
              </a:ext>
            </a:extLst>
          </p:cNvPr>
          <p:cNvSpPr/>
          <p:nvPr/>
        </p:nvSpPr>
        <p:spPr>
          <a:xfrm rot="16200000">
            <a:off x="2667223" y="-565028"/>
            <a:ext cx="1581959" cy="1581959"/>
          </a:xfrm>
          <a:prstGeom prst="arc">
            <a:avLst>
              <a:gd name="adj1" fmla="val 15289390"/>
              <a:gd name="adj2" fmla="val 9841896"/>
            </a:avLst>
          </a:prstGeom>
          <a:ln w="381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弧形 326">
            <a:extLst>
              <a:ext uri="{FF2B5EF4-FFF2-40B4-BE49-F238E27FC236}">
                <a16:creationId xmlns:a16="http://schemas.microsoft.com/office/drawing/2014/main" id="{9D5C8356-D153-6AEB-1233-182D84C8B470}"/>
              </a:ext>
            </a:extLst>
          </p:cNvPr>
          <p:cNvSpPr/>
          <p:nvPr/>
        </p:nvSpPr>
        <p:spPr>
          <a:xfrm rot="16200000">
            <a:off x="668857" y="4732479"/>
            <a:ext cx="1581959" cy="1581959"/>
          </a:xfrm>
          <a:prstGeom prst="arc">
            <a:avLst>
              <a:gd name="adj1" fmla="val 6634923"/>
              <a:gd name="adj2" fmla="val 20797668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id="{F58AA049-0177-3DC4-1699-F4AE13149769}"/>
              </a:ext>
            </a:extLst>
          </p:cNvPr>
          <p:cNvSpPr txBox="1"/>
          <p:nvPr/>
        </p:nvSpPr>
        <p:spPr>
          <a:xfrm>
            <a:off x="6180320" y="1761418"/>
            <a:ext cx="44037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快看世界体" pitchFamily="50" charset="-122"/>
                <a:ea typeface="快看世界体" pitchFamily="50" charset="-122"/>
              </a:rPr>
              <a:t>夏日清凉小清新</a:t>
            </a:r>
          </a:p>
        </p:txBody>
      </p:sp>
      <p:sp>
        <p:nvSpPr>
          <p:cNvPr id="332" name="文本框 331">
            <a:extLst>
              <a:ext uri="{FF2B5EF4-FFF2-40B4-BE49-F238E27FC236}">
                <a16:creationId xmlns:a16="http://schemas.microsoft.com/office/drawing/2014/main" id="{027558DE-3D72-5A9D-BFCE-ACCA783921C6}"/>
              </a:ext>
            </a:extLst>
          </p:cNvPr>
          <p:cNvSpPr txBox="1"/>
          <p:nvPr/>
        </p:nvSpPr>
        <p:spPr>
          <a:xfrm>
            <a:off x="6669135" y="2681145"/>
            <a:ext cx="3264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夏日清新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商务通用</a:t>
            </a:r>
          </a:p>
        </p:txBody>
      </p:sp>
      <p:sp>
        <p:nvSpPr>
          <p:cNvPr id="333" name="弧形 332">
            <a:extLst>
              <a:ext uri="{FF2B5EF4-FFF2-40B4-BE49-F238E27FC236}">
                <a16:creationId xmlns:a16="http://schemas.microsoft.com/office/drawing/2014/main" id="{E1EFC9E4-05AB-BE52-9B1B-79ADD60AAB16}"/>
              </a:ext>
            </a:extLst>
          </p:cNvPr>
          <p:cNvSpPr/>
          <p:nvPr/>
        </p:nvSpPr>
        <p:spPr>
          <a:xfrm rot="16200000">
            <a:off x="9800115" y="-495919"/>
            <a:ext cx="1581959" cy="1581959"/>
          </a:xfrm>
          <a:prstGeom prst="arc">
            <a:avLst>
              <a:gd name="adj1" fmla="val 12077025"/>
              <a:gd name="adj2" fmla="val 8090069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文本框 333">
            <a:extLst>
              <a:ext uri="{FF2B5EF4-FFF2-40B4-BE49-F238E27FC236}">
                <a16:creationId xmlns:a16="http://schemas.microsoft.com/office/drawing/2014/main" id="{6982C072-8546-FBC1-E53D-96BBF7CA8B31}"/>
              </a:ext>
            </a:extLst>
          </p:cNvPr>
          <p:cNvSpPr txBox="1"/>
          <p:nvPr/>
        </p:nvSpPr>
        <p:spPr>
          <a:xfrm>
            <a:off x="5810250" y="3305168"/>
            <a:ext cx="498969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4CE063C3-D7CC-78BC-4CE4-4B75AF10E7B3}"/>
              </a:ext>
            </a:extLst>
          </p:cNvPr>
          <p:cNvGrpSpPr/>
          <p:nvPr/>
        </p:nvGrpSpPr>
        <p:grpSpPr>
          <a:xfrm>
            <a:off x="6688055" y="4633263"/>
            <a:ext cx="3753393" cy="280989"/>
            <a:chOff x="4289813" y="5868701"/>
            <a:chExt cx="2026200" cy="280989"/>
          </a:xfrm>
        </p:grpSpPr>
        <p:sp>
          <p:nvSpPr>
            <p:cNvPr id="336" name="文本框 335">
              <a:extLst>
                <a:ext uri="{FF2B5EF4-FFF2-40B4-BE49-F238E27FC236}">
                  <a16:creationId xmlns:a16="http://schemas.microsoft.com/office/drawing/2014/main" id="{562ED79D-31B0-6812-6EF9-606C02E9E7A9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37" name="文本框 336">
              <a:extLst>
                <a:ext uri="{FF2B5EF4-FFF2-40B4-BE49-F238E27FC236}">
                  <a16:creationId xmlns:a16="http://schemas.microsoft.com/office/drawing/2014/main" id="{8B0B2164-7ECF-CBD5-D268-E5FA37E21E01}"/>
                </a:ext>
              </a:extLst>
            </p:cNvPr>
            <p:cNvSpPr txBox="1"/>
            <p:nvPr/>
          </p:nvSpPr>
          <p:spPr>
            <a:xfrm>
              <a:off x="5296191" y="5872691"/>
              <a:ext cx="10198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2023.06.21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39" name="弧形 338">
            <a:extLst>
              <a:ext uri="{FF2B5EF4-FFF2-40B4-BE49-F238E27FC236}">
                <a16:creationId xmlns:a16="http://schemas.microsoft.com/office/drawing/2014/main" id="{70BEE945-0F0B-2452-DFEF-30CD47E4F6F0}"/>
              </a:ext>
            </a:extLst>
          </p:cNvPr>
          <p:cNvSpPr/>
          <p:nvPr/>
        </p:nvSpPr>
        <p:spPr>
          <a:xfrm rot="7718626" flipV="1">
            <a:off x="10478817" y="5146778"/>
            <a:ext cx="936693" cy="920264"/>
          </a:xfrm>
          <a:prstGeom prst="arc">
            <a:avLst>
              <a:gd name="adj1" fmla="val 19204194"/>
              <a:gd name="adj2" fmla="val 13082275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弧形 345">
            <a:extLst>
              <a:ext uri="{FF2B5EF4-FFF2-40B4-BE49-F238E27FC236}">
                <a16:creationId xmlns:a16="http://schemas.microsoft.com/office/drawing/2014/main" id="{6288AB85-F33E-0039-49CC-B4904AC39C35}"/>
              </a:ext>
            </a:extLst>
          </p:cNvPr>
          <p:cNvSpPr/>
          <p:nvPr/>
        </p:nvSpPr>
        <p:spPr>
          <a:xfrm rot="6710573" flipV="1">
            <a:off x="6844677" y="5731429"/>
            <a:ext cx="936693" cy="920264"/>
          </a:xfrm>
          <a:prstGeom prst="arc">
            <a:avLst>
              <a:gd name="adj1" fmla="val 13144554"/>
              <a:gd name="adj2" fmla="val 16167842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9ADABFF-6452-46D1-F4BA-571CF1644DD7}"/>
              </a:ext>
            </a:extLst>
          </p:cNvPr>
          <p:cNvSpPr/>
          <p:nvPr/>
        </p:nvSpPr>
        <p:spPr>
          <a:xfrm rot="3705768">
            <a:off x="5069942" y="3827885"/>
            <a:ext cx="879587" cy="800407"/>
          </a:xfrm>
          <a:custGeom>
            <a:avLst/>
            <a:gdLst>
              <a:gd name="connsiteX0" fmla="*/ 0 w 921361"/>
              <a:gd name="connsiteY0" fmla="*/ 787400 h 787400"/>
              <a:gd name="connsiteX1" fmla="*/ 152400 w 921361"/>
              <a:gd name="connsiteY1" fmla="*/ 317500 h 787400"/>
              <a:gd name="connsiteX2" fmla="*/ 825500 w 921361"/>
              <a:gd name="connsiteY2" fmla="*/ 342900 h 787400"/>
              <a:gd name="connsiteX3" fmla="*/ 901700 w 921361"/>
              <a:gd name="connsiteY3" fmla="*/ 0 h 787400"/>
              <a:gd name="connsiteX0" fmla="*/ 0 w 977340"/>
              <a:gd name="connsiteY0" fmla="*/ 819122 h 819122"/>
              <a:gd name="connsiteX1" fmla="*/ 152400 w 977340"/>
              <a:gd name="connsiteY1" fmla="*/ 349222 h 819122"/>
              <a:gd name="connsiteX2" fmla="*/ 825500 w 977340"/>
              <a:gd name="connsiteY2" fmla="*/ 374622 h 819122"/>
              <a:gd name="connsiteX3" fmla="*/ 970983 w 977340"/>
              <a:gd name="connsiteY3" fmla="*/ 0 h 819122"/>
              <a:gd name="connsiteX0" fmla="*/ 0 w 970983"/>
              <a:gd name="connsiteY0" fmla="*/ 819122 h 819122"/>
              <a:gd name="connsiteX1" fmla="*/ 152400 w 970983"/>
              <a:gd name="connsiteY1" fmla="*/ 349222 h 819122"/>
              <a:gd name="connsiteX2" fmla="*/ 825500 w 970983"/>
              <a:gd name="connsiteY2" fmla="*/ 374622 h 819122"/>
              <a:gd name="connsiteX3" fmla="*/ 970983 w 970983"/>
              <a:gd name="connsiteY3" fmla="*/ 0 h 819122"/>
              <a:gd name="connsiteX0" fmla="*/ 0 w 1059540"/>
              <a:gd name="connsiteY0" fmla="*/ 819122 h 819122"/>
              <a:gd name="connsiteX1" fmla="*/ 152400 w 1059540"/>
              <a:gd name="connsiteY1" fmla="*/ 349222 h 819122"/>
              <a:gd name="connsiteX2" fmla="*/ 825500 w 1059540"/>
              <a:gd name="connsiteY2" fmla="*/ 374622 h 819122"/>
              <a:gd name="connsiteX3" fmla="*/ 970983 w 1059540"/>
              <a:gd name="connsiteY3" fmla="*/ 0 h 819122"/>
              <a:gd name="connsiteX0" fmla="*/ 0 w 999503"/>
              <a:gd name="connsiteY0" fmla="*/ 819122 h 819122"/>
              <a:gd name="connsiteX1" fmla="*/ 152400 w 999503"/>
              <a:gd name="connsiteY1" fmla="*/ 349222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999503"/>
              <a:gd name="connsiteY0" fmla="*/ 819122 h 819122"/>
              <a:gd name="connsiteX1" fmla="*/ 312535 w 999503"/>
              <a:gd name="connsiteY1" fmla="*/ 485421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882361"/>
              <a:gd name="connsiteY0" fmla="*/ 800407 h 800407"/>
              <a:gd name="connsiteX1" fmla="*/ 195393 w 882361"/>
              <a:gd name="connsiteY1" fmla="*/ 485421 h 800407"/>
              <a:gd name="connsiteX2" fmla="*/ 708358 w 882361"/>
              <a:gd name="connsiteY2" fmla="*/ 374622 h 800407"/>
              <a:gd name="connsiteX3" fmla="*/ 853841 w 882361"/>
              <a:gd name="connsiteY3" fmla="*/ 0 h 800407"/>
              <a:gd name="connsiteX0" fmla="*/ 286 w 882647"/>
              <a:gd name="connsiteY0" fmla="*/ 800407 h 800407"/>
              <a:gd name="connsiteX1" fmla="*/ 195679 w 882647"/>
              <a:gd name="connsiteY1" fmla="*/ 485421 h 800407"/>
              <a:gd name="connsiteX2" fmla="*/ 708644 w 882647"/>
              <a:gd name="connsiteY2" fmla="*/ 374622 h 800407"/>
              <a:gd name="connsiteX3" fmla="*/ 854127 w 882647"/>
              <a:gd name="connsiteY3" fmla="*/ 0 h 800407"/>
              <a:gd name="connsiteX0" fmla="*/ 452 w 882813"/>
              <a:gd name="connsiteY0" fmla="*/ 800407 h 800407"/>
              <a:gd name="connsiteX1" fmla="*/ 162663 w 882813"/>
              <a:gd name="connsiteY1" fmla="*/ 458710 h 800407"/>
              <a:gd name="connsiteX2" fmla="*/ 708810 w 882813"/>
              <a:gd name="connsiteY2" fmla="*/ 374622 h 800407"/>
              <a:gd name="connsiteX3" fmla="*/ 854293 w 882813"/>
              <a:gd name="connsiteY3" fmla="*/ 0 h 800407"/>
              <a:gd name="connsiteX0" fmla="*/ 1026 w 883387"/>
              <a:gd name="connsiteY0" fmla="*/ 800407 h 800407"/>
              <a:gd name="connsiteX1" fmla="*/ 163237 w 883387"/>
              <a:gd name="connsiteY1" fmla="*/ 458710 h 800407"/>
              <a:gd name="connsiteX2" fmla="*/ 709384 w 883387"/>
              <a:gd name="connsiteY2" fmla="*/ 374622 h 800407"/>
              <a:gd name="connsiteX3" fmla="*/ 854867 w 883387"/>
              <a:gd name="connsiteY3" fmla="*/ 0 h 800407"/>
              <a:gd name="connsiteX0" fmla="*/ 425 w 879587"/>
              <a:gd name="connsiteY0" fmla="*/ 800407 h 800407"/>
              <a:gd name="connsiteX1" fmla="*/ 162636 w 879587"/>
              <a:gd name="connsiteY1" fmla="*/ 458710 h 800407"/>
              <a:gd name="connsiteX2" fmla="*/ 685688 w 879587"/>
              <a:gd name="connsiteY2" fmla="*/ 385196 h 800407"/>
              <a:gd name="connsiteX3" fmla="*/ 854266 w 879587"/>
              <a:gd name="connsiteY3" fmla="*/ 0 h 800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87" h="800407">
                <a:moveTo>
                  <a:pt x="425" y="800407"/>
                </a:moveTo>
                <a:cubicBezTo>
                  <a:pt x="-5384" y="573630"/>
                  <a:pt x="48426" y="527912"/>
                  <a:pt x="162636" y="458710"/>
                </a:cubicBezTo>
                <a:cubicBezTo>
                  <a:pt x="276846" y="389508"/>
                  <a:pt x="560805" y="438113"/>
                  <a:pt x="685688" y="385196"/>
                </a:cubicBezTo>
                <a:cubicBezTo>
                  <a:pt x="810571" y="332279"/>
                  <a:pt x="934120" y="266237"/>
                  <a:pt x="854266" y="0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625D4A4-58F7-E493-8E39-73E68AAD4FC1}"/>
              </a:ext>
            </a:extLst>
          </p:cNvPr>
          <p:cNvSpPr/>
          <p:nvPr/>
        </p:nvSpPr>
        <p:spPr>
          <a:xfrm>
            <a:off x="4778088" y="1258728"/>
            <a:ext cx="1032293" cy="378773"/>
          </a:xfrm>
          <a:custGeom>
            <a:avLst/>
            <a:gdLst>
              <a:gd name="connsiteX0" fmla="*/ 0 w 638628"/>
              <a:gd name="connsiteY0" fmla="*/ 87465 h 234328"/>
              <a:gd name="connsiteX1" fmla="*/ 275771 w 638628"/>
              <a:gd name="connsiteY1" fmla="*/ 232608 h 234328"/>
              <a:gd name="connsiteX2" fmla="*/ 348343 w 638628"/>
              <a:gd name="connsiteY2" fmla="*/ 379 h 234328"/>
              <a:gd name="connsiteX3" fmla="*/ 638628 w 638628"/>
              <a:gd name="connsiteY3" fmla="*/ 189065 h 23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628" h="234328">
                <a:moveTo>
                  <a:pt x="0" y="87465"/>
                </a:moveTo>
                <a:cubicBezTo>
                  <a:pt x="108857" y="167293"/>
                  <a:pt x="217714" y="247122"/>
                  <a:pt x="275771" y="232608"/>
                </a:cubicBezTo>
                <a:cubicBezTo>
                  <a:pt x="333828" y="218094"/>
                  <a:pt x="287867" y="7636"/>
                  <a:pt x="348343" y="379"/>
                </a:cubicBezTo>
                <a:cubicBezTo>
                  <a:pt x="408819" y="-6878"/>
                  <a:pt x="523723" y="91093"/>
                  <a:pt x="638628" y="189065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06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33531F46-3A96-0663-EDC0-FE8E73FAF649}"/>
              </a:ext>
            </a:extLst>
          </p:cNvPr>
          <p:cNvCxnSpPr/>
          <p:nvPr/>
        </p:nvCxnSpPr>
        <p:spPr>
          <a:xfrm>
            <a:off x="1" y="3197749"/>
            <a:ext cx="12192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六边形 2">
            <a:extLst>
              <a:ext uri="{FF2B5EF4-FFF2-40B4-BE49-F238E27FC236}">
                <a16:creationId xmlns:a16="http://schemas.microsoft.com/office/drawing/2014/main" id="{DE5115EA-4295-6C2C-7731-839EF068C05E}"/>
              </a:ext>
            </a:extLst>
          </p:cNvPr>
          <p:cNvSpPr/>
          <p:nvPr/>
        </p:nvSpPr>
        <p:spPr>
          <a:xfrm rot="19700829">
            <a:off x="705524" y="2633617"/>
            <a:ext cx="1263917" cy="1100301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EFF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0FE1BD29-C7DC-CC72-09CA-FBB7CB20E9CA}"/>
              </a:ext>
            </a:extLst>
          </p:cNvPr>
          <p:cNvSpPr/>
          <p:nvPr/>
        </p:nvSpPr>
        <p:spPr>
          <a:xfrm rot="19700829">
            <a:off x="2602523" y="2520658"/>
            <a:ext cx="1609214" cy="140089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68C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DC424B48-C89C-46F9-E88A-F435C90597A3}"/>
              </a:ext>
            </a:extLst>
          </p:cNvPr>
          <p:cNvSpPr/>
          <p:nvPr/>
        </p:nvSpPr>
        <p:spPr>
          <a:xfrm rot="19700829">
            <a:off x="4977057" y="2352781"/>
            <a:ext cx="2122385" cy="1847639"/>
          </a:xfrm>
          <a:prstGeom prst="hexagon">
            <a:avLst>
              <a:gd name="adj" fmla="val 30369"/>
              <a:gd name="vf" fmla="val 115470"/>
            </a:avLst>
          </a:prstGeom>
          <a:gradFill>
            <a:gsLst>
              <a:gs pos="0">
                <a:srgbClr val="EFF36F"/>
              </a:gs>
              <a:gs pos="100000">
                <a:srgbClr val="68C14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205F7A95-C37C-4926-F3A4-75BAB2975481}"/>
              </a:ext>
            </a:extLst>
          </p:cNvPr>
          <p:cNvSpPr/>
          <p:nvPr/>
        </p:nvSpPr>
        <p:spPr>
          <a:xfrm rot="19700829">
            <a:off x="7883107" y="2666794"/>
            <a:ext cx="1162502" cy="1012014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68C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8" name="组 4">
            <a:extLst>
              <a:ext uri="{FF2B5EF4-FFF2-40B4-BE49-F238E27FC236}">
                <a16:creationId xmlns:a16="http://schemas.microsoft.com/office/drawing/2014/main" id="{A27D0BD9-1E37-2FB1-9A93-D1FF5F50E9E4}"/>
              </a:ext>
            </a:extLst>
          </p:cNvPr>
          <p:cNvGrpSpPr/>
          <p:nvPr/>
        </p:nvGrpSpPr>
        <p:grpSpPr>
          <a:xfrm>
            <a:off x="1015030" y="2786586"/>
            <a:ext cx="643757" cy="771525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13" name="Freeform 47">
              <a:extLst>
                <a:ext uri="{FF2B5EF4-FFF2-40B4-BE49-F238E27FC236}">
                  <a16:creationId xmlns:a16="http://schemas.microsoft.com/office/drawing/2014/main" id="{9D9D16A7-3418-0069-07FA-FC2F6230B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48">
              <a:extLst>
                <a:ext uri="{FF2B5EF4-FFF2-40B4-BE49-F238E27FC236}">
                  <a16:creationId xmlns:a16="http://schemas.microsoft.com/office/drawing/2014/main" id="{736FD0B9-58A1-8413-8D81-30C90C503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49">
              <a:extLst>
                <a:ext uri="{FF2B5EF4-FFF2-40B4-BE49-F238E27FC236}">
                  <a16:creationId xmlns:a16="http://schemas.microsoft.com/office/drawing/2014/main" id="{97F93D87-6135-84EF-513A-236194FB52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Rectangle 50">
              <a:extLst>
                <a:ext uri="{FF2B5EF4-FFF2-40B4-BE49-F238E27FC236}">
                  <a16:creationId xmlns:a16="http://schemas.microsoft.com/office/drawing/2014/main" id="{03A799FE-6BD1-5B1E-9A2B-6F2307128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Rectangle 51">
              <a:extLst>
                <a:ext uri="{FF2B5EF4-FFF2-40B4-BE49-F238E27FC236}">
                  <a16:creationId xmlns:a16="http://schemas.microsoft.com/office/drawing/2014/main" id="{A6B36D9D-D45B-5BEE-6777-B2734B1C8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52">
              <a:extLst>
                <a:ext uri="{FF2B5EF4-FFF2-40B4-BE49-F238E27FC236}">
                  <a16:creationId xmlns:a16="http://schemas.microsoft.com/office/drawing/2014/main" id="{C8D37109-D901-9F89-1C9C-A46EC1F50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53">
              <a:extLst>
                <a:ext uri="{FF2B5EF4-FFF2-40B4-BE49-F238E27FC236}">
                  <a16:creationId xmlns:a16="http://schemas.microsoft.com/office/drawing/2014/main" id="{BF464EAB-1CA2-59CC-A292-1B4C571FD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54">
              <a:extLst>
                <a:ext uri="{FF2B5EF4-FFF2-40B4-BE49-F238E27FC236}">
                  <a16:creationId xmlns:a16="http://schemas.microsoft.com/office/drawing/2014/main" id="{7592BEC5-D250-4E9C-A9BD-FF0E02F7B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55">
              <a:extLst>
                <a:ext uri="{FF2B5EF4-FFF2-40B4-BE49-F238E27FC236}">
                  <a16:creationId xmlns:a16="http://schemas.microsoft.com/office/drawing/2014/main" id="{994A785B-7C7A-600A-4C32-9E8E68E86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56">
              <a:extLst>
                <a:ext uri="{FF2B5EF4-FFF2-40B4-BE49-F238E27FC236}">
                  <a16:creationId xmlns:a16="http://schemas.microsoft.com/office/drawing/2014/main" id="{103FCDCF-D828-993A-3EC9-0C44CD793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Freeform 124">
            <a:extLst>
              <a:ext uri="{FF2B5EF4-FFF2-40B4-BE49-F238E27FC236}">
                <a16:creationId xmlns:a16="http://schemas.microsoft.com/office/drawing/2014/main" id="{896CEEF0-39EB-0A1C-F54F-8642C4667C73}"/>
              </a:ext>
            </a:extLst>
          </p:cNvPr>
          <p:cNvSpPr>
            <a:spLocks noEditPoints="1"/>
          </p:cNvSpPr>
          <p:nvPr/>
        </p:nvSpPr>
        <p:spPr bwMode="auto">
          <a:xfrm>
            <a:off x="8202422" y="2830788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B99CB97-27BD-AAF4-F079-DE8314890D2E}"/>
              </a:ext>
            </a:extLst>
          </p:cNvPr>
          <p:cNvSpPr txBox="1"/>
          <p:nvPr/>
        </p:nvSpPr>
        <p:spPr>
          <a:xfrm>
            <a:off x="5446041" y="2496148"/>
            <a:ext cx="1659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84%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73FA4E36-4415-8F8D-3EF2-7FE23226CE19}"/>
              </a:ext>
            </a:extLst>
          </p:cNvPr>
          <p:cNvCxnSpPr/>
          <p:nvPr/>
        </p:nvCxnSpPr>
        <p:spPr>
          <a:xfrm>
            <a:off x="5431293" y="3276600"/>
            <a:ext cx="1175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上箭头 45">
            <a:extLst>
              <a:ext uri="{FF2B5EF4-FFF2-40B4-BE49-F238E27FC236}">
                <a16:creationId xmlns:a16="http://schemas.microsoft.com/office/drawing/2014/main" id="{3C226D3C-665E-17FE-E71C-49289B01FFB8}"/>
              </a:ext>
            </a:extLst>
          </p:cNvPr>
          <p:cNvSpPr/>
          <p:nvPr/>
        </p:nvSpPr>
        <p:spPr>
          <a:xfrm>
            <a:off x="5867401" y="3433437"/>
            <a:ext cx="427703" cy="479094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id="{0358F478-1EF4-93C7-5037-AB93F8606857}"/>
              </a:ext>
            </a:extLst>
          </p:cNvPr>
          <p:cNvSpPr/>
          <p:nvPr/>
        </p:nvSpPr>
        <p:spPr>
          <a:xfrm rot="19700829">
            <a:off x="9908618" y="2573311"/>
            <a:ext cx="1534157" cy="1335558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EFF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0EB6356-44A7-0574-04EF-31DED10BC91B}"/>
              </a:ext>
            </a:extLst>
          </p:cNvPr>
          <p:cNvSpPr txBox="1"/>
          <p:nvPr/>
        </p:nvSpPr>
        <p:spPr>
          <a:xfrm>
            <a:off x="3118864" y="2905361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r>
              <a:rPr lang="zh-CN" altLang="en-US" sz="16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92BFB98-2BBB-06CC-F38A-9649D6413758}"/>
              </a:ext>
            </a:extLst>
          </p:cNvPr>
          <p:cNvSpPr txBox="1"/>
          <p:nvPr/>
        </p:nvSpPr>
        <p:spPr>
          <a:xfrm>
            <a:off x="10393026" y="2905361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593F9C0-F152-694A-E469-98190D6D9465}"/>
              </a:ext>
            </a:extLst>
          </p:cNvPr>
          <p:cNvGrpSpPr/>
          <p:nvPr/>
        </p:nvGrpSpPr>
        <p:grpSpPr>
          <a:xfrm>
            <a:off x="2319305" y="4297309"/>
            <a:ext cx="2235567" cy="1021955"/>
            <a:chOff x="-207528" y="1931934"/>
            <a:chExt cx="2235567" cy="10219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283EA8A-B96D-8B96-81AF-7CFB531CCDFE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367555B-C177-9D3E-3D20-F87334919CC2}"/>
                </a:ext>
              </a:extLst>
            </p:cNvPr>
            <p:cNvSpPr txBox="1"/>
            <p:nvPr/>
          </p:nvSpPr>
          <p:spPr>
            <a:xfrm>
              <a:off x="-20752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99BCC9-60D5-011A-423D-64902502CADB}"/>
              </a:ext>
            </a:extLst>
          </p:cNvPr>
          <p:cNvGrpSpPr/>
          <p:nvPr/>
        </p:nvGrpSpPr>
        <p:grpSpPr>
          <a:xfrm>
            <a:off x="7346574" y="4297309"/>
            <a:ext cx="2235567" cy="1021955"/>
            <a:chOff x="-207528" y="1931934"/>
            <a:chExt cx="2235567" cy="10219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4416F0B-A1C5-EEF8-2A54-AA292628BA5A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3AAE60B-9A52-EC02-323C-3478181C63C3}"/>
                </a:ext>
              </a:extLst>
            </p:cNvPr>
            <p:cNvSpPr txBox="1"/>
            <p:nvPr/>
          </p:nvSpPr>
          <p:spPr>
            <a:xfrm>
              <a:off x="-20752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83DB56B-A77C-13CA-52DB-B2D1335C308C}"/>
              </a:ext>
            </a:extLst>
          </p:cNvPr>
          <p:cNvGrpSpPr/>
          <p:nvPr/>
        </p:nvGrpSpPr>
        <p:grpSpPr>
          <a:xfrm>
            <a:off x="4978217" y="4555978"/>
            <a:ext cx="2235567" cy="1021955"/>
            <a:chOff x="-207528" y="1931934"/>
            <a:chExt cx="2235567" cy="10219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EE6E98-D0C8-C4F3-4B11-BA912B49150E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1557202-02A6-7E9C-2C59-A684ACA8B7A1}"/>
                </a:ext>
              </a:extLst>
            </p:cNvPr>
            <p:cNvSpPr txBox="1"/>
            <p:nvPr/>
          </p:nvSpPr>
          <p:spPr>
            <a:xfrm>
              <a:off x="-20752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8412E3B-3494-3603-29DE-106004ACB102}"/>
              </a:ext>
            </a:extLst>
          </p:cNvPr>
          <p:cNvGrpSpPr/>
          <p:nvPr/>
        </p:nvGrpSpPr>
        <p:grpSpPr>
          <a:xfrm>
            <a:off x="8305801" y="1533501"/>
            <a:ext cx="3004056" cy="791122"/>
            <a:chOff x="-1088780" y="1931934"/>
            <a:chExt cx="3004056" cy="7911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093A96F-99C1-0A43-DDF0-6C091584253A}"/>
                </a:ext>
              </a:extLst>
            </p:cNvPr>
            <p:cNvSpPr txBox="1"/>
            <p:nvPr/>
          </p:nvSpPr>
          <p:spPr>
            <a:xfrm>
              <a:off x="-1088780" y="2190603"/>
              <a:ext cx="30040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3868A7C-9821-5BB8-2775-639807A433A7}"/>
                </a:ext>
              </a:extLst>
            </p:cNvPr>
            <p:cNvSpPr txBox="1"/>
            <p:nvPr/>
          </p:nvSpPr>
          <p:spPr>
            <a:xfrm>
              <a:off x="-37058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7C727A0-BDE6-371A-C985-B0EA425DFB28}"/>
              </a:ext>
            </a:extLst>
          </p:cNvPr>
          <p:cNvGrpSpPr/>
          <p:nvPr/>
        </p:nvGrpSpPr>
        <p:grpSpPr>
          <a:xfrm>
            <a:off x="889843" y="1533501"/>
            <a:ext cx="2954588" cy="791122"/>
            <a:chOff x="-94764" y="1931934"/>
            <a:chExt cx="2954588" cy="7911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0052D75-8580-8C79-BB44-CDA5582360F5}"/>
                </a:ext>
              </a:extLst>
            </p:cNvPr>
            <p:cNvSpPr txBox="1"/>
            <p:nvPr/>
          </p:nvSpPr>
          <p:spPr>
            <a:xfrm>
              <a:off x="-94764" y="2190603"/>
              <a:ext cx="29545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4413F9F-B248-85F5-C243-1147FE5546B4}"/>
                </a:ext>
              </a:extLst>
            </p:cNvPr>
            <p:cNvSpPr txBox="1"/>
            <p:nvPr/>
          </p:nvSpPr>
          <p:spPr>
            <a:xfrm>
              <a:off x="-632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2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椭圆 3">
            <a:extLst>
              <a:ext uri="{FF2B5EF4-FFF2-40B4-BE49-F238E27FC236}">
                <a16:creationId xmlns:a16="http://schemas.microsoft.com/office/drawing/2014/main" id="{B156C351-3540-87DC-BDB2-D13C3B41D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984" y="2211669"/>
            <a:ext cx="2576757" cy="2577503"/>
          </a:xfrm>
          <a:prstGeom prst="ellipse">
            <a:avLst/>
          </a:prstGeom>
          <a:blipFill dpi="0" rotWithShape="1">
            <a:blip r:embed="rId3"/>
            <a:srcRect/>
            <a:tile tx="-1397000" ty="-9969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zh-CN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4C4F9819-7B9B-3843-0E07-C7FE96C86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8155" y="1738702"/>
            <a:ext cx="3522416" cy="3523435"/>
          </a:xfrm>
          <a:prstGeom prst="ellipse">
            <a:avLst/>
          </a:prstGeom>
          <a:noFill/>
          <a:ln w="12700" cap="flat" cmpd="sng">
            <a:solidFill>
              <a:schemeClr val="tx1">
                <a:lumMod val="65000"/>
                <a:lumOff val="3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1" tIns="45696" rIns="91391" bIns="45696" anchor="ctr"/>
          <a:lstStyle/>
          <a:p>
            <a:pPr algn="ctr"/>
            <a:endParaRPr lang="zh-CN" altLang="zh-CN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TextBox 38">
            <a:extLst>
              <a:ext uri="{FF2B5EF4-FFF2-40B4-BE49-F238E27FC236}">
                <a16:creationId xmlns:a16="http://schemas.microsoft.com/office/drawing/2014/main" id="{06B8EC6E-C189-AA1D-D9A1-69B6CA993D33}"/>
              </a:ext>
            </a:extLst>
          </p:cNvPr>
          <p:cNvSpPr txBox="1"/>
          <p:nvPr/>
        </p:nvSpPr>
        <p:spPr>
          <a:xfrm>
            <a:off x="5771916" y="3105859"/>
            <a:ext cx="639820" cy="646282"/>
          </a:xfrm>
          <a:prstGeom prst="rect">
            <a:avLst/>
          </a:prstGeom>
          <a:noFill/>
        </p:spPr>
        <p:txBody>
          <a:bodyPr wrap="none" lIns="91391" tIns="45696" rIns="91391" bIns="45696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26ABD46-0C5D-F32D-E357-6086E9217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0606" y="2814779"/>
            <a:ext cx="1372473" cy="1372870"/>
          </a:xfrm>
          <a:prstGeom prst="ellipse">
            <a:avLst/>
          </a:prstGeom>
          <a:solidFill>
            <a:srgbClr val="68C149"/>
          </a:solidFill>
          <a:ln w="2540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291E000-DCAD-E193-051B-228DF54ED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3920" y="1124483"/>
            <a:ext cx="1372473" cy="1372869"/>
          </a:xfrm>
          <a:prstGeom prst="ellipse">
            <a:avLst/>
          </a:prstGeom>
          <a:solidFill>
            <a:srgbClr val="EFF36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zh-CN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椭圆 8">
            <a:extLst>
              <a:ext uri="{FF2B5EF4-FFF2-40B4-BE49-F238E27FC236}">
                <a16:creationId xmlns:a16="http://schemas.microsoft.com/office/drawing/2014/main" id="{669DAA46-A94C-54EC-DD9F-FC198D741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6274" y="2814779"/>
            <a:ext cx="1374059" cy="1372870"/>
          </a:xfrm>
          <a:prstGeom prst="ellipse">
            <a:avLst/>
          </a:prstGeom>
          <a:solidFill>
            <a:srgbClr val="68C149"/>
          </a:solidFill>
          <a:ln w="2540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椭圆 9">
            <a:extLst>
              <a:ext uri="{FF2B5EF4-FFF2-40B4-BE49-F238E27FC236}">
                <a16:creationId xmlns:a16="http://schemas.microsoft.com/office/drawing/2014/main" id="{552F60C7-B3D5-08F2-54A4-8A60874FAD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8827" y="4360646"/>
            <a:ext cx="1372473" cy="1372870"/>
          </a:xfrm>
          <a:prstGeom prst="ellipse">
            <a:avLst/>
          </a:prstGeom>
          <a:solidFill>
            <a:srgbClr val="EFF36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zh-CN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4F1B53F-9AD2-8FFC-166E-1A60F21860DE}"/>
              </a:ext>
            </a:extLst>
          </p:cNvPr>
          <p:cNvGrpSpPr/>
          <p:nvPr/>
        </p:nvGrpSpPr>
        <p:grpSpPr>
          <a:xfrm>
            <a:off x="5854894" y="4881560"/>
            <a:ext cx="556842" cy="389790"/>
            <a:chOff x="5752315" y="4809755"/>
            <a:chExt cx="762000" cy="533400"/>
          </a:xfrm>
          <a:solidFill>
            <a:schemeClr val="bg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73BEDAA-7311-3D45-B121-4CA52A2B83B8}"/>
                </a:ext>
              </a:extLst>
            </p:cNvPr>
            <p:cNvSpPr/>
            <p:nvPr/>
          </p:nvSpPr>
          <p:spPr>
            <a:xfrm>
              <a:off x="5752315" y="4809755"/>
              <a:ext cx="476250" cy="428625"/>
            </a:xfrm>
            <a:custGeom>
              <a:avLst/>
              <a:gdLst>
                <a:gd name="connsiteX0" fmla="*/ 323850 w 476250"/>
                <a:gd name="connsiteY0" fmla="*/ 66675 h 428625"/>
                <a:gd name="connsiteX1" fmla="*/ 476250 w 476250"/>
                <a:gd name="connsiteY1" fmla="*/ 66675 h 428625"/>
                <a:gd name="connsiteX2" fmla="*/ 476250 w 476250"/>
                <a:gd name="connsiteY2" fmla="*/ 38100 h 428625"/>
                <a:gd name="connsiteX3" fmla="*/ 438150 w 476250"/>
                <a:gd name="connsiteY3" fmla="*/ 0 h 428625"/>
                <a:gd name="connsiteX4" fmla="*/ 38100 w 476250"/>
                <a:gd name="connsiteY4" fmla="*/ 0 h 428625"/>
                <a:gd name="connsiteX5" fmla="*/ 0 w 476250"/>
                <a:gd name="connsiteY5" fmla="*/ 38100 h 428625"/>
                <a:gd name="connsiteX6" fmla="*/ 0 w 476250"/>
                <a:gd name="connsiteY6" fmla="*/ 295275 h 428625"/>
                <a:gd name="connsiteX7" fmla="*/ 38100 w 476250"/>
                <a:gd name="connsiteY7" fmla="*/ 333375 h 428625"/>
                <a:gd name="connsiteX8" fmla="*/ 95250 w 476250"/>
                <a:gd name="connsiteY8" fmla="*/ 333375 h 428625"/>
                <a:gd name="connsiteX9" fmla="*/ 95250 w 476250"/>
                <a:gd name="connsiteY9" fmla="*/ 428625 h 428625"/>
                <a:gd name="connsiteX10" fmla="*/ 190500 w 476250"/>
                <a:gd name="connsiteY10" fmla="*/ 333375 h 428625"/>
                <a:gd name="connsiteX11" fmla="*/ 247650 w 476250"/>
                <a:gd name="connsiteY11" fmla="*/ 333375 h 428625"/>
                <a:gd name="connsiteX12" fmla="*/ 247650 w 476250"/>
                <a:gd name="connsiteY12" fmla="*/ 142875 h 428625"/>
                <a:gd name="connsiteX13" fmla="*/ 323850 w 476250"/>
                <a:gd name="connsiteY13" fmla="*/ 6667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50" h="428625">
                  <a:moveTo>
                    <a:pt x="323850" y="66675"/>
                  </a:moveTo>
                  <a:lnTo>
                    <a:pt x="476250" y="66675"/>
                  </a:ln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95250" y="333375"/>
                  </a:lnTo>
                  <a:lnTo>
                    <a:pt x="95250" y="428625"/>
                  </a:lnTo>
                  <a:lnTo>
                    <a:pt x="190500" y="333375"/>
                  </a:lnTo>
                  <a:lnTo>
                    <a:pt x="247650" y="333375"/>
                  </a:lnTo>
                  <a:lnTo>
                    <a:pt x="247650" y="142875"/>
                  </a:lnTo>
                  <a:cubicBezTo>
                    <a:pt x="247650" y="100965"/>
                    <a:pt x="281940" y="66675"/>
                    <a:pt x="323850" y="66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92FF899-0B48-132D-0CB6-8ABD7104CAF9}"/>
                </a:ext>
              </a:extLst>
            </p:cNvPr>
            <p:cNvSpPr/>
            <p:nvPr/>
          </p:nvSpPr>
          <p:spPr>
            <a:xfrm>
              <a:off x="6038065" y="4914530"/>
              <a:ext cx="476250" cy="428625"/>
            </a:xfrm>
            <a:custGeom>
              <a:avLst/>
              <a:gdLst>
                <a:gd name="connsiteX0" fmla="*/ 438150 w 476250"/>
                <a:gd name="connsiteY0" fmla="*/ 0 h 428625"/>
                <a:gd name="connsiteX1" fmla="*/ 38100 w 476250"/>
                <a:gd name="connsiteY1" fmla="*/ 0 h 428625"/>
                <a:gd name="connsiteX2" fmla="*/ 0 w 476250"/>
                <a:gd name="connsiteY2" fmla="*/ 38100 h 428625"/>
                <a:gd name="connsiteX3" fmla="*/ 0 w 476250"/>
                <a:gd name="connsiteY3" fmla="*/ 295275 h 428625"/>
                <a:gd name="connsiteX4" fmla="*/ 38100 w 476250"/>
                <a:gd name="connsiteY4" fmla="*/ 333375 h 428625"/>
                <a:gd name="connsiteX5" fmla="*/ 285750 w 476250"/>
                <a:gd name="connsiteY5" fmla="*/ 333375 h 428625"/>
                <a:gd name="connsiteX6" fmla="*/ 381000 w 476250"/>
                <a:gd name="connsiteY6" fmla="*/ 428625 h 428625"/>
                <a:gd name="connsiteX7" fmla="*/ 381000 w 476250"/>
                <a:gd name="connsiteY7" fmla="*/ 333375 h 428625"/>
                <a:gd name="connsiteX8" fmla="*/ 438150 w 476250"/>
                <a:gd name="connsiteY8" fmla="*/ 333375 h 428625"/>
                <a:gd name="connsiteX9" fmla="*/ 476250 w 476250"/>
                <a:gd name="connsiteY9" fmla="*/ 295275 h 428625"/>
                <a:gd name="connsiteX10" fmla="*/ 476250 w 476250"/>
                <a:gd name="connsiteY10" fmla="*/ 38100 h 428625"/>
                <a:gd name="connsiteX11" fmla="*/ 438150 w 476250"/>
                <a:gd name="connsiteY11" fmla="*/ 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250" h="428625">
                  <a:moveTo>
                    <a:pt x="43815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285750" y="333375"/>
                  </a:lnTo>
                  <a:lnTo>
                    <a:pt x="381000" y="428625"/>
                  </a:lnTo>
                  <a:lnTo>
                    <a:pt x="381000" y="333375"/>
                  </a:lnTo>
                  <a:lnTo>
                    <a:pt x="438150" y="333375"/>
                  </a:lnTo>
                  <a:cubicBezTo>
                    <a:pt x="459105" y="333375"/>
                    <a:pt x="476250" y="316230"/>
                    <a:pt x="476250" y="295275"/>
                  </a:cubicBez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3" name="图形 21" descr="剪贴板 纯色填充">
            <a:extLst>
              <a:ext uri="{FF2B5EF4-FFF2-40B4-BE49-F238E27FC236}">
                <a16:creationId xmlns:a16="http://schemas.microsoft.com/office/drawing/2014/main" id="{B7A109B0-50F1-DE1C-01F6-3013CDB48FE1}"/>
              </a:ext>
            </a:extLst>
          </p:cNvPr>
          <p:cNvSpPr/>
          <p:nvPr/>
        </p:nvSpPr>
        <p:spPr>
          <a:xfrm>
            <a:off x="4233790" y="3233279"/>
            <a:ext cx="402118" cy="518862"/>
          </a:xfrm>
          <a:custGeom>
            <a:avLst/>
            <a:gdLst>
              <a:gd name="connsiteX0" fmla="*/ 533400 w 590550"/>
              <a:gd name="connsiteY0" fmla="*/ 704850 h 762000"/>
              <a:gd name="connsiteX1" fmla="*/ 57150 w 590550"/>
              <a:gd name="connsiteY1" fmla="*/ 704850 h 762000"/>
              <a:gd name="connsiteX2" fmla="*/ 57150 w 590550"/>
              <a:gd name="connsiteY2" fmla="*/ 114300 h 762000"/>
              <a:gd name="connsiteX3" fmla="*/ 161925 w 590550"/>
              <a:gd name="connsiteY3" fmla="*/ 114300 h 762000"/>
              <a:gd name="connsiteX4" fmla="*/ 161925 w 590550"/>
              <a:gd name="connsiteY4" fmla="*/ 171450 h 762000"/>
              <a:gd name="connsiteX5" fmla="*/ 428625 w 590550"/>
              <a:gd name="connsiteY5" fmla="*/ 171450 h 762000"/>
              <a:gd name="connsiteX6" fmla="*/ 428625 w 590550"/>
              <a:gd name="connsiteY6" fmla="*/ 114300 h 762000"/>
              <a:gd name="connsiteX7" fmla="*/ 533400 w 590550"/>
              <a:gd name="connsiteY7" fmla="*/ 114300 h 762000"/>
              <a:gd name="connsiteX8" fmla="*/ 533400 w 590550"/>
              <a:gd name="connsiteY8" fmla="*/ 704850 h 762000"/>
              <a:gd name="connsiteX9" fmla="*/ 295275 w 590550"/>
              <a:gd name="connsiteY9" fmla="*/ 38100 h 762000"/>
              <a:gd name="connsiteX10" fmla="*/ 323850 w 590550"/>
              <a:gd name="connsiteY10" fmla="*/ 66675 h 762000"/>
              <a:gd name="connsiteX11" fmla="*/ 295275 w 590550"/>
              <a:gd name="connsiteY11" fmla="*/ 95250 h 762000"/>
              <a:gd name="connsiteX12" fmla="*/ 266700 w 590550"/>
              <a:gd name="connsiteY12" fmla="*/ 66675 h 762000"/>
              <a:gd name="connsiteX13" fmla="*/ 275273 w 590550"/>
              <a:gd name="connsiteY13" fmla="*/ 46672 h 762000"/>
              <a:gd name="connsiteX14" fmla="*/ 295275 w 590550"/>
              <a:gd name="connsiteY14" fmla="*/ 38100 h 762000"/>
              <a:gd name="connsiteX15" fmla="*/ 552450 w 590550"/>
              <a:gd name="connsiteY15" fmla="*/ 57150 h 762000"/>
              <a:gd name="connsiteX16" fmla="*/ 390525 w 590550"/>
              <a:gd name="connsiteY16" fmla="*/ 57150 h 762000"/>
              <a:gd name="connsiteX17" fmla="*/ 390525 w 590550"/>
              <a:gd name="connsiteY17" fmla="*/ 38100 h 762000"/>
              <a:gd name="connsiteX18" fmla="*/ 352425 w 590550"/>
              <a:gd name="connsiteY18" fmla="*/ 0 h 762000"/>
              <a:gd name="connsiteX19" fmla="*/ 238125 w 590550"/>
              <a:gd name="connsiteY19" fmla="*/ 0 h 762000"/>
              <a:gd name="connsiteX20" fmla="*/ 200025 w 590550"/>
              <a:gd name="connsiteY20" fmla="*/ 38100 h 762000"/>
              <a:gd name="connsiteX21" fmla="*/ 200025 w 590550"/>
              <a:gd name="connsiteY21" fmla="*/ 57150 h 762000"/>
              <a:gd name="connsiteX22" fmla="*/ 38100 w 590550"/>
              <a:gd name="connsiteY22" fmla="*/ 57150 h 762000"/>
              <a:gd name="connsiteX23" fmla="*/ 0 w 590550"/>
              <a:gd name="connsiteY23" fmla="*/ 95250 h 762000"/>
              <a:gd name="connsiteX24" fmla="*/ 0 w 590550"/>
              <a:gd name="connsiteY24" fmla="*/ 723900 h 762000"/>
              <a:gd name="connsiteX25" fmla="*/ 38100 w 590550"/>
              <a:gd name="connsiteY25" fmla="*/ 762000 h 762000"/>
              <a:gd name="connsiteX26" fmla="*/ 552450 w 590550"/>
              <a:gd name="connsiteY26" fmla="*/ 762000 h 762000"/>
              <a:gd name="connsiteX27" fmla="*/ 590550 w 590550"/>
              <a:gd name="connsiteY27" fmla="*/ 723900 h 762000"/>
              <a:gd name="connsiteX28" fmla="*/ 590550 w 590550"/>
              <a:gd name="connsiteY28" fmla="*/ 95250 h 762000"/>
              <a:gd name="connsiteX29" fmla="*/ 552450 w 590550"/>
              <a:gd name="connsiteY29" fmla="*/ 5715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90550" h="762000">
                <a:moveTo>
                  <a:pt x="533400" y="704850"/>
                </a:moveTo>
                <a:lnTo>
                  <a:pt x="57150" y="704850"/>
                </a:lnTo>
                <a:lnTo>
                  <a:pt x="57150" y="114300"/>
                </a:lnTo>
                <a:lnTo>
                  <a:pt x="161925" y="114300"/>
                </a:lnTo>
                <a:lnTo>
                  <a:pt x="161925" y="171450"/>
                </a:lnTo>
                <a:lnTo>
                  <a:pt x="428625" y="171450"/>
                </a:lnTo>
                <a:lnTo>
                  <a:pt x="428625" y="114300"/>
                </a:lnTo>
                <a:lnTo>
                  <a:pt x="533400" y="114300"/>
                </a:lnTo>
                <a:lnTo>
                  <a:pt x="533400" y="704850"/>
                </a:lnTo>
                <a:close/>
                <a:moveTo>
                  <a:pt x="295275" y="38100"/>
                </a:moveTo>
                <a:cubicBezTo>
                  <a:pt x="311468" y="38100"/>
                  <a:pt x="323850" y="50483"/>
                  <a:pt x="323850" y="66675"/>
                </a:cubicBezTo>
                <a:cubicBezTo>
                  <a:pt x="323850" y="82868"/>
                  <a:pt x="311468" y="95250"/>
                  <a:pt x="295275" y="95250"/>
                </a:cubicBezTo>
                <a:cubicBezTo>
                  <a:pt x="279083" y="95250"/>
                  <a:pt x="266700" y="82868"/>
                  <a:pt x="266700" y="66675"/>
                </a:cubicBezTo>
                <a:cubicBezTo>
                  <a:pt x="266700" y="59055"/>
                  <a:pt x="269558" y="51435"/>
                  <a:pt x="275273" y="46672"/>
                </a:cubicBezTo>
                <a:cubicBezTo>
                  <a:pt x="280035" y="40958"/>
                  <a:pt x="287655" y="38100"/>
                  <a:pt x="295275" y="38100"/>
                </a:cubicBezTo>
                <a:close/>
                <a:moveTo>
                  <a:pt x="552450" y="57150"/>
                </a:moveTo>
                <a:lnTo>
                  <a:pt x="390525" y="57150"/>
                </a:lnTo>
                <a:lnTo>
                  <a:pt x="390525" y="38100"/>
                </a:lnTo>
                <a:cubicBezTo>
                  <a:pt x="390525" y="17145"/>
                  <a:pt x="373380" y="0"/>
                  <a:pt x="352425" y="0"/>
                </a:cubicBezTo>
                <a:lnTo>
                  <a:pt x="238125" y="0"/>
                </a:lnTo>
                <a:cubicBezTo>
                  <a:pt x="217170" y="0"/>
                  <a:pt x="200025" y="17145"/>
                  <a:pt x="200025" y="38100"/>
                </a:cubicBezTo>
                <a:lnTo>
                  <a:pt x="200025" y="57150"/>
                </a:lnTo>
                <a:lnTo>
                  <a:pt x="38100" y="57150"/>
                </a:lnTo>
                <a:cubicBezTo>
                  <a:pt x="17145" y="57150"/>
                  <a:pt x="0" y="74295"/>
                  <a:pt x="0" y="95250"/>
                </a:cubicBezTo>
                <a:lnTo>
                  <a:pt x="0" y="723900"/>
                </a:lnTo>
                <a:cubicBezTo>
                  <a:pt x="0" y="744855"/>
                  <a:pt x="17145" y="762000"/>
                  <a:pt x="38100" y="762000"/>
                </a:cubicBezTo>
                <a:lnTo>
                  <a:pt x="552450" y="762000"/>
                </a:lnTo>
                <a:cubicBezTo>
                  <a:pt x="573405" y="762000"/>
                  <a:pt x="590550" y="744855"/>
                  <a:pt x="590550" y="723900"/>
                </a:cubicBezTo>
                <a:lnTo>
                  <a:pt x="590550" y="95250"/>
                </a:lnTo>
                <a:cubicBezTo>
                  <a:pt x="590550" y="74295"/>
                  <a:pt x="573405" y="57150"/>
                  <a:pt x="552450" y="5715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1C043D3-2200-09DF-9FE9-58CB35F61E91}"/>
              </a:ext>
            </a:extLst>
          </p:cNvPr>
          <p:cNvGrpSpPr/>
          <p:nvPr/>
        </p:nvGrpSpPr>
        <p:grpSpPr>
          <a:xfrm>
            <a:off x="5839342" y="1517052"/>
            <a:ext cx="572394" cy="576578"/>
            <a:chOff x="5734538" y="1411482"/>
            <a:chExt cx="782002" cy="787718"/>
          </a:xfrm>
          <a:solidFill>
            <a:schemeClr val="bg1"/>
          </a:soli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9D22E5F-2C36-CF4F-4D0F-6494D8281FF3}"/>
                </a:ext>
              </a:extLst>
            </p:cNvPr>
            <p:cNvSpPr/>
            <p:nvPr/>
          </p:nvSpPr>
          <p:spPr>
            <a:xfrm>
              <a:off x="6020288" y="1411482"/>
              <a:ext cx="496252" cy="320992"/>
            </a:xfrm>
            <a:custGeom>
              <a:avLst/>
              <a:gdLst>
                <a:gd name="connsiteX0" fmla="*/ 422910 w 496252"/>
                <a:gd name="connsiteY0" fmla="*/ 124777 h 320992"/>
                <a:gd name="connsiteX1" fmla="*/ 328613 w 496252"/>
                <a:gd name="connsiteY1" fmla="*/ 45720 h 320992"/>
                <a:gd name="connsiteX2" fmla="*/ 313373 w 496252"/>
                <a:gd name="connsiteY2" fmla="*/ 46672 h 320992"/>
                <a:gd name="connsiteX3" fmla="*/ 215265 w 496252"/>
                <a:gd name="connsiteY3" fmla="*/ 0 h 320992"/>
                <a:gd name="connsiteX4" fmla="*/ 93345 w 496252"/>
                <a:gd name="connsiteY4" fmla="*/ 92393 h 320992"/>
                <a:gd name="connsiteX5" fmla="*/ 0 w 496252"/>
                <a:gd name="connsiteY5" fmla="*/ 205740 h 320992"/>
                <a:gd name="connsiteX6" fmla="*/ 114300 w 496252"/>
                <a:gd name="connsiteY6" fmla="*/ 320993 h 320992"/>
                <a:gd name="connsiteX7" fmla="*/ 114300 w 496252"/>
                <a:gd name="connsiteY7" fmla="*/ 320993 h 320992"/>
                <a:gd name="connsiteX8" fmla="*/ 400050 w 496252"/>
                <a:gd name="connsiteY8" fmla="*/ 320993 h 320992"/>
                <a:gd name="connsiteX9" fmla="*/ 496253 w 496252"/>
                <a:gd name="connsiteY9" fmla="*/ 220980 h 320992"/>
                <a:gd name="connsiteX10" fmla="*/ 422910 w 496252"/>
                <a:gd name="connsiteY10" fmla="*/ 124777 h 320992"/>
                <a:gd name="connsiteX11" fmla="*/ 394335 w 496252"/>
                <a:gd name="connsiteY11" fmla="*/ 263843 h 320992"/>
                <a:gd name="connsiteX12" fmla="*/ 112395 w 496252"/>
                <a:gd name="connsiteY12" fmla="*/ 263843 h 320992"/>
                <a:gd name="connsiteX13" fmla="*/ 61913 w 496252"/>
                <a:gd name="connsiteY13" fmla="*/ 230505 h 320992"/>
                <a:gd name="connsiteX14" fmla="*/ 68580 w 496252"/>
                <a:gd name="connsiteY14" fmla="*/ 169545 h 320992"/>
                <a:gd name="connsiteX15" fmla="*/ 115252 w 496252"/>
                <a:gd name="connsiteY15" fmla="*/ 145733 h 320992"/>
                <a:gd name="connsiteX16" fmla="*/ 124777 w 496252"/>
                <a:gd name="connsiteY16" fmla="*/ 146685 h 320992"/>
                <a:gd name="connsiteX17" fmla="*/ 141923 w 496252"/>
                <a:gd name="connsiteY17" fmla="*/ 149543 h 320992"/>
                <a:gd name="connsiteX18" fmla="*/ 141923 w 496252"/>
                <a:gd name="connsiteY18" fmla="*/ 130493 h 320992"/>
                <a:gd name="connsiteX19" fmla="*/ 198120 w 496252"/>
                <a:gd name="connsiteY19" fmla="*/ 59055 h 320992"/>
                <a:gd name="connsiteX20" fmla="*/ 215265 w 496252"/>
                <a:gd name="connsiteY20" fmla="*/ 57150 h 320992"/>
                <a:gd name="connsiteX21" fmla="*/ 215265 w 496252"/>
                <a:gd name="connsiteY21" fmla="*/ 57150 h 320992"/>
                <a:gd name="connsiteX22" fmla="*/ 215265 w 496252"/>
                <a:gd name="connsiteY22" fmla="*/ 57150 h 320992"/>
                <a:gd name="connsiteX23" fmla="*/ 215265 w 496252"/>
                <a:gd name="connsiteY23" fmla="*/ 57150 h 320992"/>
                <a:gd name="connsiteX24" fmla="*/ 280035 w 496252"/>
                <a:gd name="connsiteY24" fmla="*/ 97155 h 320992"/>
                <a:gd name="connsiteX25" fmla="*/ 285750 w 496252"/>
                <a:gd name="connsiteY25" fmla="*/ 108585 h 320992"/>
                <a:gd name="connsiteX26" fmla="*/ 298133 w 496252"/>
                <a:gd name="connsiteY26" fmla="*/ 103823 h 320992"/>
                <a:gd name="connsiteX27" fmla="*/ 317183 w 496252"/>
                <a:gd name="connsiteY27" fmla="*/ 100965 h 320992"/>
                <a:gd name="connsiteX28" fmla="*/ 351473 w 496252"/>
                <a:gd name="connsiteY28" fmla="*/ 111443 h 320992"/>
                <a:gd name="connsiteX29" fmla="*/ 376238 w 496252"/>
                <a:gd name="connsiteY29" fmla="*/ 160020 h 320992"/>
                <a:gd name="connsiteX30" fmla="*/ 376238 w 496252"/>
                <a:gd name="connsiteY30" fmla="*/ 175260 h 320992"/>
                <a:gd name="connsiteX31" fmla="*/ 395288 w 496252"/>
                <a:gd name="connsiteY31" fmla="*/ 175260 h 320992"/>
                <a:gd name="connsiteX32" fmla="*/ 440055 w 496252"/>
                <a:gd name="connsiteY32" fmla="*/ 220028 h 320992"/>
                <a:gd name="connsiteX33" fmla="*/ 394335 w 496252"/>
                <a:gd name="connsiteY33" fmla="*/ 263843 h 32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96252" h="320992">
                  <a:moveTo>
                    <a:pt x="422910" y="124777"/>
                  </a:moveTo>
                  <a:cubicBezTo>
                    <a:pt x="415290" y="80010"/>
                    <a:pt x="375285" y="45720"/>
                    <a:pt x="328613" y="45720"/>
                  </a:cubicBezTo>
                  <a:cubicBezTo>
                    <a:pt x="323850" y="45720"/>
                    <a:pt x="318135" y="46672"/>
                    <a:pt x="313373" y="46672"/>
                  </a:cubicBezTo>
                  <a:cubicBezTo>
                    <a:pt x="290513" y="18097"/>
                    <a:pt x="255270" y="0"/>
                    <a:pt x="215265" y="0"/>
                  </a:cubicBezTo>
                  <a:cubicBezTo>
                    <a:pt x="157163" y="0"/>
                    <a:pt x="108585" y="39052"/>
                    <a:pt x="93345" y="92393"/>
                  </a:cubicBezTo>
                  <a:cubicBezTo>
                    <a:pt x="40005" y="102870"/>
                    <a:pt x="0" y="149543"/>
                    <a:pt x="0" y="205740"/>
                  </a:cubicBezTo>
                  <a:cubicBezTo>
                    <a:pt x="0" y="269557"/>
                    <a:pt x="51435" y="320993"/>
                    <a:pt x="114300" y="320993"/>
                  </a:cubicBezTo>
                  <a:lnTo>
                    <a:pt x="114300" y="320993"/>
                  </a:lnTo>
                  <a:cubicBezTo>
                    <a:pt x="114300" y="320993"/>
                    <a:pt x="396240" y="320993"/>
                    <a:pt x="400050" y="320993"/>
                  </a:cubicBezTo>
                  <a:cubicBezTo>
                    <a:pt x="455295" y="320993"/>
                    <a:pt x="496253" y="276225"/>
                    <a:pt x="496253" y="220980"/>
                  </a:cubicBezTo>
                  <a:cubicBezTo>
                    <a:pt x="496253" y="175260"/>
                    <a:pt x="464820" y="137160"/>
                    <a:pt x="422910" y="124777"/>
                  </a:cubicBezTo>
                  <a:close/>
                  <a:moveTo>
                    <a:pt x="394335" y="263843"/>
                  </a:moveTo>
                  <a:lnTo>
                    <a:pt x="112395" y="263843"/>
                  </a:lnTo>
                  <a:cubicBezTo>
                    <a:pt x="90488" y="261937"/>
                    <a:pt x="71438" y="249555"/>
                    <a:pt x="61913" y="230505"/>
                  </a:cubicBezTo>
                  <a:cubicBezTo>
                    <a:pt x="53340" y="210503"/>
                    <a:pt x="55245" y="187643"/>
                    <a:pt x="68580" y="169545"/>
                  </a:cubicBezTo>
                  <a:cubicBezTo>
                    <a:pt x="80010" y="154305"/>
                    <a:pt x="97155" y="145733"/>
                    <a:pt x="115252" y="145733"/>
                  </a:cubicBezTo>
                  <a:cubicBezTo>
                    <a:pt x="118110" y="145733"/>
                    <a:pt x="121920" y="145733"/>
                    <a:pt x="124777" y="146685"/>
                  </a:cubicBezTo>
                  <a:lnTo>
                    <a:pt x="141923" y="149543"/>
                  </a:lnTo>
                  <a:lnTo>
                    <a:pt x="141923" y="130493"/>
                  </a:lnTo>
                  <a:cubicBezTo>
                    <a:pt x="141923" y="96202"/>
                    <a:pt x="164783" y="66675"/>
                    <a:pt x="198120" y="59055"/>
                  </a:cubicBezTo>
                  <a:cubicBezTo>
                    <a:pt x="203835" y="58102"/>
                    <a:pt x="209550" y="57150"/>
                    <a:pt x="215265" y="57150"/>
                  </a:cubicBezTo>
                  <a:cubicBezTo>
                    <a:pt x="215265" y="57150"/>
                    <a:pt x="215265" y="57150"/>
                    <a:pt x="215265" y="57150"/>
                  </a:cubicBezTo>
                  <a:lnTo>
                    <a:pt x="215265" y="57150"/>
                  </a:lnTo>
                  <a:cubicBezTo>
                    <a:pt x="215265" y="57150"/>
                    <a:pt x="215265" y="57150"/>
                    <a:pt x="215265" y="57150"/>
                  </a:cubicBezTo>
                  <a:cubicBezTo>
                    <a:pt x="242888" y="57150"/>
                    <a:pt x="267653" y="72390"/>
                    <a:pt x="280035" y="97155"/>
                  </a:cubicBezTo>
                  <a:lnTo>
                    <a:pt x="285750" y="108585"/>
                  </a:lnTo>
                  <a:lnTo>
                    <a:pt x="298133" y="103823"/>
                  </a:lnTo>
                  <a:cubicBezTo>
                    <a:pt x="303848" y="101918"/>
                    <a:pt x="310515" y="100965"/>
                    <a:pt x="317183" y="100965"/>
                  </a:cubicBezTo>
                  <a:cubicBezTo>
                    <a:pt x="329565" y="100965"/>
                    <a:pt x="340995" y="104775"/>
                    <a:pt x="351473" y="111443"/>
                  </a:cubicBezTo>
                  <a:cubicBezTo>
                    <a:pt x="366713" y="122873"/>
                    <a:pt x="376238" y="140970"/>
                    <a:pt x="376238" y="160020"/>
                  </a:cubicBezTo>
                  <a:lnTo>
                    <a:pt x="376238" y="175260"/>
                  </a:lnTo>
                  <a:lnTo>
                    <a:pt x="395288" y="175260"/>
                  </a:lnTo>
                  <a:cubicBezTo>
                    <a:pt x="420053" y="175260"/>
                    <a:pt x="440055" y="195262"/>
                    <a:pt x="440055" y="220028"/>
                  </a:cubicBezTo>
                  <a:cubicBezTo>
                    <a:pt x="439103" y="243840"/>
                    <a:pt x="419100" y="263843"/>
                    <a:pt x="394335" y="2638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37C83CB-263F-A321-0373-D32B9EF66A7D}"/>
                </a:ext>
              </a:extLst>
            </p:cNvPr>
            <p:cNvSpPr/>
            <p:nvPr/>
          </p:nvSpPr>
          <p:spPr>
            <a:xfrm>
              <a:off x="5734538" y="1770575"/>
              <a:ext cx="457200" cy="428625"/>
            </a:xfrm>
            <a:custGeom>
              <a:avLst/>
              <a:gdLst>
                <a:gd name="connsiteX0" fmla="*/ 426720 w 457200"/>
                <a:gd name="connsiteY0" fmla="*/ 0 h 428625"/>
                <a:gd name="connsiteX1" fmla="*/ 30480 w 457200"/>
                <a:gd name="connsiteY1" fmla="*/ 0 h 428625"/>
                <a:gd name="connsiteX2" fmla="*/ 0 w 457200"/>
                <a:gd name="connsiteY2" fmla="*/ 30480 h 428625"/>
                <a:gd name="connsiteX3" fmla="*/ 0 w 457200"/>
                <a:gd name="connsiteY3" fmla="*/ 302895 h 428625"/>
                <a:gd name="connsiteX4" fmla="*/ 30480 w 457200"/>
                <a:gd name="connsiteY4" fmla="*/ 333375 h 428625"/>
                <a:gd name="connsiteX5" fmla="*/ 30480 w 457200"/>
                <a:gd name="connsiteY5" fmla="*/ 333375 h 428625"/>
                <a:gd name="connsiteX6" fmla="*/ 180975 w 457200"/>
                <a:gd name="connsiteY6" fmla="*/ 333375 h 428625"/>
                <a:gd name="connsiteX7" fmla="*/ 180975 w 457200"/>
                <a:gd name="connsiteY7" fmla="*/ 371475 h 428625"/>
                <a:gd name="connsiteX8" fmla="*/ 114300 w 457200"/>
                <a:gd name="connsiteY8" fmla="*/ 371475 h 428625"/>
                <a:gd name="connsiteX9" fmla="*/ 114300 w 457200"/>
                <a:gd name="connsiteY9" fmla="*/ 428625 h 428625"/>
                <a:gd name="connsiteX10" fmla="*/ 342900 w 457200"/>
                <a:gd name="connsiteY10" fmla="*/ 428625 h 428625"/>
                <a:gd name="connsiteX11" fmla="*/ 342900 w 457200"/>
                <a:gd name="connsiteY11" fmla="*/ 371475 h 428625"/>
                <a:gd name="connsiteX12" fmla="*/ 276225 w 457200"/>
                <a:gd name="connsiteY12" fmla="*/ 371475 h 428625"/>
                <a:gd name="connsiteX13" fmla="*/ 276225 w 457200"/>
                <a:gd name="connsiteY13" fmla="*/ 333375 h 428625"/>
                <a:gd name="connsiteX14" fmla="*/ 426720 w 457200"/>
                <a:gd name="connsiteY14" fmla="*/ 333375 h 428625"/>
                <a:gd name="connsiteX15" fmla="*/ 457200 w 457200"/>
                <a:gd name="connsiteY15" fmla="*/ 302895 h 428625"/>
                <a:gd name="connsiteX16" fmla="*/ 457200 w 457200"/>
                <a:gd name="connsiteY16" fmla="*/ 302895 h 428625"/>
                <a:gd name="connsiteX17" fmla="*/ 457200 w 457200"/>
                <a:gd name="connsiteY17" fmla="*/ 30480 h 428625"/>
                <a:gd name="connsiteX18" fmla="*/ 426720 w 457200"/>
                <a:gd name="connsiteY18" fmla="*/ 0 h 428625"/>
                <a:gd name="connsiteX19" fmla="*/ 400050 w 457200"/>
                <a:gd name="connsiteY19" fmla="*/ 276225 h 428625"/>
                <a:gd name="connsiteX20" fmla="*/ 57150 w 457200"/>
                <a:gd name="connsiteY20" fmla="*/ 276225 h 428625"/>
                <a:gd name="connsiteX21" fmla="*/ 57150 w 457200"/>
                <a:gd name="connsiteY21" fmla="*/ 57150 h 428625"/>
                <a:gd name="connsiteX22" fmla="*/ 400050 w 457200"/>
                <a:gd name="connsiteY22" fmla="*/ 57150 h 428625"/>
                <a:gd name="connsiteX23" fmla="*/ 400050 w 457200"/>
                <a:gd name="connsiteY23" fmla="*/ 2762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200" h="428625">
                  <a:moveTo>
                    <a:pt x="426720" y="0"/>
                  </a:moveTo>
                  <a:lnTo>
                    <a:pt x="30480" y="0"/>
                  </a:lnTo>
                  <a:cubicBezTo>
                    <a:pt x="13335" y="0"/>
                    <a:pt x="0" y="13335"/>
                    <a:pt x="0" y="30480"/>
                  </a:cubicBezTo>
                  <a:lnTo>
                    <a:pt x="0" y="302895"/>
                  </a:lnTo>
                  <a:cubicBezTo>
                    <a:pt x="0" y="320040"/>
                    <a:pt x="13335" y="333375"/>
                    <a:pt x="30480" y="333375"/>
                  </a:cubicBezTo>
                  <a:cubicBezTo>
                    <a:pt x="30480" y="333375"/>
                    <a:pt x="30480" y="333375"/>
                    <a:pt x="30480" y="333375"/>
                  </a:cubicBezTo>
                  <a:lnTo>
                    <a:pt x="180975" y="333375"/>
                  </a:lnTo>
                  <a:lnTo>
                    <a:pt x="180975" y="371475"/>
                  </a:lnTo>
                  <a:lnTo>
                    <a:pt x="114300" y="371475"/>
                  </a:lnTo>
                  <a:lnTo>
                    <a:pt x="114300" y="428625"/>
                  </a:lnTo>
                  <a:lnTo>
                    <a:pt x="342900" y="428625"/>
                  </a:lnTo>
                  <a:lnTo>
                    <a:pt x="342900" y="371475"/>
                  </a:lnTo>
                  <a:lnTo>
                    <a:pt x="276225" y="371475"/>
                  </a:lnTo>
                  <a:lnTo>
                    <a:pt x="276225" y="333375"/>
                  </a:lnTo>
                  <a:lnTo>
                    <a:pt x="426720" y="333375"/>
                  </a:lnTo>
                  <a:cubicBezTo>
                    <a:pt x="443865" y="333375"/>
                    <a:pt x="457200" y="320040"/>
                    <a:pt x="457200" y="302895"/>
                  </a:cubicBezTo>
                  <a:lnTo>
                    <a:pt x="457200" y="302895"/>
                  </a:lnTo>
                  <a:lnTo>
                    <a:pt x="457200" y="30480"/>
                  </a:lnTo>
                  <a:cubicBezTo>
                    <a:pt x="457200" y="13335"/>
                    <a:pt x="443865" y="0"/>
                    <a:pt x="426720" y="0"/>
                  </a:cubicBezTo>
                  <a:close/>
                  <a:moveTo>
                    <a:pt x="400050" y="276225"/>
                  </a:moveTo>
                  <a:lnTo>
                    <a:pt x="57150" y="276225"/>
                  </a:lnTo>
                  <a:lnTo>
                    <a:pt x="57150" y="57150"/>
                  </a:lnTo>
                  <a:lnTo>
                    <a:pt x="400050" y="57150"/>
                  </a:lnTo>
                  <a:lnTo>
                    <a:pt x="400050" y="2762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C6DA603-2A93-966B-CC4A-18B149D1B915}"/>
                </a:ext>
              </a:extLst>
            </p:cNvPr>
            <p:cNvSpPr/>
            <p:nvPr/>
          </p:nvSpPr>
          <p:spPr>
            <a:xfrm>
              <a:off x="6236505" y="1770575"/>
              <a:ext cx="167870" cy="211454"/>
            </a:xfrm>
            <a:custGeom>
              <a:avLst/>
              <a:gdLst>
                <a:gd name="connsiteX0" fmla="*/ 96203 w 167870"/>
                <a:gd name="connsiteY0" fmla="*/ 0 h 211454"/>
                <a:gd name="connsiteX1" fmla="*/ 110490 w 167870"/>
                <a:gd name="connsiteY1" fmla="*/ 43815 h 211454"/>
                <a:gd name="connsiteX2" fmla="*/ 69532 w 167870"/>
                <a:gd name="connsiteY2" fmla="*/ 111443 h 211454"/>
                <a:gd name="connsiteX3" fmla="*/ 69532 w 167870"/>
                <a:gd name="connsiteY3" fmla="*/ 72390 h 211454"/>
                <a:gd name="connsiteX4" fmla="*/ 0 w 167870"/>
                <a:gd name="connsiteY4" fmla="*/ 142875 h 211454"/>
                <a:gd name="connsiteX5" fmla="*/ 69532 w 167870"/>
                <a:gd name="connsiteY5" fmla="*/ 211455 h 211454"/>
                <a:gd name="connsiteX6" fmla="*/ 69532 w 167870"/>
                <a:gd name="connsiteY6" fmla="*/ 172402 h 211454"/>
                <a:gd name="connsiteX7" fmla="*/ 162878 w 167870"/>
                <a:gd name="connsiteY7" fmla="*/ 8573 h 211454"/>
                <a:gd name="connsiteX8" fmla="*/ 160020 w 167870"/>
                <a:gd name="connsiteY8" fmla="*/ 0 h 211454"/>
                <a:gd name="connsiteX9" fmla="*/ 96203 w 167870"/>
                <a:gd name="connsiteY9" fmla="*/ 0 h 21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4">
                  <a:moveTo>
                    <a:pt x="96203" y="0"/>
                  </a:moveTo>
                  <a:cubicBezTo>
                    <a:pt x="105728" y="12382"/>
                    <a:pt x="110490" y="28575"/>
                    <a:pt x="110490" y="43815"/>
                  </a:cubicBezTo>
                  <a:cubicBezTo>
                    <a:pt x="110490" y="72390"/>
                    <a:pt x="94297" y="98107"/>
                    <a:pt x="69532" y="111443"/>
                  </a:cubicBezTo>
                  <a:lnTo>
                    <a:pt x="69532" y="72390"/>
                  </a:lnTo>
                  <a:lnTo>
                    <a:pt x="0" y="142875"/>
                  </a:lnTo>
                  <a:lnTo>
                    <a:pt x="69532" y="211455"/>
                  </a:lnTo>
                  <a:lnTo>
                    <a:pt x="69532" y="172402"/>
                  </a:lnTo>
                  <a:cubicBezTo>
                    <a:pt x="140970" y="153352"/>
                    <a:pt x="182880" y="80010"/>
                    <a:pt x="162878" y="8573"/>
                  </a:cubicBezTo>
                  <a:cubicBezTo>
                    <a:pt x="161925" y="5715"/>
                    <a:pt x="160972" y="2857"/>
                    <a:pt x="160020" y="0"/>
                  </a:cubicBezTo>
                  <a:lnTo>
                    <a:pt x="962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B15804F-6B26-00BD-7994-C9F64F0349A6}"/>
                </a:ext>
              </a:extLst>
            </p:cNvPr>
            <p:cNvSpPr/>
            <p:nvPr/>
          </p:nvSpPr>
          <p:spPr>
            <a:xfrm>
              <a:off x="5814317" y="1521019"/>
              <a:ext cx="167870" cy="211455"/>
            </a:xfrm>
            <a:custGeom>
              <a:avLst/>
              <a:gdLst>
                <a:gd name="connsiteX0" fmla="*/ 71668 w 167870"/>
                <a:gd name="connsiteY0" fmla="*/ 211455 h 211455"/>
                <a:gd name="connsiteX1" fmla="*/ 57380 w 167870"/>
                <a:gd name="connsiteY1" fmla="*/ 167640 h 211455"/>
                <a:gd name="connsiteX2" fmla="*/ 98338 w 167870"/>
                <a:gd name="connsiteY2" fmla="*/ 100013 h 211455"/>
                <a:gd name="connsiteX3" fmla="*/ 98338 w 167870"/>
                <a:gd name="connsiteY3" fmla="*/ 139065 h 211455"/>
                <a:gd name="connsiteX4" fmla="*/ 167870 w 167870"/>
                <a:gd name="connsiteY4" fmla="*/ 68580 h 211455"/>
                <a:gd name="connsiteX5" fmla="*/ 98338 w 167870"/>
                <a:gd name="connsiteY5" fmla="*/ 0 h 211455"/>
                <a:gd name="connsiteX6" fmla="*/ 98338 w 167870"/>
                <a:gd name="connsiteY6" fmla="*/ 39053 h 211455"/>
                <a:gd name="connsiteX7" fmla="*/ 4993 w 167870"/>
                <a:gd name="connsiteY7" fmla="*/ 202883 h 211455"/>
                <a:gd name="connsiteX8" fmla="*/ 7850 w 167870"/>
                <a:gd name="connsiteY8" fmla="*/ 211455 h 211455"/>
                <a:gd name="connsiteX9" fmla="*/ 71668 w 167870"/>
                <a:gd name="connsiteY9" fmla="*/ 211455 h 21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5">
                  <a:moveTo>
                    <a:pt x="71668" y="211455"/>
                  </a:moveTo>
                  <a:cubicBezTo>
                    <a:pt x="64048" y="201930"/>
                    <a:pt x="57380" y="182880"/>
                    <a:pt x="57380" y="167640"/>
                  </a:cubicBezTo>
                  <a:cubicBezTo>
                    <a:pt x="57380" y="139065"/>
                    <a:pt x="73573" y="113348"/>
                    <a:pt x="98338" y="100013"/>
                  </a:cubicBezTo>
                  <a:lnTo>
                    <a:pt x="98338" y="139065"/>
                  </a:lnTo>
                  <a:lnTo>
                    <a:pt x="167870" y="68580"/>
                  </a:lnTo>
                  <a:lnTo>
                    <a:pt x="98338" y="0"/>
                  </a:lnTo>
                  <a:lnTo>
                    <a:pt x="98338" y="39053"/>
                  </a:lnTo>
                  <a:cubicBezTo>
                    <a:pt x="26900" y="58103"/>
                    <a:pt x="-15010" y="131445"/>
                    <a:pt x="4993" y="202883"/>
                  </a:cubicBezTo>
                  <a:cubicBezTo>
                    <a:pt x="5945" y="205740"/>
                    <a:pt x="6898" y="208598"/>
                    <a:pt x="7850" y="211455"/>
                  </a:cubicBezTo>
                  <a:lnTo>
                    <a:pt x="71668" y="2114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FEB6C0B-9279-9A5A-6123-0B1375AE2D67}"/>
              </a:ext>
            </a:extLst>
          </p:cNvPr>
          <p:cNvGrpSpPr/>
          <p:nvPr/>
        </p:nvGrpSpPr>
        <p:grpSpPr>
          <a:xfrm>
            <a:off x="7609860" y="3162300"/>
            <a:ext cx="416718" cy="533400"/>
            <a:chOff x="7527988" y="3048000"/>
            <a:chExt cx="595312" cy="762000"/>
          </a:xfrm>
          <a:solidFill>
            <a:schemeClr val="bg1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5668946-5FA0-E290-313D-48276A6DE4EC}"/>
                </a:ext>
              </a:extLst>
            </p:cNvPr>
            <p:cNvSpPr/>
            <p:nvPr/>
          </p:nvSpPr>
          <p:spPr>
            <a:xfrm>
              <a:off x="7527988" y="3333750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12B3A04-7B24-B5BF-EF13-3B10895BBAB9}"/>
                </a:ext>
              </a:extLst>
            </p:cNvPr>
            <p:cNvSpPr/>
            <p:nvPr/>
          </p:nvSpPr>
          <p:spPr>
            <a:xfrm>
              <a:off x="7719440" y="3048000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8A2FF9E-E6FF-B873-503D-A5884A6D0026}"/>
                </a:ext>
              </a:extLst>
            </p:cNvPr>
            <p:cNvSpPr/>
            <p:nvPr/>
          </p:nvSpPr>
          <p:spPr>
            <a:xfrm>
              <a:off x="7823263" y="3103245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AE7B7D2-9B01-23C0-DAAB-9F71E29581E6}"/>
                </a:ext>
              </a:extLst>
            </p:cNvPr>
            <p:cNvSpPr/>
            <p:nvPr/>
          </p:nvSpPr>
          <p:spPr>
            <a:xfrm>
              <a:off x="7624191" y="3102292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82819B2-DD85-A15E-BD5A-FB7067F22C8E}"/>
              </a:ext>
            </a:extLst>
          </p:cNvPr>
          <p:cNvGrpSpPr/>
          <p:nvPr/>
        </p:nvGrpSpPr>
        <p:grpSpPr>
          <a:xfrm>
            <a:off x="8515109" y="3105859"/>
            <a:ext cx="2867939" cy="791122"/>
            <a:chOff x="-94765" y="1931934"/>
            <a:chExt cx="2867939" cy="7911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BA64786-7801-0909-1402-30EDDC221EC8}"/>
                </a:ext>
              </a:extLst>
            </p:cNvPr>
            <p:cNvSpPr txBox="1"/>
            <p:nvPr/>
          </p:nvSpPr>
          <p:spPr>
            <a:xfrm>
              <a:off x="-94765" y="2190603"/>
              <a:ext cx="28679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45EAB7C-9840-9F1E-894D-E47F65F02A3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68A7D67-B21B-6592-8004-9C3EEB6CD306}"/>
              </a:ext>
            </a:extLst>
          </p:cNvPr>
          <p:cNvGrpSpPr/>
          <p:nvPr/>
        </p:nvGrpSpPr>
        <p:grpSpPr>
          <a:xfrm>
            <a:off x="2574978" y="1116760"/>
            <a:ext cx="2781759" cy="791122"/>
            <a:chOff x="-866483" y="1931934"/>
            <a:chExt cx="2781759" cy="7911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2DF3CAC-0D53-829F-6C58-57443709CCAF}"/>
                </a:ext>
              </a:extLst>
            </p:cNvPr>
            <p:cNvSpPr txBox="1"/>
            <p:nvPr/>
          </p:nvSpPr>
          <p:spPr>
            <a:xfrm>
              <a:off x="-866483" y="2190603"/>
              <a:ext cx="278175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70ECD48-78A4-EB36-6FBD-B88DF757A1C6}"/>
                </a:ext>
              </a:extLst>
            </p:cNvPr>
            <p:cNvSpPr txBox="1"/>
            <p:nvPr/>
          </p:nvSpPr>
          <p:spPr>
            <a:xfrm>
              <a:off x="-32283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DE952E2-F1D8-2E09-BA06-5AAC75922BF3}"/>
              </a:ext>
            </a:extLst>
          </p:cNvPr>
          <p:cNvGrpSpPr/>
          <p:nvPr/>
        </p:nvGrpSpPr>
        <p:grpSpPr>
          <a:xfrm>
            <a:off x="908233" y="3105859"/>
            <a:ext cx="2781759" cy="791122"/>
            <a:chOff x="-866483" y="1931934"/>
            <a:chExt cx="2781759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0E9067E-6020-5166-010F-985F899ABFE9}"/>
                </a:ext>
              </a:extLst>
            </p:cNvPr>
            <p:cNvSpPr txBox="1"/>
            <p:nvPr/>
          </p:nvSpPr>
          <p:spPr>
            <a:xfrm>
              <a:off x="-866483" y="2190603"/>
              <a:ext cx="278175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5F79066-2919-34F1-FA49-86334CBA940F}"/>
                </a:ext>
              </a:extLst>
            </p:cNvPr>
            <p:cNvSpPr txBox="1"/>
            <p:nvPr/>
          </p:nvSpPr>
          <p:spPr>
            <a:xfrm>
              <a:off x="-32283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EE32B91-58FF-56DE-6A09-8B491A3611D5}"/>
              </a:ext>
            </a:extLst>
          </p:cNvPr>
          <p:cNvGrpSpPr/>
          <p:nvPr/>
        </p:nvGrpSpPr>
        <p:grpSpPr>
          <a:xfrm>
            <a:off x="6936237" y="5194784"/>
            <a:ext cx="2867939" cy="791122"/>
            <a:chOff x="-94765" y="1931934"/>
            <a:chExt cx="2867939" cy="7911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30E6117-F145-FA98-C6BC-01D0A63E4DD6}"/>
                </a:ext>
              </a:extLst>
            </p:cNvPr>
            <p:cNvSpPr txBox="1"/>
            <p:nvPr/>
          </p:nvSpPr>
          <p:spPr>
            <a:xfrm>
              <a:off x="-94765" y="2190603"/>
              <a:ext cx="28679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BC93357-6D56-5D19-435E-FD9F5E96963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157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DC1A4522-C5EF-FCF2-B7F2-701771C5EE3A}"/>
              </a:ext>
            </a:extLst>
          </p:cNvPr>
          <p:cNvSpPr/>
          <p:nvPr/>
        </p:nvSpPr>
        <p:spPr>
          <a:xfrm>
            <a:off x="982663" y="2116836"/>
            <a:ext cx="400111" cy="400111"/>
          </a:xfrm>
          <a:prstGeom prst="ellipse">
            <a:avLst/>
          </a:prstGeom>
          <a:solidFill>
            <a:srgbClr val="EFF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8" name="图形 16">
            <a:extLst>
              <a:ext uri="{FF2B5EF4-FFF2-40B4-BE49-F238E27FC236}">
                <a16:creationId xmlns:a16="http://schemas.microsoft.com/office/drawing/2014/main" id="{180F276A-2728-9A5A-D57D-74BE31A7DAE9}"/>
              </a:ext>
            </a:extLst>
          </p:cNvPr>
          <p:cNvGrpSpPr/>
          <p:nvPr/>
        </p:nvGrpSpPr>
        <p:grpSpPr>
          <a:xfrm>
            <a:off x="6396866" y="471904"/>
            <a:ext cx="4922838" cy="5925359"/>
            <a:chOff x="1790086" y="-208568"/>
            <a:chExt cx="5697415" cy="6857675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B219490-ABA6-287F-40C7-FFB575C9F29C}"/>
                </a:ext>
              </a:extLst>
            </p:cNvPr>
            <p:cNvSpPr/>
            <p:nvPr/>
          </p:nvSpPr>
          <p:spPr>
            <a:xfrm>
              <a:off x="1847073" y="3678523"/>
              <a:ext cx="4210402" cy="2471602"/>
            </a:xfrm>
            <a:custGeom>
              <a:avLst/>
              <a:gdLst>
                <a:gd name="connsiteX0" fmla="*/ 1124080 w 4210402"/>
                <a:gd name="connsiteY0" fmla="*/ 2056656 h 2471602"/>
                <a:gd name="connsiteX1" fmla="*/ 1129087 w 4210402"/>
                <a:gd name="connsiteY1" fmla="*/ 2032353 h 2471602"/>
                <a:gd name="connsiteX2" fmla="*/ 1140888 w 4210402"/>
                <a:gd name="connsiteY2" fmla="*/ 2058627 h 2471602"/>
                <a:gd name="connsiteX3" fmla="*/ 1124080 w 4210402"/>
                <a:gd name="connsiteY3" fmla="*/ 2056656 h 2471602"/>
                <a:gd name="connsiteX4" fmla="*/ 2826585 w 4210402"/>
                <a:gd name="connsiteY4" fmla="*/ 1797372 h 2471602"/>
                <a:gd name="connsiteX5" fmla="*/ 2888279 w 4210402"/>
                <a:gd name="connsiteY5" fmla="*/ 1614226 h 2471602"/>
                <a:gd name="connsiteX6" fmla="*/ 2922273 w 4210402"/>
                <a:gd name="connsiteY6" fmla="*/ 1402796 h 2471602"/>
                <a:gd name="connsiteX7" fmla="*/ 2920644 w 4210402"/>
                <a:gd name="connsiteY7" fmla="*/ 1331034 h 2471602"/>
                <a:gd name="connsiteX8" fmla="*/ 2955200 w 4210402"/>
                <a:gd name="connsiteY8" fmla="*/ 1382640 h 2471602"/>
                <a:gd name="connsiteX9" fmla="*/ 2852876 w 4210402"/>
                <a:gd name="connsiteY9" fmla="*/ 1811459 h 2471602"/>
                <a:gd name="connsiteX10" fmla="*/ 2820218 w 4210402"/>
                <a:gd name="connsiteY10" fmla="*/ 1865359 h 2471602"/>
                <a:gd name="connsiteX11" fmla="*/ 2826593 w 4210402"/>
                <a:gd name="connsiteY11" fmla="*/ 1797364 h 2471602"/>
                <a:gd name="connsiteX12" fmla="*/ 2700564 w 4210402"/>
                <a:gd name="connsiteY12" fmla="*/ 1708137 h 2471602"/>
                <a:gd name="connsiteX13" fmla="*/ 2751074 w 4210402"/>
                <a:gd name="connsiteY13" fmla="*/ 1391131 h 2471602"/>
                <a:gd name="connsiteX14" fmla="*/ 2780331 w 4210402"/>
                <a:gd name="connsiteY14" fmla="*/ 1295565 h 2471602"/>
                <a:gd name="connsiteX15" fmla="*/ 2783929 w 4210402"/>
                <a:gd name="connsiteY15" fmla="*/ 1343309 h 2471602"/>
                <a:gd name="connsiteX16" fmla="*/ 2700556 w 4210402"/>
                <a:gd name="connsiteY16" fmla="*/ 1708137 h 2471602"/>
                <a:gd name="connsiteX17" fmla="*/ 928678 w 4210402"/>
                <a:gd name="connsiteY17" fmla="*/ 1466264 h 2471602"/>
                <a:gd name="connsiteX18" fmla="*/ 910921 w 4210402"/>
                <a:gd name="connsiteY18" fmla="*/ 1437347 h 2471602"/>
                <a:gd name="connsiteX19" fmla="*/ 940075 w 4210402"/>
                <a:gd name="connsiteY19" fmla="*/ 910351 h 2471602"/>
                <a:gd name="connsiteX20" fmla="*/ 949005 w 4210402"/>
                <a:gd name="connsiteY20" fmla="*/ 1055219 h 2471602"/>
                <a:gd name="connsiteX21" fmla="*/ 938889 w 4210402"/>
                <a:gd name="connsiteY21" fmla="*/ 1407014 h 2471602"/>
                <a:gd name="connsiteX22" fmla="*/ 928678 w 4210402"/>
                <a:gd name="connsiteY22" fmla="*/ 1466256 h 2471602"/>
                <a:gd name="connsiteX23" fmla="*/ 2484067 w 4210402"/>
                <a:gd name="connsiteY23" fmla="*/ 1722327 h 2471602"/>
                <a:gd name="connsiteX24" fmla="*/ 2479891 w 4210402"/>
                <a:gd name="connsiteY24" fmla="*/ 1682806 h 2471602"/>
                <a:gd name="connsiteX25" fmla="*/ 2569529 w 4210402"/>
                <a:gd name="connsiteY25" fmla="*/ 1109024 h 2471602"/>
                <a:gd name="connsiteX26" fmla="*/ 2519438 w 4210402"/>
                <a:gd name="connsiteY26" fmla="*/ 1581115 h 2471602"/>
                <a:gd name="connsiteX27" fmla="*/ 2505106 w 4210402"/>
                <a:gd name="connsiteY27" fmla="*/ 1657799 h 2471602"/>
                <a:gd name="connsiteX28" fmla="*/ 2484067 w 4210402"/>
                <a:gd name="connsiteY28" fmla="*/ 1722327 h 2471602"/>
                <a:gd name="connsiteX29" fmla="*/ 1204630 w 4210402"/>
                <a:gd name="connsiteY29" fmla="*/ 1363053 h 2471602"/>
                <a:gd name="connsiteX30" fmla="*/ 1241773 w 4210402"/>
                <a:gd name="connsiteY30" fmla="*/ 1140774 h 2471602"/>
                <a:gd name="connsiteX31" fmla="*/ 1276210 w 4210402"/>
                <a:gd name="connsiteY31" fmla="*/ 1088662 h 2471602"/>
                <a:gd name="connsiteX32" fmla="*/ 1255401 w 4210402"/>
                <a:gd name="connsiteY32" fmla="*/ 1243731 h 2471602"/>
                <a:gd name="connsiteX33" fmla="*/ 1260652 w 4210402"/>
                <a:gd name="connsiteY33" fmla="*/ 1699385 h 2471602"/>
                <a:gd name="connsiteX34" fmla="*/ 1238799 w 4210402"/>
                <a:gd name="connsiteY34" fmla="*/ 1774874 h 2471602"/>
                <a:gd name="connsiteX35" fmla="*/ 1204614 w 4210402"/>
                <a:gd name="connsiteY35" fmla="*/ 1363053 h 2471602"/>
                <a:gd name="connsiteX36" fmla="*/ 0 w 4210402"/>
                <a:gd name="connsiteY36" fmla="*/ 663539 h 2471602"/>
                <a:gd name="connsiteX37" fmla="*/ 126258 w 4210402"/>
                <a:gd name="connsiteY37" fmla="*/ 909235 h 2471602"/>
                <a:gd name="connsiteX38" fmla="*/ 128006 w 4210402"/>
                <a:gd name="connsiteY38" fmla="*/ 547738 h 2471602"/>
                <a:gd name="connsiteX39" fmla="*/ 144687 w 4210402"/>
                <a:gd name="connsiteY39" fmla="*/ 599019 h 2471602"/>
                <a:gd name="connsiteX40" fmla="*/ 153190 w 4210402"/>
                <a:gd name="connsiteY40" fmla="*/ 901844 h 2471602"/>
                <a:gd name="connsiteX41" fmla="*/ 161155 w 4210402"/>
                <a:gd name="connsiteY41" fmla="*/ 1015460 h 2471602"/>
                <a:gd name="connsiteX42" fmla="*/ 163883 w 4210402"/>
                <a:gd name="connsiteY42" fmla="*/ 1020984 h 2471602"/>
                <a:gd name="connsiteX43" fmla="*/ 163433 w 4210402"/>
                <a:gd name="connsiteY43" fmla="*/ 996135 h 2471602"/>
                <a:gd name="connsiteX44" fmla="*/ 173596 w 4210402"/>
                <a:gd name="connsiteY44" fmla="*/ 1010570 h 2471602"/>
                <a:gd name="connsiteX45" fmla="*/ 203193 w 4210402"/>
                <a:gd name="connsiteY45" fmla="*/ 774932 h 2471602"/>
                <a:gd name="connsiteX46" fmla="*/ 250666 w 4210402"/>
                <a:gd name="connsiteY46" fmla="*/ 568891 h 2471602"/>
                <a:gd name="connsiteX47" fmla="*/ 250025 w 4210402"/>
                <a:gd name="connsiteY47" fmla="*/ 636870 h 2471602"/>
                <a:gd name="connsiteX48" fmla="*/ 284225 w 4210402"/>
                <a:gd name="connsiteY48" fmla="*/ 589467 h 2471602"/>
                <a:gd name="connsiteX49" fmla="*/ 289991 w 4210402"/>
                <a:gd name="connsiteY49" fmla="*/ 614332 h 2471602"/>
                <a:gd name="connsiteX50" fmla="*/ 250223 w 4210402"/>
                <a:gd name="connsiteY50" fmla="*/ 793513 h 2471602"/>
                <a:gd name="connsiteX51" fmla="*/ 247439 w 4210402"/>
                <a:gd name="connsiteY51" fmla="*/ 773935 h 2471602"/>
                <a:gd name="connsiteX52" fmla="*/ 250958 w 4210402"/>
                <a:gd name="connsiteY52" fmla="*/ 1140790 h 2471602"/>
                <a:gd name="connsiteX53" fmla="*/ 335431 w 4210402"/>
                <a:gd name="connsiteY53" fmla="*/ 1278306 h 2471602"/>
                <a:gd name="connsiteX54" fmla="*/ 378783 w 4210402"/>
                <a:gd name="connsiteY54" fmla="*/ 1343269 h 2471602"/>
                <a:gd name="connsiteX55" fmla="*/ 411393 w 4210402"/>
                <a:gd name="connsiteY55" fmla="*/ 1431428 h 2471602"/>
                <a:gd name="connsiteX56" fmla="*/ 418037 w 4210402"/>
                <a:gd name="connsiteY56" fmla="*/ 1309802 h 2471602"/>
                <a:gd name="connsiteX57" fmla="*/ 425108 w 4210402"/>
                <a:gd name="connsiteY57" fmla="*/ 1195141 h 2471602"/>
                <a:gd name="connsiteX58" fmla="*/ 468713 w 4210402"/>
                <a:gd name="connsiteY58" fmla="*/ 749307 h 2471602"/>
                <a:gd name="connsiteX59" fmla="*/ 522188 w 4210402"/>
                <a:gd name="connsiteY59" fmla="*/ 614577 h 2471602"/>
                <a:gd name="connsiteX60" fmla="*/ 548764 w 4210402"/>
                <a:gd name="connsiteY60" fmla="*/ 582273 h 2471602"/>
                <a:gd name="connsiteX61" fmla="*/ 526681 w 4210402"/>
                <a:gd name="connsiteY61" fmla="*/ 838503 h 2471602"/>
                <a:gd name="connsiteX62" fmla="*/ 517815 w 4210402"/>
                <a:gd name="connsiteY62" fmla="*/ 1112237 h 2471602"/>
                <a:gd name="connsiteX63" fmla="*/ 519159 w 4210402"/>
                <a:gd name="connsiteY63" fmla="*/ 1534076 h 2471602"/>
                <a:gd name="connsiteX64" fmla="*/ 524221 w 4210402"/>
                <a:gd name="connsiteY64" fmla="*/ 1664905 h 2471602"/>
                <a:gd name="connsiteX65" fmla="*/ 522979 w 4210402"/>
                <a:gd name="connsiteY65" fmla="*/ 1543517 h 2471602"/>
                <a:gd name="connsiteX66" fmla="*/ 573204 w 4210402"/>
                <a:gd name="connsiteY66" fmla="*/ 1603922 h 2471602"/>
                <a:gd name="connsiteX67" fmla="*/ 611241 w 4210402"/>
                <a:gd name="connsiteY67" fmla="*/ 1596436 h 2471602"/>
                <a:gd name="connsiteX68" fmla="*/ 578330 w 4210402"/>
                <a:gd name="connsiteY68" fmla="*/ 1135044 h 2471602"/>
                <a:gd name="connsiteX69" fmla="*/ 666583 w 4210402"/>
                <a:gd name="connsiteY69" fmla="*/ 734398 h 2471602"/>
                <a:gd name="connsiteX70" fmla="*/ 697074 w 4210402"/>
                <a:gd name="connsiteY70" fmla="*/ 837909 h 2471602"/>
                <a:gd name="connsiteX71" fmla="*/ 666456 w 4210402"/>
                <a:gd name="connsiteY71" fmla="*/ 1573550 h 2471602"/>
                <a:gd name="connsiteX72" fmla="*/ 631900 w 4210402"/>
                <a:gd name="connsiteY72" fmla="*/ 1664881 h 2471602"/>
                <a:gd name="connsiteX73" fmla="*/ 698774 w 4210402"/>
                <a:gd name="connsiteY73" fmla="*/ 1755999 h 2471602"/>
                <a:gd name="connsiteX74" fmla="*/ 703109 w 4210402"/>
                <a:gd name="connsiteY74" fmla="*/ 1907293 h 2471602"/>
                <a:gd name="connsiteX75" fmla="*/ 701187 w 4210402"/>
                <a:gd name="connsiteY75" fmla="*/ 1699195 h 2471602"/>
                <a:gd name="connsiteX76" fmla="*/ 711746 w 4210402"/>
                <a:gd name="connsiteY76" fmla="*/ 1499881 h 2471602"/>
                <a:gd name="connsiteX77" fmla="*/ 734628 w 4210402"/>
                <a:gd name="connsiteY77" fmla="*/ 1100240 h 2471602"/>
                <a:gd name="connsiteX78" fmla="*/ 732650 w 4210402"/>
                <a:gd name="connsiteY78" fmla="*/ 1127210 h 2471602"/>
                <a:gd name="connsiteX79" fmla="*/ 814719 w 4210402"/>
                <a:gd name="connsiteY79" fmla="*/ 783059 h 2471602"/>
                <a:gd name="connsiteX80" fmla="*/ 801217 w 4210402"/>
                <a:gd name="connsiteY80" fmla="*/ 870561 h 2471602"/>
                <a:gd name="connsiteX81" fmla="*/ 877393 w 4210402"/>
                <a:gd name="connsiteY81" fmla="*/ 784642 h 2471602"/>
                <a:gd name="connsiteX82" fmla="*/ 882922 w 4210402"/>
                <a:gd name="connsiteY82" fmla="*/ 804387 h 2471602"/>
                <a:gd name="connsiteX83" fmla="*/ 880794 w 4210402"/>
                <a:gd name="connsiteY83" fmla="*/ 824392 h 2471602"/>
                <a:gd name="connsiteX84" fmla="*/ 829383 w 4210402"/>
                <a:gd name="connsiteY84" fmla="*/ 1374425 h 2471602"/>
                <a:gd name="connsiteX85" fmla="*/ 832349 w 4210402"/>
                <a:gd name="connsiteY85" fmla="*/ 1693719 h 2471602"/>
                <a:gd name="connsiteX86" fmla="*/ 841120 w 4210402"/>
                <a:gd name="connsiteY86" fmla="*/ 1847600 h 2471602"/>
                <a:gd name="connsiteX87" fmla="*/ 835521 w 4210402"/>
                <a:gd name="connsiteY87" fmla="*/ 2006064 h 2471602"/>
                <a:gd name="connsiteX88" fmla="*/ 839016 w 4210402"/>
                <a:gd name="connsiteY88" fmla="*/ 2014928 h 2471602"/>
                <a:gd name="connsiteX89" fmla="*/ 842505 w 4210402"/>
                <a:gd name="connsiteY89" fmla="*/ 2030169 h 2471602"/>
                <a:gd name="connsiteX90" fmla="*/ 850382 w 4210402"/>
                <a:gd name="connsiteY90" fmla="*/ 2059466 h 2471602"/>
                <a:gd name="connsiteX91" fmla="*/ 846420 w 4210402"/>
                <a:gd name="connsiteY91" fmla="*/ 2012902 h 2471602"/>
                <a:gd name="connsiteX92" fmla="*/ 850620 w 4210402"/>
                <a:gd name="connsiteY92" fmla="*/ 1966717 h 2471602"/>
                <a:gd name="connsiteX93" fmla="*/ 844205 w 4210402"/>
                <a:gd name="connsiteY93" fmla="*/ 1883632 h 2471602"/>
                <a:gd name="connsiteX94" fmla="*/ 923363 w 4210402"/>
                <a:gd name="connsiteY94" fmla="*/ 1949030 h 2471602"/>
                <a:gd name="connsiteX95" fmla="*/ 929042 w 4210402"/>
                <a:gd name="connsiteY95" fmla="*/ 1932776 h 2471602"/>
                <a:gd name="connsiteX96" fmla="*/ 920404 w 4210402"/>
                <a:gd name="connsiteY96" fmla="*/ 1784671 h 2471602"/>
                <a:gd name="connsiteX97" fmla="*/ 916228 w 4210402"/>
                <a:gd name="connsiteY97" fmla="*/ 1619576 h 2471602"/>
                <a:gd name="connsiteX98" fmla="*/ 926582 w 4210402"/>
                <a:gd name="connsiteY98" fmla="*/ 1542322 h 2471602"/>
                <a:gd name="connsiteX99" fmla="*/ 957247 w 4210402"/>
                <a:gd name="connsiteY99" fmla="*/ 1763391 h 2471602"/>
                <a:gd name="connsiteX100" fmla="*/ 971800 w 4210402"/>
                <a:gd name="connsiteY100" fmla="*/ 1600131 h 2471602"/>
                <a:gd name="connsiteX101" fmla="*/ 1097291 w 4210402"/>
                <a:gd name="connsiteY101" fmla="*/ 1217165 h 2471602"/>
                <a:gd name="connsiteX102" fmla="*/ 1080816 w 4210402"/>
                <a:gd name="connsiteY102" fmla="*/ 1431720 h 2471602"/>
                <a:gd name="connsiteX103" fmla="*/ 1085300 w 4210402"/>
                <a:gd name="connsiteY103" fmla="*/ 1659310 h 2471602"/>
                <a:gd name="connsiteX104" fmla="*/ 1118212 w 4210402"/>
                <a:gd name="connsiteY104" fmla="*/ 2095496 h 2471602"/>
                <a:gd name="connsiteX105" fmla="*/ 1325905 w 4210402"/>
                <a:gd name="connsiteY105" fmla="*/ 2214780 h 2471602"/>
                <a:gd name="connsiteX106" fmla="*/ 1302873 w 4210402"/>
                <a:gd name="connsiteY106" fmla="*/ 1934611 h 2471602"/>
                <a:gd name="connsiteX107" fmla="*/ 1305689 w 4210402"/>
                <a:gd name="connsiteY107" fmla="*/ 1718069 h 2471602"/>
                <a:gd name="connsiteX108" fmla="*/ 1314777 w 4210402"/>
                <a:gd name="connsiteY108" fmla="*/ 1687277 h 2471602"/>
                <a:gd name="connsiteX109" fmla="*/ 1336417 w 4210402"/>
                <a:gd name="connsiteY109" fmla="*/ 1670556 h 2471602"/>
                <a:gd name="connsiteX110" fmla="*/ 1343425 w 4210402"/>
                <a:gd name="connsiteY110" fmla="*/ 1696156 h 2471602"/>
                <a:gd name="connsiteX111" fmla="*/ 1419925 w 4210402"/>
                <a:gd name="connsiteY111" fmla="*/ 2259919 h 2471602"/>
                <a:gd name="connsiteX112" fmla="*/ 1423579 w 4210402"/>
                <a:gd name="connsiteY112" fmla="*/ 2262729 h 2471602"/>
                <a:gd name="connsiteX113" fmla="*/ 1487898 w 4210402"/>
                <a:gd name="connsiteY113" fmla="*/ 2286573 h 2471602"/>
                <a:gd name="connsiteX114" fmla="*/ 1465870 w 4210402"/>
                <a:gd name="connsiteY114" fmla="*/ 1995768 h 2471602"/>
                <a:gd name="connsiteX115" fmla="*/ 1491418 w 4210402"/>
                <a:gd name="connsiteY115" fmla="*/ 1718781 h 2471602"/>
                <a:gd name="connsiteX116" fmla="*/ 1493372 w 4210402"/>
                <a:gd name="connsiteY116" fmla="*/ 1714097 h 2471602"/>
                <a:gd name="connsiteX117" fmla="*/ 1500015 w 4210402"/>
                <a:gd name="connsiteY117" fmla="*/ 1283616 h 2471602"/>
                <a:gd name="connsiteX118" fmla="*/ 1509823 w 4210402"/>
                <a:gd name="connsiteY118" fmla="*/ 1264497 h 2471602"/>
                <a:gd name="connsiteX119" fmla="*/ 1520185 w 4210402"/>
                <a:gd name="connsiteY119" fmla="*/ 1317328 h 2471602"/>
                <a:gd name="connsiteX120" fmla="*/ 1519307 w 4210402"/>
                <a:gd name="connsiteY120" fmla="*/ 1506726 h 2471602"/>
                <a:gd name="connsiteX121" fmla="*/ 1533251 w 4210402"/>
                <a:gd name="connsiteY121" fmla="*/ 1460993 h 2471602"/>
                <a:gd name="connsiteX122" fmla="*/ 1580660 w 4210402"/>
                <a:gd name="connsiteY122" fmla="*/ 1246137 h 2471602"/>
                <a:gd name="connsiteX123" fmla="*/ 1612377 w 4210402"/>
                <a:gd name="connsiteY123" fmla="*/ 1174027 h 2471602"/>
                <a:gd name="connsiteX124" fmla="*/ 1613231 w 4210402"/>
                <a:gd name="connsiteY124" fmla="*/ 1328882 h 2471602"/>
                <a:gd name="connsiteX125" fmla="*/ 1553594 w 4210402"/>
                <a:gd name="connsiteY125" fmla="*/ 2321812 h 2471602"/>
                <a:gd name="connsiteX126" fmla="*/ 1552107 w 4210402"/>
                <a:gd name="connsiteY126" fmla="*/ 2397000 h 2471602"/>
                <a:gd name="connsiteX127" fmla="*/ 1561132 w 4210402"/>
                <a:gd name="connsiteY127" fmla="*/ 2316740 h 2471602"/>
                <a:gd name="connsiteX128" fmla="*/ 1583879 w 4210402"/>
                <a:gd name="connsiteY128" fmla="*/ 2241172 h 2471602"/>
                <a:gd name="connsiteX129" fmla="*/ 1668550 w 4210402"/>
                <a:gd name="connsiteY129" fmla="*/ 2043583 h 2471602"/>
                <a:gd name="connsiteX130" fmla="*/ 1654676 w 4210402"/>
                <a:gd name="connsiteY130" fmla="*/ 2179532 h 2471602"/>
                <a:gd name="connsiteX131" fmla="*/ 1648879 w 4210402"/>
                <a:gd name="connsiteY131" fmla="*/ 2343409 h 2471602"/>
                <a:gd name="connsiteX132" fmla="*/ 1761359 w 4210402"/>
                <a:gd name="connsiteY132" fmla="*/ 2373061 h 2471602"/>
                <a:gd name="connsiteX133" fmla="*/ 1820426 w 4210402"/>
                <a:gd name="connsiteY133" fmla="*/ 2061286 h 2471602"/>
                <a:gd name="connsiteX134" fmla="*/ 1792514 w 4210402"/>
                <a:gd name="connsiteY134" fmla="*/ 2223564 h 2471602"/>
                <a:gd name="connsiteX135" fmla="*/ 1788607 w 4210402"/>
                <a:gd name="connsiteY135" fmla="*/ 2425672 h 2471602"/>
                <a:gd name="connsiteX136" fmla="*/ 1793795 w 4210402"/>
                <a:gd name="connsiteY136" fmla="*/ 2382004 h 2471602"/>
                <a:gd name="connsiteX137" fmla="*/ 1882587 w 4210402"/>
                <a:gd name="connsiteY137" fmla="*/ 2399018 h 2471602"/>
                <a:gd name="connsiteX138" fmla="*/ 1889650 w 4210402"/>
                <a:gd name="connsiteY138" fmla="*/ 1965981 h 2471602"/>
                <a:gd name="connsiteX139" fmla="*/ 1956532 w 4210402"/>
                <a:gd name="connsiteY139" fmla="*/ 1586322 h 2471602"/>
                <a:gd name="connsiteX140" fmla="*/ 1957790 w 4210402"/>
                <a:gd name="connsiteY140" fmla="*/ 1595811 h 2471602"/>
                <a:gd name="connsiteX141" fmla="*/ 1989403 w 4210402"/>
                <a:gd name="connsiteY141" fmla="*/ 1460851 h 2471602"/>
                <a:gd name="connsiteX142" fmla="*/ 2031371 w 4210402"/>
                <a:gd name="connsiteY142" fmla="*/ 1337619 h 2471602"/>
                <a:gd name="connsiteX143" fmla="*/ 2152536 w 4210402"/>
                <a:gd name="connsiteY143" fmla="*/ 1140062 h 2471602"/>
                <a:gd name="connsiteX144" fmla="*/ 2147133 w 4210402"/>
                <a:gd name="connsiteY144" fmla="*/ 1179543 h 2471602"/>
                <a:gd name="connsiteX145" fmla="*/ 2037082 w 4210402"/>
                <a:gd name="connsiteY145" fmla="*/ 1463359 h 2471602"/>
                <a:gd name="connsiteX146" fmla="*/ 1985045 w 4210402"/>
                <a:gd name="connsiteY146" fmla="*/ 1859716 h 2471602"/>
                <a:gd name="connsiteX147" fmla="*/ 1959791 w 4210402"/>
                <a:gd name="connsiteY147" fmla="*/ 1836197 h 2471602"/>
                <a:gd name="connsiteX148" fmla="*/ 1954040 w 4210402"/>
                <a:gd name="connsiteY148" fmla="*/ 1709095 h 2471602"/>
                <a:gd name="connsiteX149" fmla="*/ 1911773 w 4210402"/>
                <a:gd name="connsiteY149" fmla="*/ 2240950 h 2471602"/>
                <a:gd name="connsiteX150" fmla="*/ 1946036 w 4210402"/>
                <a:gd name="connsiteY150" fmla="*/ 2318101 h 2471602"/>
                <a:gd name="connsiteX151" fmla="*/ 1966142 w 4210402"/>
                <a:gd name="connsiteY151" fmla="*/ 2414474 h 2471602"/>
                <a:gd name="connsiteX152" fmla="*/ 2103315 w 4210402"/>
                <a:gd name="connsiteY152" fmla="*/ 2423369 h 2471602"/>
                <a:gd name="connsiteX153" fmla="*/ 2103157 w 4210402"/>
                <a:gd name="connsiteY153" fmla="*/ 2463238 h 2471602"/>
                <a:gd name="connsiteX154" fmla="*/ 2112917 w 4210402"/>
                <a:gd name="connsiteY154" fmla="*/ 2326434 h 2471602"/>
                <a:gd name="connsiteX155" fmla="*/ 2193514 w 4210402"/>
                <a:gd name="connsiteY155" fmla="*/ 1973484 h 2471602"/>
                <a:gd name="connsiteX156" fmla="*/ 2197603 w 4210402"/>
                <a:gd name="connsiteY156" fmla="*/ 1993228 h 2471602"/>
                <a:gd name="connsiteX157" fmla="*/ 2151302 w 4210402"/>
                <a:gd name="connsiteY157" fmla="*/ 2179952 h 2471602"/>
                <a:gd name="connsiteX158" fmla="*/ 2119474 w 4210402"/>
                <a:gd name="connsiteY158" fmla="*/ 2422870 h 2471602"/>
                <a:gd name="connsiteX159" fmla="*/ 2140545 w 4210402"/>
                <a:gd name="connsiteY159" fmla="*/ 2429074 h 2471602"/>
                <a:gd name="connsiteX160" fmla="*/ 2136906 w 4210402"/>
                <a:gd name="connsiteY160" fmla="*/ 2471603 h 2471602"/>
                <a:gd name="connsiteX161" fmla="*/ 2143503 w 4210402"/>
                <a:gd name="connsiteY161" fmla="*/ 2391089 h 2471602"/>
                <a:gd name="connsiteX162" fmla="*/ 2228134 w 4210402"/>
                <a:gd name="connsiteY162" fmla="*/ 1905790 h 2471602"/>
                <a:gd name="connsiteX163" fmla="*/ 2391060 w 4210402"/>
                <a:gd name="connsiteY163" fmla="*/ 1422390 h 2471602"/>
                <a:gd name="connsiteX164" fmla="*/ 2362444 w 4210402"/>
                <a:gd name="connsiteY164" fmla="*/ 1531694 h 2471602"/>
                <a:gd name="connsiteX165" fmla="*/ 2261108 w 4210402"/>
                <a:gd name="connsiteY165" fmla="*/ 1891862 h 2471602"/>
                <a:gd name="connsiteX166" fmla="*/ 2169707 w 4210402"/>
                <a:gd name="connsiteY166" fmla="*/ 2419254 h 2471602"/>
                <a:gd name="connsiteX167" fmla="*/ 2231574 w 4210402"/>
                <a:gd name="connsiteY167" fmla="*/ 2415866 h 2471602"/>
                <a:gd name="connsiteX168" fmla="*/ 2270702 w 4210402"/>
                <a:gd name="connsiteY168" fmla="*/ 2181835 h 2471602"/>
                <a:gd name="connsiteX169" fmla="*/ 2317384 w 4210402"/>
                <a:gd name="connsiteY169" fmla="*/ 1956738 h 2471602"/>
                <a:gd name="connsiteX170" fmla="*/ 2371144 w 4210402"/>
                <a:gd name="connsiteY170" fmla="*/ 2030897 h 2471602"/>
                <a:gd name="connsiteX171" fmla="*/ 2357548 w 4210402"/>
                <a:gd name="connsiteY171" fmla="*/ 2160998 h 2471602"/>
                <a:gd name="connsiteX172" fmla="*/ 2324059 w 4210402"/>
                <a:gd name="connsiteY172" fmla="*/ 2409266 h 2471602"/>
                <a:gd name="connsiteX173" fmla="*/ 2348104 w 4210402"/>
                <a:gd name="connsiteY173" fmla="*/ 2406544 h 2471602"/>
                <a:gd name="connsiteX174" fmla="*/ 2377432 w 4210402"/>
                <a:gd name="connsiteY174" fmla="*/ 2417655 h 2471602"/>
                <a:gd name="connsiteX175" fmla="*/ 2379378 w 4210402"/>
                <a:gd name="connsiteY175" fmla="*/ 2412092 h 2471602"/>
                <a:gd name="connsiteX176" fmla="*/ 2382368 w 4210402"/>
                <a:gd name="connsiteY176" fmla="*/ 2400815 h 2471602"/>
                <a:gd name="connsiteX177" fmla="*/ 2390744 w 4210402"/>
                <a:gd name="connsiteY177" fmla="*/ 2346875 h 2471602"/>
                <a:gd name="connsiteX178" fmla="*/ 2531832 w 4210402"/>
                <a:gd name="connsiteY178" fmla="*/ 1890097 h 2471602"/>
                <a:gd name="connsiteX179" fmla="*/ 2558661 w 4210402"/>
                <a:gd name="connsiteY179" fmla="*/ 1802935 h 2471602"/>
                <a:gd name="connsiteX180" fmla="*/ 2598042 w 4210402"/>
                <a:gd name="connsiteY180" fmla="*/ 1727692 h 2471602"/>
                <a:gd name="connsiteX181" fmla="*/ 2557846 w 4210402"/>
                <a:gd name="connsiteY181" fmla="*/ 1892669 h 2471602"/>
                <a:gd name="connsiteX182" fmla="*/ 2411134 w 4210402"/>
                <a:gd name="connsiteY182" fmla="*/ 2397570 h 2471602"/>
                <a:gd name="connsiteX183" fmla="*/ 2598722 w 4210402"/>
                <a:gd name="connsiteY183" fmla="*/ 2355722 h 2471602"/>
                <a:gd name="connsiteX184" fmla="*/ 2662662 w 4210402"/>
                <a:gd name="connsiteY184" fmla="*/ 2157493 h 2471602"/>
                <a:gd name="connsiteX185" fmla="*/ 2673427 w 4210402"/>
                <a:gd name="connsiteY185" fmla="*/ 2122728 h 2471602"/>
                <a:gd name="connsiteX186" fmla="*/ 2703222 w 4210402"/>
                <a:gd name="connsiteY186" fmla="*/ 2103371 h 2471602"/>
                <a:gd name="connsiteX187" fmla="*/ 2660756 w 4210402"/>
                <a:gd name="connsiteY187" fmla="*/ 2332329 h 2471602"/>
                <a:gd name="connsiteX188" fmla="*/ 2695368 w 4210402"/>
                <a:gd name="connsiteY188" fmla="*/ 2320388 h 2471602"/>
                <a:gd name="connsiteX189" fmla="*/ 2722394 w 4210402"/>
                <a:gd name="connsiteY189" fmla="*/ 2318338 h 2471602"/>
                <a:gd name="connsiteX190" fmla="*/ 2734171 w 4210402"/>
                <a:gd name="connsiteY190" fmla="*/ 2296963 h 2471602"/>
                <a:gd name="connsiteX191" fmla="*/ 2744271 w 4210402"/>
                <a:gd name="connsiteY191" fmla="*/ 2279268 h 2471602"/>
                <a:gd name="connsiteX192" fmla="*/ 3152738 w 4210402"/>
                <a:gd name="connsiteY192" fmla="*/ 1479488 h 2471602"/>
                <a:gd name="connsiteX193" fmla="*/ 3269489 w 4210402"/>
                <a:gd name="connsiteY193" fmla="*/ 1196589 h 2471602"/>
                <a:gd name="connsiteX194" fmla="*/ 3286194 w 4210402"/>
                <a:gd name="connsiteY194" fmla="*/ 1182740 h 2471602"/>
                <a:gd name="connsiteX195" fmla="*/ 2888326 w 4210402"/>
                <a:gd name="connsiteY195" fmla="*/ 2218634 h 2471602"/>
                <a:gd name="connsiteX196" fmla="*/ 2903560 w 4210402"/>
                <a:gd name="connsiteY196" fmla="*/ 2229222 h 2471602"/>
                <a:gd name="connsiteX197" fmla="*/ 2923744 w 4210402"/>
                <a:gd name="connsiteY197" fmla="*/ 2218879 h 2471602"/>
                <a:gd name="connsiteX198" fmla="*/ 2936732 w 4210402"/>
                <a:gd name="connsiteY198" fmla="*/ 2217035 h 2471602"/>
                <a:gd name="connsiteX199" fmla="*/ 2939500 w 4210402"/>
                <a:gd name="connsiteY199" fmla="*/ 2218088 h 2471602"/>
                <a:gd name="connsiteX200" fmla="*/ 2961757 w 4210402"/>
                <a:gd name="connsiteY200" fmla="*/ 2208939 h 2471602"/>
                <a:gd name="connsiteX201" fmla="*/ 2997611 w 4210402"/>
                <a:gd name="connsiteY201" fmla="*/ 2179049 h 2471602"/>
                <a:gd name="connsiteX202" fmla="*/ 3041097 w 4210402"/>
                <a:gd name="connsiteY202" fmla="*/ 2154090 h 2471602"/>
                <a:gd name="connsiteX203" fmla="*/ 3121354 w 4210402"/>
                <a:gd name="connsiteY203" fmla="*/ 2104455 h 2471602"/>
                <a:gd name="connsiteX204" fmla="*/ 3206443 w 4210402"/>
                <a:gd name="connsiteY204" fmla="*/ 1703579 h 2471602"/>
                <a:gd name="connsiteX205" fmla="*/ 3281725 w 4210402"/>
                <a:gd name="connsiteY205" fmla="*/ 1351626 h 2471602"/>
                <a:gd name="connsiteX206" fmla="*/ 3300550 w 4210402"/>
                <a:gd name="connsiteY206" fmla="*/ 1312153 h 2471602"/>
                <a:gd name="connsiteX207" fmla="*/ 3243594 w 4210402"/>
                <a:gd name="connsiteY207" fmla="*/ 1890872 h 2471602"/>
                <a:gd name="connsiteX208" fmla="*/ 3214210 w 4210402"/>
                <a:gd name="connsiteY208" fmla="*/ 2054187 h 2471602"/>
                <a:gd name="connsiteX209" fmla="*/ 3231389 w 4210402"/>
                <a:gd name="connsiteY209" fmla="*/ 2024748 h 2471602"/>
                <a:gd name="connsiteX210" fmla="*/ 3244804 w 4210402"/>
                <a:gd name="connsiteY210" fmla="*/ 2015497 h 2471602"/>
                <a:gd name="connsiteX211" fmla="*/ 3258883 w 4210402"/>
                <a:gd name="connsiteY211" fmla="*/ 2016202 h 2471602"/>
                <a:gd name="connsiteX212" fmla="*/ 3277066 w 4210402"/>
                <a:gd name="connsiteY212" fmla="*/ 1968791 h 2471602"/>
                <a:gd name="connsiteX213" fmla="*/ 3295409 w 4210402"/>
                <a:gd name="connsiteY213" fmla="*/ 1924331 h 2471602"/>
                <a:gd name="connsiteX214" fmla="*/ 3483099 w 4210402"/>
                <a:gd name="connsiteY214" fmla="*/ 1365404 h 2471602"/>
                <a:gd name="connsiteX215" fmla="*/ 3521017 w 4210402"/>
                <a:gd name="connsiteY215" fmla="*/ 1282310 h 2471602"/>
                <a:gd name="connsiteX216" fmla="*/ 3519261 w 4210402"/>
                <a:gd name="connsiteY216" fmla="*/ 1326405 h 2471602"/>
                <a:gd name="connsiteX217" fmla="*/ 3506029 w 4210402"/>
                <a:gd name="connsiteY217" fmla="*/ 1370421 h 2471602"/>
                <a:gd name="connsiteX218" fmla="*/ 3480474 w 4210402"/>
                <a:gd name="connsiteY218" fmla="*/ 1458944 h 2471602"/>
                <a:gd name="connsiteX219" fmla="*/ 3311955 w 4210402"/>
                <a:gd name="connsiteY219" fmla="*/ 1958962 h 2471602"/>
                <a:gd name="connsiteX220" fmla="*/ 3415703 w 4210402"/>
                <a:gd name="connsiteY220" fmla="*/ 1878947 h 2471602"/>
                <a:gd name="connsiteX221" fmla="*/ 3464085 w 4210402"/>
                <a:gd name="connsiteY221" fmla="*/ 1836149 h 2471602"/>
                <a:gd name="connsiteX222" fmla="*/ 3513883 w 4210402"/>
                <a:gd name="connsiteY222" fmla="*/ 1789886 h 2471602"/>
                <a:gd name="connsiteX223" fmla="*/ 3560896 w 4210402"/>
                <a:gd name="connsiteY223" fmla="*/ 1722659 h 2471602"/>
                <a:gd name="connsiteX224" fmla="*/ 3571187 w 4210402"/>
                <a:gd name="connsiteY224" fmla="*/ 1730438 h 2471602"/>
                <a:gd name="connsiteX225" fmla="*/ 3597675 w 4210402"/>
                <a:gd name="connsiteY225" fmla="*/ 1707686 h 2471602"/>
                <a:gd name="connsiteX226" fmla="*/ 3608828 w 4210402"/>
                <a:gd name="connsiteY226" fmla="*/ 1695982 h 2471602"/>
                <a:gd name="connsiteX227" fmla="*/ 3623515 w 4210402"/>
                <a:gd name="connsiteY227" fmla="*/ 1685481 h 2471602"/>
                <a:gd name="connsiteX228" fmla="*/ 3685162 w 4210402"/>
                <a:gd name="connsiteY228" fmla="*/ 1504740 h 2471602"/>
                <a:gd name="connsiteX229" fmla="*/ 3836010 w 4210402"/>
                <a:gd name="connsiteY229" fmla="*/ 983078 h 2471602"/>
                <a:gd name="connsiteX230" fmla="*/ 3841705 w 4210402"/>
                <a:gd name="connsiteY230" fmla="*/ 959930 h 2471602"/>
                <a:gd name="connsiteX231" fmla="*/ 3857160 w 4210402"/>
                <a:gd name="connsiteY231" fmla="*/ 942654 h 2471602"/>
                <a:gd name="connsiteX232" fmla="*/ 3862609 w 4210402"/>
                <a:gd name="connsiteY232" fmla="*/ 1054855 h 2471602"/>
                <a:gd name="connsiteX233" fmla="*/ 3804254 w 4210402"/>
                <a:gd name="connsiteY233" fmla="*/ 1392516 h 2471602"/>
                <a:gd name="connsiteX234" fmla="*/ 3861209 w 4210402"/>
                <a:gd name="connsiteY234" fmla="*/ 1411002 h 2471602"/>
                <a:gd name="connsiteX235" fmla="*/ 3998596 w 4210402"/>
                <a:gd name="connsiteY235" fmla="*/ 1028629 h 2471602"/>
                <a:gd name="connsiteX236" fmla="*/ 3954011 w 4210402"/>
                <a:gd name="connsiteY236" fmla="*/ 1290406 h 2471602"/>
                <a:gd name="connsiteX237" fmla="*/ 4055362 w 4210402"/>
                <a:gd name="connsiteY237" fmla="*/ 1156641 h 2471602"/>
                <a:gd name="connsiteX238" fmla="*/ 4153431 w 4210402"/>
                <a:gd name="connsiteY238" fmla="*/ 1022543 h 2471602"/>
                <a:gd name="connsiteX239" fmla="*/ 4179453 w 4210402"/>
                <a:gd name="connsiteY239" fmla="*/ 836176 h 2471602"/>
                <a:gd name="connsiteX240" fmla="*/ 4210403 w 4210402"/>
                <a:gd name="connsiteY240" fmla="*/ 235733 h 2471602"/>
                <a:gd name="connsiteX241" fmla="*/ 4039464 w 4210402"/>
                <a:gd name="connsiteY241" fmla="*/ 371160 h 2471602"/>
                <a:gd name="connsiteX242" fmla="*/ 3816561 w 4210402"/>
                <a:gd name="connsiteY242" fmla="*/ 752418 h 2471602"/>
                <a:gd name="connsiteX243" fmla="*/ 3559591 w 4210402"/>
                <a:gd name="connsiteY243" fmla="*/ 750835 h 2471602"/>
                <a:gd name="connsiteX244" fmla="*/ 3326390 w 4210402"/>
                <a:gd name="connsiteY244" fmla="*/ 968920 h 2471602"/>
                <a:gd name="connsiteX245" fmla="*/ 2924369 w 4210402"/>
                <a:gd name="connsiteY245" fmla="*/ 990525 h 2471602"/>
                <a:gd name="connsiteX246" fmla="*/ 2402655 w 4210402"/>
                <a:gd name="connsiteY246" fmla="*/ 840457 h 2471602"/>
                <a:gd name="connsiteX247" fmla="*/ 2050986 w 4210402"/>
                <a:gd name="connsiteY247" fmla="*/ 867095 h 2471602"/>
                <a:gd name="connsiteX248" fmla="*/ 1470102 w 4210402"/>
                <a:gd name="connsiteY248" fmla="*/ 849954 h 2471602"/>
                <a:gd name="connsiteX249" fmla="*/ 1324917 w 4210402"/>
                <a:gd name="connsiteY249" fmla="*/ 767311 h 2471602"/>
                <a:gd name="connsiteX250" fmla="*/ 1207541 w 4210402"/>
                <a:gd name="connsiteY250" fmla="*/ 662518 h 2471602"/>
                <a:gd name="connsiteX251" fmla="*/ 1037377 w 4210402"/>
                <a:gd name="connsiteY251" fmla="*/ 387438 h 2471602"/>
                <a:gd name="connsiteX252" fmla="*/ 377256 w 4210402"/>
                <a:gd name="connsiteY252" fmla="*/ 329921 h 2471602"/>
                <a:gd name="connsiteX253" fmla="*/ 356628 w 4210402"/>
                <a:gd name="connsiteY253" fmla="*/ 236912 h 2471602"/>
                <a:gd name="connsiteX254" fmla="*/ 79775 w 4210402"/>
                <a:gd name="connsiteY254" fmla="*/ 0 h 2471602"/>
                <a:gd name="connsiteX255" fmla="*/ 28656 w 4210402"/>
                <a:gd name="connsiteY255" fmla="*/ 320069 h 2471602"/>
                <a:gd name="connsiteX256" fmla="*/ 11461 w 4210402"/>
                <a:gd name="connsiteY256" fmla="*/ 485283 h 2471602"/>
                <a:gd name="connsiteX257" fmla="*/ 16 w 4210402"/>
                <a:gd name="connsiteY257" fmla="*/ 663594 h 247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4210402" h="2471602">
                  <a:moveTo>
                    <a:pt x="1124080" y="2056656"/>
                  </a:moveTo>
                  <a:cubicBezTo>
                    <a:pt x="1118188" y="2032718"/>
                    <a:pt x="1119002" y="2043021"/>
                    <a:pt x="1129087" y="2032353"/>
                  </a:cubicBezTo>
                  <a:cubicBezTo>
                    <a:pt x="1148876" y="2038399"/>
                    <a:pt x="1147951" y="2038249"/>
                    <a:pt x="1140888" y="2058627"/>
                  </a:cubicBezTo>
                  <a:lnTo>
                    <a:pt x="1124080" y="2056656"/>
                  </a:lnTo>
                  <a:close/>
                  <a:moveTo>
                    <a:pt x="2826585" y="1797372"/>
                  </a:moveTo>
                  <a:lnTo>
                    <a:pt x="2888279" y="1614226"/>
                  </a:lnTo>
                  <a:cubicBezTo>
                    <a:pt x="2910029" y="1547553"/>
                    <a:pt x="2927739" y="1475190"/>
                    <a:pt x="2922273" y="1402796"/>
                  </a:cubicBezTo>
                  <a:cubicBezTo>
                    <a:pt x="2920541" y="1379941"/>
                    <a:pt x="2908891" y="1351302"/>
                    <a:pt x="2920644" y="1331034"/>
                  </a:cubicBezTo>
                  <a:cubicBezTo>
                    <a:pt x="2946682" y="1329405"/>
                    <a:pt x="2948675" y="1353138"/>
                    <a:pt x="2955200" y="1382640"/>
                  </a:cubicBezTo>
                  <a:cubicBezTo>
                    <a:pt x="2990105" y="1540652"/>
                    <a:pt x="2909144" y="1674520"/>
                    <a:pt x="2852876" y="1811459"/>
                  </a:cubicBezTo>
                  <a:cubicBezTo>
                    <a:pt x="2835096" y="1854723"/>
                    <a:pt x="2841708" y="1857310"/>
                    <a:pt x="2820218" y="1865359"/>
                  </a:cubicBezTo>
                  <a:cubicBezTo>
                    <a:pt x="2807254" y="1848376"/>
                    <a:pt x="2819261" y="1820931"/>
                    <a:pt x="2826593" y="1797364"/>
                  </a:cubicBezTo>
                  <a:close/>
                  <a:moveTo>
                    <a:pt x="2700564" y="1708137"/>
                  </a:moveTo>
                  <a:cubicBezTo>
                    <a:pt x="2680284" y="1676554"/>
                    <a:pt x="2742745" y="1429449"/>
                    <a:pt x="2751074" y="1391131"/>
                  </a:cubicBezTo>
                  <a:cubicBezTo>
                    <a:pt x="2760533" y="1347669"/>
                    <a:pt x="2761063" y="1305972"/>
                    <a:pt x="2780331" y="1295565"/>
                  </a:cubicBezTo>
                  <a:cubicBezTo>
                    <a:pt x="2797550" y="1307017"/>
                    <a:pt x="2790146" y="1315540"/>
                    <a:pt x="2783929" y="1343309"/>
                  </a:cubicBezTo>
                  <a:lnTo>
                    <a:pt x="2700556" y="1708137"/>
                  </a:lnTo>
                  <a:close/>
                  <a:moveTo>
                    <a:pt x="928678" y="1466264"/>
                  </a:moveTo>
                  <a:cubicBezTo>
                    <a:pt x="912764" y="1459220"/>
                    <a:pt x="915232" y="1461444"/>
                    <a:pt x="910921" y="1437347"/>
                  </a:cubicBezTo>
                  <a:cubicBezTo>
                    <a:pt x="886971" y="1303598"/>
                    <a:pt x="867024" y="1005299"/>
                    <a:pt x="940075" y="910351"/>
                  </a:cubicBezTo>
                  <a:cubicBezTo>
                    <a:pt x="953759" y="930214"/>
                    <a:pt x="949108" y="984748"/>
                    <a:pt x="949005" y="1055219"/>
                  </a:cubicBezTo>
                  <a:lnTo>
                    <a:pt x="938889" y="1407014"/>
                  </a:lnTo>
                  <a:cubicBezTo>
                    <a:pt x="938058" y="1444802"/>
                    <a:pt x="942377" y="1449004"/>
                    <a:pt x="928678" y="1466256"/>
                  </a:cubicBezTo>
                  <a:close/>
                  <a:moveTo>
                    <a:pt x="2484067" y="1722327"/>
                  </a:moveTo>
                  <a:cubicBezTo>
                    <a:pt x="2474244" y="1707196"/>
                    <a:pt x="2477669" y="1705669"/>
                    <a:pt x="2479891" y="1682806"/>
                  </a:cubicBezTo>
                  <a:cubicBezTo>
                    <a:pt x="2489635" y="1582959"/>
                    <a:pt x="2546433" y="1130249"/>
                    <a:pt x="2569529" y="1109024"/>
                  </a:cubicBezTo>
                  <a:cubicBezTo>
                    <a:pt x="2595108" y="1145214"/>
                    <a:pt x="2534094" y="1502136"/>
                    <a:pt x="2519438" y="1581115"/>
                  </a:cubicBezTo>
                  <a:cubicBezTo>
                    <a:pt x="2514479" y="1607831"/>
                    <a:pt x="2510200" y="1631201"/>
                    <a:pt x="2505106" y="1657799"/>
                  </a:cubicBezTo>
                  <a:cubicBezTo>
                    <a:pt x="2493946" y="1716217"/>
                    <a:pt x="2502290" y="1712071"/>
                    <a:pt x="2484067" y="1722327"/>
                  </a:cubicBezTo>
                  <a:close/>
                  <a:moveTo>
                    <a:pt x="1204630" y="1363053"/>
                  </a:moveTo>
                  <a:cubicBezTo>
                    <a:pt x="1204630" y="1288016"/>
                    <a:pt x="1215624" y="1210659"/>
                    <a:pt x="1241773" y="1140774"/>
                  </a:cubicBezTo>
                  <a:cubicBezTo>
                    <a:pt x="1262495" y="1085418"/>
                    <a:pt x="1259379" y="1093244"/>
                    <a:pt x="1276210" y="1088662"/>
                  </a:cubicBezTo>
                  <a:cubicBezTo>
                    <a:pt x="1286801" y="1109863"/>
                    <a:pt x="1258786" y="1208531"/>
                    <a:pt x="1255401" y="1243731"/>
                  </a:cubicBezTo>
                  <a:cubicBezTo>
                    <a:pt x="1241258" y="1390743"/>
                    <a:pt x="1260637" y="1548368"/>
                    <a:pt x="1260652" y="1699385"/>
                  </a:cubicBezTo>
                  <a:cubicBezTo>
                    <a:pt x="1260660" y="1777778"/>
                    <a:pt x="1265287" y="1769033"/>
                    <a:pt x="1238799" y="1774874"/>
                  </a:cubicBezTo>
                  <a:lnTo>
                    <a:pt x="1204614" y="1363053"/>
                  </a:lnTo>
                  <a:close/>
                  <a:moveTo>
                    <a:pt x="0" y="663539"/>
                  </a:moveTo>
                  <a:cubicBezTo>
                    <a:pt x="25168" y="685673"/>
                    <a:pt x="93932" y="877802"/>
                    <a:pt x="126258" y="909235"/>
                  </a:cubicBezTo>
                  <a:cubicBezTo>
                    <a:pt x="126393" y="846313"/>
                    <a:pt x="114030" y="587726"/>
                    <a:pt x="128006" y="547738"/>
                  </a:cubicBezTo>
                  <a:cubicBezTo>
                    <a:pt x="150311" y="557321"/>
                    <a:pt x="144355" y="569785"/>
                    <a:pt x="144687" y="599019"/>
                  </a:cubicBezTo>
                  <a:cubicBezTo>
                    <a:pt x="145913" y="709138"/>
                    <a:pt x="142045" y="789200"/>
                    <a:pt x="153190" y="901844"/>
                  </a:cubicBezTo>
                  <a:lnTo>
                    <a:pt x="161155" y="1015460"/>
                  </a:lnTo>
                  <a:cubicBezTo>
                    <a:pt x="161534" y="1014661"/>
                    <a:pt x="162610" y="1019378"/>
                    <a:pt x="163883" y="1020984"/>
                  </a:cubicBezTo>
                  <a:lnTo>
                    <a:pt x="163433" y="996135"/>
                  </a:lnTo>
                  <a:cubicBezTo>
                    <a:pt x="174569" y="1005996"/>
                    <a:pt x="164469" y="986607"/>
                    <a:pt x="173596" y="1010570"/>
                  </a:cubicBezTo>
                  <a:cubicBezTo>
                    <a:pt x="183380" y="997228"/>
                    <a:pt x="197143" y="814065"/>
                    <a:pt x="203193" y="774932"/>
                  </a:cubicBezTo>
                  <a:cubicBezTo>
                    <a:pt x="209197" y="736123"/>
                    <a:pt x="231248" y="588636"/>
                    <a:pt x="250666" y="568891"/>
                  </a:cubicBezTo>
                  <a:cubicBezTo>
                    <a:pt x="259785" y="584869"/>
                    <a:pt x="252153" y="617386"/>
                    <a:pt x="250025" y="636870"/>
                  </a:cubicBezTo>
                  <a:cubicBezTo>
                    <a:pt x="269174" y="614094"/>
                    <a:pt x="254098" y="595734"/>
                    <a:pt x="284225" y="589467"/>
                  </a:cubicBezTo>
                  <a:cubicBezTo>
                    <a:pt x="294025" y="601068"/>
                    <a:pt x="293590" y="589601"/>
                    <a:pt x="289991" y="614332"/>
                  </a:cubicBezTo>
                  <a:cubicBezTo>
                    <a:pt x="287452" y="631766"/>
                    <a:pt x="256202" y="694189"/>
                    <a:pt x="250223" y="793513"/>
                  </a:cubicBezTo>
                  <a:lnTo>
                    <a:pt x="247439" y="773935"/>
                  </a:lnTo>
                  <a:cubicBezTo>
                    <a:pt x="233755" y="794257"/>
                    <a:pt x="238991" y="1114754"/>
                    <a:pt x="250958" y="1140790"/>
                  </a:cubicBezTo>
                  <a:cubicBezTo>
                    <a:pt x="274932" y="1185193"/>
                    <a:pt x="307653" y="1238334"/>
                    <a:pt x="335431" y="1278306"/>
                  </a:cubicBezTo>
                  <a:cubicBezTo>
                    <a:pt x="351432" y="1301342"/>
                    <a:pt x="365178" y="1322448"/>
                    <a:pt x="378783" y="1343269"/>
                  </a:cubicBezTo>
                  <a:cubicBezTo>
                    <a:pt x="403112" y="1380527"/>
                    <a:pt x="412540" y="1374227"/>
                    <a:pt x="411393" y="1431428"/>
                  </a:cubicBezTo>
                  <a:cubicBezTo>
                    <a:pt x="425227" y="1406096"/>
                    <a:pt x="413821" y="1379063"/>
                    <a:pt x="418037" y="1309802"/>
                  </a:cubicBezTo>
                  <a:cubicBezTo>
                    <a:pt x="420355" y="1271595"/>
                    <a:pt x="423463" y="1233396"/>
                    <a:pt x="425108" y="1195141"/>
                  </a:cubicBezTo>
                  <a:cubicBezTo>
                    <a:pt x="431064" y="1056445"/>
                    <a:pt x="429996" y="880429"/>
                    <a:pt x="468713" y="749307"/>
                  </a:cubicBezTo>
                  <a:cubicBezTo>
                    <a:pt x="488328" y="682872"/>
                    <a:pt x="493580" y="672663"/>
                    <a:pt x="522188" y="614577"/>
                  </a:cubicBezTo>
                  <a:cubicBezTo>
                    <a:pt x="531878" y="594896"/>
                    <a:pt x="532344" y="592300"/>
                    <a:pt x="548764" y="582273"/>
                  </a:cubicBezTo>
                  <a:cubicBezTo>
                    <a:pt x="552719" y="630958"/>
                    <a:pt x="530841" y="776634"/>
                    <a:pt x="526681" y="838503"/>
                  </a:cubicBezTo>
                  <a:cubicBezTo>
                    <a:pt x="520622" y="928703"/>
                    <a:pt x="518400" y="1021625"/>
                    <a:pt x="517815" y="1112237"/>
                  </a:cubicBezTo>
                  <a:cubicBezTo>
                    <a:pt x="517411" y="1175111"/>
                    <a:pt x="524625" y="1496138"/>
                    <a:pt x="519159" y="1534076"/>
                  </a:cubicBezTo>
                  <a:cubicBezTo>
                    <a:pt x="514287" y="1567947"/>
                    <a:pt x="514959" y="1634508"/>
                    <a:pt x="524221" y="1664905"/>
                  </a:cubicBezTo>
                  <a:lnTo>
                    <a:pt x="522979" y="1543517"/>
                  </a:lnTo>
                  <a:lnTo>
                    <a:pt x="573204" y="1603922"/>
                  </a:lnTo>
                  <a:cubicBezTo>
                    <a:pt x="585946" y="1598011"/>
                    <a:pt x="592377" y="1594766"/>
                    <a:pt x="611241" y="1596436"/>
                  </a:cubicBezTo>
                  <a:cubicBezTo>
                    <a:pt x="585685" y="1485945"/>
                    <a:pt x="573916" y="1251304"/>
                    <a:pt x="578330" y="1135044"/>
                  </a:cubicBezTo>
                  <a:cubicBezTo>
                    <a:pt x="580093" y="1088686"/>
                    <a:pt x="611620" y="760766"/>
                    <a:pt x="666583" y="734398"/>
                  </a:cubicBezTo>
                  <a:cubicBezTo>
                    <a:pt x="694661" y="748936"/>
                    <a:pt x="694242" y="806294"/>
                    <a:pt x="697074" y="837909"/>
                  </a:cubicBezTo>
                  <a:cubicBezTo>
                    <a:pt x="709436" y="976050"/>
                    <a:pt x="684079" y="1422248"/>
                    <a:pt x="666456" y="1573550"/>
                  </a:cubicBezTo>
                  <a:cubicBezTo>
                    <a:pt x="658634" y="1640673"/>
                    <a:pt x="664503" y="1662784"/>
                    <a:pt x="631900" y="1664881"/>
                  </a:cubicBezTo>
                  <a:cubicBezTo>
                    <a:pt x="647529" y="1696125"/>
                    <a:pt x="695025" y="1717222"/>
                    <a:pt x="698774" y="1755999"/>
                  </a:cubicBezTo>
                  <a:cubicBezTo>
                    <a:pt x="702476" y="1794357"/>
                    <a:pt x="684482" y="1879833"/>
                    <a:pt x="703109" y="1907293"/>
                  </a:cubicBezTo>
                  <a:cubicBezTo>
                    <a:pt x="718635" y="1852926"/>
                    <a:pt x="698577" y="1756807"/>
                    <a:pt x="701187" y="1699195"/>
                  </a:cubicBezTo>
                  <a:cubicBezTo>
                    <a:pt x="704184" y="1632847"/>
                    <a:pt x="709848" y="1566680"/>
                    <a:pt x="711746" y="1499881"/>
                  </a:cubicBezTo>
                  <a:cubicBezTo>
                    <a:pt x="714048" y="1418465"/>
                    <a:pt x="705766" y="1157630"/>
                    <a:pt x="734628" y="1100240"/>
                  </a:cubicBezTo>
                  <a:lnTo>
                    <a:pt x="732650" y="1127210"/>
                  </a:lnTo>
                  <a:cubicBezTo>
                    <a:pt x="752622" y="1102400"/>
                    <a:pt x="771470" y="830502"/>
                    <a:pt x="814719" y="783059"/>
                  </a:cubicBezTo>
                  <a:cubicBezTo>
                    <a:pt x="823664" y="800430"/>
                    <a:pt x="806770" y="846274"/>
                    <a:pt x="801217" y="870561"/>
                  </a:cubicBezTo>
                  <a:cubicBezTo>
                    <a:pt x="829169" y="847944"/>
                    <a:pt x="837996" y="795935"/>
                    <a:pt x="877393" y="784642"/>
                  </a:cubicBezTo>
                  <a:lnTo>
                    <a:pt x="882922" y="804387"/>
                  </a:lnTo>
                  <a:cubicBezTo>
                    <a:pt x="883206" y="808130"/>
                    <a:pt x="881482" y="820167"/>
                    <a:pt x="880794" y="824392"/>
                  </a:cubicBezTo>
                  <a:cubicBezTo>
                    <a:pt x="848160" y="1023833"/>
                    <a:pt x="835521" y="1165156"/>
                    <a:pt x="829383" y="1374425"/>
                  </a:cubicBezTo>
                  <a:cubicBezTo>
                    <a:pt x="826259" y="1480817"/>
                    <a:pt x="825681" y="1587485"/>
                    <a:pt x="832349" y="1693719"/>
                  </a:cubicBezTo>
                  <a:cubicBezTo>
                    <a:pt x="835426" y="1742879"/>
                    <a:pt x="840907" y="1799121"/>
                    <a:pt x="841120" y="1847600"/>
                  </a:cubicBezTo>
                  <a:cubicBezTo>
                    <a:pt x="841286" y="1884929"/>
                    <a:pt x="827888" y="1975683"/>
                    <a:pt x="835521" y="2006064"/>
                  </a:cubicBezTo>
                  <a:lnTo>
                    <a:pt x="839016" y="2014928"/>
                  </a:lnTo>
                  <a:cubicBezTo>
                    <a:pt x="840994" y="2022279"/>
                    <a:pt x="840938" y="2022635"/>
                    <a:pt x="842505" y="2030169"/>
                  </a:cubicBezTo>
                  <a:lnTo>
                    <a:pt x="850382" y="2059466"/>
                  </a:lnTo>
                  <a:cubicBezTo>
                    <a:pt x="850438" y="2040932"/>
                    <a:pt x="846396" y="2031863"/>
                    <a:pt x="846420" y="2012902"/>
                  </a:cubicBezTo>
                  <a:cubicBezTo>
                    <a:pt x="846435" y="1993830"/>
                    <a:pt x="850548" y="1985045"/>
                    <a:pt x="850620" y="1966717"/>
                  </a:cubicBezTo>
                  <a:cubicBezTo>
                    <a:pt x="836240" y="1949133"/>
                    <a:pt x="841468" y="1907966"/>
                    <a:pt x="844205" y="1883632"/>
                  </a:cubicBezTo>
                  <a:lnTo>
                    <a:pt x="923363" y="1949030"/>
                  </a:lnTo>
                  <a:cubicBezTo>
                    <a:pt x="930497" y="1940895"/>
                    <a:pt x="927246" y="1949719"/>
                    <a:pt x="929042" y="1932776"/>
                  </a:cubicBezTo>
                  <a:lnTo>
                    <a:pt x="920404" y="1784671"/>
                  </a:lnTo>
                  <a:cubicBezTo>
                    <a:pt x="918340" y="1729813"/>
                    <a:pt x="917652" y="1674718"/>
                    <a:pt x="916228" y="1619576"/>
                  </a:cubicBezTo>
                  <a:cubicBezTo>
                    <a:pt x="915643" y="1596966"/>
                    <a:pt x="906927" y="1553623"/>
                    <a:pt x="926582" y="1542322"/>
                  </a:cubicBezTo>
                  <a:cubicBezTo>
                    <a:pt x="978824" y="1512298"/>
                    <a:pt x="953577" y="1680835"/>
                    <a:pt x="957247" y="1763391"/>
                  </a:cubicBezTo>
                  <a:cubicBezTo>
                    <a:pt x="970202" y="1724289"/>
                    <a:pt x="965370" y="1647574"/>
                    <a:pt x="971800" y="1600131"/>
                  </a:cubicBezTo>
                  <a:cubicBezTo>
                    <a:pt x="982913" y="1518161"/>
                    <a:pt x="1045105" y="1234496"/>
                    <a:pt x="1097291" y="1217165"/>
                  </a:cubicBezTo>
                  <a:cubicBezTo>
                    <a:pt x="1104568" y="1239434"/>
                    <a:pt x="1082263" y="1390823"/>
                    <a:pt x="1080816" y="1431720"/>
                  </a:cubicBezTo>
                  <a:cubicBezTo>
                    <a:pt x="1078150" y="1507367"/>
                    <a:pt x="1080270" y="1583996"/>
                    <a:pt x="1085300" y="1659310"/>
                  </a:cubicBezTo>
                  <a:cubicBezTo>
                    <a:pt x="1094997" y="1804344"/>
                    <a:pt x="1107668" y="1950779"/>
                    <a:pt x="1118212" y="2095496"/>
                  </a:cubicBezTo>
                  <a:cubicBezTo>
                    <a:pt x="1176251" y="2131472"/>
                    <a:pt x="1256002" y="2184557"/>
                    <a:pt x="1325905" y="2214780"/>
                  </a:cubicBezTo>
                  <a:cubicBezTo>
                    <a:pt x="1323872" y="2121517"/>
                    <a:pt x="1312000" y="2026853"/>
                    <a:pt x="1302873" y="1934611"/>
                  </a:cubicBezTo>
                  <a:cubicBezTo>
                    <a:pt x="1295857" y="1863673"/>
                    <a:pt x="1288612" y="1788351"/>
                    <a:pt x="1305689" y="1718069"/>
                  </a:cubicBezTo>
                  <a:cubicBezTo>
                    <a:pt x="1307025" y="1712577"/>
                    <a:pt x="1312863" y="1690672"/>
                    <a:pt x="1314777" y="1687277"/>
                  </a:cubicBezTo>
                  <a:cubicBezTo>
                    <a:pt x="1328365" y="1663180"/>
                    <a:pt x="1316714" y="1676886"/>
                    <a:pt x="1336417" y="1670556"/>
                  </a:cubicBezTo>
                  <a:cubicBezTo>
                    <a:pt x="1346319" y="1689509"/>
                    <a:pt x="1338283" y="1679134"/>
                    <a:pt x="1343425" y="1696156"/>
                  </a:cubicBezTo>
                  <a:cubicBezTo>
                    <a:pt x="1394266" y="1864377"/>
                    <a:pt x="1407198" y="2086254"/>
                    <a:pt x="1419925" y="2259919"/>
                  </a:cubicBezTo>
                  <a:lnTo>
                    <a:pt x="1423579" y="2262729"/>
                  </a:lnTo>
                  <a:lnTo>
                    <a:pt x="1487898" y="2286573"/>
                  </a:lnTo>
                  <a:cubicBezTo>
                    <a:pt x="1469873" y="2192906"/>
                    <a:pt x="1464186" y="2092735"/>
                    <a:pt x="1465870" y="1995768"/>
                  </a:cubicBezTo>
                  <a:lnTo>
                    <a:pt x="1491418" y="1718781"/>
                  </a:lnTo>
                  <a:cubicBezTo>
                    <a:pt x="1491711" y="1716217"/>
                    <a:pt x="1492573" y="1715584"/>
                    <a:pt x="1493372" y="1714097"/>
                  </a:cubicBezTo>
                  <a:lnTo>
                    <a:pt x="1500015" y="1283616"/>
                  </a:lnTo>
                  <a:cubicBezTo>
                    <a:pt x="1504793" y="1258150"/>
                    <a:pt x="1499818" y="1273154"/>
                    <a:pt x="1509823" y="1264497"/>
                  </a:cubicBezTo>
                  <a:cubicBezTo>
                    <a:pt x="1528023" y="1276857"/>
                    <a:pt x="1521331" y="1291775"/>
                    <a:pt x="1520185" y="1317328"/>
                  </a:cubicBezTo>
                  <a:lnTo>
                    <a:pt x="1519307" y="1506726"/>
                  </a:lnTo>
                  <a:cubicBezTo>
                    <a:pt x="1528458" y="1493123"/>
                    <a:pt x="1529976" y="1478387"/>
                    <a:pt x="1533251" y="1460993"/>
                  </a:cubicBezTo>
                  <a:lnTo>
                    <a:pt x="1580660" y="1246137"/>
                  </a:lnTo>
                  <a:cubicBezTo>
                    <a:pt x="1596938" y="1175309"/>
                    <a:pt x="1586521" y="1178388"/>
                    <a:pt x="1612377" y="1174027"/>
                  </a:cubicBezTo>
                  <a:cubicBezTo>
                    <a:pt x="1634958" y="1202429"/>
                    <a:pt x="1615920" y="1288910"/>
                    <a:pt x="1613231" y="1328882"/>
                  </a:cubicBezTo>
                  <a:lnTo>
                    <a:pt x="1553594" y="2321812"/>
                  </a:lnTo>
                  <a:cubicBezTo>
                    <a:pt x="1548231" y="2344809"/>
                    <a:pt x="1547306" y="2374486"/>
                    <a:pt x="1552107" y="2397000"/>
                  </a:cubicBezTo>
                  <a:cubicBezTo>
                    <a:pt x="1565656" y="2383357"/>
                    <a:pt x="1557383" y="2339167"/>
                    <a:pt x="1561132" y="2316740"/>
                  </a:cubicBezTo>
                  <a:cubicBezTo>
                    <a:pt x="1581419" y="2306270"/>
                    <a:pt x="1572205" y="2295721"/>
                    <a:pt x="1583879" y="2241172"/>
                  </a:cubicBezTo>
                  <a:cubicBezTo>
                    <a:pt x="1594501" y="2191513"/>
                    <a:pt x="1631146" y="2061460"/>
                    <a:pt x="1668550" y="2043583"/>
                  </a:cubicBezTo>
                  <a:cubicBezTo>
                    <a:pt x="1682913" y="2066176"/>
                    <a:pt x="1658157" y="2144617"/>
                    <a:pt x="1654676" y="2179532"/>
                  </a:cubicBezTo>
                  <a:cubicBezTo>
                    <a:pt x="1649393" y="2232688"/>
                    <a:pt x="1646577" y="2289691"/>
                    <a:pt x="1648879" y="2343409"/>
                  </a:cubicBezTo>
                  <a:lnTo>
                    <a:pt x="1761359" y="2373061"/>
                  </a:lnTo>
                  <a:cubicBezTo>
                    <a:pt x="1761564" y="2308066"/>
                    <a:pt x="1765377" y="2084307"/>
                    <a:pt x="1820426" y="2061286"/>
                  </a:cubicBezTo>
                  <a:cubicBezTo>
                    <a:pt x="1819707" y="2083959"/>
                    <a:pt x="1796461" y="2125735"/>
                    <a:pt x="1792514" y="2223564"/>
                  </a:cubicBezTo>
                  <a:lnTo>
                    <a:pt x="1788607" y="2425672"/>
                  </a:lnTo>
                  <a:cubicBezTo>
                    <a:pt x="1795868" y="2409084"/>
                    <a:pt x="1793732" y="2404296"/>
                    <a:pt x="1793795" y="2382004"/>
                  </a:cubicBezTo>
                  <a:lnTo>
                    <a:pt x="1882587" y="2399018"/>
                  </a:lnTo>
                  <a:cubicBezTo>
                    <a:pt x="1863477" y="2336650"/>
                    <a:pt x="1882159" y="2045830"/>
                    <a:pt x="1889650" y="1965981"/>
                  </a:cubicBezTo>
                  <a:cubicBezTo>
                    <a:pt x="1902336" y="1830642"/>
                    <a:pt x="1924989" y="1712150"/>
                    <a:pt x="1956532" y="1586322"/>
                  </a:cubicBezTo>
                  <a:lnTo>
                    <a:pt x="1957790" y="1595811"/>
                  </a:lnTo>
                  <a:cubicBezTo>
                    <a:pt x="1973719" y="1575805"/>
                    <a:pt x="1980221" y="1492609"/>
                    <a:pt x="1989403" y="1460851"/>
                  </a:cubicBezTo>
                  <a:cubicBezTo>
                    <a:pt x="2001695" y="1418307"/>
                    <a:pt x="2014896" y="1376815"/>
                    <a:pt x="2031371" y="1337619"/>
                  </a:cubicBezTo>
                  <a:cubicBezTo>
                    <a:pt x="2041527" y="1313442"/>
                    <a:pt x="2126150" y="1121195"/>
                    <a:pt x="2152536" y="1140062"/>
                  </a:cubicBezTo>
                  <a:cubicBezTo>
                    <a:pt x="2156585" y="1142966"/>
                    <a:pt x="2171233" y="1135202"/>
                    <a:pt x="2147133" y="1179543"/>
                  </a:cubicBezTo>
                  <a:cubicBezTo>
                    <a:pt x="2102698" y="1261307"/>
                    <a:pt x="2059821" y="1372787"/>
                    <a:pt x="2037082" y="1463359"/>
                  </a:cubicBezTo>
                  <a:cubicBezTo>
                    <a:pt x="1980893" y="1687016"/>
                    <a:pt x="2006345" y="1743093"/>
                    <a:pt x="1985045" y="1859716"/>
                  </a:cubicBezTo>
                  <a:cubicBezTo>
                    <a:pt x="1963025" y="1856385"/>
                    <a:pt x="1964378" y="1858988"/>
                    <a:pt x="1959791" y="1836197"/>
                  </a:cubicBezTo>
                  <a:lnTo>
                    <a:pt x="1954040" y="1709095"/>
                  </a:lnTo>
                  <a:cubicBezTo>
                    <a:pt x="1933484" y="1759869"/>
                    <a:pt x="1911646" y="2161030"/>
                    <a:pt x="1911773" y="2240950"/>
                  </a:cubicBezTo>
                  <a:cubicBezTo>
                    <a:pt x="1941124" y="2252734"/>
                    <a:pt x="1933310" y="2257379"/>
                    <a:pt x="1946036" y="2318101"/>
                  </a:cubicBezTo>
                  <a:cubicBezTo>
                    <a:pt x="1951660" y="2344976"/>
                    <a:pt x="1955860" y="2393748"/>
                    <a:pt x="1966142" y="2414474"/>
                  </a:cubicBezTo>
                  <a:cubicBezTo>
                    <a:pt x="1983614" y="2408032"/>
                    <a:pt x="2080923" y="2416120"/>
                    <a:pt x="2103315" y="2423369"/>
                  </a:cubicBezTo>
                  <a:lnTo>
                    <a:pt x="2103157" y="2463238"/>
                  </a:lnTo>
                  <a:cubicBezTo>
                    <a:pt x="2119055" y="2432849"/>
                    <a:pt x="2104715" y="2410920"/>
                    <a:pt x="2112917" y="2326434"/>
                  </a:cubicBezTo>
                  <a:cubicBezTo>
                    <a:pt x="2120463" y="2248714"/>
                    <a:pt x="2147711" y="2014287"/>
                    <a:pt x="2193514" y="1973484"/>
                  </a:cubicBezTo>
                  <a:lnTo>
                    <a:pt x="2197603" y="1993228"/>
                  </a:lnTo>
                  <a:cubicBezTo>
                    <a:pt x="2197548" y="1993655"/>
                    <a:pt x="2164993" y="2086151"/>
                    <a:pt x="2151302" y="2179952"/>
                  </a:cubicBezTo>
                  <a:cubicBezTo>
                    <a:pt x="2142751" y="2238513"/>
                    <a:pt x="2136345" y="2377493"/>
                    <a:pt x="2119474" y="2422870"/>
                  </a:cubicBezTo>
                  <a:cubicBezTo>
                    <a:pt x="2157566" y="2419166"/>
                    <a:pt x="2131117" y="2419523"/>
                    <a:pt x="2140545" y="2429074"/>
                  </a:cubicBezTo>
                  <a:lnTo>
                    <a:pt x="2136906" y="2471603"/>
                  </a:lnTo>
                  <a:cubicBezTo>
                    <a:pt x="2158317" y="2434210"/>
                    <a:pt x="2142158" y="2430918"/>
                    <a:pt x="2143503" y="2391089"/>
                  </a:cubicBezTo>
                  <a:cubicBezTo>
                    <a:pt x="2146904" y="2290363"/>
                    <a:pt x="2205117" y="1997462"/>
                    <a:pt x="2228134" y="1905790"/>
                  </a:cubicBezTo>
                  <a:cubicBezTo>
                    <a:pt x="2238044" y="1866332"/>
                    <a:pt x="2355468" y="1440156"/>
                    <a:pt x="2391060" y="1422390"/>
                  </a:cubicBezTo>
                  <a:cubicBezTo>
                    <a:pt x="2403272" y="1443449"/>
                    <a:pt x="2372275" y="1502168"/>
                    <a:pt x="2362444" y="1531694"/>
                  </a:cubicBezTo>
                  <a:lnTo>
                    <a:pt x="2261108" y="1891862"/>
                  </a:lnTo>
                  <a:cubicBezTo>
                    <a:pt x="2222977" y="2055438"/>
                    <a:pt x="2185043" y="2248896"/>
                    <a:pt x="2169707" y="2419254"/>
                  </a:cubicBezTo>
                  <a:lnTo>
                    <a:pt x="2231574" y="2415866"/>
                  </a:lnTo>
                  <a:cubicBezTo>
                    <a:pt x="2246586" y="2336302"/>
                    <a:pt x="2258941" y="2260932"/>
                    <a:pt x="2270702" y="2181835"/>
                  </a:cubicBezTo>
                  <a:cubicBezTo>
                    <a:pt x="2279972" y="2119546"/>
                    <a:pt x="2282994" y="1996093"/>
                    <a:pt x="2317384" y="1956738"/>
                  </a:cubicBezTo>
                  <a:cubicBezTo>
                    <a:pt x="2378753" y="1949996"/>
                    <a:pt x="2377701" y="1979363"/>
                    <a:pt x="2371144" y="2030897"/>
                  </a:cubicBezTo>
                  <a:cubicBezTo>
                    <a:pt x="2365695" y="2073790"/>
                    <a:pt x="2361740" y="2117766"/>
                    <a:pt x="2357548" y="2160998"/>
                  </a:cubicBezTo>
                  <a:cubicBezTo>
                    <a:pt x="2349259" y="2246506"/>
                    <a:pt x="2333045" y="2328333"/>
                    <a:pt x="2324059" y="2409266"/>
                  </a:cubicBezTo>
                  <a:lnTo>
                    <a:pt x="2348104" y="2406544"/>
                  </a:lnTo>
                  <a:cubicBezTo>
                    <a:pt x="2397229" y="2405112"/>
                    <a:pt x="2364682" y="2399066"/>
                    <a:pt x="2377432" y="2417655"/>
                  </a:cubicBezTo>
                  <a:cubicBezTo>
                    <a:pt x="2378397" y="2415946"/>
                    <a:pt x="2379117" y="2411348"/>
                    <a:pt x="2379378" y="2412092"/>
                  </a:cubicBezTo>
                  <a:lnTo>
                    <a:pt x="2382368" y="2400815"/>
                  </a:lnTo>
                  <a:cubicBezTo>
                    <a:pt x="2387042" y="2368123"/>
                    <a:pt x="2376111" y="2371850"/>
                    <a:pt x="2390744" y="2346875"/>
                  </a:cubicBezTo>
                  <a:cubicBezTo>
                    <a:pt x="2419716" y="2297415"/>
                    <a:pt x="2506546" y="1970548"/>
                    <a:pt x="2531832" y="1890097"/>
                  </a:cubicBezTo>
                  <a:cubicBezTo>
                    <a:pt x="2541268" y="1860104"/>
                    <a:pt x="2549470" y="1832770"/>
                    <a:pt x="2558661" y="1802935"/>
                  </a:cubicBezTo>
                  <a:cubicBezTo>
                    <a:pt x="2577098" y="1743124"/>
                    <a:pt x="2570739" y="1730217"/>
                    <a:pt x="2598042" y="1727692"/>
                  </a:cubicBezTo>
                  <a:cubicBezTo>
                    <a:pt x="2612627" y="1751101"/>
                    <a:pt x="2566926" y="1862296"/>
                    <a:pt x="2557846" y="1892669"/>
                  </a:cubicBezTo>
                  <a:cubicBezTo>
                    <a:pt x="2539394" y="1954419"/>
                    <a:pt x="2412740" y="2370925"/>
                    <a:pt x="2411134" y="2397570"/>
                  </a:cubicBezTo>
                  <a:lnTo>
                    <a:pt x="2598722" y="2355722"/>
                  </a:lnTo>
                  <a:cubicBezTo>
                    <a:pt x="2628620" y="2326869"/>
                    <a:pt x="2647966" y="2204421"/>
                    <a:pt x="2662662" y="2157493"/>
                  </a:cubicBezTo>
                  <a:cubicBezTo>
                    <a:pt x="2665739" y="2147664"/>
                    <a:pt x="2670184" y="2130887"/>
                    <a:pt x="2673427" y="2122728"/>
                  </a:cubicBezTo>
                  <a:cubicBezTo>
                    <a:pt x="2683820" y="2096541"/>
                    <a:pt x="2676250" y="2104051"/>
                    <a:pt x="2703222" y="2103371"/>
                  </a:cubicBezTo>
                  <a:cubicBezTo>
                    <a:pt x="2711756" y="2125806"/>
                    <a:pt x="2665122" y="2285488"/>
                    <a:pt x="2660756" y="2332329"/>
                  </a:cubicBezTo>
                  <a:cubicBezTo>
                    <a:pt x="2674249" y="2328681"/>
                    <a:pt x="2682950" y="2324986"/>
                    <a:pt x="2695368" y="2320388"/>
                  </a:cubicBezTo>
                  <a:cubicBezTo>
                    <a:pt x="2715639" y="2312878"/>
                    <a:pt x="2715869" y="2306927"/>
                    <a:pt x="2722394" y="2318338"/>
                  </a:cubicBezTo>
                  <a:lnTo>
                    <a:pt x="2734171" y="2296963"/>
                  </a:lnTo>
                  <a:cubicBezTo>
                    <a:pt x="2737881" y="2290007"/>
                    <a:pt x="2739297" y="2287467"/>
                    <a:pt x="2744271" y="2279268"/>
                  </a:cubicBezTo>
                  <a:cubicBezTo>
                    <a:pt x="2955722" y="1930306"/>
                    <a:pt x="2991014" y="1901809"/>
                    <a:pt x="3152738" y="1479488"/>
                  </a:cubicBezTo>
                  <a:lnTo>
                    <a:pt x="3269489" y="1196589"/>
                  </a:lnTo>
                  <a:cubicBezTo>
                    <a:pt x="3280713" y="1182123"/>
                    <a:pt x="3264791" y="1193906"/>
                    <a:pt x="3286194" y="1182740"/>
                  </a:cubicBezTo>
                  <a:cubicBezTo>
                    <a:pt x="3252318" y="1527563"/>
                    <a:pt x="3053016" y="2008003"/>
                    <a:pt x="2888326" y="2218634"/>
                  </a:cubicBezTo>
                  <a:cubicBezTo>
                    <a:pt x="2894147" y="2222622"/>
                    <a:pt x="2897145" y="2224173"/>
                    <a:pt x="2903560" y="2229222"/>
                  </a:cubicBezTo>
                  <a:cubicBezTo>
                    <a:pt x="2910243" y="2226500"/>
                    <a:pt x="2918168" y="2221142"/>
                    <a:pt x="2923744" y="2218879"/>
                  </a:cubicBezTo>
                  <a:lnTo>
                    <a:pt x="2936732" y="2217035"/>
                  </a:lnTo>
                  <a:cubicBezTo>
                    <a:pt x="2937064" y="2216038"/>
                    <a:pt x="2938598" y="2217668"/>
                    <a:pt x="2939500" y="2218088"/>
                  </a:cubicBezTo>
                  <a:cubicBezTo>
                    <a:pt x="2949157" y="2208164"/>
                    <a:pt x="2943526" y="2210934"/>
                    <a:pt x="2961757" y="2208939"/>
                  </a:cubicBezTo>
                  <a:cubicBezTo>
                    <a:pt x="2969912" y="2190350"/>
                    <a:pt x="2978138" y="2189432"/>
                    <a:pt x="2997611" y="2179049"/>
                  </a:cubicBezTo>
                  <a:cubicBezTo>
                    <a:pt x="3013248" y="2170716"/>
                    <a:pt x="3025982" y="2163206"/>
                    <a:pt x="3041097" y="2154090"/>
                  </a:cubicBezTo>
                  <a:cubicBezTo>
                    <a:pt x="3069159" y="2137170"/>
                    <a:pt x="3094904" y="2117829"/>
                    <a:pt x="3121354" y="2104455"/>
                  </a:cubicBezTo>
                  <a:cubicBezTo>
                    <a:pt x="3155973" y="1992231"/>
                    <a:pt x="3181679" y="1826487"/>
                    <a:pt x="3206443" y="1703579"/>
                  </a:cubicBezTo>
                  <a:lnTo>
                    <a:pt x="3281725" y="1351626"/>
                  </a:lnTo>
                  <a:cubicBezTo>
                    <a:pt x="3291161" y="1308797"/>
                    <a:pt x="3289239" y="1318507"/>
                    <a:pt x="3300550" y="1312153"/>
                  </a:cubicBezTo>
                  <a:cubicBezTo>
                    <a:pt x="3312967" y="1453048"/>
                    <a:pt x="3272495" y="1740109"/>
                    <a:pt x="3243594" y="1890872"/>
                  </a:cubicBezTo>
                  <a:cubicBezTo>
                    <a:pt x="3238998" y="1914851"/>
                    <a:pt x="3202678" y="2033612"/>
                    <a:pt x="3214210" y="2054187"/>
                  </a:cubicBezTo>
                  <a:cubicBezTo>
                    <a:pt x="3216852" y="2033208"/>
                    <a:pt x="3217437" y="2035836"/>
                    <a:pt x="3231389" y="2024748"/>
                  </a:cubicBezTo>
                  <a:cubicBezTo>
                    <a:pt x="3233359" y="2023197"/>
                    <a:pt x="3240509" y="2017404"/>
                    <a:pt x="3244804" y="2015497"/>
                  </a:cubicBezTo>
                  <a:cubicBezTo>
                    <a:pt x="3258163" y="2009570"/>
                    <a:pt x="3250325" y="2005020"/>
                    <a:pt x="3258883" y="2016202"/>
                  </a:cubicBezTo>
                  <a:lnTo>
                    <a:pt x="3277066" y="1968791"/>
                  </a:lnTo>
                  <a:cubicBezTo>
                    <a:pt x="3282959" y="1953209"/>
                    <a:pt x="3289405" y="1938996"/>
                    <a:pt x="3295409" y="1924331"/>
                  </a:cubicBezTo>
                  <a:cubicBezTo>
                    <a:pt x="3380577" y="1716265"/>
                    <a:pt x="3414074" y="1551660"/>
                    <a:pt x="3483099" y="1365404"/>
                  </a:cubicBezTo>
                  <a:cubicBezTo>
                    <a:pt x="3492662" y="1339605"/>
                    <a:pt x="3503909" y="1296309"/>
                    <a:pt x="3521017" y="1282310"/>
                  </a:cubicBezTo>
                  <a:cubicBezTo>
                    <a:pt x="3529773" y="1296468"/>
                    <a:pt x="3525027" y="1307602"/>
                    <a:pt x="3519261" y="1326405"/>
                  </a:cubicBezTo>
                  <a:cubicBezTo>
                    <a:pt x="3514737" y="1341196"/>
                    <a:pt x="3510426" y="1356026"/>
                    <a:pt x="3506029" y="1370421"/>
                  </a:cubicBezTo>
                  <a:cubicBezTo>
                    <a:pt x="3496704" y="1400944"/>
                    <a:pt x="3489000" y="1428634"/>
                    <a:pt x="3480474" y="1458944"/>
                  </a:cubicBezTo>
                  <a:cubicBezTo>
                    <a:pt x="3456271" y="1545044"/>
                    <a:pt x="3339029" y="1924735"/>
                    <a:pt x="3311955" y="1958962"/>
                  </a:cubicBezTo>
                  <a:cubicBezTo>
                    <a:pt x="3338934" y="1947075"/>
                    <a:pt x="3392038" y="1900306"/>
                    <a:pt x="3415703" y="1878947"/>
                  </a:cubicBezTo>
                  <a:cubicBezTo>
                    <a:pt x="3435429" y="1861149"/>
                    <a:pt x="3446067" y="1851692"/>
                    <a:pt x="3464085" y="1836149"/>
                  </a:cubicBezTo>
                  <a:cubicBezTo>
                    <a:pt x="3484966" y="1818138"/>
                    <a:pt x="3490795" y="1804851"/>
                    <a:pt x="3513883" y="1789886"/>
                  </a:cubicBezTo>
                  <a:lnTo>
                    <a:pt x="3560896" y="1722659"/>
                  </a:lnTo>
                  <a:cubicBezTo>
                    <a:pt x="3574034" y="1732211"/>
                    <a:pt x="3561276" y="1714247"/>
                    <a:pt x="3571187" y="1730438"/>
                  </a:cubicBezTo>
                  <a:cubicBezTo>
                    <a:pt x="3584245" y="1723158"/>
                    <a:pt x="3587314" y="1718513"/>
                    <a:pt x="3597675" y="1707686"/>
                  </a:cubicBezTo>
                  <a:cubicBezTo>
                    <a:pt x="3601780" y="1703397"/>
                    <a:pt x="3604738" y="1699733"/>
                    <a:pt x="3608828" y="1695982"/>
                  </a:cubicBezTo>
                  <a:cubicBezTo>
                    <a:pt x="3619078" y="1686581"/>
                    <a:pt x="3612608" y="1690340"/>
                    <a:pt x="3623515" y="1685481"/>
                  </a:cubicBezTo>
                  <a:lnTo>
                    <a:pt x="3685162" y="1504740"/>
                  </a:lnTo>
                  <a:cubicBezTo>
                    <a:pt x="3742220" y="1322353"/>
                    <a:pt x="3790333" y="1170418"/>
                    <a:pt x="3836010" y="983078"/>
                  </a:cubicBezTo>
                  <a:cubicBezTo>
                    <a:pt x="3837442" y="977222"/>
                    <a:pt x="3839728" y="964987"/>
                    <a:pt x="3841705" y="959930"/>
                  </a:cubicBezTo>
                  <a:cubicBezTo>
                    <a:pt x="3851046" y="936126"/>
                    <a:pt x="3837750" y="950094"/>
                    <a:pt x="3857160" y="942654"/>
                  </a:cubicBezTo>
                  <a:cubicBezTo>
                    <a:pt x="3877210" y="960009"/>
                    <a:pt x="3865196" y="1022306"/>
                    <a:pt x="3862609" y="1054855"/>
                  </a:cubicBezTo>
                  <a:cubicBezTo>
                    <a:pt x="3856076" y="1137292"/>
                    <a:pt x="3830861" y="1328534"/>
                    <a:pt x="3804254" y="1392516"/>
                  </a:cubicBezTo>
                  <a:cubicBezTo>
                    <a:pt x="3836501" y="1378667"/>
                    <a:pt x="3847914" y="1384381"/>
                    <a:pt x="3861209" y="1411002"/>
                  </a:cubicBezTo>
                  <a:cubicBezTo>
                    <a:pt x="3888291" y="1381920"/>
                    <a:pt x="3968588" y="1061328"/>
                    <a:pt x="3998596" y="1028629"/>
                  </a:cubicBezTo>
                  <a:cubicBezTo>
                    <a:pt x="4007099" y="1072384"/>
                    <a:pt x="3963565" y="1237044"/>
                    <a:pt x="3954011" y="1290406"/>
                  </a:cubicBezTo>
                  <a:cubicBezTo>
                    <a:pt x="3981852" y="1265248"/>
                    <a:pt x="4027118" y="1194539"/>
                    <a:pt x="4055362" y="1156641"/>
                  </a:cubicBezTo>
                  <a:cubicBezTo>
                    <a:pt x="4075112" y="1130138"/>
                    <a:pt x="4134828" y="1034430"/>
                    <a:pt x="4153431" y="1022543"/>
                  </a:cubicBezTo>
                  <a:lnTo>
                    <a:pt x="4179453" y="836176"/>
                  </a:lnTo>
                  <a:cubicBezTo>
                    <a:pt x="4210245" y="613517"/>
                    <a:pt x="4210403" y="460371"/>
                    <a:pt x="4210403" y="235733"/>
                  </a:cubicBezTo>
                  <a:cubicBezTo>
                    <a:pt x="4139123" y="261959"/>
                    <a:pt x="4077659" y="319381"/>
                    <a:pt x="4039464" y="371160"/>
                  </a:cubicBezTo>
                  <a:cubicBezTo>
                    <a:pt x="3927459" y="523000"/>
                    <a:pt x="3968485" y="680189"/>
                    <a:pt x="3816561" y="752418"/>
                  </a:cubicBezTo>
                  <a:cubicBezTo>
                    <a:pt x="3722091" y="797336"/>
                    <a:pt x="3653057" y="770453"/>
                    <a:pt x="3559591" y="750835"/>
                  </a:cubicBezTo>
                  <a:cubicBezTo>
                    <a:pt x="3529132" y="851687"/>
                    <a:pt x="3429022" y="934456"/>
                    <a:pt x="3326390" y="968920"/>
                  </a:cubicBezTo>
                  <a:cubicBezTo>
                    <a:pt x="3204940" y="1009707"/>
                    <a:pt x="3060506" y="1010198"/>
                    <a:pt x="2924369" y="990525"/>
                  </a:cubicBezTo>
                  <a:cubicBezTo>
                    <a:pt x="2741836" y="964148"/>
                    <a:pt x="2566199" y="911222"/>
                    <a:pt x="2402655" y="840457"/>
                  </a:cubicBezTo>
                  <a:cubicBezTo>
                    <a:pt x="2225919" y="763979"/>
                    <a:pt x="2249363" y="825097"/>
                    <a:pt x="2050986" y="867095"/>
                  </a:cubicBezTo>
                  <a:cubicBezTo>
                    <a:pt x="1861824" y="907130"/>
                    <a:pt x="1642164" y="917845"/>
                    <a:pt x="1470102" y="849954"/>
                  </a:cubicBezTo>
                  <a:cubicBezTo>
                    <a:pt x="1414704" y="828096"/>
                    <a:pt x="1368830" y="799132"/>
                    <a:pt x="1324917" y="767311"/>
                  </a:cubicBezTo>
                  <a:lnTo>
                    <a:pt x="1207541" y="662518"/>
                  </a:lnTo>
                  <a:cubicBezTo>
                    <a:pt x="1160827" y="612060"/>
                    <a:pt x="1061216" y="470057"/>
                    <a:pt x="1037377" y="387438"/>
                  </a:cubicBezTo>
                  <a:cubicBezTo>
                    <a:pt x="901659" y="415374"/>
                    <a:pt x="475507" y="489177"/>
                    <a:pt x="377256" y="329921"/>
                  </a:cubicBezTo>
                  <a:cubicBezTo>
                    <a:pt x="356217" y="295830"/>
                    <a:pt x="363430" y="278095"/>
                    <a:pt x="356628" y="236912"/>
                  </a:cubicBezTo>
                  <a:cubicBezTo>
                    <a:pt x="166003" y="203287"/>
                    <a:pt x="117273" y="37479"/>
                    <a:pt x="79775" y="0"/>
                  </a:cubicBezTo>
                  <a:cubicBezTo>
                    <a:pt x="76532" y="40961"/>
                    <a:pt x="36866" y="222541"/>
                    <a:pt x="28656" y="320069"/>
                  </a:cubicBezTo>
                  <a:cubicBezTo>
                    <a:pt x="24179" y="373186"/>
                    <a:pt x="13960" y="432665"/>
                    <a:pt x="11461" y="485283"/>
                  </a:cubicBezTo>
                  <a:cubicBezTo>
                    <a:pt x="8685" y="543710"/>
                    <a:pt x="4129" y="608151"/>
                    <a:pt x="16" y="663594"/>
                  </a:cubicBezTo>
                  <a:close/>
                </a:path>
              </a:pathLst>
            </a:custGeom>
            <a:solidFill>
              <a:srgbClr val="C3D955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1A54DCB-F1DC-F6C1-2EDE-DD4E6F2EDD15}"/>
                </a:ext>
              </a:extLst>
            </p:cNvPr>
            <p:cNvSpPr/>
            <p:nvPr/>
          </p:nvSpPr>
          <p:spPr>
            <a:xfrm>
              <a:off x="1975890" y="2647370"/>
              <a:ext cx="4061000" cy="1843288"/>
            </a:xfrm>
            <a:custGeom>
              <a:avLst/>
              <a:gdLst>
                <a:gd name="connsiteX0" fmla="*/ 2187 w 4061000"/>
                <a:gd name="connsiteY0" fmla="*/ 832266 h 1843288"/>
                <a:gd name="connsiteX1" fmla="*/ 159466 w 4061000"/>
                <a:gd name="connsiteY1" fmla="*/ 1051365 h 1843288"/>
                <a:gd name="connsiteX2" fmla="*/ 397104 w 4061000"/>
                <a:gd name="connsiteY2" fmla="*/ 1195252 h 1843288"/>
                <a:gd name="connsiteX3" fmla="*/ 617699 w 4061000"/>
                <a:gd name="connsiteY3" fmla="*/ 1359334 h 1843288"/>
                <a:gd name="connsiteX4" fmla="*/ 1070695 w 4061000"/>
                <a:gd name="connsiteY4" fmla="*/ 1393497 h 1843288"/>
                <a:gd name="connsiteX5" fmla="*/ 1890674 w 4061000"/>
                <a:gd name="connsiteY5" fmla="*/ 1684594 h 1843288"/>
                <a:gd name="connsiteX6" fmla="*/ 2327836 w 4061000"/>
                <a:gd name="connsiteY6" fmla="*/ 1669321 h 1843288"/>
                <a:gd name="connsiteX7" fmla="*/ 2919295 w 4061000"/>
                <a:gd name="connsiteY7" fmla="*/ 1843279 h 1843288"/>
                <a:gd name="connsiteX8" fmla="*/ 3202033 w 4061000"/>
                <a:gd name="connsiteY8" fmla="*/ 1742206 h 1843288"/>
                <a:gd name="connsiteX9" fmla="*/ 3408446 w 4061000"/>
                <a:gd name="connsiteY9" fmla="*/ 1580015 h 1843288"/>
                <a:gd name="connsiteX10" fmla="*/ 3563186 w 4061000"/>
                <a:gd name="connsiteY10" fmla="*/ 1579374 h 1843288"/>
                <a:gd name="connsiteX11" fmla="*/ 3990295 w 4061000"/>
                <a:gd name="connsiteY11" fmla="*/ 1140330 h 1843288"/>
                <a:gd name="connsiteX12" fmla="*/ 4058815 w 4061000"/>
                <a:gd name="connsiteY12" fmla="*/ 1117286 h 1843288"/>
                <a:gd name="connsiteX13" fmla="*/ 3983968 w 4061000"/>
                <a:gd name="connsiteY13" fmla="*/ 787404 h 1843288"/>
                <a:gd name="connsiteX14" fmla="*/ 3958665 w 4061000"/>
                <a:gd name="connsiteY14" fmla="*/ 710111 h 1843288"/>
                <a:gd name="connsiteX15" fmla="*/ 3755464 w 4061000"/>
                <a:gd name="connsiteY15" fmla="*/ 349073 h 1843288"/>
                <a:gd name="connsiteX16" fmla="*/ 3729759 w 4061000"/>
                <a:gd name="connsiteY16" fmla="*/ 323488 h 1843288"/>
                <a:gd name="connsiteX17" fmla="*/ 3704187 w 4061000"/>
                <a:gd name="connsiteY17" fmla="*/ 297768 h 1843288"/>
                <a:gd name="connsiteX18" fmla="*/ 3454716 w 4061000"/>
                <a:gd name="connsiteY18" fmla="*/ 136859 h 1843288"/>
                <a:gd name="connsiteX19" fmla="*/ 3420674 w 4061000"/>
                <a:gd name="connsiteY19" fmla="*/ 121847 h 1843288"/>
                <a:gd name="connsiteX20" fmla="*/ 3290303 w 4061000"/>
                <a:gd name="connsiteY20" fmla="*/ 302912 h 1843288"/>
                <a:gd name="connsiteX21" fmla="*/ 3163277 w 4061000"/>
                <a:gd name="connsiteY21" fmla="*/ 491242 h 1843288"/>
                <a:gd name="connsiteX22" fmla="*/ 3332887 w 4061000"/>
                <a:gd name="connsiteY22" fmla="*/ 578166 h 1843288"/>
                <a:gd name="connsiteX23" fmla="*/ 3344253 w 4061000"/>
                <a:gd name="connsiteY23" fmla="*/ 772835 h 1843288"/>
                <a:gd name="connsiteX24" fmla="*/ 3074272 w 4061000"/>
                <a:gd name="connsiteY24" fmla="*/ 1011116 h 1843288"/>
                <a:gd name="connsiteX25" fmla="*/ 3112530 w 4061000"/>
                <a:gd name="connsiteY25" fmla="*/ 1009612 h 1843288"/>
                <a:gd name="connsiteX26" fmla="*/ 2831540 w 4061000"/>
                <a:gd name="connsiteY26" fmla="*/ 1120728 h 1843288"/>
                <a:gd name="connsiteX27" fmla="*/ 2509618 w 4061000"/>
                <a:gd name="connsiteY27" fmla="*/ 1186538 h 1843288"/>
                <a:gd name="connsiteX28" fmla="*/ 1793941 w 4061000"/>
                <a:gd name="connsiteY28" fmla="*/ 1154820 h 1843288"/>
                <a:gd name="connsiteX29" fmla="*/ 969629 w 4061000"/>
                <a:gd name="connsiteY29" fmla="*/ 804940 h 1843288"/>
                <a:gd name="connsiteX30" fmla="*/ 760986 w 4061000"/>
                <a:gd name="connsiteY30" fmla="*/ 627199 h 1843288"/>
                <a:gd name="connsiteX31" fmla="*/ 606190 w 4061000"/>
                <a:gd name="connsiteY31" fmla="*/ 483827 h 1843288"/>
                <a:gd name="connsiteX32" fmla="*/ 904067 w 4061000"/>
                <a:gd name="connsiteY32" fmla="*/ 247825 h 1843288"/>
                <a:gd name="connsiteX33" fmla="*/ 1160736 w 4061000"/>
                <a:gd name="connsiteY33" fmla="*/ 219660 h 1843288"/>
                <a:gd name="connsiteX34" fmla="*/ 1301247 w 4061000"/>
                <a:gd name="connsiteY34" fmla="*/ 214429 h 1843288"/>
                <a:gd name="connsiteX35" fmla="*/ 1439283 w 4061000"/>
                <a:gd name="connsiteY35" fmla="*/ 208209 h 1843288"/>
                <a:gd name="connsiteX36" fmla="*/ 1393471 w 4061000"/>
                <a:gd name="connsiteY36" fmla="*/ 0 h 1843288"/>
                <a:gd name="connsiteX37" fmla="*/ 895106 w 4061000"/>
                <a:gd name="connsiteY37" fmla="*/ 55380 h 1843288"/>
                <a:gd name="connsiteX38" fmla="*/ 456394 w 4061000"/>
                <a:gd name="connsiteY38" fmla="*/ 175074 h 1843288"/>
                <a:gd name="connsiteX39" fmla="*/ 39646 w 4061000"/>
                <a:gd name="connsiteY39" fmla="*/ 596075 h 1843288"/>
                <a:gd name="connsiteX40" fmla="*/ 23993 w 4061000"/>
                <a:gd name="connsiteY40" fmla="*/ 717233 h 1843288"/>
                <a:gd name="connsiteX41" fmla="*/ 2210 w 4061000"/>
                <a:gd name="connsiteY41" fmla="*/ 832274 h 184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061000" h="1843288">
                  <a:moveTo>
                    <a:pt x="2187" y="832266"/>
                  </a:moveTo>
                  <a:cubicBezTo>
                    <a:pt x="-4876" y="883650"/>
                    <a:pt x="84619" y="1008385"/>
                    <a:pt x="159466" y="1051365"/>
                  </a:cubicBezTo>
                  <a:cubicBezTo>
                    <a:pt x="229686" y="1091693"/>
                    <a:pt x="319980" y="1092611"/>
                    <a:pt x="397104" y="1195252"/>
                  </a:cubicBezTo>
                  <a:cubicBezTo>
                    <a:pt x="463069" y="1283038"/>
                    <a:pt x="458015" y="1370437"/>
                    <a:pt x="617699" y="1359334"/>
                  </a:cubicBezTo>
                  <a:cubicBezTo>
                    <a:pt x="833120" y="1344353"/>
                    <a:pt x="954237" y="1247450"/>
                    <a:pt x="1070695" y="1393497"/>
                  </a:cubicBezTo>
                  <a:cubicBezTo>
                    <a:pt x="1214267" y="1573557"/>
                    <a:pt x="1637865" y="1772856"/>
                    <a:pt x="1890674" y="1684594"/>
                  </a:cubicBezTo>
                  <a:cubicBezTo>
                    <a:pt x="2011269" y="1642493"/>
                    <a:pt x="2102868" y="1538159"/>
                    <a:pt x="2327836" y="1669321"/>
                  </a:cubicBezTo>
                  <a:cubicBezTo>
                    <a:pt x="2509903" y="1775475"/>
                    <a:pt x="2694019" y="1842235"/>
                    <a:pt x="2919295" y="1843279"/>
                  </a:cubicBezTo>
                  <a:cubicBezTo>
                    <a:pt x="3051153" y="1843889"/>
                    <a:pt x="3133664" y="1813682"/>
                    <a:pt x="3202033" y="1742206"/>
                  </a:cubicBezTo>
                  <a:cubicBezTo>
                    <a:pt x="3275924" y="1664952"/>
                    <a:pt x="3264874" y="1552420"/>
                    <a:pt x="3408446" y="1580015"/>
                  </a:cubicBezTo>
                  <a:cubicBezTo>
                    <a:pt x="3462618" y="1590429"/>
                    <a:pt x="3516378" y="1606929"/>
                    <a:pt x="3563186" y="1579374"/>
                  </a:cubicBezTo>
                  <a:cubicBezTo>
                    <a:pt x="3673507" y="1514410"/>
                    <a:pt x="3811004" y="1216326"/>
                    <a:pt x="3990295" y="1140330"/>
                  </a:cubicBezTo>
                  <a:cubicBezTo>
                    <a:pt x="4004706" y="1134221"/>
                    <a:pt x="4050589" y="1125595"/>
                    <a:pt x="4058815" y="1117286"/>
                  </a:cubicBezTo>
                  <a:cubicBezTo>
                    <a:pt x="4074467" y="1076728"/>
                    <a:pt x="4001519" y="839246"/>
                    <a:pt x="3983968" y="787404"/>
                  </a:cubicBezTo>
                  <a:cubicBezTo>
                    <a:pt x="3975378" y="761993"/>
                    <a:pt x="3969209" y="737381"/>
                    <a:pt x="3958665" y="710111"/>
                  </a:cubicBezTo>
                  <a:cubicBezTo>
                    <a:pt x="3907420" y="577580"/>
                    <a:pt x="3852252" y="453747"/>
                    <a:pt x="3755464" y="349073"/>
                  </a:cubicBezTo>
                  <a:cubicBezTo>
                    <a:pt x="3746376" y="339244"/>
                    <a:pt x="3739392" y="333127"/>
                    <a:pt x="3729759" y="323488"/>
                  </a:cubicBezTo>
                  <a:cubicBezTo>
                    <a:pt x="3720125" y="313849"/>
                    <a:pt x="3714011" y="306869"/>
                    <a:pt x="3704187" y="297768"/>
                  </a:cubicBezTo>
                  <a:cubicBezTo>
                    <a:pt x="3642850" y="240980"/>
                    <a:pt x="3534135" y="171988"/>
                    <a:pt x="3454716" y="136859"/>
                  </a:cubicBezTo>
                  <a:cubicBezTo>
                    <a:pt x="3442251" y="131343"/>
                    <a:pt x="3432111" y="128661"/>
                    <a:pt x="3420674" y="121847"/>
                  </a:cubicBezTo>
                  <a:cubicBezTo>
                    <a:pt x="3402656" y="133433"/>
                    <a:pt x="3309206" y="275159"/>
                    <a:pt x="3290303" y="302912"/>
                  </a:cubicBezTo>
                  <a:cubicBezTo>
                    <a:pt x="3251594" y="359764"/>
                    <a:pt x="3193681" y="431296"/>
                    <a:pt x="3163277" y="491242"/>
                  </a:cubicBezTo>
                  <a:cubicBezTo>
                    <a:pt x="3235894" y="515822"/>
                    <a:pt x="3290216" y="532140"/>
                    <a:pt x="3332887" y="578166"/>
                  </a:cubicBezTo>
                  <a:cubicBezTo>
                    <a:pt x="3383428" y="632675"/>
                    <a:pt x="3383025" y="704223"/>
                    <a:pt x="3344253" y="772835"/>
                  </a:cubicBezTo>
                  <a:cubicBezTo>
                    <a:pt x="3262612" y="917307"/>
                    <a:pt x="3095359" y="985507"/>
                    <a:pt x="3074272" y="1011116"/>
                  </a:cubicBezTo>
                  <a:lnTo>
                    <a:pt x="3112530" y="1009612"/>
                  </a:lnTo>
                  <a:cubicBezTo>
                    <a:pt x="3065611" y="1042889"/>
                    <a:pt x="2899537" y="1099551"/>
                    <a:pt x="2831540" y="1120728"/>
                  </a:cubicBezTo>
                  <a:cubicBezTo>
                    <a:pt x="2723663" y="1154330"/>
                    <a:pt x="2627817" y="1172397"/>
                    <a:pt x="2509618" y="1186538"/>
                  </a:cubicBezTo>
                  <a:cubicBezTo>
                    <a:pt x="2264070" y="1215914"/>
                    <a:pt x="2030149" y="1203537"/>
                    <a:pt x="1793941" y="1154820"/>
                  </a:cubicBezTo>
                  <a:cubicBezTo>
                    <a:pt x="1488859" y="1091899"/>
                    <a:pt x="1222635" y="978812"/>
                    <a:pt x="969629" y="804940"/>
                  </a:cubicBezTo>
                  <a:cubicBezTo>
                    <a:pt x="914959" y="767374"/>
                    <a:pt x="790694" y="669593"/>
                    <a:pt x="760986" y="627199"/>
                  </a:cubicBezTo>
                  <a:cubicBezTo>
                    <a:pt x="683995" y="568179"/>
                    <a:pt x="683995" y="581505"/>
                    <a:pt x="606190" y="483827"/>
                  </a:cubicBezTo>
                  <a:cubicBezTo>
                    <a:pt x="526598" y="301013"/>
                    <a:pt x="755678" y="270474"/>
                    <a:pt x="904067" y="247825"/>
                  </a:cubicBezTo>
                  <a:cubicBezTo>
                    <a:pt x="988611" y="234926"/>
                    <a:pt x="1075022" y="225857"/>
                    <a:pt x="1160736" y="219660"/>
                  </a:cubicBezTo>
                  <a:cubicBezTo>
                    <a:pt x="1206563" y="216344"/>
                    <a:pt x="1255206" y="215308"/>
                    <a:pt x="1301247" y="214429"/>
                  </a:cubicBezTo>
                  <a:cubicBezTo>
                    <a:pt x="1330599" y="213859"/>
                    <a:pt x="1421692" y="218639"/>
                    <a:pt x="1439283" y="208209"/>
                  </a:cubicBezTo>
                  <a:lnTo>
                    <a:pt x="1393471" y="0"/>
                  </a:lnTo>
                  <a:cubicBezTo>
                    <a:pt x="1258141" y="0"/>
                    <a:pt x="1027067" y="33625"/>
                    <a:pt x="895106" y="55380"/>
                  </a:cubicBezTo>
                  <a:cubicBezTo>
                    <a:pt x="733841" y="81970"/>
                    <a:pt x="590854" y="121467"/>
                    <a:pt x="456394" y="175074"/>
                  </a:cubicBezTo>
                  <a:cubicBezTo>
                    <a:pt x="265950" y="250998"/>
                    <a:pt x="78307" y="385009"/>
                    <a:pt x="39646" y="596075"/>
                  </a:cubicBezTo>
                  <a:cubicBezTo>
                    <a:pt x="32638" y="634313"/>
                    <a:pt x="33231" y="684542"/>
                    <a:pt x="23993" y="717233"/>
                  </a:cubicBezTo>
                  <a:cubicBezTo>
                    <a:pt x="17017" y="741892"/>
                    <a:pt x="-7400" y="806476"/>
                    <a:pt x="2210" y="832274"/>
                  </a:cubicBezTo>
                  <a:close/>
                </a:path>
              </a:pathLst>
            </a:custGeom>
            <a:solidFill>
              <a:srgbClr val="FFFAC7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0044884-A47E-DE80-24F2-5409889F9799}"/>
                </a:ext>
              </a:extLst>
            </p:cNvPr>
            <p:cNvSpPr/>
            <p:nvPr/>
          </p:nvSpPr>
          <p:spPr>
            <a:xfrm>
              <a:off x="1847065" y="4342070"/>
              <a:ext cx="3710257" cy="2307037"/>
            </a:xfrm>
            <a:custGeom>
              <a:avLst/>
              <a:gdLst>
                <a:gd name="connsiteX0" fmla="*/ 2897556 w 3710257"/>
                <a:gd name="connsiteY0" fmla="*/ 1904730 h 2307037"/>
                <a:gd name="connsiteX1" fmla="*/ 2979712 w 3710257"/>
                <a:gd name="connsiteY1" fmla="*/ 1794001 h 2307037"/>
                <a:gd name="connsiteX2" fmla="*/ 3018752 w 3710257"/>
                <a:gd name="connsiteY2" fmla="*/ 1730494 h 2307037"/>
                <a:gd name="connsiteX3" fmla="*/ 3033432 w 3710257"/>
                <a:gd name="connsiteY3" fmla="*/ 1694020 h 2307037"/>
                <a:gd name="connsiteX4" fmla="*/ 3039175 w 3710257"/>
                <a:gd name="connsiteY4" fmla="*/ 1676293 h 2307037"/>
                <a:gd name="connsiteX5" fmla="*/ 3050240 w 3710257"/>
                <a:gd name="connsiteY5" fmla="*/ 1660624 h 2307037"/>
                <a:gd name="connsiteX6" fmla="*/ 2897564 w 3710257"/>
                <a:gd name="connsiteY6" fmla="*/ 1904730 h 2307037"/>
                <a:gd name="connsiteX7" fmla="*/ 2226489 w 3710257"/>
                <a:gd name="connsiteY7" fmla="*/ 2307037 h 2307037"/>
                <a:gd name="connsiteX8" fmla="*/ 2012151 w 3710257"/>
                <a:gd name="connsiteY8" fmla="*/ 2307037 h 2307037"/>
                <a:gd name="connsiteX9" fmla="*/ 1126453 w 3710257"/>
                <a:gd name="connsiteY9" fmla="*/ 2092062 h 2307037"/>
                <a:gd name="connsiteX10" fmla="*/ 934341 w 3710257"/>
                <a:gd name="connsiteY10" fmla="*/ 1999258 h 2307037"/>
                <a:gd name="connsiteX11" fmla="*/ 871991 w 3710257"/>
                <a:gd name="connsiteY11" fmla="*/ 1964731 h 2307037"/>
                <a:gd name="connsiteX12" fmla="*/ 123189 w 3710257"/>
                <a:gd name="connsiteY12" fmla="*/ 1009494 h 2307037"/>
                <a:gd name="connsiteX13" fmla="*/ 21735 w 3710257"/>
                <a:gd name="connsiteY13" fmla="*/ 540948 h 2307037"/>
                <a:gd name="connsiteX14" fmla="*/ 0 w 3710257"/>
                <a:gd name="connsiteY14" fmla="*/ 0 h 2307037"/>
                <a:gd name="connsiteX15" fmla="*/ 126258 w 3710257"/>
                <a:gd name="connsiteY15" fmla="*/ 245696 h 2307037"/>
                <a:gd name="connsiteX16" fmla="*/ 146459 w 3710257"/>
                <a:gd name="connsiteY16" fmla="*/ 409011 h 2307037"/>
                <a:gd name="connsiteX17" fmla="*/ 159272 w 3710257"/>
                <a:gd name="connsiteY17" fmla="*/ 463774 h 2307037"/>
                <a:gd name="connsiteX18" fmla="*/ 163899 w 3710257"/>
                <a:gd name="connsiteY18" fmla="*/ 357446 h 2307037"/>
                <a:gd name="connsiteX19" fmla="*/ 163448 w 3710257"/>
                <a:gd name="connsiteY19" fmla="*/ 332597 h 2307037"/>
                <a:gd name="connsiteX20" fmla="*/ 173612 w 3710257"/>
                <a:gd name="connsiteY20" fmla="*/ 347031 h 2307037"/>
                <a:gd name="connsiteX21" fmla="*/ 185706 w 3710257"/>
                <a:gd name="connsiteY21" fmla="*/ 700037 h 2307037"/>
                <a:gd name="connsiteX22" fmla="*/ 212708 w 3710257"/>
                <a:gd name="connsiteY22" fmla="*/ 948155 h 2307037"/>
                <a:gd name="connsiteX23" fmla="*/ 244987 w 3710257"/>
                <a:gd name="connsiteY23" fmla="*/ 1006811 h 2307037"/>
                <a:gd name="connsiteX24" fmla="*/ 243397 w 3710257"/>
                <a:gd name="connsiteY24" fmla="*/ 505265 h 2307037"/>
                <a:gd name="connsiteX25" fmla="*/ 250966 w 3710257"/>
                <a:gd name="connsiteY25" fmla="*/ 477235 h 2307037"/>
                <a:gd name="connsiteX26" fmla="*/ 335439 w 3710257"/>
                <a:gd name="connsiteY26" fmla="*/ 614751 h 2307037"/>
                <a:gd name="connsiteX27" fmla="*/ 378791 w 3710257"/>
                <a:gd name="connsiteY27" fmla="*/ 679715 h 2307037"/>
                <a:gd name="connsiteX28" fmla="*/ 411401 w 3710257"/>
                <a:gd name="connsiteY28" fmla="*/ 767873 h 2307037"/>
                <a:gd name="connsiteX29" fmla="*/ 420987 w 3710257"/>
                <a:gd name="connsiteY29" fmla="*/ 1058994 h 2307037"/>
                <a:gd name="connsiteX30" fmla="*/ 507074 w 3710257"/>
                <a:gd name="connsiteY30" fmla="*/ 1287224 h 2307037"/>
                <a:gd name="connsiteX31" fmla="*/ 520061 w 3710257"/>
                <a:gd name="connsiteY31" fmla="*/ 1272244 h 2307037"/>
                <a:gd name="connsiteX32" fmla="*/ 525249 w 3710257"/>
                <a:gd name="connsiteY32" fmla="*/ 1259851 h 2307037"/>
                <a:gd name="connsiteX33" fmla="*/ 527156 w 3710257"/>
                <a:gd name="connsiteY33" fmla="*/ 1255475 h 2307037"/>
                <a:gd name="connsiteX34" fmla="*/ 529133 w 3710257"/>
                <a:gd name="connsiteY34" fmla="*/ 1251067 h 2307037"/>
                <a:gd name="connsiteX35" fmla="*/ 538142 w 3710257"/>
                <a:gd name="connsiteY35" fmla="*/ 1272592 h 2307037"/>
                <a:gd name="connsiteX36" fmla="*/ 552648 w 3710257"/>
                <a:gd name="connsiteY36" fmla="*/ 1289369 h 2307037"/>
                <a:gd name="connsiteX37" fmla="*/ 523533 w 3710257"/>
                <a:gd name="connsiteY37" fmla="*/ 1167213 h 2307037"/>
                <a:gd name="connsiteX38" fmla="*/ 524229 w 3710257"/>
                <a:gd name="connsiteY38" fmla="*/ 1001342 h 2307037"/>
                <a:gd name="connsiteX39" fmla="*/ 522987 w 3710257"/>
                <a:gd name="connsiteY39" fmla="*/ 879954 h 2307037"/>
                <a:gd name="connsiteX40" fmla="*/ 573212 w 3710257"/>
                <a:gd name="connsiteY40" fmla="*/ 940360 h 2307037"/>
                <a:gd name="connsiteX41" fmla="*/ 692407 w 3710257"/>
                <a:gd name="connsiteY41" fmla="*/ 1500198 h 2307037"/>
                <a:gd name="connsiteX42" fmla="*/ 724401 w 3710257"/>
                <a:gd name="connsiteY42" fmla="*/ 1520813 h 2307037"/>
                <a:gd name="connsiteX43" fmla="*/ 618391 w 3710257"/>
                <a:gd name="connsiteY43" fmla="*/ 1140148 h 2307037"/>
                <a:gd name="connsiteX44" fmla="*/ 611375 w 3710257"/>
                <a:gd name="connsiteY44" fmla="*/ 1069970 h 2307037"/>
                <a:gd name="connsiteX45" fmla="*/ 612206 w 3710257"/>
                <a:gd name="connsiteY45" fmla="*/ 1008845 h 2307037"/>
                <a:gd name="connsiteX46" fmla="*/ 620756 w 3710257"/>
                <a:gd name="connsiteY46" fmla="*/ 996523 h 2307037"/>
                <a:gd name="connsiteX47" fmla="*/ 631900 w 3710257"/>
                <a:gd name="connsiteY47" fmla="*/ 1001311 h 2307037"/>
                <a:gd name="connsiteX48" fmla="*/ 698774 w 3710257"/>
                <a:gd name="connsiteY48" fmla="*/ 1092429 h 2307037"/>
                <a:gd name="connsiteX49" fmla="*/ 703109 w 3710257"/>
                <a:gd name="connsiteY49" fmla="*/ 1243723 h 2307037"/>
                <a:gd name="connsiteX50" fmla="*/ 780771 w 3710257"/>
                <a:gd name="connsiteY50" fmla="*/ 1605450 h 2307037"/>
                <a:gd name="connsiteX51" fmla="*/ 792651 w 3710257"/>
                <a:gd name="connsiteY51" fmla="*/ 1627592 h 2307037"/>
                <a:gd name="connsiteX52" fmla="*/ 800561 w 3710257"/>
                <a:gd name="connsiteY52" fmla="*/ 1637643 h 2307037"/>
                <a:gd name="connsiteX53" fmla="*/ 811626 w 3710257"/>
                <a:gd name="connsiteY53" fmla="*/ 1646284 h 2307037"/>
                <a:gd name="connsiteX54" fmla="*/ 757913 w 3710257"/>
                <a:gd name="connsiteY54" fmla="*/ 1500981 h 2307037"/>
                <a:gd name="connsiteX55" fmla="*/ 765427 w 3710257"/>
                <a:gd name="connsiteY55" fmla="*/ 1512234 h 2307037"/>
                <a:gd name="connsiteX56" fmla="*/ 799461 w 3710257"/>
                <a:gd name="connsiteY56" fmla="*/ 1536980 h 2307037"/>
                <a:gd name="connsiteX57" fmla="*/ 835513 w 3710257"/>
                <a:gd name="connsiteY57" fmla="*/ 1342486 h 2307037"/>
                <a:gd name="connsiteX58" fmla="*/ 839009 w 3710257"/>
                <a:gd name="connsiteY58" fmla="*/ 1351349 h 2307037"/>
                <a:gd name="connsiteX59" fmla="*/ 842497 w 3710257"/>
                <a:gd name="connsiteY59" fmla="*/ 1366591 h 2307037"/>
                <a:gd name="connsiteX60" fmla="*/ 850374 w 3710257"/>
                <a:gd name="connsiteY60" fmla="*/ 1395887 h 2307037"/>
                <a:gd name="connsiteX61" fmla="*/ 999752 w 3710257"/>
                <a:gd name="connsiteY61" fmla="*/ 1768242 h 2307037"/>
                <a:gd name="connsiteX62" fmla="*/ 1013720 w 3710257"/>
                <a:gd name="connsiteY62" fmla="*/ 1765116 h 2307037"/>
                <a:gd name="connsiteX63" fmla="*/ 1033936 w 3710257"/>
                <a:gd name="connsiteY63" fmla="*/ 1772856 h 2307037"/>
                <a:gd name="connsiteX64" fmla="*/ 979828 w 3710257"/>
                <a:gd name="connsiteY64" fmla="*/ 1543454 h 2307037"/>
                <a:gd name="connsiteX65" fmla="*/ 972385 w 3710257"/>
                <a:gd name="connsiteY65" fmla="*/ 1504843 h 2307037"/>
                <a:gd name="connsiteX66" fmla="*/ 950429 w 3710257"/>
                <a:gd name="connsiteY66" fmla="*/ 1475594 h 2307037"/>
                <a:gd name="connsiteX67" fmla="*/ 960252 w 3710257"/>
                <a:gd name="connsiteY67" fmla="*/ 1568952 h 2307037"/>
                <a:gd name="connsiteX68" fmla="*/ 956812 w 3710257"/>
                <a:gd name="connsiteY68" fmla="*/ 1601588 h 2307037"/>
                <a:gd name="connsiteX69" fmla="*/ 906009 w 3710257"/>
                <a:gd name="connsiteY69" fmla="*/ 1451829 h 2307037"/>
                <a:gd name="connsiteX70" fmla="*/ 859858 w 3710257"/>
                <a:gd name="connsiteY70" fmla="*/ 1293516 h 2307037"/>
                <a:gd name="connsiteX71" fmla="*/ 850628 w 3710257"/>
                <a:gd name="connsiteY71" fmla="*/ 1303155 h 2307037"/>
                <a:gd name="connsiteX72" fmla="*/ 844213 w 3710257"/>
                <a:gd name="connsiteY72" fmla="*/ 1220069 h 2307037"/>
                <a:gd name="connsiteX73" fmla="*/ 923371 w 3710257"/>
                <a:gd name="connsiteY73" fmla="*/ 1285468 h 2307037"/>
                <a:gd name="connsiteX74" fmla="*/ 938153 w 3710257"/>
                <a:gd name="connsiteY74" fmla="*/ 1337943 h 2307037"/>
                <a:gd name="connsiteX75" fmla="*/ 958900 w 3710257"/>
                <a:gd name="connsiteY75" fmla="*/ 1315777 h 2307037"/>
                <a:gd name="connsiteX76" fmla="*/ 1003976 w 3710257"/>
                <a:gd name="connsiteY76" fmla="*/ 1558822 h 2307037"/>
                <a:gd name="connsiteX77" fmla="*/ 1034783 w 3710257"/>
                <a:gd name="connsiteY77" fmla="*/ 1670753 h 2307037"/>
                <a:gd name="connsiteX78" fmla="*/ 1101436 w 3710257"/>
                <a:gd name="connsiteY78" fmla="*/ 1733960 h 2307037"/>
                <a:gd name="connsiteX79" fmla="*/ 1118212 w 3710257"/>
                <a:gd name="connsiteY79" fmla="*/ 1431926 h 2307037"/>
                <a:gd name="connsiteX80" fmla="*/ 1325905 w 3710257"/>
                <a:gd name="connsiteY80" fmla="*/ 1551209 h 2307037"/>
                <a:gd name="connsiteX81" fmla="*/ 1428285 w 3710257"/>
                <a:gd name="connsiteY81" fmla="*/ 1826946 h 2307037"/>
                <a:gd name="connsiteX82" fmla="*/ 1436004 w 3710257"/>
                <a:gd name="connsiteY82" fmla="*/ 1867820 h 2307037"/>
                <a:gd name="connsiteX83" fmla="*/ 1458538 w 3710257"/>
                <a:gd name="connsiteY83" fmla="*/ 1895882 h 2307037"/>
                <a:gd name="connsiteX84" fmla="*/ 1423571 w 3710257"/>
                <a:gd name="connsiteY84" fmla="*/ 1599158 h 2307037"/>
                <a:gd name="connsiteX85" fmla="*/ 1487890 w 3710257"/>
                <a:gd name="connsiteY85" fmla="*/ 1623002 h 2307037"/>
                <a:gd name="connsiteX86" fmla="*/ 1520833 w 3710257"/>
                <a:gd name="connsiteY86" fmla="*/ 1747484 h 2307037"/>
                <a:gd name="connsiteX87" fmla="*/ 1541572 w 3710257"/>
                <a:gd name="connsiteY87" fmla="*/ 1746052 h 2307037"/>
                <a:gd name="connsiteX88" fmla="*/ 1552091 w 3710257"/>
                <a:gd name="connsiteY88" fmla="*/ 1733422 h 2307037"/>
                <a:gd name="connsiteX89" fmla="*/ 1561116 w 3710257"/>
                <a:gd name="connsiteY89" fmla="*/ 1653161 h 2307037"/>
                <a:gd name="connsiteX90" fmla="*/ 1563845 w 3710257"/>
                <a:gd name="connsiteY90" fmla="*/ 1656976 h 2307037"/>
                <a:gd name="connsiteX91" fmla="*/ 1566265 w 3710257"/>
                <a:gd name="connsiteY91" fmla="*/ 1660845 h 2307037"/>
                <a:gd name="connsiteX92" fmla="*/ 1568203 w 3710257"/>
                <a:gd name="connsiteY92" fmla="*/ 1664755 h 2307037"/>
                <a:gd name="connsiteX93" fmla="*/ 1570314 w 3710257"/>
                <a:gd name="connsiteY93" fmla="*/ 1681651 h 2307037"/>
                <a:gd name="connsiteX94" fmla="*/ 1567689 w 3710257"/>
                <a:gd name="connsiteY94" fmla="*/ 1719715 h 2307037"/>
                <a:gd name="connsiteX95" fmla="*/ 1587699 w 3710257"/>
                <a:gd name="connsiteY95" fmla="*/ 1944590 h 2307037"/>
                <a:gd name="connsiteX96" fmla="*/ 1649614 w 3710257"/>
                <a:gd name="connsiteY96" fmla="*/ 2127476 h 2307037"/>
                <a:gd name="connsiteX97" fmla="*/ 1694437 w 3710257"/>
                <a:gd name="connsiteY97" fmla="*/ 2160705 h 2307037"/>
                <a:gd name="connsiteX98" fmla="*/ 1675193 w 3710257"/>
                <a:gd name="connsiteY98" fmla="*/ 1923247 h 2307037"/>
                <a:gd name="connsiteX99" fmla="*/ 1720609 w 3710257"/>
                <a:gd name="connsiteY99" fmla="*/ 2020182 h 2307037"/>
                <a:gd name="connsiteX100" fmla="*/ 1669333 w 3710257"/>
                <a:gd name="connsiteY100" fmla="*/ 1796161 h 2307037"/>
                <a:gd name="connsiteX101" fmla="*/ 1659335 w 3710257"/>
                <a:gd name="connsiteY101" fmla="*/ 1805215 h 2307037"/>
                <a:gd name="connsiteX102" fmla="*/ 1648863 w 3710257"/>
                <a:gd name="connsiteY102" fmla="*/ 1679846 h 2307037"/>
                <a:gd name="connsiteX103" fmla="*/ 1761343 w 3710257"/>
                <a:gd name="connsiteY103" fmla="*/ 1709499 h 2307037"/>
                <a:gd name="connsiteX104" fmla="*/ 1771878 w 3710257"/>
                <a:gd name="connsiteY104" fmla="*/ 1845559 h 2307037"/>
                <a:gd name="connsiteX105" fmla="*/ 1788955 w 3710257"/>
                <a:gd name="connsiteY105" fmla="*/ 1810928 h 2307037"/>
                <a:gd name="connsiteX106" fmla="*/ 1788583 w 3710257"/>
                <a:gd name="connsiteY106" fmla="*/ 1762101 h 2307037"/>
                <a:gd name="connsiteX107" fmla="*/ 1793772 w 3710257"/>
                <a:gd name="connsiteY107" fmla="*/ 1718433 h 2307037"/>
                <a:gd name="connsiteX108" fmla="*/ 1882563 w 3710257"/>
                <a:gd name="connsiteY108" fmla="*/ 1735448 h 2307037"/>
                <a:gd name="connsiteX109" fmla="*/ 1879312 w 3710257"/>
                <a:gd name="connsiteY109" fmla="*/ 1772009 h 2307037"/>
                <a:gd name="connsiteX110" fmla="*/ 1900051 w 3710257"/>
                <a:gd name="connsiteY110" fmla="*/ 1794531 h 2307037"/>
                <a:gd name="connsiteX111" fmla="*/ 1905817 w 3710257"/>
                <a:gd name="connsiteY111" fmla="*/ 1737592 h 2307037"/>
                <a:gd name="connsiteX112" fmla="*/ 1957070 w 3710257"/>
                <a:gd name="connsiteY112" fmla="*/ 2039879 h 2307037"/>
                <a:gd name="connsiteX113" fmla="*/ 1987632 w 3710257"/>
                <a:gd name="connsiteY113" fmla="*/ 1988108 h 2307037"/>
                <a:gd name="connsiteX114" fmla="*/ 1966118 w 3710257"/>
                <a:gd name="connsiteY114" fmla="*/ 1750919 h 2307037"/>
                <a:gd name="connsiteX115" fmla="*/ 2103291 w 3710257"/>
                <a:gd name="connsiteY115" fmla="*/ 1759814 h 2307037"/>
                <a:gd name="connsiteX116" fmla="*/ 2103133 w 3710257"/>
                <a:gd name="connsiteY116" fmla="*/ 1799683 h 2307037"/>
                <a:gd name="connsiteX117" fmla="*/ 2106265 w 3710257"/>
                <a:gd name="connsiteY117" fmla="*/ 1823100 h 2307037"/>
                <a:gd name="connsiteX118" fmla="*/ 2108029 w 3710257"/>
                <a:gd name="connsiteY118" fmla="*/ 1826645 h 2307037"/>
                <a:gd name="connsiteX119" fmla="*/ 2119450 w 3710257"/>
                <a:gd name="connsiteY119" fmla="*/ 1759307 h 2307037"/>
                <a:gd name="connsiteX120" fmla="*/ 2140521 w 3710257"/>
                <a:gd name="connsiteY120" fmla="*/ 1765512 h 2307037"/>
                <a:gd name="connsiteX121" fmla="*/ 2136883 w 3710257"/>
                <a:gd name="connsiteY121" fmla="*/ 1808040 h 2307037"/>
                <a:gd name="connsiteX122" fmla="*/ 2137136 w 3710257"/>
                <a:gd name="connsiteY122" fmla="*/ 1856582 h 2307037"/>
                <a:gd name="connsiteX123" fmla="*/ 2161758 w 3710257"/>
                <a:gd name="connsiteY123" fmla="*/ 1814696 h 2307037"/>
                <a:gd name="connsiteX124" fmla="*/ 2169905 w 3710257"/>
                <a:gd name="connsiteY124" fmla="*/ 1761302 h 2307037"/>
                <a:gd name="connsiteX125" fmla="*/ 2229360 w 3710257"/>
                <a:gd name="connsiteY125" fmla="*/ 1757274 h 2307037"/>
                <a:gd name="connsiteX126" fmla="*/ 2225555 w 3710257"/>
                <a:gd name="connsiteY126" fmla="*/ 1948366 h 2307037"/>
                <a:gd name="connsiteX127" fmla="*/ 2287439 w 3710257"/>
                <a:gd name="connsiteY127" fmla="*/ 1865224 h 2307037"/>
                <a:gd name="connsiteX128" fmla="*/ 2320927 w 3710257"/>
                <a:gd name="connsiteY128" fmla="*/ 1754100 h 2307037"/>
                <a:gd name="connsiteX129" fmla="*/ 2348065 w 3710257"/>
                <a:gd name="connsiteY129" fmla="*/ 1742966 h 2307037"/>
                <a:gd name="connsiteX130" fmla="*/ 2377393 w 3710257"/>
                <a:gd name="connsiteY130" fmla="*/ 1754077 h 2307037"/>
                <a:gd name="connsiteX131" fmla="*/ 2325064 w 3710257"/>
                <a:gd name="connsiteY131" fmla="*/ 1920050 h 2307037"/>
                <a:gd name="connsiteX132" fmla="*/ 2321418 w 3710257"/>
                <a:gd name="connsiteY132" fmla="*/ 1977068 h 2307037"/>
                <a:gd name="connsiteX133" fmla="*/ 2378468 w 3710257"/>
                <a:gd name="connsiteY133" fmla="*/ 1835540 h 2307037"/>
                <a:gd name="connsiteX134" fmla="*/ 2379362 w 3710257"/>
                <a:gd name="connsiteY134" fmla="*/ 1916347 h 2307037"/>
                <a:gd name="connsiteX135" fmla="*/ 2381498 w 3710257"/>
                <a:gd name="connsiteY135" fmla="*/ 1920667 h 2307037"/>
                <a:gd name="connsiteX136" fmla="*/ 2403620 w 3710257"/>
                <a:gd name="connsiteY136" fmla="*/ 1832873 h 2307037"/>
                <a:gd name="connsiteX137" fmla="*/ 2411095 w 3710257"/>
                <a:gd name="connsiteY137" fmla="*/ 1733992 h 2307037"/>
                <a:gd name="connsiteX138" fmla="*/ 2598683 w 3710257"/>
                <a:gd name="connsiteY138" fmla="*/ 1692144 h 2307037"/>
                <a:gd name="connsiteX139" fmla="*/ 2609289 w 3710257"/>
                <a:gd name="connsiteY139" fmla="*/ 1697098 h 2307037"/>
                <a:gd name="connsiteX140" fmla="*/ 2533201 w 3710257"/>
                <a:gd name="connsiteY140" fmla="*/ 1926998 h 2307037"/>
                <a:gd name="connsiteX141" fmla="*/ 2584881 w 3710257"/>
                <a:gd name="connsiteY141" fmla="*/ 1883600 h 2307037"/>
                <a:gd name="connsiteX142" fmla="*/ 2660708 w 3710257"/>
                <a:gd name="connsiteY142" fmla="*/ 1668751 h 2307037"/>
                <a:gd name="connsiteX143" fmla="*/ 2695320 w 3710257"/>
                <a:gd name="connsiteY143" fmla="*/ 1656809 h 2307037"/>
                <a:gd name="connsiteX144" fmla="*/ 2722347 w 3710257"/>
                <a:gd name="connsiteY144" fmla="*/ 1654760 h 2307037"/>
                <a:gd name="connsiteX145" fmla="*/ 2715220 w 3710257"/>
                <a:gd name="connsiteY145" fmla="*/ 1752367 h 2307037"/>
                <a:gd name="connsiteX146" fmla="*/ 2789324 w 3710257"/>
                <a:gd name="connsiteY146" fmla="*/ 1677670 h 2307037"/>
                <a:gd name="connsiteX147" fmla="*/ 2882172 w 3710257"/>
                <a:gd name="connsiteY147" fmla="*/ 1576778 h 2307037"/>
                <a:gd name="connsiteX148" fmla="*/ 2803086 w 3710257"/>
                <a:gd name="connsiteY148" fmla="*/ 1888182 h 2307037"/>
                <a:gd name="connsiteX149" fmla="*/ 2844405 w 3710257"/>
                <a:gd name="connsiteY149" fmla="*/ 1849801 h 2307037"/>
                <a:gd name="connsiteX150" fmla="*/ 2864534 w 3710257"/>
                <a:gd name="connsiteY150" fmla="*/ 1850584 h 2307037"/>
                <a:gd name="connsiteX151" fmla="*/ 2938337 w 3710257"/>
                <a:gd name="connsiteY151" fmla="*/ 1712656 h 2307037"/>
                <a:gd name="connsiteX152" fmla="*/ 2965277 w 3710257"/>
                <a:gd name="connsiteY152" fmla="*/ 1631003 h 2307037"/>
                <a:gd name="connsiteX153" fmla="*/ 2961702 w 3710257"/>
                <a:gd name="connsiteY153" fmla="*/ 1545337 h 2307037"/>
                <a:gd name="connsiteX154" fmla="*/ 2997555 w 3710257"/>
                <a:gd name="connsiteY154" fmla="*/ 1515447 h 2307037"/>
                <a:gd name="connsiteX155" fmla="*/ 3041041 w 3710257"/>
                <a:gd name="connsiteY155" fmla="*/ 1490488 h 2307037"/>
                <a:gd name="connsiteX156" fmla="*/ 3121298 w 3710257"/>
                <a:gd name="connsiteY156" fmla="*/ 1440853 h 2307037"/>
                <a:gd name="connsiteX157" fmla="*/ 3078880 w 3710257"/>
                <a:gd name="connsiteY157" fmla="*/ 1654863 h 2307037"/>
                <a:gd name="connsiteX158" fmla="*/ 3097222 w 3710257"/>
                <a:gd name="connsiteY158" fmla="*/ 1655211 h 2307037"/>
                <a:gd name="connsiteX159" fmla="*/ 3114053 w 3710257"/>
                <a:gd name="connsiteY159" fmla="*/ 1649869 h 2307037"/>
                <a:gd name="connsiteX160" fmla="*/ 3137426 w 3710257"/>
                <a:gd name="connsiteY160" fmla="*/ 1618238 h 2307037"/>
                <a:gd name="connsiteX161" fmla="*/ 3214155 w 3710257"/>
                <a:gd name="connsiteY161" fmla="*/ 1390593 h 2307037"/>
                <a:gd name="connsiteX162" fmla="*/ 3231334 w 3710257"/>
                <a:gd name="connsiteY162" fmla="*/ 1361154 h 2307037"/>
                <a:gd name="connsiteX163" fmla="*/ 3244749 w 3710257"/>
                <a:gd name="connsiteY163" fmla="*/ 1351903 h 2307037"/>
                <a:gd name="connsiteX164" fmla="*/ 3258827 w 3710257"/>
                <a:gd name="connsiteY164" fmla="*/ 1352607 h 2307037"/>
                <a:gd name="connsiteX165" fmla="*/ 3132324 w 3710257"/>
                <a:gd name="connsiteY165" fmla="*/ 1685125 h 2307037"/>
                <a:gd name="connsiteX166" fmla="*/ 3231461 w 3710257"/>
                <a:gd name="connsiteY166" fmla="*/ 1498417 h 2307037"/>
                <a:gd name="connsiteX167" fmla="*/ 3311900 w 3710257"/>
                <a:gd name="connsiteY167" fmla="*/ 1295352 h 2307037"/>
                <a:gd name="connsiteX168" fmla="*/ 3415648 w 3710257"/>
                <a:gd name="connsiteY168" fmla="*/ 1215337 h 2307037"/>
                <a:gd name="connsiteX169" fmla="*/ 3464030 w 3710257"/>
                <a:gd name="connsiteY169" fmla="*/ 1172539 h 2307037"/>
                <a:gd name="connsiteX170" fmla="*/ 3513827 w 3710257"/>
                <a:gd name="connsiteY170" fmla="*/ 1126276 h 2307037"/>
                <a:gd name="connsiteX171" fmla="*/ 3429671 w 3710257"/>
                <a:gd name="connsiteY171" fmla="*/ 1320668 h 2307037"/>
                <a:gd name="connsiteX172" fmla="*/ 3373459 w 3710257"/>
                <a:gd name="connsiteY172" fmla="*/ 1547387 h 2307037"/>
                <a:gd name="connsiteX173" fmla="*/ 3571123 w 3710257"/>
                <a:gd name="connsiteY173" fmla="*/ 1066836 h 2307037"/>
                <a:gd name="connsiteX174" fmla="*/ 3597612 w 3710257"/>
                <a:gd name="connsiteY174" fmla="*/ 1044084 h 2307037"/>
                <a:gd name="connsiteX175" fmla="*/ 3608764 w 3710257"/>
                <a:gd name="connsiteY175" fmla="*/ 1032380 h 2307037"/>
                <a:gd name="connsiteX176" fmla="*/ 3623452 w 3710257"/>
                <a:gd name="connsiteY176" fmla="*/ 1021879 h 2307037"/>
                <a:gd name="connsiteX177" fmla="*/ 3388764 w 3710257"/>
                <a:gd name="connsiteY177" fmla="*/ 1576264 h 2307037"/>
                <a:gd name="connsiteX178" fmla="*/ 3350798 w 3710257"/>
                <a:gd name="connsiteY178" fmla="*/ 1669440 h 2307037"/>
                <a:gd name="connsiteX179" fmla="*/ 3325251 w 3710257"/>
                <a:gd name="connsiteY179" fmla="*/ 1773172 h 2307037"/>
                <a:gd name="connsiteX180" fmla="*/ 3356746 w 3710257"/>
                <a:gd name="connsiteY180" fmla="*/ 1743860 h 2307037"/>
                <a:gd name="connsiteX181" fmla="*/ 3709064 w 3710257"/>
                <a:gd name="connsiteY181" fmla="*/ 1041631 h 2307037"/>
                <a:gd name="connsiteX182" fmla="*/ 3710258 w 3710257"/>
                <a:gd name="connsiteY182" fmla="*/ 1059777 h 2307037"/>
                <a:gd name="connsiteX183" fmla="*/ 3608306 w 3710257"/>
                <a:gd name="connsiteY183" fmla="*/ 1395056 h 2307037"/>
                <a:gd name="connsiteX184" fmla="*/ 3552022 w 3710257"/>
                <a:gd name="connsiteY184" fmla="*/ 1523116 h 2307037"/>
                <a:gd name="connsiteX185" fmla="*/ 3489482 w 3710257"/>
                <a:gd name="connsiteY185" fmla="*/ 1653984 h 2307037"/>
                <a:gd name="connsiteX186" fmla="*/ 3360875 w 3710257"/>
                <a:gd name="connsiteY186" fmla="*/ 1913695 h 2307037"/>
                <a:gd name="connsiteX187" fmla="*/ 2409639 w 3710257"/>
                <a:gd name="connsiteY187" fmla="*/ 2289612 h 2307037"/>
                <a:gd name="connsiteX188" fmla="*/ 2226433 w 3710257"/>
                <a:gd name="connsiteY188" fmla="*/ 2307022 h 2307037"/>
                <a:gd name="connsiteX189" fmla="*/ 1210601 w 3710257"/>
                <a:gd name="connsiteY189" fmla="*/ 1700493 h 2307037"/>
                <a:gd name="connsiteX190" fmla="*/ 1204472 w 3710257"/>
                <a:gd name="connsiteY190" fmla="*/ 1686968 h 2307037"/>
                <a:gd name="connsiteX191" fmla="*/ 1228904 w 3710257"/>
                <a:gd name="connsiteY191" fmla="*/ 1684072 h 2307037"/>
                <a:gd name="connsiteX192" fmla="*/ 1226420 w 3710257"/>
                <a:gd name="connsiteY192" fmla="*/ 1697723 h 2307037"/>
                <a:gd name="connsiteX193" fmla="*/ 1210601 w 3710257"/>
                <a:gd name="connsiteY193" fmla="*/ 1700493 h 230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3710257" h="2307037">
                  <a:moveTo>
                    <a:pt x="2897556" y="1904730"/>
                  </a:moveTo>
                  <a:cubicBezTo>
                    <a:pt x="2896481" y="1887857"/>
                    <a:pt x="2953310" y="1830096"/>
                    <a:pt x="2979712" y="1794001"/>
                  </a:cubicBezTo>
                  <a:cubicBezTo>
                    <a:pt x="2994439" y="1773869"/>
                    <a:pt x="3006928" y="1754179"/>
                    <a:pt x="3018752" y="1730494"/>
                  </a:cubicBezTo>
                  <a:cubicBezTo>
                    <a:pt x="3025752" y="1716494"/>
                    <a:pt x="3028497" y="1709894"/>
                    <a:pt x="3033432" y="1694020"/>
                  </a:cubicBezTo>
                  <a:cubicBezTo>
                    <a:pt x="3034374" y="1691004"/>
                    <a:pt x="3037545" y="1679735"/>
                    <a:pt x="3039175" y="1676293"/>
                  </a:cubicBezTo>
                  <a:cubicBezTo>
                    <a:pt x="3048104" y="1657419"/>
                    <a:pt x="3039981" y="1670278"/>
                    <a:pt x="3050240" y="1660624"/>
                  </a:cubicBezTo>
                  <a:cubicBezTo>
                    <a:pt x="3050272" y="1797135"/>
                    <a:pt x="2922329" y="1906597"/>
                    <a:pt x="2897564" y="1904730"/>
                  </a:cubicBezTo>
                  <a:close/>
                  <a:moveTo>
                    <a:pt x="2226489" y="2307037"/>
                  </a:moveTo>
                  <a:lnTo>
                    <a:pt x="2012151" y="2307037"/>
                  </a:lnTo>
                  <a:cubicBezTo>
                    <a:pt x="1702355" y="2291645"/>
                    <a:pt x="1402200" y="2211218"/>
                    <a:pt x="1126453" y="2092062"/>
                  </a:cubicBezTo>
                  <a:lnTo>
                    <a:pt x="934341" y="1999258"/>
                  </a:lnTo>
                  <a:cubicBezTo>
                    <a:pt x="912780" y="1988614"/>
                    <a:pt x="893109" y="1976815"/>
                    <a:pt x="871991" y="1964731"/>
                  </a:cubicBezTo>
                  <a:cubicBezTo>
                    <a:pt x="505950" y="1755232"/>
                    <a:pt x="255657" y="1405336"/>
                    <a:pt x="123189" y="1009494"/>
                  </a:cubicBezTo>
                  <a:cubicBezTo>
                    <a:pt x="71438" y="854852"/>
                    <a:pt x="41896" y="703677"/>
                    <a:pt x="21735" y="540948"/>
                  </a:cubicBezTo>
                  <a:lnTo>
                    <a:pt x="0" y="0"/>
                  </a:lnTo>
                  <a:cubicBezTo>
                    <a:pt x="25168" y="22135"/>
                    <a:pt x="93932" y="214263"/>
                    <a:pt x="126258" y="245696"/>
                  </a:cubicBezTo>
                  <a:lnTo>
                    <a:pt x="146459" y="409011"/>
                  </a:lnTo>
                  <a:cubicBezTo>
                    <a:pt x="148389" y="435134"/>
                    <a:pt x="144039" y="452758"/>
                    <a:pt x="159272" y="463774"/>
                  </a:cubicBezTo>
                  <a:cubicBezTo>
                    <a:pt x="173232" y="441695"/>
                    <a:pt x="165141" y="388807"/>
                    <a:pt x="163899" y="357446"/>
                  </a:cubicBezTo>
                  <a:lnTo>
                    <a:pt x="163448" y="332597"/>
                  </a:lnTo>
                  <a:cubicBezTo>
                    <a:pt x="174585" y="342457"/>
                    <a:pt x="164484" y="323069"/>
                    <a:pt x="173612" y="347031"/>
                  </a:cubicBezTo>
                  <a:cubicBezTo>
                    <a:pt x="181521" y="370115"/>
                    <a:pt x="181332" y="642449"/>
                    <a:pt x="185706" y="700037"/>
                  </a:cubicBezTo>
                  <a:lnTo>
                    <a:pt x="212708" y="948155"/>
                  </a:lnTo>
                  <a:cubicBezTo>
                    <a:pt x="217375" y="981748"/>
                    <a:pt x="211364" y="1008046"/>
                    <a:pt x="244987" y="1006811"/>
                  </a:cubicBezTo>
                  <a:cubicBezTo>
                    <a:pt x="266358" y="969474"/>
                    <a:pt x="240012" y="595711"/>
                    <a:pt x="243397" y="505265"/>
                  </a:cubicBezTo>
                  <a:cubicBezTo>
                    <a:pt x="244362" y="479293"/>
                    <a:pt x="246315" y="482869"/>
                    <a:pt x="250966" y="477235"/>
                  </a:cubicBezTo>
                  <a:cubicBezTo>
                    <a:pt x="274940" y="521639"/>
                    <a:pt x="307661" y="574779"/>
                    <a:pt x="335439" y="614751"/>
                  </a:cubicBezTo>
                  <a:cubicBezTo>
                    <a:pt x="351440" y="637788"/>
                    <a:pt x="365186" y="658894"/>
                    <a:pt x="378791" y="679715"/>
                  </a:cubicBezTo>
                  <a:cubicBezTo>
                    <a:pt x="403120" y="716972"/>
                    <a:pt x="412548" y="710673"/>
                    <a:pt x="411401" y="767873"/>
                  </a:cubicBezTo>
                  <a:cubicBezTo>
                    <a:pt x="409788" y="869057"/>
                    <a:pt x="405793" y="958537"/>
                    <a:pt x="420987" y="1058994"/>
                  </a:cubicBezTo>
                  <a:cubicBezTo>
                    <a:pt x="428224" y="1106824"/>
                    <a:pt x="458913" y="1274903"/>
                    <a:pt x="507074" y="1287224"/>
                  </a:cubicBezTo>
                  <a:cubicBezTo>
                    <a:pt x="519412" y="1278773"/>
                    <a:pt x="513828" y="1283869"/>
                    <a:pt x="520061" y="1272244"/>
                  </a:cubicBezTo>
                  <a:lnTo>
                    <a:pt x="525249" y="1259851"/>
                  </a:lnTo>
                  <a:cubicBezTo>
                    <a:pt x="525787" y="1258608"/>
                    <a:pt x="526713" y="1256504"/>
                    <a:pt x="527156" y="1255475"/>
                  </a:cubicBezTo>
                  <a:cubicBezTo>
                    <a:pt x="527599" y="1254438"/>
                    <a:pt x="528231" y="1252404"/>
                    <a:pt x="529133" y="1251067"/>
                  </a:cubicBezTo>
                  <a:cubicBezTo>
                    <a:pt x="531870" y="1258221"/>
                    <a:pt x="534472" y="1266309"/>
                    <a:pt x="538142" y="1272592"/>
                  </a:cubicBezTo>
                  <a:lnTo>
                    <a:pt x="552648" y="1289369"/>
                  </a:lnTo>
                  <a:cubicBezTo>
                    <a:pt x="562827" y="1262462"/>
                    <a:pt x="524704" y="1226787"/>
                    <a:pt x="523533" y="1167213"/>
                  </a:cubicBezTo>
                  <a:cubicBezTo>
                    <a:pt x="522505" y="1114587"/>
                    <a:pt x="522307" y="1053731"/>
                    <a:pt x="524229" y="1001342"/>
                  </a:cubicBezTo>
                  <a:lnTo>
                    <a:pt x="522987" y="879954"/>
                  </a:lnTo>
                  <a:lnTo>
                    <a:pt x="573212" y="940360"/>
                  </a:lnTo>
                  <a:cubicBezTo>
                    <a:pt x="577808" y="966665"/>
                    <a:pt x="503799" y="1250537"/>
                    <a:pt x="692407" y="1500198"/>
                  </a:cubicBezTo>
                  <a:cubicBezTo>
                    <a:pt x="703591" y="1515004"/>
                    <a:pt x="703900" y="1519064"/>
                    <a:pt x="724401" y="1520813"/>
                  </a:cubicBezTo>
                  <a:cubicBezTo>
                    <a:pt x="728016" y="1498006"/>
                    <a:pt x="636986" y="1260033"/>
                    <a:pt x="618391" y="1140148"/>
                  </a:cubicBezTo>
                  <a:cubicBezTo>
                    <a:pt x="614847" y="1117310"/>
                    <a:pt x="612435" y="1093656"/>
                    <a:pt x="611375" y="1069970"/>
                  </a:cubicBezTo>
                  <a:lnTo>
                    <a:pt x="612206" y="1008845"/>
                  </a:lnTo>
                  <a:cubicBezTo>
                    <a:pt x="616540" y="994299"/>
                    <a:pt x="606985" y="1002870"/>
                    <a:pt x="620756" y="996523"/>
                  </a:cubicBezTo>
                  <a:lnTo>
                    <a:pt x="631900" y="1001311"/>
                  </a:lnTo>
                  <a:cubicBezTo>
                    <a:pt x="647529" y="1032554"/>
                    <a:pt x="695025" y="1053652"/>
                    <a:pt x="698774" y="1092429"/>
                  </a:cubicBezTo>
                  <a:cubicBezTo>
                    <a:pt x="702476" y="1130787"/>
                    <a:pt x="684482" y="1216262"/>
                    <a:pt x="703109" y="1243723"/>
                  </a:cubicBezTo>
                  <a:cubicBezTo>
                    <a:pt x="693388" y="1310783"/>
                    <a:pt x="735885" y="1518984"/>
                    <a:pt x="780771" y="1605450"/>
                  </a:cubicBezTo>
                  <a:cubicBezTo>
                    <a:pt x="782899" y="1609549"/>
                    <a:pt x="790943" y="1625004"/>
                    <a:pt x="792651" y="1627592"/>
                  </a:cubicBezTo>
                  <a:cubicBezTo>
                    <a:pt x="794581" y="1630489"/>
                    <a:pt x="798125" y="1635181"/>
                    <a:pt x="800561" y="1637643"/>
                  </a:cubicBezTo>
                  <a:cubicBezTo>
                    <a:pt x="809135" y="1646268"/>
                    <a:pt x="799968" y="1638932"/>
                    <a:pt x="811626" y="1646284"/>
                  </a:cubicBezTo>
                  <a:cubicBezTo>
                    <a:pt x="795309" y="1595937"/>
                    <a:pt x="769034" y="1560690"/>
                    <a:pt x="757913" y="1500981"/>
                  </a:cubicBezTo>
                  <a:cubicBezTo>
                    <a:pt x="762904" y="1507629"/>
                    <a:pt x="756798" y="1498924"/>
                    <a:pt x="765427" y="1512234"/>
                  </a:cubicBezTo>
                  <a:cubicBezTo>
                    <a:pt x="780281" y="1535121"/>
                    <a:pt x="777774" y="1534638"/>
                    <a:pt x="799461" y="1536980"/>
                  </a:cubicBezTo>
                  <a:cubicBezTo>
                    <a:pt x="821038" y="1504115"/>
                    <a:pt x="844078" y="1391297"/>
                    <a:pt x="835513" y="1342486"/>
                  </a:cubicBezTo>
                  <a:lnTo>
                    <a:pt x="839009" y="1351349"/>
                  </a:lnTo>
                  <a:cubicBezTo>
                    <a:pt x="840986" y="1358701"/>
                    <a:pt x="840931" y="1359057"/>
                    <a:pt x="842497" y="1366591"/>
                  </a:cubicBezTo>
                  <a:lnTo>
                    <a:pt x="850374" y="1395887"/>
                  </a:lnTo>
                  <a:cubicBezTo>
                    <a:pt x="835552" y="1479527"/>
                    <a:pt x="959358" y="1725310"/>
                    <a:pt x="999752" y="1768242"/>
                  </a:cubicBezTo>
                  <a:lnTo>
                    <a:pt x="1013720" y="1765116"/>
                  </a:lnTo>
                  <a:cubicBezTo>
                    <a:pt x="1022341" y="1768543"/>
                    <a:pt x="1023085" y="1767031"/>
                    <a:pt x="1033936" y="1772856"/>
                  </a:cubicBezTo>
                  <a:lnTo>
                    <a:pt x="979828" y="1543454"/>
                  </a:lnTo>
                  <a:cubicBezTo>
                    <a:pt x="977107" y="1529945"/>
                    <a:pt x="975288" y="1518454"/>
                    <a:pt x="972385" y="1504843"/>
                  </a:cubicBezTo>
                  <a:cubicBezTo>
                    <a:pt x="966722" y="1478308"/>
                    <a:pt x="971230" y="1480587"/>
                    <a:pt x="950429" y="1475594"/>
                  </a:cubicBezTo>
                  <a:cubicBezTo>
                    <a:pt x="943231" y="1496462"/>
                    <a:pt x="956179" y="1539315"/>
                    <a:pt x="960252" y="1568952"/>
                  </a:cubicBezTo>
                  <a:lnTo>
                    <a:pt x="956812" y="1601588"/>
                  </a:lnTo>
                  <a:cubicBezTo>
                    <a:pt x="945003" y="1554865"/>
                    <a:pt x="921045" y="1501100"/>
                    <a:pt x="906009" y="1451829"/>
                  </a:cubicBezTo>
                  <a:cubicBezTo>
                    <a:pt x="892429" y="1407330"/>
                    <a:pt x="875740" y="1331019"/>
                    <a:pt x="859858" y="1293516"/>
                  </a:cubicBezTo>
                  <a:cubicBezTo>
                    <a:pt x="839776" y="1297900"/>
                    <a:pt x="853072" y="1293421"/>
                    <a:pt x="850628" y="1303155"/>
                  </a:cubicBezTo>
                  <a:cubicBezTo>
                    <a:pt x="836248" y="1285571"/>
                    <a:pt x="841476" y="1244404"/>
                    <a:pt x="844213" y="1220069"/>
                  </a:cubicBezTo>
                  <a:lnTo>
                    <a:pt x="923371" y="1285468"/>
                  </a:lnTo>
                  <a:cubicBezTo>
                    <a:pt x="932553" y="1299775"/>
                    <a:pt x="933241" y="1316853"/>
                    <a:pt x="938153" y="1337943"/>
                  </a:cubicBezTo>
                  <a:cubicBezTo>
                    <a:pt x="965718" y="1328218"/>
                    <a:pt x="940368" y="1341710"/>
                    <a:pt x="958900" y="1315777"/>
                  </a:cubicBezTo>
                  <a:cubicBezTo>
                    <a:pt x="968771" y="1327719"/>
                    <a:pt x="995338" y="1519713"/>
                    <a:pt x="1003976" y="1558822"/>
                  </a:cubicBezTo>
                  <a:cubicBezTo>
                    <a:pt x="1012739" y="1598486"/>
                    <a:pt x="1022998" y="1632617"/>
                    <a:pt x="1034783" y="1670753"/>
                  </a:cubicBezTo>
                  <a:cubicBezTo>
                    <a:pt x="1049700" y="1719019"/>
                    <a:pt x="1048055" y="1754852"/>
                    <a:pt x="1101436" y="1733960"/>
                  </a:cubicBezTo>
                  <a:cubicBezTo>
                    <a:pt x="1123471" y="1634714"/>
                    <a:pt x="1112786" y="1534393"/>
                    <a:pt x="1118212" y="1431926"/>
                  </a:cubicBezTo>
                  <a:cubicBezTo>
                    <a:pt x="1176251" y="1467902"/>
                    <a:pt x="1256002" y="1520987"/>
                    <a:pt x="1325905" y="1551209"/>
                  </a:cubicBezTo>
                  <a:cubicBezTo>
                    <a:pt x="1337287" y="1612857"/>
                    <a:pt x="1364092" y="1832090"/>
                    <a:pt x="1428285" y="1826946"/>
                  </a:cubicBezTo>
                  <a:cubicBezTo>
                    <a:pt x="1431022" y="1841040"/>
                    <a:pt x="1433339" y="1854984"/>
                    <a:pt x="1436004" y="1867820"/>
                  </a:cubicBezTo>
                  <a:cubicBezTo>
                    <a:pt x="1442198" y="1897647"/>
                    <a:pt x="1436962" y="1893342"/>
                    <a:pt x="1458538" y="1895882"/>
                  </a:cubicBezTo>
                  <a:cubicBezTo>
                    <a:pt x="1471146" y="1877166"/>
                    <a:pt x="1430808" y="1631636"/>
                    <a:pt x="1423571" y="1599158"/>
                  </a:cubicBezTo>
                  <a:lnTo>
                    <a:pt x="1487890" y="1623002"/>
                  </a:lnTo>
                  <a:cubicBezTo>
                    <a:pt x="1495404" y="1661890"/>
                    <a:pt x="1503511" y="1719336"/>
                    <a:pt x="1520833" y="1747484"/>
                  </a:cubicBezTo>
                  <a:cubicBezTo>
                    <a:pt x="1533899" y="1748925"/>
                    <a:pt x="1530150" y="1751512"/>
                    <a:pt x="1541572" y="1746052"/>
                  </a:cubicBezTo>
                  <a:cubicBezTo>
                    <a:pt x="1554068" y="1740077"/>
                    <a:pt x="1547567" y="1746622"/>
                    <a:pt x="1552091" y="1733422"/>
                  </a:cubicBezTo>
                  <a:cubicBezTo>
                    <a:pt x="1565640" y="1719778"/>
                    <a:pt x="1557367" y="1675589"/>
                    <a:pt x="1561116" y="1653161"/>
                  </a:cubicBezTo>
                  <a:cubicBezTo>
                    <a:pt x="1562120" y="1654356"/>
                    <a:pt x="1563520" y="1654752"/>
                    <a:pt x="1563845" y="1656976"/>
                  </a:cubicBezTo>
                  <a:cubicBezTo>
                    <a:pt x="1564153" y="1659144"/>
                    <a:pt x="1565885" y="1659935"/>
                    <a:pt x="1566265" y="1660845"/>
                  </a:cubicBezTo>
                  <a:cubicBezTo>
                    <a:pt x="1566621" y="1661708"/>
                    <a:pt x="1567831" y="1663663"/>
                    <a:pt x="1568203" y="1664755"/>
                  </a:cubicBezTo>
                  <a:cubicBezTo>
                    <a:pt x="1571145" y="1673499"/>
                    <a:pt x="1570473" y="1672763"/>
                    <a:pt x="1570314" y="1681651"/>
                  </a:cubicBezTo>
                  <a:cubicBezTo>
                    <a:pt x="1570125" y="1692706"/>
                    <a:pt x="1568123" y="1707623"/>
                    <a:pt x="1567689" y="1719715"/>
                  </a:cubicBezTo>
                  <a:cubicBezTo>
                    <a:pt x="1565031" y="1793091"/>
                    <a:pt x="1572276" y="1873265"/>
                    <a:pt x="1587699" y="1944590"/>
                  </a:cubicBezTo>
                  <a:cubicBezTo>
                    <a:pt x="1601565" y="2008676"/>
                    <a:pt x="1620998" y="2070141"/>
                    <a:pt x="1649614" y="2127476"/>
                  </a:cubicBezTo>
                  <a:cubicBezTo>
                    <a:pt x="1662625" y="2153536"/>
                    <a:pt x="1664769" y="2166213"/>
                    <a:pt x="1694437" y="2160705"/>
                  </a:cubicBezTo>
                  <a:cubicBezTo>
                    <a:pt x="1706278" y="2110232"/>
                    <a:pt x="1657334" y="1953501"/>
                    <a:pt x="1675193" y="1923247"/>
                  </a:cubicBezTo>
                  <a:cubicBezTo>
                    <a:pt x="1679923" y="1951927"/>
                    <a:pt x="1691621" y="2015711"/>
                    <a:pt x="1720609" y="2020182"/>
                  </a:cubicBezTo>
                  <a:cubicBezTo>
                    <a:pt x="1746948" y="1994209"/>
                    <a:pt x="1699349" y="1817457"/>
                    <a:pt x="1669333" y="1796161"/>
                  </a:cubicBezTo>
                  <a:lnTo>
                    <a:pt x="1659335" y="1805215"/>
                  </a:lnTo>
                  <a:cubicBezTo>
                    <a:pt x="1644038" y="1777825"/>
                    <a:pt x="1649045" y="1716043"/>
                    <a:pt x="1648863" y="1679846"/>
                  </a:cubicBezTo>
                  <a:lnTo>
                    <a:pt x="1761343" y="1709499"/>
                  </a:lnTo>
                  <a:cubicBezTo>
                    <a:pt x="1764072" y="1744556"/>
                    <a:pt x="1751448" y="1819214"/>
                    <a:pt x="1771878" y="1845559"/>
                  </a:cubicBezTo>
                  <a:cubicBezTo>
                    <a:pt x="1789390" y="1837993"/>
                    <a:pt x="1786368" y="1834954"/>
                    <a:pt x="1788955" y="1810928"/>
                  </a:cubicBezTo>
                  <a:cubicBezTo>
                    <a:pt x="1790995" y="1792007"/>
                    <a:pt x="1792546" y="1779139"/>
                    <a:pt x="1788583" y="1762101"/>
                  </a:cubicBezTo>
                  <a:cubicBezTo>
                    <a:pt x="1795844" y="1745514"/>
                    <a:pt x="1793708" y="1740726"/>
                    <a:pt x="1793772" y="1718433"/>
                  </a:cubicBezTo>
                  <a:lnTo>
                    <a:pt x="1882563" y="1735448"/>
                  </a:lnTo>
                  <a:cubicBezTo>
                    <a:pt x="1880593" y="1746907"/>
                    <a:pt x="1878110" y="1759846"/>
                    <a:pt x="1879312" y="1772009"/>
                  </a:cubicBezTo>
                  <a:cubicBezTo>
                    <a:pt x="1882223" y="1801258"/>
                    <a:pt x="1880989" y="1791192"/>
                    <a:pt x="1900051" y="1794531"/>
                  </a:cubicBezTo>
                  <a:lnTo>
                    <a:pt x="1905817" y="1737592"/>
                  </a:lnTo>
                  <a:cubicBezTo>
                    <a:pt x="1936956" y="1752913"/>
                    <a:pt x="1926721" y="1964525"/>
                    <a:pt x="1957070" y="2039879"/>
                  </a:cubicBezTo>
                  <a:cubicBezTo>
                    <a:pt x="1992203" y="2038558"/>
                    <a:pt x="1987062" y="2026062"/>
                    <a:pt x="1987632" y="1988108"/>
                  </a:cubicBezTo>
                  <a:cubicBezTo>
                    <a:pt x="1989380" y="1871318"/>
                    <a:pt x="1973276" y="1844435"/>
                    <a:pt x="1966118" y="1750919"/>
                  </a:cubicBezTo>
                  <a:cubicBezTo>
                    <a:pt x="1983590" y="1744477"/>
                    <a:pt x="2080900" y="1752565"/>
                    <a:pt x="2103291" y="1759814"/>
                  </a:cubicBezTo>
                  <a:lnTo>
                    <a:pt x="2103133" y="1799683"/>
                  </a:lnTo>
                  <a:lnTo>
                    <a:pt x="2106265" y="1823100"/>
                  </a:lnTo>
                  <a:cubicBezTo>
                    <a:pt x="2106526" y="1823836"/>
                    <a:pt x="2107246" y="1825585"/>
                    <a:pt x="2108029" y="1826645"/>
                  </a:cubicBezTo>
                  <a:cubicBezTo>
                    <a:pt x="2117876" y="1811253"/>
                    <a:pt x="2122859" y="1777359"/>
                    <a:pt x="2119450" y="1759307"/>
                  </a:cubicBezTo>
                  <a:cubicBezTo>
                    <a:pt x="2157542" y="1755604"/>
                    <a:pt x="2131093" y="1755960"/>
                    <a:pt x="2140521" y="1765512"/>
                  </a:cubicBezTo>
                  <a:lnTo>
                    <a:pt x="2136883" y="1808040"/>
                  </a:lnTo>
                  <a:lnTo>
                    <a:pt x="2137136" y="1856582"/>
                  </a:lnTo>
                  <a:cubicBezTo>
                    <a:pt x="2164597" y="1850734"/>
                    <a:pt x="2158800" y="1848495"/>
                    <a:pt x="2161758" y="1814696"/>
                  </a:cubicBezTo>
                  <a:cubicBezTo>
                    <a:pt x="2163261" y="1797562"/>
                    <a:pt x="2164803" y="1774312"/>
                    <a:pt x="2169905" y="1761302"/>
                  </a:cubicBezTo>
                  <a:lnTo>
                    <a:pt x="2229360" y="1757274"/>
                  </a:lnTo>
                  <a:cubicBezTo>
                    <a:pt x="2223143" y="1817386"/>
                    <a:pt x="2204793" y="1894568"/>
                    <a:pt x="2225555" y="1948366"/>
                  </a:cubicBezTo>
                  <a:cubicBezTo>
                    <a:pt x="2257976" y="1948484"/>
                    <a:pt x="2265957" y="1920098"/>
                    <a:pt x="2287439" y="1865224"/>
                  </a:cubicBezTo>
                  <a:cubicBezTo>
                    <a:pt x="2301209" y="1830040"/>
                    <a:pt x="2311468" y="1793637"/>
                    <a:pt x="2320927" y="1754100"/>
                  </a:cubicBezTo>
                  <a:lnTo>
                    <a:pt x="2348065" y="1742966"/>
                  </a:lnTo>
                  <a:cubicBezTo>
                    <a:pt x="2397190" y="1741533"/>
                    <a:pt x="2364643" y="1735487"/>
                    <a:pt x="2377393" y="1754077"/>
                  </a:cubicBezTo>
                  <a:lnTo>
                    <a:pt x="2325064" y="1920050"/>
                  </a:lnTo>
                  <a:cubicBezTo>
                    <a:pt x="2301992" y="1992080"/>
                    <a:pt x="2310819" y="1967287"/>
                    <a:pt x="2321418" y="1977068"/>
                  </a:cubicBezTo>
                  <a:lnTo>
                    <a:pt x="2378468" y="1835540"/>
                  </a:lnTo>
                  <a:lnTo>
                    <a:pt x="2379362" y="1916347"/>
                  </a:lnTo>
                  <a:cubicBezTo>
                    <a:pt x="2379750" y="1917454"/>
                    <a:pt x="2380588" y="1919354"/>
                    <a:pt x="2381498" y="1920667"/>
                  </a:cubicBezTo>
                  <a:cubicBezTo>
                    <a:pt x="2401240" y="1909390"/>
                    <a:pt x="2399895" y="1872742"/>
                    <a:pt x="2403620" y="1832873"/>
                  </a:cubicBezTo>
                  <a:cubicBezTo>
                    <a:pt x="2406618" y="1800752"/>
                    <a:pt x="2405764" y="1765195"/>
                    <a:pt x="2411095" y="1733992"/>
                  </a:cubicBezTo>
                  <a:lnTo>
                    <a:pt x="2598683" y="1692144"/>
                  </a:lnTo>
                  <a:cubicBezTo>
                    <a:pt x="2619453" y="1687475"/>
                    <a:pt x="2603436" y="1689533"/>
                    <a:pt x="2609289" y="1697098"/>
                  </a:cubicBezTo>
                  <a:cubicBezTo>
                    <a:pt x="2592933" y="1764032"/>
                    <a:pt x="2534047" y="1918032"/>
                    <a:pt x="2533201" y="1926998"/>
                  </a:cubicBezTo>
                  <a:cubicBezTo>
                    <a:pt x="2559681" y="1925946"/>
                    <a:pt x="2558147" y="1925756"/>
                    <a:pt x="2584881" y="1883600"/>
                  </a:cubicBezTo>
                  <a:cubicBezTo>
                    <a:pt x="2632029" y="1809266"/>
                    <a:pt x="2638657" y="1749162"/>
                    <a:pt x="2660708" y="1668751"/>
                  </a:cubicBezTo>
                  <a:cubicBezTo>
                    <a:pt x="2674202" y="1665103"/>
                    <a:pt x="2682902" y="1661407"/>
                    <a:pt x="2695320" y="1656809"/>
                  </a:cubicBezTo>
                  <a:cubicBezTo>
                    <a:pt x="2715592" y="1649299"/>
                    <a:pt x="2715821" y="1643348"/>
                    <a:pt x="2722347" y="1654760"/>
                  </a:cubicBezTo>
                  <a:cubicBezTo>
                    <a:pt x="2650490" y="1767031"/>
                    <a:pt x="2689578" y="1773687"/>
                    <a:pt x="2715220" y="1752367"/>
                  </a:cubicBezTo>
                  <a:lnTo>
                    <a:pt x="2789324" y="1677670"/>
                  </a:lnTo>
                  <a:cubicBezTo>
                    <a:pt x="2813099" y="1655820"/>
                    <a:pt x="2854086" y="1589021"/>
                    <a:pt x="2882172" y="1576778"/>
                  </a:cubicBezTo>
                  <a:cubicBezTo>
                    <a:pt x="2888421" y="1684887"/>
                    <a:pt x="2772358" y="1855783"/>
                    <a:pt x="2803086" y="1888182"/>
                  </a:cubicBezTo>
                  <a:cubicBezTo>
                    <a:pt x="2830856" y="1876256"/>
                    <a:pt x="2815852" y="1863444"/>
                    <a:pt x="2844405" y="1849801"/>
                  </a:cubicBezTo>
                  <a:lnTo>
                    <a:pt x="2864534" y="1850584"/>
                  </a:lnTo>
                  <a:cubicBezTo>
                    <a:pt x="2890612" y="1803980"/>
                    <a:pt x="2914799" y="1769358"/>
                    <a:pt x="2938337" y="1712656"/>
                  </a:cubicBezTo>
                  <a:cubicBezTo>
                    <a:pt x="2948311" y="1688638"/>
                    <a:pt x="2958704" y="1657941"/>
                    <a:pt x="2965277" y="1631003"/>
                  </a:cubicBezTo>
                  <a:cubicBezTo>
                    <a:pt x="2976255" y="1586022"/>
                    <a:pt x="2988697" y="1551360"/>
                    <a:pt x="2961702" y="1545337"/>
                  </a:cubicBezTo>
                  <a:cubicBezTo>
                    <a:pt x="2969856" y="1526748"/>
                    <a:pt x="2978082" y="1525830"/>
                    <a:pt x="2997555" y="1515447"/>
                  </a:cubicBezTo>
                  <a:cubicBezTo>
                    <a:pt x="3013192" y="1507114"/>
                    <a:pt x="3025926" y="1499604"/>
                    <a:pt x="3041041" y="1490488"/>
                  </a:cubicBezTo>
                  <a:cubicBezTo>
                    <a:pt x="3069104" y="1473568"/>
                    <a:pt x="3094849" y="1454227"/>
                    <a:pt x="3121298" y="1440853"/>
                  </a:cubicBezTo>
                  <a:cubicBezTo>
                    <a:pt x="3116181" y="1490765"/>
                    <a:pt x="3074071" y="1620644"/>
                    <a:pt x="3078880" y="1654863"/>
                  </a:cubicBezTo>
                  <a:cubicBezTo>
                    <a:pt x="3094050" y="1658345"/>
                    <a:pt x="3083349" y="1657474"/>
                    <a:pt x="3097222" y="1655211"/>
                  </a:cubicBezTo>
                  <a:lnTo>
                    <a:pt x="3114053" y="1649869"/>
                  </a:lnTo>
                  <a:cubicBezTo>
                    <a:pt x="3120634" y="1646664"/>
                    <a:pt x="3126242" y="1652939"/>
                    <a:pt x="3137426" y="1618238"/>
                  </a:cubicBezTo>
                  <a:lnTo>
                    <a:pt x="3214155" y="1390593"/>
                  </a:lnTo>
                  <a:cubicBezTo>
                    <a:pt x="3216797" y="1369614"/>
                    <a:pt x="3217382" y="1372241"/>
                    <a:pt x="3231334" y="1361154"/>
                  </a:cubicBezTo>
                  <a:cubicBezTo>
                    <a:pt x="3233304" y="1359603"/>
                    <a:pt x="3240454" y="1353810"/>
                    <a:pt x="3244749" y="1351903"/>
                  </a:cubicBezTo>
                  <a:cubicBezTo>
                    <a:pt x="3258107" y="1345976"/>
                    <a:pt x="3250270" y="1341425"/>
                    <a:pt x="3258827" y="1352607"/>
                  </a:cubicBezTo>
                  <a:cubicBezTo>
                    <a:pt x="3238255" y="1390150"/>
                    <a:pt x="3126131" y="1659468"/>
                    <a:pt x="3132324" y="1685125"/>
                  </a:cubicBezTo>
                  <a:cubicBezTo>
                    <a:pt x="3163115" y="1674322"/>
                    <a:pt x="3215452" y="1533585"/>
                    <a:pt x="3231461" y="1498417"/>
                  </a:cubicBezTo>
                  <a:cubicBezTo>
                    <a:pt x="3250823" y="1455873"/>
                    <a:pt x="3306695" y="1332245"/>
                    <a:pt x="3311900" y="1295352"/>
                  </a:cubicBezTo>
                  <a:cubicBezTo>
                    <a:pt x="3338879" y="1283465"/>
                    <a:pt x="3391983" y="1236695"/>
                    <a:pt x="3415648" y="1215337"/>
                  </a:cubicBezTo>
                  <a:cubicBezTo>
                    <a:pt x="3435374" y="1197539"/>
                    <a:pt x="3446012" y="1188082"/>
                    <a:pt x="3464030" y="1172539"/>
                  </a:cubicBezTo>
                  <a:cubicBezTo>
                    <a:pt x="3484910" y="1154528"/>
                    <a:pt x="3490740" y="1141241"/>
                    <a:pt x="3513827" y="1126276"/>
                  </a:cubicBezTo>
                  <a:cubicBezTo>
                    <a:pt x="3511368" y="1145973"/>
                    <a:pt x="3444383" y="1280664"/>
                    <a:pt x="3429671" y="1320668"/>
                  </a:cubicBezTo>
                  <a:cubicBezTo>
                    <a:pt x="3413931" y="1363457"/>
                    <a:pt x="3365771" y="1501559"/>
                    <a:pt x="3373459" y="1547387"/>
                  </a:cubicBezTo>
                  <a:cubicBezTo>
                    <a:pt x="3395012" y="1537629"/>
                    <a:pt x="3505048" y="1181363"/>
                    <a:pt x="3571123" y="1066836"/>
                  </a:cubicBezTo>
                  <a:cubicBezTo>
                    <a:pt x="3584182" y="1059556"/>
                    <a:pt x="3587251" y="1054910"/>
                    <a:pt x="3597612" y="1044084"/>
                  </a:cubicBezTo>
                  <a:cubicBezTo>
                    <a:pt x="3601717" y="1039795"/>
                    <a:pt x="3604675" y="1036131"/>
                    <a:pt x="3608764" y="1032380"/>
                  </a:cubicBezTo>
                  <a:cubicBezTo>
                    <a:pt x="3619015" y="1022978"/>
                    <a:pt x="3612545" y="1026737"/>
                    <a:pt x="3623452" y="1021879"/>
                  </a:cubicBezTo>
                  <a:cubicBezTo>
                    <a:pt x="3590596" y="1152470"/>
                    <a:pt x="3453479" y="1427890"/>
                    <a:pt x="3388764" y="1576264"/>
                  </a:cubicBezTo>
                  <a:cubicBezTo>
                    <a:pt x="3375808" y="1605972"/>
                    <a:pt x="3362923" y="1638679"/>
                    <a:pt x="3350798" y="1669440"/>
                  </a:cubicBezTo>
                  <a:cubicBezTo>
                    <a:pt x="3340144" y="1696457"/>
                    <a:pt x="3310966" y="1745387"/>
                    <a:pt x="3325251" y="1773172"/>
                  </a:cubicBezTo>
                  <a:cubicBezTo>
                    <a:pt x="3343071" y="1773766"/>
                    <a:pt x="3346741" y="1759743"/>
                    <a:pt x="3356746" y="1743860"/>
                  </a:cubicBezTo>
                  <a:cubicBezTo>
                    <a:pt x="3483455" y="1542781"/>
                    <a:pt x="3641248" y="1262019"/>
                    <a:pt x="3709064" y="1041631"/>
                  </a:cubicBezTo>
                  <a:lnTo>
                    <a:pt x="3710258" y="1059777"/>
                  </a:lnTo>
                  <a:cubicBezTo>
                    <a:pt x="3702396" y="1108525"/>
                    <a:pt x="3608329" y="1394930"/>
                    <a:pt x="3608306" y="1395056"/>
                  </a:cubicBezTo>
                  <a:cubicBezTo>
                    <a:pt x="3602872" y="1417864"/>
                    <a:pt x="3564424" y="1497364"/>
                    <a:pt x="3552022" y="1523116"/>
                  </a:cubicBezTo>
                  <a:cubicBezTo>
                    <a:pt x="3530216" y="1568382"/>
                    <a:pt x="3510838" y="1609129"/>
                    <a:pt x="3489482" y="1653984"/>
                  </a:cubicBezTo>
                  <a:lnTo>
                    <a:pt x="3360875" y="1913695"/>
                  </a:lnTo>
                  <a:cubicBezTo>
                    <a:pt x="3080367" y="2113999"/>
                    <a:pt x="2757931" y="2240594"/>
                    <a:pt x="2409639" y="2289612"/>
                  </a:cubicBezTo>
                  <a:cubicBezTo>
                    <a:pt x="2348405" y="2298229"/>
                    <a:pt x="2287296" y="2303959"/>
                    <a:pt x="2226433" y="2307022"/>
                  </a:cubicBezTo>
                  <a:close/>
                  <a:moveTo>
                    <a:pt x="1210601" y="1700493"/>
                  </a:moveTo>
                  <a:cubicBezTo>
                    <a:pt x="1204219" y="1697510"/>
                    <a:pt x="1205484" y="1692302"/>
                    <a:pt x="1204472" y="1686968"/>
                  </a:cubicBezTo>
                  <a:cubicBezTo>
                    <a:pt x="1218819" y="1666599"/>
                    <a:pt x="1228247" y="1683811"/>
                    <a:pt x="1228904" y="1684072"/>
                  </a:cubicBezTo>
                  <a:lnTo>
                    <a:pt x="1226420" y="1697723"/>
                  </a:lnTo>
                  <a:cubicBezTo>
                    <a:pt x="1225542" y="1698182"/>
                    <a:pt x="1232629" y="1710781"/>
                    <a:pt x="1210601" y="1700493"/>
                  </a:cubicBezTo>
                  <a:close/>
                </a:path>
              </a:pathLst>
            </a:custGeom>
            <a:solidFill>
              <a:srgbClr val="ACCE22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F2611D1-20C9-D21D-02E3-BAAA558B15A9}"/>
                </a:ext>
              </a:extLst>
            </p:cNvPr>
            <p:cNvSpPr/>
            <p:nvPr/>
          </p:nvSpPr>
          <p:spPr>
            <a:xfrm>
              <a:off x="1926824" y="3479628"/>
              <a:ext cx="4130636" cy="1202007"/>
            </a:xfrm>
            <a:custGeom>
              <a:avLst/>
              <a:gdLst>
                <a:gd name="connsiteX0" fmla="*/ 8 w 4130636"/>
                <a:gd name="connsiteY0" fmla="*/ 198839 h 1202007"/>
                <a:gd name="connsiteX1" fmla="*/ 276862 w 4130636"/>
                <a:gd name="connsiteY1" fmla="*/ 435752 h 1202007"/>
                <a:gd name="connsiteX2" fmla="*/ 297489 w 4130636"/>
                <a:gd name="connsiteY2" fmla="*/ 528761 h 1202007"/>
                <a:gd name="connsiteX3" fmla="*/ 957610 w 4130636"/>
                <a:gd name="connsiteY3" fmla="*/ 586278 h 1202007"/>
                <a:gd name="connsiteX4" fmla="*/ 1127774 w 4130636"/>
                <a:gd name="connsiteY4" fmla="*/ 861358 h 1202007"/>
                <a:gd name="connsiteX5" fmla="*/ 1245150 w 4130636"/>
                <a:gd name="connsiteY5" fmla="*/ 966151 h 1202007"/>
                <a:gd name="connsiteX6" fmla="*/ 1390335 w 4130636"/>
                <a:gd name="connsiteY6" fmla="*/ 1048793 h 1202007"/>
                <a:gd name="connsiteX7" fmla="*/ 1971220 w 4130636"/>
                <a:gd name="connsiteY7" fmla="*/ 1065934 h 1202007"/>
                <a:gd name="connsiteX8" fmla="*/ 2322889 w 4130636"/>
                <a:gd name="connsiteY8" fmla="*/ 1039296 h 1202007"/>
                <a:gd name="connsiteX9" fmla="*/ 2844603 w 4130636"/>
                <a:gd name="connsiteY9" fmla="*/ 1189364 h 1202007"/>
                <a:gd name="connsiteX10" fmla="*/ 3246623 w 4130636"/>
                <a:gd name="connsiteY10" fmla="*/ 1167759 h 1202007"/>
                <a:gd name="connsiteX11" fmla="*/ 3479825 w 4130636"/>
                <a:gd name="connsiteY11" fmla="*/ 949674 h 1202007"/>
                <a:gd name="connsiteX12" fmla="*/ 3736794 w 4130636"/>
                <a:gd name="connsiteY12" fmla="*/ 951257 h 1202007"/>
                <a:gd name="connsiteX13" fmla="*/ 3959698 w 4130636"/>
                <a:gd name="connsiteY13" fmla="*/ 569999 h 1202007"/>
                <a:gd name="connsiteX14" fmla="*/ 4130636 w 4130636"/>
                <a:gd name="connsiteY14" fmla="*/ 434572 h 1202007"/>
                <a:gd name="connsiteX15" fmla="*/ 4118519 w 4130636"/>
                <a:gd name="connsiteY15" fmla="*/ 302572 h 1202007"/>
                <a:gd name="connsiteX16" fmla="*/ 4107881 w 4130636"/>
                <a:gd name="connsiteY16" fmla="*/ 285019 h 1202007"/>
                <a:gd name="connsiteX17" fmla="*/ 4039362 w 4130636"/>
                <a:gd name="connsiteY17" fmla="*/ 308064 h 1202007"/>
                <a:gd name="connsiteX18" fmla="*/ 3612252 w 4130636"/>
                <a:gd name="connsiteY18" fmla="*/ 747108 h 1202007"/>
                <a:gd name="connsiteX19" fmla="*/ 3457512 w 4130636"/>
                <a:gd name="connsiteY19" fmla="*/ 747749 h 1202007"/>
                <a:gd name="connsiteX20" fmla="*/ 3251100 w 4130636"/>
                <a:gd name="connsiteY20" fmla="*/ 909939 h 1202007"/>
                <a:gd name="connsiteX21" fmla="*/ 2968362 w 4130636"/>
                <a:gd name="connsiteY21" fmla="*/ 1011013 h 1202007"/>
                <a:gd name="connsiteX22" fmla="*/ 2376902 w 4130636"/>
                <a:gd name="connsiteY22" fmla="*/ 837054 h 1202007"/>
                <a:gd name="connsiteX23" fmla="*/ 1939740 w 4130636"/>
                <a:gd name="connsiteY23" fmla="*/ 852328 h 1202007"/>
                <a:gd name="connsiteX24" fmla="*/ 1119762 w 4130636"/>
                <a:gd name="connsiteY24" fmla="*/ 561231 h 1202007"/>
                <a:gd name="connsiteX25" fmla="*/ 666765 w 4130636"/>
                <a:gd name="connsiteY25" fmla="*/ 527067 h 1202007"/>
                <a:gd name="connsiteX26" fmla="*/ 446171 w 4130636"/>
                <a:gd name="connsiteY26" fmla="*/ 362985 h 1202007"/>
                <a:gd name="connsiteX27" fmla="*/ 208532 w 4130636"/>
                <a:gd name="connsiteY27" fmla="*/ 219099 h 1202007"/>
                <a:gd name="connsiteX28" fmla="*/ 51253 w 4130636"/>
                <a:gd name="connsiteY28" fmla="*/ 0 h 1202007"/>
                <a:gd name="connsiteX29" fmla="*/ 20517 w 4130636"/>
                <a:gd name="connsiteY29" fmla="*/ 94632 h 1202007"/>
                <a:gd name="connsiteX30" fmla="*/ 0 w 4130636"/>
                <a:gd name="connsiteY30" fmla="*/ 198824 h 120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130636" h="1202007">
                  <a:moveTo>
                    <a:pt x="8" y="198839"/>
                  </a:moveTo>
                  <a:cubicBezTo>
                    <a:pt x="37507" y="236319"/>
                    <a:pt x="86237" y="402126"/>
                    <a:pt x="276862" y="435752"/>
                  </a:cubicBezTo>
                  <a:cubicBezTo>
                    <a:pt x="283664" y="476934"/>
                    <a:pt x="276450" y="494669"/>
                    <a:pt x="297489" y="528761"/>
                  </a:cubicBezTo>
                  <a:cubicBezTo>
                    <a:pt x="395740" y="688016"/>
                    <a:pt x="821893" y="614213"/>
                    <a:pt x="957610" y="586278"/>
                  </a:cubicBezTo>
                  <a:cubicBezTo>
                    <a:pt x="981449" y="668888"/>
                    <a:pt x="1081061" y="810900"/>
                    <a:pt x="1127774" y="861358"/>
                  </a:cubicBezTo>
                  <a:lnTo>
                    <a:pt x="1245150" y="966151"/>
                  </a:lnTo>
                  <a:cubicBezTo>
                    <a:pt x="1289063" y="997979"/>
                    <a:pt x="1334946" y="1026943"/>
                    <a:pt x="1390335" y="1048793"/>
                  </a:cubicBezTo>
                  <a:cubicBezTo>
                    <a:pt x="1562405" y="1116684"/>
                    <a:pt x="1782066" y="1105969"/>
                    <a:pt x="1971220" y="1065934"/>
                  </a:cubicBezTo>
                  <a:cubicBezTo>
                    <a:pt x="2169596" y="1023944"/>
                    <a:pt x="2146153" y="962819"/>
                    <a:pt x="2322889" y="1039296"/>
                  </a:cubicBezTo>
                  <a:cubicBezTo>
                    <a:pt x="2486440" y="1110069"/>
                    <a:pt x="2662069" y="1162988"/>
                    <a:pt x="2844603" y="1189364"/>
                  </a:cubicBezTo>
                  <a:cubicBezTo>
                    <a:pt x="2980740" y="1209037"/>
                    <a:pt x="3125174" y="1208547"/>
                    <a:pt x="3246623" y="1167759"/>
                  </a:cubicBezTo>
                  <a:cubicBezTo>
                    <a:pt x="3349256" y="1133295"/>
                    <a:pt x="3449366" y="1050526"/>
                    <a:pt x="3479825" y="949674"/>
                  </a:cubicBezTo>
                  <a:cubicBezTo>
                    <a:pt x="3573290" y="969292"/>
                    <a:pt x="3642324" y="996175"/>
                    <a:pt x="3736794" y="951257"/>
                  </a:cubicBezTo>
                  <a:cubicBezTo>
                    <a:pt x="3888711" y="879029"/>
                    <a:pt x="3847692" y="721839"/>
                    <a:pt x="3959698" y="569999"/>
                  </a:cubicBezTo>
                  <a:cubicBezTo>
                    <a:pt x="3997892" y="518220"/>
                    <a:pt x="4059349" y="460798"/>
                    <a:pt x="4130636" y="434572"/>
                  </a:cubicBezTo>
                  <a:lnTo>
                    <a:pt x="4118519" y="302572"/>
                  </a:lnTo>
                  <a:cubicBezTo>
                    <a:pt x="4111875" y="282424"/>
                    <a:pt x="4126413" y="297310"/>
                    <a:pt x="4107881" y="285019"/>
                  </a:cubicBezTo>
                  <a:cubicBezTo>
                    <a:pt x="4099655" y="293329"/>
                    <a:pt x="4053772" y="301955"/>
                    <a:pt x="4039362" y="308064"/>
                  </a:cubicBezTo>
                  <a:cubicBezTo>
                    <a:pt x="3860071" y="384059"/>
                    <a:pt x="3722573" y="682144"/>
                    <a:pt x="3612252" y="747108"/>
                  </a:cubicBezTo>
                  <a:cubicBezTo>
                    <a:pt x="3565444" y="774663"/>
                    <a:pt x="3511684" y="758171"/>
                    <a:pt x="3457512" y="747749"/>
                  </a:cubicBezTo>
                  <a:cubicBezTo>
                    <a:pt x="3313940" y="720154"/>
                    <a:pt x="3324990" y="832686"/>
                    <a:pt x="3251100" y="909939"/>
                  </a:cubicBezTo>
                  <a:cubicBezTo>
                    <a:pt x="3182731" y="981416"/>
                    <a:pt x="3100220" y="1011623"/>
                    <a:pt x="2968362" y="1011013"/>
                  </a:cubicBezTo>
                  <a:cubicBezTo>
                    <a:pt x="2743085" y="1009968"/>
                    <a:pt x="2558977" y="943217"/>
                    <a:pt x="2376902" y="837054"/>
                  </a:cubicBezTo>
                  <a:cubicBezTo>
                    <a:pt x="2151927" y="705885"/>
                    <a:pt x="2060335" y="810227"/>
                    <a:pt x="1939740" y="852328"/>
                  </a:cubicBezTo>
                  <a:cubicBezTo>
                    <a:pt x="1686931" y="940589"/>
                    <a:pt x="1263334" y="741299"/>
                    <a:pt x="1119762" y="561231"/>
                  </a:cubicBezTo>
                  <a:cubicBezTo>
                    <a:pt x="1003303" y="415184"/>
                    <a:pt x="882186" y="512087"/>
                    <a:pt x="666765" y="527067"/>
                  </a:cubicBezTo>
                  <a:cubicBezTo>
                    <a:pt x="507081" y="538170"/>
                    <a:pt x="512128" y="450772"/>
                    <a:pt x="446171" y="362985"/>
                  </a:cubicBezTo>
                  <a:cubicBezTo>
                    <a:pt x="369046" y="260344"/>
                    <a:pt x="278752" y="259419"/>
                    <a:pt x="208532" y="219099"/>
                  </a:cubicBezTo>
                  <a:cubicBezTo>
                    <a:pt x="133693" y="176119"/>
                    <a:pt x="44198" y="51384"/>
                    <a:pt x="51253" y="0"/>
                  </a:cubicBezTo>
                  <a:cubicBezTo>
                    <a:pt x="33141" y="14316"/>
                    <a:pt x="29882" y="53805"/>
                    <a:pt x="20517" y="94632"/>
                  </a:cubicBezTo>
                  <a:cubicBezTo>
                    <a:pt x="13628" y="124672"/>
                    <a:pt x="2420" y="171268"/>
                    <a:pt x="0" y="198824"/>
                  </a:cubicBezTo>
                  <a:close/>
                </a:path>
              </a:pathLst>
            </a:custGeom>
            <a:solidFill>
              <a:srgbClr val="EDEF9A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66900A1-DEBC-05EB-F8CB-4E399B5F299E}"/>
                </a:ext>
              </a:extLst>
            </p:cNvPr>
            <p:cNvSpPr/>
            <p:nvPr/>
          </p:nvSpPr>
          <p:spPr>
            <a:xfrm>
              <a:off x="4496384" y="1573555"/>
              <a:ext cx="2991116" cy="2101738"/>
            </a:xfrm>
            <a:custGeom>
              <a:avLst/>
              <a:gdLst>
                <a:gd name="connsiteX0" fmla="*/ 644848 w 2991116"/>
                <a:gd name="connsiteY0" fmla="*/ 1119421 h 2101738"/>
                <a:gd name="connsiteX1" fmla="*/ 580268 w 2991116"/>
                <a:gd name="connsiteY1" fmla="*/ 1215525 h 2101738"/>
                <a:gd name="connsiteX2" fmla="*/ 515362 w 2991116"/>
                <a:gd name="connsiteY2" fmla="*/ 1310204 h 2101738"/>
                <a:gd name="connsiteX3" fmla="*/ 387704 w 2991116"/>
                <a:gd name="connsiteY3" fmla="*/ 1497482 h 2101738"/>
                <a:gd name="connsiteX4" fmla="*/ 252809 w 2991116"/>
                <a:gd name="connsiteY4" fmla="*/ 1702992 h 2101738"/>
                <a:gd name="connsiteX5" fmla="*/ 185263 w 2991116"/>
                <a:gd name="connsiteY5" fmla="*/ 1806369 h 2101738"/>
                <a:gd name="connsiteX6" fmla="*/ 120010 w 2991116"/>
                <a:gd name="connsiteY6" fmla="*/ 1904522 h 2101738"/>
                <a:gd name="connsiteX7" fmla="*/ 58498 w 2991116"/>
                <a:gd name="connsiteY7" fmla="*/ 2004504 h 2101738"/>
                <a:gd name="connsiteX8" fmla="*/ 0 w 2991116"/>
                <a:gd name="connsiteY8" fmla="*/ 2101518 h 2101738"/>
                <a:gd name="connsiteX9" fmla="*/ 149741 w 2991116"/>
                <a:gd name="connsiteY9" fmla="*/ 2101739 h 2101738"/>
                <a:gd name="connsiteX10" fmla="*/ 1338568 w 2991116"/>
                <a:gd name="connsiteY10" fmla="*/ 452203 h 2101738"/>
                <a:gd name="connsiteX11" fmla="*/ 1498971 w 2991116"/>
                <a:gd name="connsiteY11" fmla="*/ 253142 h 2101738"/>
                <a:gd name="connsiteX12" fmla="*/ 1518531 w 2991116"/>
                <a:gd name="connsiteY12" fmla="*/ 230136 h 2101738"/>
                <a:gd name="connsiteX13" fmla="*/ 1486830 w 2991116"/>
                <a:gd name="connsiteY13" fmla="*/ 104752 h 2101738"/>
                <a:gd name="connsiteX14" fmla="*/ 1311811 w 2991116"/>
                <a:gd name="connsiteY14" fmla="*/ 271486 h 2101738"/>
                <a:gd name="connsiteX15" fmla="*/ 990577 w 2991116"/>
                <a:gd name="connsiteY15" fmla="*/ 651247 h 2101738"/>
                <a:gd name="connsiteX16" fmla="*/ 644840 w 2991116"/>
                <a:gd name="connsiteY16" fmla="*/ 1119437 h 2101738"/>
                <a:gd name="connsiteX17" fmla="*/ 1950655 w 2991116"/>
                <a:gd name="connsiteY17" fmla="*/ 179354 h 2101738"/>
                <a:gd name="connsiteX18" fmla="*/ 2991117 w 2991116"/>
                <a:gd name="connsiteY18" fmla="*/ 319870 h 2101738"/>
                <a:gd name="connsiteX19" fmla="*/ 2991117 w 2991116"/>
                <a:gd name="connsiteY19" fmla="*/ 314378 h 2101738"/>
                <a:gd name="connsiteX20" fmla="*/ 2795011 w 2991116"/>
                <a:gd name="connsiteY20" fmla="*/ 186944 h 2101738"/>
                <a:gd name="connsiteX21" fmla="*/ 2110418 w 2991116"/>
                <a:gd name="connsiteY21" fmla="*/ 62438 h 2101738"/>
                <a:gd name="connsiteX22" fmla="*/ 1975317 w 2991116"/>
                <a:gd name="connsiteY22" fmla="*/ 36330 h 2101738"/>
                <a:gd name="connsiteX23" fmla="*/ 1950655 w 2991116"/>
                <a:gd name="connsiteY23" fmla="*/ 179354 h 2101738"/>
                <a:gd name="connsiteX24" fmla="*/ 1821091 w 2991116"/>
                <a:gd name="connsiteY24" fmla="*/ 116108 h 2101738"/>
                <a:gd name="connsiteX25" fmla="*/ 1818370 w 2991116"/>
                <a:gd name="connsiteY25" fmla="*/ 174954 h 2101738"/>
                <a:gd name="connsiteX26" fmla="*/ 1886597 w 2991116"/>
                <a:gd name="connsiteY26" fmla="*/ 171156 h 2101738"/>
                <a:gd name="connsiteX27" fmla="*/ 1918432 w 2991116"/>
                <a:gd name="connsiteY27" fmla="*/ 30632 h 2101738"/>
                <a:gd name="connsiteX28" fmla="*/ 1818781 w 2991116"/>
                <a:gd name="connsiteY28" fmla="*/ 13531 h 2101738"/>
                <a:gd name="connsiteX29" fmla="*/ 1821091 w 2991116"/>
                <a:gd name="connsiteY29" fmla="*/ 116108 h 2101738"/>
                <a:gd name="connsiteX30" fmla="*/ 1697688 w 2991116"/>
                <a:gd name="connsiteY30" fmla="*/ 2127 h 2101738"/>
                <a:gd name="connsiteX31" fmla="*/ 1719724 w 2991116"/>
                <a:gd name="connsiteY31" fmla="*/ 177210 h 2101738"/>
                <a:gd name="connsiteX32" fmla="*/ 1763739 w 2991116"/>
                <a:gd name="connsiteY32" fmla="*/ 174290 h 2101738"/>
                <a:gd name="connsiteX33" fmla="*/ 1779558 w 2991116"/>
                <a:gd name="connsiteY33" fmla="*/ 7833 h 2101738"/>
                <a:gd name="connsiteX34" fmla="*/ 1697688 w 2991116"/>
                <a:gd name="connsiteY34" fmla="*/ 2135 h 2101738"/>
                <a:gd name="connsiteX35" fmla="*/ 1524029 w 2991116"/>
                <a:gd name="connsiteY35" fmla="*/ 76231 h 2101738"/>
                <a:gd name="connsiteX36" fmla="*/ 1570362 w 2991116"/>
                <a:gd name="connsiteY36" fmla="*/ 201291 h 2101738"/>
                <a:gd name="connsiteX37" fmla="*/ 1654740 w 2991116"/>
                <a:gd name="connsiteY37" fmla="*/ 181863 h 2101738"/>
                <a:gd name="connsiteX38" fmla="*/ 1655467 w 2991116"/>
                <a:gd name="connsiteY38" fmla="*/ 161715 h 2101738"/>
                <a:gd name="connsiteX39" fmla="*/ 1650231 w 2991116"/>
                <a:gd name="connsiteY39" fmla="*/ 7825 h 2101738"/>
                <a:gd name="connsiteX40" fmla="*/ 1584812 w 2991116"/>
                <a:gd name="connsiteY40" fmla="*/ 37280 h 2101738"/>
                <a:gd name="connsiteX41" fmla="*/ 1524036 w 2991116"/>
                <a:gd name="connsiteY41" fmla="*/ 76239 h 2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991116" h="2101738">
                  <a:moveTo>
                    <a:pt x="644848" y="1119421"/>
                  </a:moveTo>
                  <a:cubicBezTo>
                    <a:pt x="634249" y="1142656"/>
                    <a:pt x="596838" y="1191982"/>
                    <a:pt x="580268" y="1215525"/>
                  </a:cubicBezTo>
                  <a:cubicBezTo>
                    <a:pt x="555930" y="1250100"/>
                    <a:pt x="537754" y="1277956"/>
                    <a:pt x="515362" y="1310204"/>
                  </a:cubicBezTo>
                  <a:cubicBezTo>
                    <a:pt x="472074" y="1372572"/>
                    <a:pt x="431878" y="1438216"/>
                    <a:pt x="387704" y="1497482"/>
                  </a:cubicBezTo>
                  <a:cubicBezTo>
                    <a:pt x="347556" y="1565911"/>
                    <a:pt x="296066" y="1635876"/>
                    <a:pt x="252809" y="1702992"/>
                  </a:cubicBezTo>
                  <a:cubicBezTo>
                    <a:pt x="229816" y="1738651"/>
                    <a:pt x="208255" y="1770037"/>
                    <a:pt x="185263" y="1806369"/>
                  </a:cubicBezTo>
                  <a:cubicBezTo>
                    <a:pt x="171690" y="1827823"/>
                    <a:pt x="135908" y="1888972"/>
                    <a:pt x="120010" y="1904522"/>
                  </a:cubicBezTo>
                  <a:cubicBezTo>
                    <a:pt x="109530" y="1930163"/>
                    <a:pt x="75677" y="1978990"/>
                    <a:pt x="58498" y="2004504"/>
                  </a:cubicBezTo>
                  <a:cubicBezTo>
                    <a:pt x="42845" y="2027738"/>
                    <a:pt x="8898" y="2077832"/>
                    <a:pt x="0" y="2101518"/>
                  </a:cubicBezTo>
                  <a:lnTo>
                    <a:pt x="149741" y="2101739"/>
                  </a:lnTo>
                  <a:cubicBezTo>
                    <a:pt x="174300" y="2039427"/>
                    <a:pt x="1273925" y="534576"/>
                    <a:pt x="1338568" y="452203"/>
                  </a:cubicBezTo>
                  <a:lnTo>
                    <a:pt x="1498971" y="253142"/>
                  </a:lnTo>
                  <a:cubicBezTo>
                    <a:pt x="1509008" y="243962"/>
                    <a:pt x="1514165" y="243614"/>
                    <a:pt x="1518531" y="230136"/>
                  </a:cubicBezTo>
                  <a:lnTo>
                    <a:pt x="1486830" y="104752"/>
                  </a:lnTo>
                  <a:lnTo>
                    <a:pt x="1311811" y="271486"/>
                  </a:lnTo>
                  <a:cubicBezTo>
                    <a:pt x="1210238" y="373097"/>
                    <a:pt x="1080317" y="538707"/>
                    <a:pt x="990577" y="651247"/>
                  </a:cubicBezTo>
                  <a:cubicBezTo>
                    <a:pt x="864184" y="809759"/>
                    <a:pt x="762778" y="958750"/>
                    <a:pt x="644840" y="1119437"/>
                  </a:cubicBezTo>
                  <a:close/>
                  <a:moveTo>
                    <a:pt x="1950655" y="179354"/>
                  </a:moveTo>
                  <a:cubicBezTo>
                    <a:pt x="2311713" y="197872"/>
                    <a:pt x="2643845" y="268368"/>
                    <a:pt x="2991117" y="319870"/>
                  </a:cubicBezTo>
                  <a:lnTo>
                    <a:pt x="2991117" y="314378"/>
                  </a:lnTo>
                  <a:cubicBezTo>
                    <a:pt x="2990990" y="201109"/>
                    <a:pt x="2985501" y="222808"/>
                    <a:pt x="2795011" y="186944"/>
                  </a:cubicBezTo>
                  <a:lnTo>
                    <a:pt x="2110418" y="62438"/>
                  </a:lnTo>
                  <a:cubicBezTo>
                    <a:pt x="2085495" y="57721"/>
                    <a:pt x="1985251" y="44379"/>
                    <a:pt x="1975317" y="36330"/>
                  </a:cubicBezTo>
                  <a:lnTo>
                    <a:pt x="1950655" y="179354"/>
                  </a:lnTo>
                  <a:close/>
                  <a:moveTo>
                    <a:pt x="1821091" y="116108"/>
                  </a:moveTo>
                  <a:lnTo>
                    <a:pt x="1818370" y="174954"/>
                  </a:lnTo>
                  <a:cubicBezTo>
                    <a:pt x="1840493" y="175073"/>
                    <a:pt x="1868207" y="179568"/>
                    <a:pt x="1886597" y="171156"/>
                  </a:cubicBezTo>
                  <a:lnTo>
                    <a:pt x="1918432" y="30632"/>
                  </a:lnTo>
                  <a:cubicBezTo>
                    <a:pt x="1891951" y="29968"/>
                    <a:pt x="1841798" y="19569"/>
                    <a:pt x="1818781" y="13531"/>
                  </a:cubicBezTo>
                  <a:lnTo>
                    <a:pt x="1821091" y="116108"/>
                  </a:lnTo>
                  <a:close/>
                  <a:moveTo>
                    <a:pt x="1697688" y="2127"/>
                  </a:moveTo>
                  <a:lnTo>
                    <a:pt x="1719724" y="177210"/>
                  </a:lnTo>
                  <a:lnTo>
                    <a:pt x="1763739" y="174290"/>
                  </a:lnTo>
                  <a:lnTo>
                    <a:pt x="1779558" y="7833"/>
                  </a:lnTo>
                  <a:cubicBezTo>
                    <a:pt x="1750040" y="7833"/>
                    <a:pt x="1715041" y="-4940"/>
                    <a:pt x="1697688" y="2135"/>
                  </a:cubicBezTo>
                  <a:close/>
                  <a:moveTo>
                    <a:pt x="1524029" y="76231"/>
                  </a:moveTo>
                  <a:cubicBezTo>
                    <a:pt x="1525697" y="86305"/>
                    <a:pt x="1562777" y="183470"/>
                    <a:pt x="1570362" y="201291"/>
                  </a:cubicBezTo>
                  <a:lnTo>
                    <a:pt x="1654740" y="181863"/>
                  </a:lnTo>
                  <a:lnTo>
                    <a:pt x="1655467" y="161715"/>
                  </a:lnTo>
                  <a:lnTo>
                    <a:pt x="1650231" y="7825"/>
                  </a:lnTo>
                  <a:cubicBezTo>
                    <a:pt x="1631233" y="19245"/>
                    <a:pt x="1606793" y="24104"/>
                    <a:pt x="1584812" y="37280"/>
                  </a:cubicBezTo>
                  <a:cubicBezTo>
                    <a:pt x="1563963" y="49768"/>
                    <a:pt x="1542220" y="62556"/>
                    <a:pt x="1524036" y="76239"/>
                  </a:cubicBezTo>
                  <a:close/>
                </a:path>
              </a:pathLst>
            </a:custGeom>
            <a:solidFill>
              <a:srgbClr val="6DBE86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F678C73-9195-8486-EA17-56C6886A680F}"/>
                </a:ext>
              </a:extLst>
            </p:cNvPr>
            <p:cNvSpPr/>
            <p:nvPr/>
          </p:nvSpPr>
          <p:spPr>
            <a:xfrm>
              <a:off x="2736868" y="3274561"/>
              <a:ext cx="2351544" cy="575087"/>
            </a:xfrm>
            <a:custGeom>
              <a:avLst/>
              <a:gdLst>
                <a:gd name="connsiteX0" fmla="*/ 2313279 w 2351544"/>
                <a:gd name="connsiteY0" fmla="*/ 383941 h 575087"/>
                <a:gd name="connsiteX1" fmla="*/ 2047633 w 2351544"/>
                <a:gd name="connsiteY1" fmla="*/ 396903 h 575087"/>
                <a:gd name="connsiteX2" fmla="*/ 1909257 w 2351544"/>
                <a:gd name="connsiteY2" fmla="*/ 400725 h 575087"/>
                <a:gd name="connsiteX3" fmla="*/ 1759516 w 2351544"/>
                <a:gd name="connsiteY3" fmla="*/ 400504 h 575087"/>
                <a:gd name="connsiteX4" fmla="*/ 1730227 w 2351544"/>
                <a:gd name="connsiteY4" fmla="*/ 399467 h 575087"/>
                <a:gd name="connsiteX5" fmla="*/ 1463782 w 2351544"/>
                <a:gd name="connsiteY5" fmla="*/ 386718 h 575087"/>
                <a:gd name="connsiteX6" fmla="*/ 983039 w 2351544"/>
                <a:gd name="connsiteY6" fmla="*/ 313802 h 575087"/>
                <a:gd name="connsiteX7" fmla="*/ 887833 w 2351544"/>
                <a:gd name="connsiteY7" fmla="*/ 292933 h 575087"/>
                <a:gd name="connsiteX8" fmla="*/ 838463 w 2351544"/>
                <a:gd name="connsiteY8" fmla="*/ 279559 h 575087"/>
                <a:gd name="connsiteX9" fmla="*/ 404338 w 2351544"/>
                <a:gd name="connsiteY9" fmla="*/ 152821 h 575087"/>
                <a:gd name="connsiteX10" fmla="*/ 198811 w 2351544"/>
                <a:gd name="connsiteY10" fmla="*/ 79169 h 575087"/>
                <a:gd name="connsiteX11" fmla="*/ 0 w 2351544"/>
                <a:gd name="connsiteY11" fmla="*/ 0 h 575087"/>
                <a:gd name="connsiteX12" fmla="*/ 208643 w 2351544"/>
                <a:gd name="connsiteY12" fmla="*/ 177741 h 575087"/>
                <a:gd name="connsiteX13" fmla="*/ 1032956 w 2351544"/>
                <a:gd name="connsiteY13" fmla="*/ 527621 h 575087"/>
                <a:gd name="connsiteX14" fmla="*/ 1748633 w 2351544"/>
                <a:gd name="connsiteY14" fmla="*/ 559340 h 575087"/>
                <a:gd name="connsiteX15" fmla="*/ 2070554 w 2351544"/>
                <a:gd name="connsiteY15" fmla="*/ 493529 h 575087"/>
                <a:gd name="connsiteX16" fmla="*/ 2351545 w 2351544"/>
                <a:gd name="connsiteY16" fmla="*/ 382413 h 575087"/>
                <a:gd name="connsiteX17" fmla="*/ 2313287 w 2351544"/>
                <a:gd name="connsiteY17" fmla="*/ 383917 h 57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51544" h="575087">
                  <a:moveTo>
                    <a:pt x="2313279" y="383941"/>
                  </a:moveTo>
                  <a:lnTo>
                    <a:pt x="2047633" y="396903"/>
                  </a:lnTo>
                  <a:lnTo>
                    <a:pt x="1909257" y="400725"/>
                  </a:lnTo>
                  <a:lnTo>
                    <a:pt x="1759516" y="400504"/>
                  </a:lnTo>
                  <a:lnTo>
                    <a:pt x="1730227" y="399467"/>
                  </a:lnTo>
                  <a:lnTo>
                    <a:pt x="1463782" y="386718"/>
                  </a:lnTo>
                  <a:cubicBezTo>
                    <a:pt x="1301236" y="365755"/>
                    <a:pt x="1138950" y="350181"/>
                    <a:pt x="983039" y="313802"/>
                  </a:cubicBezTo>
                  <a:lnTo>
                    <a:pt x="887833" y="292933"/>
                  </a:lnTo>
                  <a:lnTo>
                    <a:pt x="838463" y="279559"/>
                  </a:lnTo>
                  <a:cubicBezTo>
                    <a:pt x="748533" y="266446"/>
                    <a:pt x="499552" y="185426"/>
                    <a:pt x="404338" y="152821"/>
                  </a:cubicBezTo>
                  <a:cubicBezTo>
                    <a:pt x="334909" y="129056"/>
                    <a:pt x="266643" y="104563"/>
                    <a:pt x="198811" y="79169"/>
                  </a:cubicBezTo>
                  <a:cubicBezTo>
                    <a:pt x="137039" y="56045"/>
                    <a:pt x="58538" y="17442"/>
                    <a:pt x="0" y="0"/>
                  </a:cubicBezTo>
                  <a:cubicBezTo>
                    <a:pt x="29708" y="42394"/>
                    <a:pt x="153973" y="140175"/>
                    <a:pt x="208643" y="177741"/>
                  </a:cubicBezTo>
                  <a:cubicBezTo>
                    <a:pt x="461650" y="351613"/>
                    <a:pt x="727873" y="464708"/>
                    <a:pt x="1032956" y="527621"/>
                  </a:cubicBezTo>
                  <a:cubicBezTo>
                    <a:pt x="1269163" y="576338"/>
                    <a:pt x="1503084" y="588723"/>
                    <a:pt x="1748633" y="559340"/>
                  </a:cubicBezTo>
                  <a:cubicBezTo>
                    <a:pt x="1866823" y="545198"/>
                    <a:pt x="1962677" y="527138"/>
                    <a:pt x="2070554" y="493529"/>
                  </a:cubicBezTo>
                  <a:cubicBezTo>
                    <a:pt x="2138552" y="472352"/>
                    <a:pt x="2304626" y="415698"/>
                    <a:pt x="2351545" y="382413"/>
                  </a:cubicBezTo>
                  <a:lnTo>
                    <a:pt x="2313287" y="383917"/>
                  </a:lnTo>
                  <a:close/>
                </a:path>
              </a:pathLst>
            </a:custGeom>
            <a:solidFill>
              <a:srgbClr val="FEFEFE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52C5F15-0F84-A804-494D-71D183BCAA4B}"/>
                </a:ext>
              </a:extLst>
            </p:cNvPr>
            <p:cNvSpPr/>
            <p:nvPr/>
          </p:nvSpPr>
          <p:spPr>
            <a:xfrm>
              <a:off x="3508749" y="2624365"/>
              <a:ext cx="1253850" cy="370767"/>
            </a:xfrm>
            <a:custGeom>
              <a:avLst/>
              <a:gdLst>
                <a:gd name="connsiteX0" fmla="*/ 8 w 1253850"/>
                <a:gd name="connsiteY0" fmla="*/ 11601 h 370767"/>
                <a:gd name="connsiteX1" fmla="*/ 48271 w 1253850"/>
                <a:gd name="connsiteY1" fmla="*/ 240291 h 370767"/>
                <a:gd name="connsiteX2" fmla="*/ 569068 w 1253850"/>
                <a:gd name="connsiteY2" fmla="*/ 287528 h 370767"/>
                <a:gd name="connsiteX3" fmla="*/ 814228 w 1253850"/>
                <a:gd name="connsiteY3" fmla="*/ 327096 h 370767"/>
                <a:gd name="connsiteX4" fmla="*/ 1055553 w 1253850"/>
                <a:gd name="connsiteY4" fmla="*/ 370645 h 370767"/>
                <a:gd name="connsiteX5" fmla="*/ 1105446 w 1253850"/>
                <a:gd name="connsiteY5" fmla="*/ 284006 h 370767"/>
                <a:gd name="connsiteX6" fmla="*/ 1201063 w 1253850"/>
                <a:gd name="connsiteY6" fmla="*/ 122456 h 370767"/>
                <a:gd name="connsiteX7" fmla="*/ 1253850 w 1253850"/>
                <a:gd name="connsiteY7" fmla="*/ 11593 h 370767"/>
                <a:gd name="connsiteX8" fmla="*/ 1101625 w 1253850"/>
                <a:gd name="connsiteY8" fmla="*/ 5824 h 370767"/>
                <a:gd name="connsiteX9" fmla="*/ 941792 w 1253850"/>
                <a:gd name="connsiteY9" fmla="*/ 6125 h 370767"/>
                <a:gd name="connsiteX10" fmla="*/ 868147 w 1253850"/>
                <a:gd name="connsiteY10" fmla="*/ 0 h 370767"/>
                <a:gd name="connsiteX11" fmla="*/ 309607 w 1253850"/>
                <a:gd name="connsiteY11" fmla="*/ 198 h 370767"/>
                <a:gd name="connsiteX12" fmla="*/ 0 w 1253850"/>
                <a:gd name="connsiteY12" fmla="*/ 11601 h 37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53850" h="370767">
                  <a:moveTo>
                    <a:pt x="8" y="11601"/>
                  </a:moveTo>
                  <a:lnTo>
                    <a:pt x="48271" y="240291"/>
                  </a:lnTo>
                  <a:cubicBezTo>
                    <a:pt x="225055" y="247825"/>
                    <a:pt x="396879" y="262885"/>
                    <a:pt x="569068" y="287528"/>
                  </a:cubicBezTo>
                  <a:cubicBezTo>
                    <a:pt x="652489" y="299470"/>
                    <a:pt x="734264" y="312733"/>
                    <a:pt x="814228" y="327096"/>
                  </a:cubicBezTo>
                  <a:cubicBezTo>
                    <a:pt x="866328" y="336450"/>
                    <a:pt x="1016559" y="373154"/>
                    <a:pt x="1055553" y="370645"/>
                  </a:cubicBezTo>
                  <a:lnTo>
                    <a:pt x="1105446" y="284006"/>
                  </a:lnTo>
                  <a:cubicBezTo>
                    <a:pt x="1120426" y="255224"/>
                    <a:pt x="1183512" y="135379"/>
                    <a:pt x="1201063" y="122456"/>
                  </a:cubicBezTo>
                  <a:cubicBezTo>
                    <a:pt x="1206734" y="84827"/>
                    <a:pt x="1241883" y="50173"/>
                    <a:pt x="1253850" y="11593"/>
                  </a:cubicBezTo>
                  <a:cubicBezTo>
                    <a:pt x="1196238" y="11593"/>
                    <a:pt x="1152372" y="5524"/>
                    <a:pt x="1101625" y="5824"/>
                  </a:cubicBezTo>
                  <a:cubicBezTo>
                    <a:pt x="1048672" y="6125"/>
                    <a:pt x="994666" y="6782"/>
                    <a:pt x="941792" y="6125"/>
                  </a:cubicBezTo>
                  <a:cubicBezTo>
                    <a:pt x="909458" y="5722"/>
                    <a:pt x="902379" y="48"/>
                    <a:pt x="868147" y="0"/>
                  </a:cubicBezTo>
                  <a:lnTo>
                    <a:pt x="309607" y="198"/>
                  </a:lnTo>
                  <a:cubicBezTo>
                    <a:pt x="208777" y="71"/>
                    <a:pt x="100569" y="11601"/>
                    <a:pt x="0" y="11601"/>
                  </a:cubicBezTo>
                  <a:close/>
                </a:path>
              </a:pathLst>
            </a:custGeom>
            <a:solidFill>
              <a:srgbClr val="FFFAC7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CD8974D-8138-506A-4B2A-9C9756514942}"/>
                </a:ext>
              </a:extLst>
            </p:cNvPr>
            <p:cNvSpPr/>
            <p:nvPr/>
          </p:nvSpPr>
          <p:spPr>
            <a:xfrm>
              <a:off x="3557028" y="2864664"/>
              <a:ext cx="1007281" cy="464462"/>
            </a:xfrm>
            <a:custGeom>
              <a:avLst/>
              <a:gdLst>
                <a:gd name="connsiteX0" fmla="*/ 70283 w 1007281"/>
                <a:gd name="connsiteY0" fmla="*/ 308460 h 464462"/>
                <a:gd name="connsiteX1" fmla="*/ 816894 w 1007281"/>
                <a:gd name="connsiteY1" fmla="*/ 464462 h 464462"/>
                <a:gd name="connsiteX2" fmla="*/ 866731 w 1007281"/>
                <a:gd name="connsiteY2" fmla="*/ 384233 h 464462"/>
                <a:gd name="connsiteX3" fmla="*/ 956092 w 1007281"/>
                <a:gd name="connsiteY3" fmla="*/ 227313 h 464462"/>
                <a:gd name="connsiteX4" fmla="*/ 1007282 w 1007281"/>
                <a:gd name="connsiteY4" fmla="*/ 130354 h 464462"/>
                <a:gd name="connsiteX5" fmla="*/ 765957 w 1007281"/>
                <a:gd name="connsiteY5" fmla="*/ 86805 h 464462"/>
                <a:gd name="connsiteX6" fmla="*/ 520796 w 1007281"/>
                <a:gd name="connsiteY6" fmla="*/ 47237 h 464462"/>
                <a:gd name="connsiteX7" fmla="*/ 0 w 1007281"/>
                <a:gd name="connsiteY7" fmla="*/ 0 h 464462"/>
                <a:gd name="connsiteX8" fmla="*/ 70291 w 1007281"/>
                <a:gd name="connsiteY8" fmla="*/ 308468 h 46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7281" h="464462">
                  <a:moveTo>
                    <a:pt x="70283" y="308460"/>
                  </a:moveTo>
                  <a:cubicBezTo>
                    <a:pt x="215469" y="312559"/>
                    <a:pt x="723578" y="401256"/>
                    <a:pt x="816894" y="464462"/>
                  </a:cubicBezTo>
                  <a:cubicBezTo>
                    <a:pt x="832610" y="453280"/>
                    <a:pt x="860704" y="404429"/>
                    <a:pt x="866731" y="384233"/>
                  </a:cubicBezTo>
                  <a:lnTo>
                    <a:pt x="956092" y="227313"/>
                  </a:lnTo>
                  <a:lnTo>
                    <a:pt x="1007282" y="130354"/>
                  </a:lnTo>
                  <a:cubicBezTo>
                    <a:pt x="968288" y="132863"/>
                    <a:pt x="818057" y="96159"/>
                    <a:pt x="765957" y="86805"/>
                  </a:cubicBezTo>
                  <a:cubicBezTo>
                    <a:pt x="685985" y="72442"/>
                    <a:pt x="604217" y="59179"/>
                    <a:pt x="520796" y="47237"/>
                  </a:cubicBezTo>
                  <a:cubicBezTo>
                    <a:pt x="348608" y="22594"/>
                    <a:pt x="176784" y="7534"/>
                    <a:pt x="0" y="0"/>
                  </a:cubicBezTo>
                  <a:lnTo>
                    <a:pt x="70291" y="308468"/>
                  </a:lnTo>
                  <a:close/>
                </a:path>
              </a:pathLst>
            </a:custGeom>
            <a:solidFill>
              <a:srgbClr val="A7C8C3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CA8C85D-D012-E0F2-E5DE-E046F156D808}"/>
                </a:ext>
              </a:extLst>
            </p:cNvPr>
            <p:cNvSpPr/>
            <p:nvPr/>
          </p:nvSpPr>
          <p:spPr>
            <a:xfrm>
              <a:off x="3627312" y="3173131"/>
              <a:ext cx="746610" cy="488155"/>
            </a:xfrm>
            <a:custGeom>
              <a:avLst/>
              <a:gdLst>
                <a:gd name="connsiteX0" fmla="*/ 92588 w 746610"/>
                <a:gd name="connsiteY0" fmla="*/ 415239 h 488155"/>
                <a:gd name="connsiteX1" fmla="*/ 573331 w 746610"/>
                <a:gd name="connsiteY1" fmla="*/ 488156 h 488155"/>
                <a:gd name="connsiteX2" fmla="*/ 634977 w 746610"/>
                <a:gd name="connsiteY2" fmla="*/ 369102 h 488155"/>
                <a:gd name="connsiteX3" fmla="*/ 726030 w 746610"/>
                <a:gd name="connsiteY3" fmla="*/ 203548 h 488155"/>
                <a:gd name="connsiteX4" fmla="*/ 738108 w 746610"/>
                <a:gd name="connsiteY4" fmla="*/ 181223 h 488155"/>
                <a:gd name="connsiteX5" fmla="*/ 746611 w 746610"/>
                <a:gd name="connsiteY5" fmla="*/ 156002 h 488155"/>
                <a:gd name="connsiteX6" fmla="*/ 0 w 746610"/>
                <a:gd name="connsiteY6" fmla="*/ 0 h 488155"/>
                <a:gd name="connsiteX7" fmla="*/ 92588 w 746610"/>
                <a:gd name="connsiteY7" fmla="*/ 415239 h 48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610" h="488155">
                  <a:moveTo>
                    <a:pt x="92588" y="415239"/>
                  </a:moveTo>
                  <a:cubicBezTo>
                    <a:pt x="248498" y="451618"/>
                    <a:pt x="410784" y="467192"/>
                    <a:pt x="573331" y="488156"/>
                  </a:cubicBezTo>
                  <a:lnTo>
                    <a:pt x="634977" y="369102"/>
                  </a:lnTo>
                  <a:lnTo>
                    <a:pt x="726030" y="203548"/>
                  </a:lnTo>
                  <a:cubicBezTo>
                    <a:pt x="730697" y="194202"/>
                    <a:pt x="734232" y="188932"/>
                    <a:pt x="738108" y="181223"/>
                  </a:cubicBezTo>
                  <a:cubicBezTo>
                    <a:pt x="748042" y="161487"/>
                    <a:pt x="744348" y="175352"/>
                    <a:pt x="746611" y="156002"/>
                  </a:cubicBezTo>
                  <a:cubicBezTo>
                    <a:pt x="653303" y="92804"/>
                    <a:pt x="145185" y="4099"/>
                    <a:pt x="0" y="0"/>
                  </a:cubicBezTo>
                  <a:lnTo>
                    <a:pt x="92588" y="415239"/>
                  </a:lnTo>
                  <a:close/>
                </a:path>
              </a:pathLst>
            </a:custGeom>
            <a:solidFill>
              <a:srgbClr val="C3DBD7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763F42B-7BBE-266B-D570-95885B36978A}"/>
                </a:ext>
              </a:extLst>
            </p:cNvPr>
            <p:cNvSpPr/>
            <p:nvPr/>
          </p:nvSpPr>
          <p:spPr>
            <a:xfrm>
              <a:off x="2582057" y="3131205"/>
              <a:ext cx="993266" cy="422931"/>
            </a:xfrm>
            <a:custGeom>
              <a:avLst/>
              <a:gdLst>
                <a:gd name="connsiteX0" fmla="*/ 154803 w 993266"/>
                <a:gd name="connsiteY0" fmla="*/ 143372 h 422931"/>
                <a:gd name="connsiteX1" fmla="*/ 353615 w 993266"/>
                <a:gd name="connsiteY1" fmla="*/ 222541 h 422931"/>
                <a:gd name="connsiteX2" fmla="*/ 559141 w 993266"/>
                <a:gd name="connsiteY2" fmla="*/ 296193 h 422931"/>
                <a:gd name="connsiteX3" fmla="*/ 993266 w 993266"/>
                <a:gd name="connsiteY3" fmla="*/ 422931 h 422931"/>
                <a:gd name="connsiteX4" fmla="*/ 902703 w 993266"/>
                <a:gd name="connsiteY4" fmla="*/ 27263 h 422931"/>
                <a:gd name="connsiteX5" fmla="*/ 455607 w 993266"/>
                <a:gd name="connsiteY5" fmla="*/ 5199 h 422931"/>
                <a:gd name="connsiteX6" fmla="*/ 233565 w 993266"/>
                <a:gd name="connsiteY6" fmla="*/ 2311 h 422931"/>
                <a:gd name="connsiteX7" fmla="*/ 0 w 993266"/>
                <a:gd name="connsiteY7" fmla="*/ 0 h 422931"/>
                <a:gd name="connsiteX8" fmla="*/ 154795 w 993266"/>
                <a:gd name="connsiteY8" fmla="*/ 143372 h 42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3266" h="422931">
                  <a:moveTo>
                    <a:pt x="154803" y="143372"/>
                  </a:moveTo>
                  <a:cubicBezTo>
                    <a:pt x="213341" y="160806"/>
                    <a:pt x="291842" y="199417"/>
                    <a:pt x="353615" y="222541"/>
                  </a:cubicBezTo>
                  <a:cubicBezTo>
                    <a:pt x="421446" y="247936"/>
                    <a:pt x="489712" y="272421"/>
                    <a:pt x="559141" y="296193"/>
                  </a:cubicBezTo>
                  <a:cubicBezTo>
                    <a:pt x="654355" y="328798"/>
                    <a:pt x="903336" y="409818"/>
                    <a:pt x="993266" y="422931"/>
                  </a:cubicBezTo>
                  <a:lnTo>
                    <a:pt x="902703" y="27263"/>
                  </a:lnTo>
                  <a:cubicBezTo>
                    <a:pt x="752756" y="19048"/>
                    <a:pt x="606266" y="9108"/>
                    <a:pt x="455607" y="5199"/>
                  </a:cubicBezTo>
                  <a:cubicBezTo>
                    <a:pt x="381931" y="3284"/>
                    <a:pt x="307487" y="2683"/>
                    <a:pt x="233565" y="2311"/>
                  </a:cubicBezTo>
                  <a:cubicBezTo>
                    <a:pt x="180778" y="2042"/>
                    <a:pt x="41675" y="9552"/>
                    <a:pt x="0" y="0"/>
                  </a:cubicBezTo>
                  <a:cubicBezTo>
                    <a:pt x="77813" y="97679"/>
                    <a:pt x="77813" y="84352"/>
                    <a:pt x="154795" y="143372"/>
                  </a:cubicBezTo>
                  <a:close/>
                </a:path>
              </a:pathLst>
            </a:custGeom>
            <a:solidFill>
              <a:srgbClr val="C1D9D6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65C4ACB-9B90-8ED3-665C-4C0C1E98A15F}"/>
                </a:ext>
              </a:extLst>
            </p:cNvPr>
            <p:cNvSpPr/>
            <p:nvPr/>
          </p:nvSpPr>
          <p:spPr>
            <a:xfrm>
              <a:off x="2565715" y="2855579"/>
              <a:ext cx="919052" cy="302880"/>
            </a:xfrm>
            <a:custGeom>
              <a:avLst/>
              <a:gdLst>
                <a:gd name="connsiteX0" fmla="*/ 16349 w 919052"/>
                <a:gd name="connsiteY0" fmla="*/ 275618 h 302880"/>
                <a:gd name="connsiteX1" fmla="*/ 249915 w 919052"/>
                <a:gd name="connsiteY1" fmla="*/ 277929 h 302880"/>
                <a:gd name="connsiteX2" fmla="*/ 471956 w 919052"/>
                <a:gd name="connsiteY2" fmla="*/ 280817 h 302880"/>
                <a:gd name="connsiteX3" fmla="*/ 919052 w 919052"/>
                <a:gd name="connsiteY3" fmla="*/ 302880 h 302880"/>
                <a:gd name="connsiteX4" fmla="*/ 849442 w 919052"/>
                <a:gd name="connsiteY4" fmla="*/ 0 h 302880"/>
                <a:gd name="connsiteX5" fmla="*/ 711406 w 919052"/>
                <a:gd name="connsiteY5" fmla="*/ 6220 h 302880"/>
                <a:gd name="connsiteX6" fmla="*/ 570895 w 919052"/>
                <a:gd name="connsiteY6" fmla="*/ 11451 h 302880"/>
                <a:gd name="connsiteX7" fmla="*/ 314226 w 919052"/>
                <a:gd name="connsiteY7" fmla="*/ 39616 h 302880"/>
                <a:gd name="connsiteX8" fmla="*/ 16349 w 919052"/>
                <a:gd name="connsiteY8" fmla="*/ 275618 h 30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9052" h="302880">
                  <a:moveTo>
                    <a:pt x="16349" y="275618"/>
                  </a:moveTo>
                  <a:cubicBezTo>
                    <a:pt x="58024" y="285170"/>
                    <a:pt x="197119" y="277659"/>
                    <a:pt x="249915" y="277929"/>
                  </a:cubicBezTo>
                  <a:cubicBezTo>
                    <a:pt x="323844" y="278301"/>
                    <a:pt x="398280" y="278902"/>
                    <a:pt x="471956" y="280817"/>
                  </a:cubicBezTo>
                  <a:cubicBezTo>
                    <a:pt x="622615" y="284727"/>
                    <a:pt x="769105" y="294666"/>
                    <a:pt x="919052" y="302880"/>
                  </a:cubicBezTo>
                  <a:lnTo>
                    <a:pt x="849442" y="0"/>
                  </a:lnTo>
                  <a:cubicBezTo>
                    <a:pt x="831843" y="10430"/>
                    <a:pt x="740758" y="5650"/>
                    <a:pt x="711406" y="6220"/>
                  </a:cubicBezTo>
                  <a:cubicBezTo>
                    <a:pt x="665365" y="7099"/>
                    <a:pt x="616722" y="8135"/>
                    <a:pt x="570895" y="11451"/>
                  </a:cubicBezTo>
                  <a:cubicBezTo>
                    <a:pt x="485189" y="17648"/>
                    <a:pt x="398770" y="26717"/>
                    <a:pt x="314226" y="39616"/>
                  </a:cubicBezTo>
                  <a:cubicBezTo>
                    <a:pt x="165837" y="62265"/>
                    <a:pt x="-63243" y="92812"/>
                    <a:pt x="16349" y="275618"/>
                  </a:cubicBezTo>
                  <a:close/>
                </a:path>
              </a:pathLst>
            </a:custGeom>
            <a:solidFill>
              <a:srgbClr val="A7C8C3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3428EBD-5125-7BA4-5B2F-E6B3F43CCEBC}"/>
                </a:ext>
              </a:extLst>
            </p:cNvPr>
            <p:cNvSpPr/>
            <p:nvPr/>
          </p:nvSpPr>
          <p:spPr>
            <a:xfrm>
              <a:off x="4646117" y="1689663"/>
              <a:ext cx="2841383" cy="1985614"/>
            </a:xfrm>
            <a:custGeom>
              <a:avLst/>
              <a:gdLst>
                <a:gd name="connsiteX0" fmla="*/ 8 w 2841383"/>
                <a:gd name="connsiteY0" fmla="*/ 1985615 h 1985614"/>
                <a:gd name="connsiteX1" fmla="*/ 138384 w 2841383"/>
                <a:gd name="connsiteY1" fmla="*/ 1981793 h 1985614"/>
                <a:gd name="connsiteX2" fmla="*/ 493034 w 2841383"/>
                <a:gd name="connsiteY2" fmla="*/ 1448964 h 1985614"/>
                <a:gd name="connsiteX3" fmla="*/ 620060 w 2841383"/>
                <a:gd name="connsiteY3" fmla="*/ 1260634 h 1985614"/>
                <a:gd name="connsiteX4" fmla="*/ 750431 w 2841383"/>
                <a:gd name="connsiteY4" fmla="*/ 1079569 h 1985614"/>
                <a:gd name="connsiteX5" fmla="*/ 1335887 w 2841383"/>
                <a:gd name="connsiteY5" fmla="*/ 312171 h 1985614"/>
                <a:gd name="connsiteX6" fmla="*/ 1428419 w 2841383"/>
                <a:gd name="connsiteY6" fmla="*/ 211351 h 1985614"/>
                <a:gd name="connsiteX7" fmla="*/ 1388524 w 2841383"/>
                <a:gd name="connsiteY7" fmla="*/ 168854 h 1985614"/>
                <a:gd name="connsiteX8" fmla="*/ 1368790 w 2841383"/>
                <a:gd name="connsiteY8" fmla="*/ 114013 h 1985614"/>
                <a:gd name="connsiteX9" fmla="*/ 1349230 w 2841383"/>
                <a:gd name="connsiteY9" fmla="*/ 137018 h 1985614"/>
                <a:gd name="connsiteX10" fmla="*/ 1188827 w 2841383"/>
                <a:gd name="connsiteY10" fmla="*/ 336079 h 1985614"/>
                <a:gd name="connsiteX11" fmla="*/ 0 w 2841383"/>
                <a:gd name="connsiteY11" fmla="*/ 1985615 h 1985614"/>
                <a:gd name="connsiteX12" fmla="*/ 1765179 w 2841383"/>
                <a:gd name="connsiteY12" fmla="*/ 165341 h 1985614"/>
                <a:gd name="connsiteX13" fmla="*/ 2730802 w 2841383"/>
                <a:gd name="connsiteY13" fmla="*/ 338848 h 1985614"/>
                <a:gd name="connsiteX14" fmla="*/ 2796933 w 2841383"/>
                <a:gd name="connsiteY14" fmla="*/ 331940 h 1985614"/>
                <a:gd name="connsiteX15" fmla="*/ 2841384 w 2841383"/>
                <a:gd name="connsiteY15" fmla="*/ 203762 h 1985614"/>
                <a:gd name="connsiteX16" fmla="*/ 1800922 w 2841383"/>
                <a:gd name="connsiteY16" fmla="*/ 63246 h 1985614"/>
                <a:gd name="connsiteX17" fmla="*/ 1786527 w 2841383"/>
                <a:gd name="connsiteY17" fmla="*/ 116220 h 1985614"/>
                <a:gd name="connsiteX18" fmla="*/ 1777304 w 2841383"/>
                <a:gd name="connsiteY18" fmla="*/ 141766 h 1985614"/>
                <a:gd name="connsiteX19" fmla="*/ 1765179 w 2841383"/>
                <a:gd name="connsiteY19" fmla="*/ 165349 h 1985614"/>
                <a:gd name="connsiteX20" fmla="*/ 1661985 w 2841383"/>
                <a:gd name="connsiteY20" fmla="*/ 148239 h 1985614"/>
                <a:gd name="connsiteX21" fmla="*/ 1691637 w 2841383"/>
                <a:gd name="connsiteY21" fmla="*/ 152805 h 1985614"/>
                <a:gd name="connsiteX22" fmla="*/ 1719020 w 2841383"/>
                <a:gd name="connsiteY22" fmla="*/ 159643 h 1985614"/>
                <a:gd name="connsiteX23" fmla="*/ 1736855 w 2841383"/>
                <a:gd name="connsiteY23" fmla="*/ 55048 h 1985614"/>
                <a:gd name="connsiteX24" fmla="*/ 1668629 w 2841383"/>
                <a:gd name="connsiteY24" fmla="*/ 58846 h 1985614"/>
                <a:gd name="connsiteX25" fmla="*/ 1671350 w 2841383"/>
                <a:gd name="connsiteY25" fmla="*/ 0 h 1985614"/>
                <a:gd name="connsiteX26" fmla="*/ 1667680 w 2841383"/>
                <a:gd name="connsiteY26" fmla="*/ 16 h 1985614"/>
                <a:gd name="connsiteX27" fmla="*/ 1661977 w 2841383"/>
                <a:gd name="connsiteY27" fmla="*/ 148247 h 1985614"/>
                <a:gd name="connsiteX28" fmla="*/ 1570836 w 2841383"/>
                <a:gd name="connsiteY28" fmla="*/ 131138 h 1985614"/>
                <a:gd name="connsiteX29" fmla="*/ 1611380 w 2841383"/>
                <a:gd name="connsiteY29" fmla="*/ 136844 h 1985614"/>
                <a:gd name="connsiteX30" fmla="*/ 1614006 w 2841383"/>
                <a:gd name="connsiteY30" fmla="*/ 58174 h 1985614"/>
                <a:gd name="connsiteX31" fmla="*/ 1569990 w 2841383"/>
                <a:gd name="connsiteY31" fmla="*/ 61094 h 1985614"/>
                <a:gd name="connsiteX32" fmla="*/ 1570836 w 2841383"/>
                <a:gd name="connsiteY32" fmla="*/ 131138 h 1985614"/>
                <a:gd name="connsiteX33" fmla="*/ 1420628 w 2841383"/>
                <a:gd name="connsiteY33" fmla="*/ 85183 h 1985614"/>
                <a:gd name="connsiteX34" fmla="*/ 1439793 w 2841383"/>
                <a:gd name="connsiteY34" fmla="*/ 205249 h 1985614"/>
                <a:gd name="connsiteX35" fmla="*/ 1512070 w 2841383"/>
                <a:gd name="connsiteY35" fmla="*/ 142541 h 1985614"/>
                <a:gd name="connsiteX36" fmla="*/ 1505734 w 2841383"/>
                <a:gd name="connsiteY36" fmla="*/ 45607 h 1985614"/>
                <a:gd name="connsiteX37" fmla="*/ 1505006 w 2841383"/>
                <a:gd name="connsiteY37" fmla="*/ 65755 h 1985614"/>
                <a:gd name="connsiteX38" fmla="*/ 1420628 w 2841383"/>
                <a:gd name="connsiteY38" fmla="*/ 85183 h 198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841383" h="1985614">
                  <a:moveTo>
                    <a:pt x="8" y="1985615"/>
                  </a:moveTo>
                  <a:lnTo>
                    <a:pt x="138384" y="1981793"/>
                  </a:lnTo>
                  <a:cubicBezTo>
                    <a:pt x="203715" y="1890548"/>
                    <a:pt x="447247" y="1497000"/>
                    <a:pt x="493034" y="1448964"/>
                  </a:cubicBezTo>
                  <a:cubicBezTo>
                    <a:pt x="523446" y="1389010"/>
                    <a:pt x="581359" y="1317486"/>
                    <a:pt x="620060" y="1260634"/>
                  </a:cubicBezTo>
                  <a:cubicBezTo>
                    <a:pt x="638963" y="1232873"/>
                    <a:pt x="732413" y="1091155"/>
                    <a:pt x="750431" y="1079569"/>
                  </a:cubicBezTo>
                  <a:cubicBezTo>
                    <a:pt x="803139" y="981487"/>
                    <a:pt x="1256785" y="396737"/>
                    <a:pt x="1335887" y="312171"/>
                  </a:cubicBezTo>
                  <a:lnTo>
                    <a:pt x="1428419" y="211351"/>
                  </a:lnTo>
                  <a:cubicBezTo>
                    <a:pt x="1400824" y="207418"/>
                    <a:pt x="1397565" y="190079"/>
                    <a:pt x="1388524" y="168854"/>
                  </a:cubicBezTo>
                  <a:cubicBezTo>
                    <a:pt x="1384680" y="159841"/>
                    <a:pt x="1373480" y="121214"/>
                    <a:pt x="1368790" y="114013"/>
                  </a:cubicBezTo>
                  <a:cubicBezTo>
                    <a:pt x="1364424" y="127490"/>
                    <a:pt x="1359267" y="127838"/>
                    <a:pt x="1349230" y="137018"/>
                  </a:cubicBezTo>
                  <a:lnTo>
                    <a:pt x="1188827" y="336079"/>
                  </a:lnTo>
                  <a:cubicBezTo>
                    <a:pt x="1124183" y="418452"/>
                    <a:pt x="24559" y="1923303"/>
                    <a:pt x="0" y="1985615"/>
                  </a:cubicBezTo>
                  <a:close/>
                  <a:moveTo>
                    <a:pt x="1765179" y="165341"/>
                  </a:moveTo>
                  <a:cubicBezTo>
                    <a:pt x="1812984" y="165341"/>
                    <a:pt x="2631096" y="320045"/>
                    <a:pt x="2730802" y="338848"/>
                  </a:cubicBezTo>
                  <a:cubicBezTo>
                    <a:pt x="2761506" y="344641"/>
                    <a:pt x="2777215" y="352808"/>
                    <a:pt x="2796933" y="331940"/>
                  </a:cubicBezTo>
                  <a:cubicBezTo>
                    <a:pt x="2815393" y="312393"/>
                    <a:pt x="2841384" y="240964"/>
                    <a:pt x="2841384" y="203762"/>
                  </a:cubicBezTo>
                  <a:cubicBezTo>
                    <a:pt x="2494112" y="152259"/>
                    <a:pt x="2161980" y="81764"/>
                    <a:pt x="1800922" y="63246"/>
                  </a:cubicBezTo>
                  <a:cubicBezTo>
                    <a:pt x="1797782" y="84882"/>
                    <a:pt x="1793178" y="96974"/>
                    <a:pt x="1786527" y="116220"/>
                  </a:cubicBezTo>
                  <a:cubicBezTo>
                    <a:pt x="1784162" y="123058"/>
                    <a:pt x="1780247" y="134826"/>
                    <a:pt x="1777304" y="141766"/>
                  </a:cubicBezTo>
                  <a:cubicBezTo>
                    <a:pt x="1769118" y="161099"/>
                    <a:pt x="1775066" y="146316"/>
                    <a:pt x="1765179" y="165349"/>
                  </a:cubicBezTo>
                  <a:close/>
                  <a:moveTo>
                    <a:pt x="1661985" y="148239"/>
                  </a:moveTo>
                  <a:cubicBezTo>
                    <a:pt x="1679892" y="148896"/>
                    <a:pt x="1674711" y="150376"/>
                    <a:pt x="1691637" y="152805"/>
                  </a:cubicBezTo>
                  <a:cubicBezTo>
                    <a:pt x="1711047" y="155591"/>
                    <a:pt x="1709528" y="149007"/>
                    <a:pt x="1719020" y="159643"/>
                  </a:cubicBezTo>
                  <a:cubicBezTo>
                    <a:pt x="1719565" y="140223"/>
                    <a:pt x="1729998" y="72592"/>
                    <a:pt x="1736855" y="55048"/>
                  </a:cubicBezTo>
                  <a:cubicBezTo>
                    <a:pt x="1718466" y="63460"/>
                    <a:pt x="1690751" y="58965"/>
                    <a:pt x="1668629" y="58846"/>
                  </a:cubicBezTo>
                  <a:lnTo>
                    <a:pt x="1671350" y="0"/>
                  </a:lnTo>
                  <a:lnTo>
                    <a:pt x="1667680" y="16"/>
                  </a:lnTo>
                  <a:lnTo>
                    <a:pt x="1661977" y="148247"/>
                  </a:lnTo>
                  <a:close/>
                  <a:moveTo>
                    <a:pt x="1570836" y="131138"/>
                  </a:moveTo>
                  <a:cubicBezTo>
                    <a:pt x="1588546" y="139020"/>
                    <a:pt x="1586497" y="136844"/>
                    <a:pt x="1611380" y="136844"/>
                  </a:cubicBezTo>
                  <a:lnTo>
                    <a:pt x="1614006" y="58174"/>
                  </a:lnTo>
                  <a:lnTo>
                    <a:pt x="1569990" y="61094"/>
                  </a:lnTo>
                  <a:lnTo>
                    <a:pt x="1570836" y="131138"/>
                  </a:lnTo>
                  <a:close/>
                  <a:moveTo>
                    <a:pt x="1420628" y="85183"/>
                  </a:moveTo>
                  <a:cubicBezTo>
                    <a:pt x="1438148" y="116450"/>
                    <a:pt x="1439793" y="158479"/>
                    <a:pt x="1439793" y="205249"/>
                  </a:cubicBezTo>
                  <a:cubicBezTo>
                    <a:pt x="1451626" y="182917"/>
                    <a:pt x="1490287" y="156770"/>
                    <a:pt x="1512070" y="142541"/>
                  </a:cubicBezTo>
                  <a:lnTo>
                    <a:pt x="1505734" y="45607"/>
                  </a:lnTo>
                  <a:lnTo>
                    <a:pt x="1505006" y="65755"/>
                  </a:lnTo>
                  <a:lnTo>
                    <a:pt x="1420628" y="85183"/>
                  </a:lnTo>
                  <a:close/>
                </a:path>
              </a:pathLst>
            </a:custGeom>
            <a:solidFill>
              <a:srgbClr val="00AA65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DEFD936-B90B-132D-A62B-F5E3D66D6FCA}"/>
                </a:ext>
              </a:extLst>
            </p:cNvPr>
            <p:cNvSpPr/>
            <p:nvPr/>
          </p:nvSpPr>
          <p:spPr>
            <a:xfrm>
              <a:off x="5271761" y="4701027"/>
              <a:ext cx="728711" cy="1503449"/>
            </a:xfrm>
            <a:custGeom>
              <a:avLst/>
              <a:gdLst>
                <a:gd name="connsiteX0" fmla="*/ 529299 w 728711"/>
                <a:gd name="connsiteY0" fmla="*/ 267870 h 1503449"/>
                <a:gd name="connsiteX1" fmla="*/ 482902 w 728711"/>
                <a:gd name="connsiteY1" fmla="*/ 436685 h 1503449"/>
                <a:gd name="connsiteX2" fmla="*/ 82574 w 728711"/>
                <a:gd name="connsiteY2" fmla="*/ 1364280 h 1503449"/>
                <a:gd name="connsiteX3" fmla="*/ 0 w 728711"/>
                <a:gd name="connsiteY3" fmla="*/ 1503450 h 1503449"/>
                <a:gd name="connsiteX4" fmla="*/ 39326 w 728711"/>
                <a:gd name="connsiteY4" fmla="*/ 1474945 h 1503449"/>
                <a:gd name="connsiteX5" fmla="*/ 77528 w 728711"/>
                <a:gd name="connsiteY5" fmla="*/ 1444762 h 1503449"/>
                <a:gd name="connsiteX6" fmla="*/ 251813 w 728711"/>
                <a:gd name="connsiteY6" fmla="*/ 1271412 h 1503449"/>
                <a:gd name="connsiteX7" fmla="*/ 490234 w 728711"/>
                <a:gd name="connsiteY7" fmla="*/ 877208 h 1503449"/>
                <a:gd name="connsiteX8" fmla="*/ 707475 w 728711"/>
                <a:gd name="connsiteY8" fmla="*/ 119789 h 1503449"/>
                <a:gd name="connsiteX9" fmla="*/ 728712 w 728711"/>
                <a:gd name="connsiteY9" fmla="*/ 0 h 1503449"/>
                <a:gd name="connsiteX10" fmla="*/ 630643 w 728711"/>
                <a:gd name="connsiteY10" fmla="*/ 134097 h 1503449"/>
                <a:gd name="connsiteX11" fmla="*/ 529291 w 728711"/>
                <a:gd name="connsiteY11" fmla="*/ 267862 h 1503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8711" h="1503449">
                  <a:moveTo>
                    <a:pt x="529299" y="267870"/>
                  </a:moveTo>
                  <a:cubicBezTo>
                    <a:pt x="512096" y="320575"/>
                    <a:pt x="499030" y="381685"/>
                    <a:pt x="482902" y="436685"/>
                  </a:cubicBezTo>
                  <a:cubicBezTo>
                    <a:pt x="383125" y="777108"/>
                    <a:pt x="256337" y="1058796"/>
                    <a:pt x="82574" y="1364280"/>
                  </a:cubicBezTo>
                  <a:cubicBezTo>
                    <a:pt x="56821" y="1409562"/>
                    <a:pt x="22004" y="1458373"/>
                    <a:pt x="0" y="1503450"/>
                  </a:cubicBezTo>
                  <a:cubicBezTo>
                    <a:pt x="19623" y="1492426"/>
                    <a:pt x="22835" y="1487915"/>
                    <a:pt x="39326" y="1474945"/>
                  </a:cubicBezTo>
                  <a:cubicBezTo>
                    <a:pt x="51522" y="1465369"/>
                    <a:pt x="64699" y="1455612"/>
                    <a:pt x="77528" y="1444762"/>
                  </a:cubicBezTo>
                  <a:lnTo>
                    <a:pt x="251813" y="1271412"/>
                  </a:lnTo>
                  <a:cubicBezTo>
                    <a:pt x="356786" y="1146511"/>
                    <a:pt x="426461" y="1032886"/>
                    <a:pt x="490234" y="877208"/>
                  </a:cubicBezTo>
                  <a:cubicBezTo>
                    <a:pt x="589284" y="635437"/>
                    <a:pt x="662842" y="379730"/>
                    <a:pt x="707475" y="119789"/>
                  </a:cubicBezTo>
                  <a:cubicBezTo>
                    <a:pt x="713169" y="86655"/>
                    <a:pt x="725358" y="35857"/>
                    <a:pt x="728712" y="0"/>
                  </a:cubicBezTo>
                  <a:cubicBezTo>
                    <a:pt x="710109" y="11886"/>
                    <a:pt x="650393" y="107594"/>
                    <a:pt x="630643" y="134097"/>
                  </a:cubicBezTo>
                  <a:cubicBezTo>
                    <a:pt x="602390" y="171996"/>
                    <a:pt x="557132" y="242713"/>
                    <a:pt x="529291" y="267862"/>
                  </a:cubicBezTo>
                  <a:close/>
                </a:path>
              </a:pathLst>
            </a:custGeom>
            <a:solidFill>
              <a:srgbClr val="ACCE22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D2394E1-5156-E102-2EC7-C993C6B891E1}"/>
                </a:ext>
              </a:extLst>
            </p:cNvPr>
            <p:cNvSpPr/>
            <p:nvPr/>
          </p:nvSpPr>
          <p:spPr>
            <a:xfrm>
              <a:off x="4784501" y="3138628"/>
              <a:ext cx="563562" cy="532836"/>
            </a:xfrm>
            <a:custGeom>
              <a:avLst/>
              <a:gdLst>
                <a:gd name="connsiteX0" fmla="*/ 0 w 563562"/>
                <a:gd name="connsiteY0" fmla="*/ 532836 h 532836"/>
                <a:gd name="connsiteX1" fmla="*/ 265646 w 563562"/>
                <a:gd name="connsiteY1" fmla="*/ 519874 h 532836"/>
                <a:gd name="connsiteX2" fmla="*/ 535626 w 563562"/>
                <a:gd name="connsiteY2" fmla="*/ 281593 h 532836"/>
                <a:gd name="connsiteX3" fmla="*/ 524261 w 563562"/>
                <a:gd name="connsiteY3" fmla="*/ 86924 h 532836"/>
                <a:gd name="connsiteX4" fmla="*/ 354651 w 563562"/>
                <a:gd name="connsiteY4" fmla="*/ 0 h 532836"/>
                <a:gd name="connsiteX5" fmla="*/ 0 w 563562"/>
                <a:gd name="connsiteY5" fmla="*/ 532829 h 53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3562" h="532836">
                  <a:moveTo>
                    <a:pt x="0" y="532836"/>
                  </a:moveTo>
                  <a:lnTo>
                    <a:pt x="265646" y="519874"/>
                  </a:lnTo>
                  <a:cubicBezTo>
                    <a:pt x="286733" y="494265"/>
                    <a:pt x="453993" y="426065"/>
                    <a:pt x="535626" y="281593"/>
                  </a:cubicBezTo>
                  <a:cubicBezTo>
                    <a:pt x="574398" y="212981"/>
                    <a:pt x="574802" y="141434"/>
                    <a:pt x="524261" y="86924"/>
                  </a:cubicBezTo>
                  <a:cubicBezTo>
                    <a:pt x="481589" y="40898"/>
                    <a:pt x="427267" y="24588"/>
                    <a:pt x="354651" y="0"/>
                  </a:cubicBezTo>
                  <a:cubicBezTo>
                    <a:pt x="308863" y="48036"/>
                    <a:pt x="65332" y="441584"/>
                    <a:pt x="0" y="532829"/>
                  </a:cubicBezTo>
                  <a:close/>
                </a:path>
              </a:pathLst>
            </a:custGeom>
            <a:solidFill>
              <a:srgbClr val="A7C8C3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0CF14CB-CB11-4042-89F5-0E80A299A009}"/>
                </a:ext>
              </a:extLst>
            </p:cNvPr>
            <p:cNvSpPr/>
            <p:nvPr/>
          </p:nvSpPr>
          <p:spPr>
            <a:xfrm>
              <a:off x="2548030" y="4463141"/>
              <a:ext cx="181996" cy="1525220"/>
            </a:xfrm>
            <a:custGeom>
              <a:avLst/>
              <a:gdLst>
                <a:gd name="connsiteX0" fmla="*/ 100269 w 181996"/>
                <a:gd name="connsiteY0" fmla="*/ 85927 h 1525220"/>
                <a:gd name="connsiteX1" fmla="*/ 64178 w 181996"/>
                <a:gd name="connsiteY1" fmla="*/ 527131 h 1525220"/>
                <a:gd name="connsiteX2" fmla="*/ 65459 w 181996"/>
                <a:gd name="connsiteY2" fmla="*/ 886262 h 1525220"/>
                <a:gd name="connsiteX3" fmla="*/ 58942 w 181996"/>
                <a:gd name="connsiteY3" fmla="*/ 992194 h 1525220"/>
                <a:gd name="connsiteX4" fmla="*/ 56798 w 181996"/>
                <a:gd name="connsiteY4" fmla="*/ 996776 h 1525220"/>
                <a:gd name="connsiteX5" fmla="*/ 44278 w 181996"/>
                <a:gd name="connsiteY5" fmla="*/ 985459 h 1525220"/>
                <a:gd name="connsiteX6" fmla="*/ 30223 w 181996"/>
                <a:gd name="connsiteY6" fmla="*/ 845079 h 1525220"/>
                <a:gd name="connsiteX7" fmla="*/ 23080 w 181996"/>
                <a:gd name="connsiteY7" fmla="*/ 504315 h 1525220"/>
                <a:gd name="connsiteX8" fmla="*/ 31702 w 181996"/>
                <a:gd name="connsiteY8" fmla="*/ 342576 h 1525220"/>
                <a:gd name="connsiteX9" fmla="*/ 33679 w 181996"/>
                <a:gd name="connsiteY9" fmla="*/ 315606 h 1525220"/>
                <a:gd name="connsiteX10" fmla="*/ 10797 w 181996"/>
                <a:gd name="connsiteY10" fmla="*/ 715247 h 1525220"/>
                <a:gd name="connsiteX11" fmla="*/ 238 w 181996"/>
                <a:gd name="connsiteY11" fmla="*/ 914561 h 1525220"/>
                <a:gd name="connsiteX12" fmla="*/ 2160 w 181996"/>
                <a:gd name="connsiteY12" fmla="*/ 1122659 h 1525220"/>
                <a:gd name="connsiteX13" fmla="*/ 79823 w 181996"/>
                <a:gd name="connsiteY13" fmla="*/ 1484386 h 1525220"/>
                <a:gd name="connsiteX14" fmla="*/ 91703 w 181996"/>
                <a:gd name="connsiteY14" fmla="*/ 1506528 h 1525220"/>
                <a:gd name="connsiteX15" fmla="*/ 99612 w 181996"/>
                <a:gd name="connsiteY15" fmla="*/ 1516579 h 1525220"/>
                <a:gd name="connsiteX16" fmla="*/ 110677 w 181996"/>
                <a:gd name="connsiteY16" fmla="*/ 1525220 h 1525220"/>
                <a:gd name="connsiteX17" fmla="*/ 56964 w 181996"/>
                <a:gd name="connsiteY17" fmla="*/ 1379917 h 1525220"/>
                <a:gd name="connsiteX18" fmla="*/ 64478 w 181996"/>
                <a:gd name="connsiteY18" fmla="*/ 1391170 h 1525220"/>
                <a:gd name="connsiteX19" fmla="*/ 98513 w 181996"/>
                <a:gd name="connsiteY19" fmla="*/ 1415916 h 1525220"/>
                <a:gd name="connsiteX20" fmla="*/ 134564 w 181996"/>
                <a:gd name="connsiteY20" fmla="*/ 1221422 h 1525220"/>
                <a:gd name="connsiteX21" fmla="*/ 140164 w 181996"/>
                <a:gd name="connsiteY21" fmla="*/ 1062958 h 1525220"/>
                <a:gd name="connsiteX22" fmla="*/ 131392 w 181996"/>
                <a:gd name="connsiteY22" fmla="*/ 909077 h 1525220"/>
                <a:gd name="connsiteX23" fmla="*/ 128426 w 181996"/>
                <a:gd name="connsiteY23" fmla="*/ 589783 h 1525220"/>
                <a:gd name="connsiteX24" fmla="*/ 179837 w 181996"/>
                <a:gd name="connsiteY24" fmla="*/ 39750 h 1525220"/>
                <a:gd name="connsiteX25" fmla="*/ 181965 w 181996"/>
                <a:gd name="connsiteY25" fmla="*/ 19744 h 1525220"/>
                <a:gd name="connsiteX26" fmla="*/ 176436 w 181996"/>
                <a:gd name="connsiteY26" fmla="*/ 0 h 1525220"/>
                <a:gd name="connsiteX27" fmla="*/ 100261 w 181996"/>
                <a:gd name="connsiteY27" fmla="*/ 85919 h 1525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1996" h="1525220">
                  <a:moveTo>
                    <a:pt x="100269" y="85927"/>
                  </a:moveTo>
                  <a:cubicBezTo>
                    <a:pt x="76864" y="291160"/>
                    <a:pt x="66195" y="298583"/>
                    <a:pt x="64178" y="527131"/>
                  </a:cubicBezTo>
                  <a:lnTo>
                    <a:pt x="65459" y="886262"/>
                  </a:lnTo>
                  <a:cubicBezTo>
                    <a:pt x="65388" y="896304"/>
                    <a:pt x="64304" y="1007024"/>
                    <a:pt x="58942" y="992194"/>
                  </a:cubicBezTo>
                  <a:cubicBezTo>
                    <a:pt x="58657" y="991403"/>
                    <a:pt x="57692" y="995352"/>
                    <a:pt x="56798" y="996776"/>
                  </a:cubicBezTo>
                  <a:cubicBezTo>
                    <a:pt x="41810" y="989891"/>
                    <a:pt x="52535" y="1001279"/>
                    <a:pt x="44278" y="985459"/>
                  </a:cubicBezTo>
                  <a:lnTo>
                    <a:pt x="30223" y="845079"/>
                  </a:lnTo>
                  <a:cubicBezTo>
                    <a:pt x="22052" y="730861"/>
                    <a:pt x="18184" y="618882"/>
                    <a:pt x="23080" y="504315"/>
                  </a:cubicBezTo>
                  <a:cubicBezTo>
                    <a:pt x="25145" y="456050"/>
                    <a:pt x="37072" y="386584"/>
                    <a:pt x="31702" y="342576"/>
                  </a:cubicBezTo>
                  <a:lnTo>
                    <a:pt x="33679" y="315606"/>
                  </a:lnTo>
                  <a:cubicBezTo>
                    <a:pt x="4810" y="372996"/>
                    <a:pt x="13099" y="633831"/>
                    <a:pt x="10797" y="715247"/>
                  </a:cubicBezTo>
                  <a:cubicBezTo>
                    <a:pt x="8899" y="782038"/>
                    <a:pt x="3236" y="848205"/>
                    <a:pt x="238" y="914561"/>
                  </a:cubicBezTo>
                  <a:cubicBezTo>
                    <a:pt x="-2372" y="972172"/>
                    <a:pt x="17686" y="1068292"/>
                    <a:pt x="2160" y="1122659"/>
                  </a:cubicBezTo>
                  <a:cubicBezTo>
                    <a:pt x="-7561" y="1189720"/>
                    <a:pt x="34937" y="1397921"/>
                    <a:pt x="79823" y="1484386"/>
                  </a:cubicBezTo>
                  <a:cubicBezTo>
                    <a:pt x="81950" y="1488485"/>
                    <a:pt x="89994" y="1503940"/>
                    <a:pt x="91703" y="1506528"/>
                  </a:cubicBezTo>
                  <a:cubicBezTo>
                    <a:pt x="93633" y="1509425"/>
                    <a:pt x="97176" y="1514118"/>
                    <a:pt x="99612" y="1516579"/>
                  </a:cubicBezTo>
                  <a:cubicBezTo>
                    <a:pt x="108186" y="1525205"/>
                    <a:pt x="99019" y="1517869"/>
                    <a:pt x="110677" y="1525220"/>
                  </a:cubicBezTo>
                  <a:cubicBezTo>
                    <a:pt x="94360" y="1474873"/>
                    <a:pt x="68085" y="1439626"/>
                    <a:pt x="56964" y="1379917"/>
                  </a:cubicBezTo>
                  <a:cubicBezTo>
                    <a:pt x="61955" y="1386565"/>
                    <a:pt x="55849" y="1377860"/>
                    <a:pt x="64478" y="1391170"/>
                  </a:cubicBezTo>
                  <a:cubicBezTo>
                    <a:pt x="79332" y="1414057"/>
                    <a:pt x="76825" y="1413574"/>
                    <a:pt x="98513" y="1415916"/>
                  </a:cubicBezTo>
                  <a:cubicBezTo>
                    <a:pt x="120090" y="1383051"/>
                    <a:pt x="143130" y="1270234"/>
                    <a:pt x="134564" y="1221422"/>
                  </a:cubicBezTo>
                  <a:cubicBezTo>
                    <a:pt x="126931" y="1191033"/>
                    <a:pt x="140330" y="1100287"/>
                    <a:pt x="140164" y="1062958"/>
                  </a:cubicBezTo>
                  <a:cubicBezTo>
                    <a:pt x="139958" y="1014479"/>
                    <a:pt x="134477" y="958236"/>
                    <a:pt x="131392" y="909077"/>
                  </a:cubicBezTo>
                  <a:cubicBezTo>
                    <a:pt x="124724" y="802843"/>
                    <a:pt x="125302" y="696175"/>
                    <a:pt x="128426" y="589783"/>
                  </a:cubicBezTo>
                  <a:cubicBezTo>
                    <a:pt x="134564" y="380514"/>
                    <a:pt x="147211" y="239191"/>
                    <a:pt x="179837" y="39750"/>
                  </a:cubicBezTo>
                  <a:cubicBezTo>
                    <a:pt x="180526" y="35525"/>
                    <a:pt x="182250" y="23488"/>
                    <a:pt x="181965" y="19744"/>
                  </a:cubicBezTo>
                  <a:lnTo>
                    <a:pt x="176436" y="0"/>
                  </a:lnTo>
                  <a:cubicBezTo>
                    <a:pt x="137039" y="11285"/>
                    <a:pt x="128213" y="63294"/>
                    <a:pt x="100261" y="85919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9CD02E1-D7B2-EB67-15F9-475275FC4C28}"/>
                </a:ext>
              </a:extLst>
            </p:cNvPr>
            <p:cNvSpPr/>
            <p:nvPr/>
          </p:nvSpPr>
          <p:spPr>
            <a:xfrm>
              <a:off x="3343418" y="2492467"/>
              <a:ext cx="376480" cy="1095902"/>
            </a:xfrm>
            <a:custGeom>
              <a:avLst/>
              <a:gdLst>
                <a:gd name="connsiteX0" fmla="*/ 281275 w 376480"/>
                <a:gd name="connsiteY0" fmla="*/ 1075034 h 1095902"/>
                <a:gd name="connsiteX1" fmla="*/ 376481 w 376480"/>
                <a:gd name="connsiteY1" fmla="*/ 1095903 h 1095902"/>
                <a:gd name="connsiteX2" fmla="*/ 283893 w 376480"/>
                <a:gd name="connsiteY2" fmla="*/ 680664 h 1095902"/>
                <a:gd name="connsiteX3" fmla="*/ 213602 w 376480"/>
                <a:gd name="connsiteY3" fmla="*/ 372196 h 1095902"/>
                <a:gd name="connsiteX4" fmla="*/ 165339 w 376480"/>
                <a:gd name="connsiteY4" fmla="*/ 143507 h 1095902"/>
                <a:gd name="connsiteX5" fmla="*/ 159336 w 376480"/>
                <a:gd name="connsiteY5" fmla="*/ 117431 h 1095902"/>
                <a:gd name="connsiteX6" fmla="*/ 155586 w 376480"/>
                <a:gd name="connsiteY6" fmla="*/ 103914 h 1095902"/>
                <a:gd name="connsiteX7" fmla="*/ 150200 w 376480"/>
                <a:gd name="connsiteY7" fmla="*/ 91870 h 1095902"/>
                <a:gd name="connsiteX8" fmla="*/ 114821 w 376480"/>
                <a:gd name="connsiteY8" fmla="*/ 65003 h 1095902"/>
                <a:gd name="connsiteX9" fmla="*/ 0 w 376480"/>
                <a:gd name="connsiteY9" fmla="*/ 0 h 1095902"/>
                <a:gd name="connsiteX10" fmla="*/ 202205 w 376480"/>
                <a:gd name="connsiteY10" fmla="*/ 815751 h 1095902"/>
                <a:gd name="connsiteX11" fmla="*/ 281275 w 376480"/>
                <a:gd name="connsiteY11" fmla="*/ 1075050 h 1095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6480" h="1095902">
                  <a:moveTo>
                    <a:pt x="281275" y="1075034"/>
                  </a:moveTo>
                  <a:lnTo>
                    <a:pt x="376481" y="1095903"/>
                  </a:lnTo>
                  <a:lnTo>
                    <a:pt x="283893" y="680664"/>
                  </a:lnTo>
                  <a:lnTo>
                    <a:pt x="213602" y="372196"/>
                  </a:lnTo>
                  <a:lnTo>
                    <a:pt x="165339" y="143507"/>
                  </a:lnTo>
                  <a:cubicBezTo>
                    <a:pt x="160427" y="131723"/>
                    <a:pt x="162824" y="131739"/>
                    <a:pt x="159336" y="117431"/>
                  </a:cubicBezTo>
                  <a:cubicBezTo>
                    <a:pt x="159162" y="116703"/>
                    <a:pt x="155705" y="104247"/>
                    <a:pt x="155586" y="103914"/>
                  </a:cubicBezTo>
                  <a:cubicBezTo>
                    <a:pt x="151220" y="91466"/>
                    <a:pt x="154463" y="98858"/>
                    <a:pt x="150200" y="91870"/>
                  </a:cubicBezTo>
                  <a:cubicBezTo>
                    <a:pt x="135370" y="84890"/>
                    <a:pt x="129311" y="76114"/>
                    <a:pt x="114821" y="65003"/>
                  </a:cubicBezTo>
                  <a:cubicBezTo>
                    <a:pt x="84117" y="41468"/>
                    <a:pt x="38305" y="10050"/>
                    <a:pt x="0" y="0"/>
                  </a:cubicBezTo>
                  <a:cubicBezTo>
                    <a:pt x="36146" y="197731"/>
                    <a:pt x="142330" y="599105"/>
                    <a:pt x="202205" y="815751"/>
                  </a:cubicBezTo>
                  <a:lnTo>
                    <a:pt x="281275" y="1075050"/>
                  </a:lnTo>
                  <a:close/>
                </a:path>
              </a:pathLst>
            </a:custGeom>
            <a:solidFill>
              <a:srgbClr val="D0753B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DB207D3-601C-D6C5-6E9F-41A319DB773C}"/>
                </a:ext>
              </a:extLst>
            </p:cNvPr>
            <p:cNvSpPr/>
            <p:nvPr/>
          </p:nvSpPr>
          <p:spPr>
            <a:xfrm>
              <a:off x="2804304" y="4895672"/>
              <a:ext cx="160964" cy="1186448"/>
            </a:xfrm>
            <a:custGeom>
              <a:avLst/>
              <a:gdLst>
                <a:gd name="connsiteX0" fmla="*/ 0 w 160964"/>
                <a:gd name="connsiteY0" fmla="*/ 546226 h 1186448"/>
                <a:gd name="connsiteX1" fmla="*/ 1653 w 160964"/>
                <a:gd name="connsiteY1" fmla="*/ 762183 h 1186448"/>
                <a:gd name="connsiteX2" fmla="*/ 46729 w 160964"/>
                <a:gd name="connsiteY2" fmla="*/ 1005228 h 1186448"/>
                <a:gd name="connsiteX3" fmla="*/ 77536 w 160964"/>
                <a:gd name="connsiteY3" fmla="*/ 1117159 h 1186448"/>
                <a:gd name="connsiteX4" fmla="*/ 144189 w 160964"/>
                <a:gd name="connsiteY4" fmla="*/ 1180366 h 1186448"/>
                <a:gd name="connsiteX5" fmla="*/ 160965 w 160964"/>
                <a:gd name="connsiteY5" fmla="*/ 878332 h 1186448"/>
                <a:gd name="connsiteX6" fmla="*/ 128054 w 160964"/>
                <a:gd name="connsiteY6" fmla="*/ 442146 h 1186448"/>
                <a:gd name="connsiteX7" fmla="*/ 123569 w 160964"/>
                <a:gd name="connsiteY7" fmla="*/ 214556 h 1186448"/>
                <a:gd name="connsiteX8" fmla="*/ 140044 w 160964"/>
                <a:gd name="connsiteY8" fmla="*/ 0 h 1186448"/>
                <a:gd name="connsiteX9" fmla="*/ 14553 w 160964"/>
                <a:gd name="connsiteY9" fmla="*/ 382967 h 1186448"/>
                <a:gd name="connsiteX10" fmla="*/ 0 w 160964"/>
                <a:gd name="connsiteY10" fmla="*/ 546226 h 118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0964" h="1186448">
                  <a:moveTo>
                    <a:pt x="0" y="546226"/>
                  </a:moveTo>
                  <a:lnTo>
                    <a:pt x="1653" y="762183"/>
                  </a:lnTo>
                  <a:cubicBezTo>
                    <a:pt x="11524" y="774125"/>
                    <a:pt x="38092" y="966118"/>
                    <a:pt x="46729" y="1005228"/>
                  </a:cubicBezTo>
                  <a:cubicBezTo>
                    <a:pt x="55492" y="1044891"/>
                    <a:pt x="65751" y="1079023"/>
                    <a:pt x="77536" y="1117159"/>
                  </a:cubicBezTo>
                  <a:cubicBezTo>
                    <a:pt x="92453" y="1165425"/>
                    <a:pt x="90808" y="1201258"/>
                    <a:pt x="144189" y="1180366"/>
                  </a:cubicBezTo>
                  <a:cubicBezTo>
                    <a:pt x="166225" y="1081120"/>
                    <a:pt x="155539" y="980798"/>
                    <a:pt x="160965" y="878332"/>
                  </a:cubicBezTo>
                  <a:cubicBezTo>
                    <a:pt x="150421" y="733615"/>
                    <a:pt x="137751" y="587180"/>
                    <a:pt x="128054" y="442146"/>
                  </a:cubicBezTo>
                  <a:cubicBezTo>
                    <a:pt x="123023" y="366831"/>
                    <a:pt x="120904" y="290203"/>
                    <a:pt x="123569" y="214556"/>
                  </a:cubicBezTo>
                  <a:cubicBezTo>
                    <a:pt x="125016" y="173658"/>
                    <a:pt x="147321" y="22269"/>
                    <a:pt x="140044" y="0"/>
                  </a:cubicBezTo>
                  <a:cubicBezTo>
                    <a:pt x="87850" y="17339"/>
                    <a:pt x="25658" y="300997"/>
                    <a:pt x="14553" y="382967"/>
                  </a:cubicBezTo>
                  <a:cubicBezTo>
                    <a:pt x="8123" y="430409"/>
                    <a:pt x="12964" y="507125"/>
                    <a:pt x="0" y="546226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3253036-AB43-9D03-2EF6-20EFC257A76D}"/>
                </a:ext>
              </a:extLst>
            </p:cNvPr>
            <p:cNvSpPr/>
            <p:nvPr/>
          </p:nvSpPr>
          <p:spPr>
            <a:xfrm>
              <a:off x="2256767" y="4260788"/>
              <a:ext cx="144671" cy="1370658"/>
            </a:xfrm>
            <a:custGeom>
              <a:avLst/>
              <a:gdLst>
                <a:gd name="connsiteX0" fmla="*/ 1699 w 144671"/>
                <a:gd name="connsiteY0" fmla="*/ 849162 h 1370658"/>
                <a:gd name="connsiteX1" fmla="*/ 11285 w 144671"/>
                <a:gd name="connsiteY1" fmla="*/ 1140283 h 1370658"/>
                <a:gd name="connsiteX2" fmla="*/ 97372 w 144671"/>
                <a:gd name="connsiteY2" fmla="*/ 1368514 h 1370658"/>
                <a:gd name="connsiteX3" fmla="*/ 110359 w 144671"/>
                <a:gd name="connsiteY3" fmla="*/ 1353533 h 1370658"/>
                <a:gd name="connsiteX4" fmla="*/ 115547 w 144671"/>
                <a:gd name="connsiteY4" fmla="*/ 1341140 h 1370658"/>
                <a:gd name="connsiteX5" fmla="*/ 117454 w 144671"/>
                <a:gd name="connsiteY5" fmla="*/ 1336764 h 1370658"/>
                <a:gd name="connsiteX6" fmla="*/ 119431 w 144671"/>
                <a:gd name="connsiteY6" fmla="*/ 1332356 h 1370658"/>
                <a:gd name="connsiteX7" fmla="*/ 128440 w 144671"/>
                <a:gd name="connsiteY7" fmla="*/ 1353881 h 1370658"/>
                <a:gd name="connsiteX8" fmla="*/ 142946 w 144671"/>
                <a:gd name="connsiteY8" fmla="*/ 1370659 h 1370658"/>
                <a:gd name="connsiteX9" fmla="*/ 113831 w 144671"/>
                <a:gd name="connsiteY9" fmla="*/ 1248503 h 1370658"/>
                <a:gd name="connsiteX10" fmla="*/ 114527 w 144671"/>
                <a:gd name="connsiteY10" fmla="*/ 1082632 h 1370658"/>
                <a:gd name="connsiteX11" fmla="*/ 109465 w 144671"/>
                <a:gd name="connsiteY11" fmla="*/ 951803 h 1370658"/>
                <a:gd name="connsiteX12" fmla="*/ 108120 w 144671"/>
                <a:gd name="connsiteY12" fmla="*/ 529964 h 1370658"/>
                <a:gd name="connsiteX13" fmla="*/ 116987 w 144671"/>
                <a:gd name="connsiteY13" fmla="*/ 256230 h 1370658"/>
                <a:gd name="connsiteX14" fmla="*/ 139070 w 144671"/>
                <a:gd name="connsiteY14" fmla="*/ 0 h 1370658"/>
                <a:gd name="connsiteX15" fmla="*/ 112494 w 144671"/>
                <a:gd name="connsiteY15" fmla="*/ 32304 h 1370658"/>
                <a:gd name="connsiteX16" fmla="*/ 59019 w 144671"/>
                <a:gd name="connsiteY16" fmla="*/ 167034 h 1370658"/>
                <a:gd name="connsiteX17" fmla="*/ 15414 w 144671"/>
                <a:gd name="connsiteY17" fmla="*/ 612867 h 1370658"/>
                <a:gd name="connsiteX18" fmla="*/ 8343 w 144671"/>
                <a:gd name="connsiteY18" fmla="*/ 727529 h 1370658"/>
                <a:gd name="connsiteX19" fmla="*/ 1699 w 144671"/>
                <a:gd name="connsiteY19" fmla="*/ 849154 h 137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671" h="1370658">
                  <a:moveTo>
                    <a:pt x="1699" y="849162"/>
                  </a:moveTo>
                  <a:cubicBezTo>
                    <a:pt x="86" y="950347"/>
                    <a:pt x="-3909" y="1039827"/>
                    <a:pt x="11285" y="1140283"/>
                  </a:cubicBezTo>
                  <a:cubicBezTo>
                    <a:pt x="18522" y="1188114"/>
                    <a:pt x="49211" y="1356192"/>
                    <a:pt x="97372" y="1368514"/>
                  </a:cubicBezTo>
                  <a:cubicBezTo>
                    <a:pt x="109710" y="1360062"/>
                    <a:pt x="104126" y="1365158"/>
                    <a:pt x="110359" y="1353533"/>
                  </a:cubicBezTo>
                  <a:lnTo>
                    <a:pt x="115547" y="1341140"/>
                  </a:lnTo>
                  <a:cubicBezTo>
                    <a:pt x="116085" y="1339898"/>
                    <a:pt x="117011" y="1337793"/>
                    <a:pt x="117454" y="1336764"/>
                  </a:cubicBezTo>
                  <a:cubicBezTo>
                    <a:pt x="117897" y="1335727"/>
                    <a:pt x="118529" y="1333694"/>
                    <a:pt x="119431" y="1332356"/>
                  </a:cubicBezTo>
                  <a:cubicBezTo>
                    <a:pt x="122168" y="1339510"/>
                    <a:pt x="124770" y="1347598"/>
                    <a:pt x="128440" y="1353881"/>
                  </a:cubicBezTo>
                  <a:lnTo>
                    <a:pt x="142946" y="1370659"/>
                  </a:lnTo>
                  <a:cubicBezTo>
                    <a:pt x="153125" y="1343752"/>
                    <a:pt x="115002" y="1308077"/>
                    <a:pt x="113831" y="1248503"/>
                  </a:cubicBezTo>
                  <a:cubicBezTo>
                    <a:pt x="112803" y="1195877"/>
                    <a:pt x="112605" y="1135020"/>
                    <a:pt x="114527" y="1082632"/>
                  </a:cubicBezTo>
                  <a:cubicBezTo>
                    <a:pt x="105265" y="1052243"/>
                    <a:pt x="104585" y="985681"/>
                    <a:pt x="109465" y="951803"/>
                  </a:cubicBezTo>
                  <a:cubicBezTo>
                    <a:pt x="114931" y="913865"/>
                    <a:pt x="107717" y="592838"/>
                    <a:pt x="108120" y="529964"/>
                  </a:cubicBezTo>
                  <a:cubicBezTo>
                    <a:pt x="108706" y="439352"/>
                    <a:pt x="110928" y="346430"/>
                    <a:pt x="116987" y="256230"/>
                  </a:cubicBezTo>
                  <a:cubicBezTo>
                    <a:pt x="121147" y="194360"/>
                    <a:pt x="143033" y="48685"/>
                    <a:pt x="139070" y="0"/>
                  </a:cubicBezTo>
                  <a:cubicBezTo>
                    <a:pt x="122642" y="10027"/>
                    <a:pt x="122183" y="12622"/>
                    <a:pt x="112494" y="32304"/>
                  </a:cubicBezTo>
                  <a:cubicBezTo>
                    <a:pt x="83886" y="90390"/>
                    <a:pt x="78634" y="100591"/>
                    <a:pt x="59019" y="167034"/>
                  </a:cubicBezTo>
                  <a:cubicBezTo>
                    <a:pt x="20302" y="298156"/>
                    <a:pt x="21370" y="474172"/>
                    <a:pt x="15414" y="612867"/>
                  </a:cubicBezTo>
                  <a:cubicBezTo>
                    <a:pt x="13769" y="651114"/>
                    <a:pt x="10660" y="689322"/>
                    <a:pt x="8343" y="727529"/>
                  </a:cubicBezTo>
                  <a:cubicBezTo>
                    <a:pt x="4127" y="796790"/>
                    <a:pt x="15533" y="823823"/>
                    <a:pt x="1699" y="849154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8445C9A-C261-C1BF-C0F1-4E1E5C100302}"/>
                </a:ext>
              </a:extLst>
            </p:cNvPr>
            <p:cNvSpPr/>
            <p:nvPr/>
          </p:nvSpPr>
          <p:spPr>
            <a:xfrm>
              <a:off x="5168503" y="4621146"/>
              <a:ext cx="547084" cy="1494122"/>
            </a:xfrm>
            <a:custGeom>
              <a:avLst/>
              <a:gdLst>
                <a:gd name="connsiteX0" fmla="*/ 302062 w 547084"/>
                <a:gd name="connsiteY0" fmla="*/ 742810 h 1494122"/>
                <a:gd name="connsiteX1" fmla="*/ 67373 w 547084"/>
                <a:gd name="connsiteY1" fmla="*/ 1297195 h 1494122"/>
                <a:gd name="connsiteX2" fmla="*/ 29408 w 547084"/>
                <a:gd name="connsiteY2" fmla="*/ 1390371 h 1494122"/>
                <a:gd name="connsiteX3" fmla="*/ 3860 w 547084"/>
                <a:gd name="connsiteY3" fmla="*/ 1494104 h 1494122"/>
                <a:gd name="connsiteX4" fmla="*/ 35356 w 547084"/>
                <a:gd name="connsiteY4" fmla="*/ 1464792 h 1494122"/>
                <a:gd name="connsiteX5" fmla="*/ 387673 w 547084"/>
                <a:gd name="connsiteY5" fmla="*/ 762562 h 1494122"/>
                <a:gd name="connsiteX6" fmla="*/ 436720 w 547084"/>
                <a:gd name="connsiteY6" fmla="*/ 606101 h 1494122"/>
                <a:gd name="connsiteX7" fmla="*/ 482800 w 547084"/>
                <a:gd name="connsiteY7" fmla="*/ 449861 h 1494122"/>
                <a:gd name="connsiteX8" fmla="*/ 541156 w 547084"/>
                <a:gd name="connsiteY8" fmla="*/ 112200 h 1494122"/>
                <a:gd name="connsiteX9" fmla="*/ 535706 w 547084"/>
                <a:gd name="connsiteY9" fmla="*/ 0 h 1494122"/>
                <a:gd name="connsiteX10" fmla="*/ 520251 w 547084"/>
                <a:gd name="connsiteY10" fmla="*/ 17275 h 1494122"/>
                <a:gd name="connsiteX11" fmla="*/ 514557 w 547084"/>
                <a:gd name="connsiteY11" fmla="*/ 40423 h 1494122"/>
                <a:gd name="connsiteX12" fmla="*/ 363708 w 547084"/>
                <a:gd name="connsiteY12" fmla="*/ 562085 h 1494122"/>
                <a:gd name="connsiteX13" fmla="*/ 302062 w 547084"/>
                <a:gd name="connsiteY13" fmla="*/ 742826 h 149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084" h="1494122">
                  <a:moveTo>
                    <a:pt x="302062" y="742810"/>
                  </a:moveTo>
                  <a:cubicBezTo>
                    <a:pt x="269206" y="873402"/>
                    <a:pt x="132088" y="1148822"/>
                    <a:pt x="67373" y="1297195"/>
                  </a:cubicBezTo>
                  <a:cubicBezTo>
                    <a:pt x="54417" y="1326903"/>
                    <a:pt x="41533" y="1359611"/>
                    <a:pt x="29408" y="1390371"/>
                  </a:cubicBezTo>
                  <a:cubicBezTo>
                    <a:pt x="18754" y="1417388"/>
                    <a:pt x="-10424" y="1466319"/>
                    <a:pt x="3860" y="1494104"/>
                  </a:cubicBezTo>
                  <a:cubicBezTo>
                    <a:pt x="21680" y="1494697"/>
                    <a:pt x="25350" y="1480674"/>
                    <a:pt x="35356" y="1464792"/>
                  </a:cubicBezTo>
                  <a:cubicBezTo>
                    <a:pt x="162065" y="1263712"/>
                    <a:pt x="319858" y="982951"/>
                    <a:pt x="387673" y="762562"/>
                  </a:cubicBezTo>
                  <a:cubicBezTo>
                    <a:pt x="400407" y="712335"/>
                    <a:pt x="422024" y="662953"/>
                    <a:pt x="436720" y="606101"/>
                  </a:cubicBezTo>
                  <a:cubicBezTo>
                    <a:pt x="446844" y="566928"/>
                    <a:pt x="459800" y="478659"/>
                    <a:pt x="482800" y="449861"/>
                  </a:cubicBezTo>
                  <a:cubicBezTo>
                    <a:pt x="509407" y="385871"/>
                    <a:pt x="534622" y="194629"/>
                    <a:pt x="541156" y="112200"/>
                  </a:cubicBezTo>
                  <a:cubicBezTo>
                    <a:pt x="543742" y="79651"/>
                    <a:pt x="555757" y="17354"/>
                    <a:pt x="535706" y="0"/>
                  </a:cubicBezTo>
                  <a:cubicBezTo>
                    <a:pt x="516296" y="7439"/>
                    <a:pt x="529592" y="-6529"/>
                    <a:pt x="520251" y="17275"/>
                  </a:cubicBezTo>
                  <a:cubicBezTo>
                    <a:pt x="518274" y="22332"/>
                    <a:pt x="515988" y="34567"/>
                    <a:pt x="514557" y="40423"/>
                  </a:cubicBezTo>
                  <a:cubicBezTo>
                    <a:pt x="468880" y="227763"/>
                    <a:pt x="420766" y="379690"/>
                    <a:pt x="363708" y="562085"/>
                  </a:cubicBezTo>
                  <a:lnTo>
                    <a:pt x="302062" y="742826"/>
                  </a:ln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22182EE-2CEC-8FCB-8479-73EBE9A25DE8}"/>
                </a:ext>
              </a:extLst>
            </p:cNvPr>
            <p:cNvSpPr/>
            <p:nvPr/>
          </p:nvSpPr>
          <p:spPr>
            <a:xfrm>
              <a:off x="4528395" y="4861200"/>
              <a:ext cx="604840" cy="1242848"/>
            </a:xfrm>
            <a:custGeom>
              <a:avLst/>
              <a:gdLst>
                <a:gd name="connsiteX0" fmla="*/ 41048 w 604840"/>
                <a:gd name="connsiteY0" fmla="*/ 1135614 h 1242848"/>
                <a:gd name="connsiteX1" fmla="*/ 33922 w 604840"/>
                <a:gd name="connsiteY1" fmla="*/ 1233221 h 1242848"/>
                <a:gd name="connsiteX2" fmla="*/ 108025 w 604840"/>
                <a:gd name="connsiteY2" fmla="*/ 1158524 h 1242848"/>
                <a:gd name="connsiteX3" fmla="*/ 200874 w 604840"/>
                <a:gd name="connsiteY3" fmla="*/ 1057632 h 1242848"/>
                <a:gd name="connsiteX4" fmla="*/ 206972 w 604840"/>
                <a:gd name="connsiteY4" fmla="*/ 1035893 h 1242848"/>
                <a:gd name="connsiteX5" fmla="*/ 604840 w 604840"/>
                <a:gd name="connsiteY5" fmla="*/ 0 h 1242848"/>
                <a:gd name="connsiteX6" fmla="*/ 588136 w 604840"/>
                <a:gd name="connsiteY6" fmla="*/ 13849 h 1242848"/>
                <a:gd name="connsiteX7" fmla="*/ 471385 w 604840"/>
                <a:gd name="connsiteY7" fmla="*/ 296747 h 1242848"/>
                <a:gd name="connsiteX8" fmla="*/ 62918 w 604840"/>
                <a:gd name="connsiteY8" fmla="*/ 1096528 h 1242848"/>
                <a:gd name="connsiteX9" fmla="*/ 52818 w 604840"/>
                <a:gd name="connsiteY9" fmla="*/ 1114223 h 1242848"/>
                <a:gd name="connsiteX10" fmla="*/ 41040 w 604840"/>
                <a:gd name="connsiteY10" fmla="*/ 1135598 h 124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840" h="1242848">
                  <a:moveTo>
                    <a:pt x="41048" y="1135614"/>
                  </a:moveTo>
                  <a:cubicBezTo>
                    <a:pt x="-30809" y="1247886"/>
                    <a:pt x="8279" y="1254541"/>
                    <a:pt x="33922" y="1233221"/>
                  </a:cubicBezTo>
                  <a:lnTo>
                    <a:pt x="108025" y="1158524"/>
                  </a:lnTo>
                  <a:cubicBezTo>
                    <a:pt x="131801" y="1136674"/>
                    <a:pt x="172788" y="1069875"/>
                    <a:pt x="200874" y="1057632"/>
                  </a:cubicBezTo>
                  <a:lnTo>
                    <a:pt x="206972" y="1035893"/>
                  </a:lnTo>
                  <a:cubicBezTo>
                    <a:pt x="371670" y="825263"/>
                    <a:pt x="570964" y="344823"/>
                    <a:pt x="604840" y="0"/>
                  </a:cubicBezTo>
                  <a:cubicBezTo>
                    <a:pt x="583438" y="11166"/>
                    <a:pt x="599359" y="-617"/>
                    <a:pt x="588136" y="13849"/>
                  </a:cubicBezTo>
                  <a:lnTo>
                    <a:pt x="471385" y="296747"/>
                  </a:lnTo>
                  <a:cubicBezTo>
                    <a:pt x="309660" y="719069"/>
                    <a:pt x="274368" y="747566"/>
                    <a:pt x="62918" y="1096528"/>
                  </a:cubicBezTo>
                  <a:cubicBezTo>
                    <a:pt x="57943" y="1104727"/>
                    <a:pt x="56527" y="1107275"/>
                    <a:pt x="52818" y="1114223"/>
                  </a:cubicBezTo>
                  <a:lnTo>
                    <a:pt x="41040" y="1135598"/>
                  </a:ln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4AAEB95-5BBC-EB12-A25D-5FDDF25DCEC8}"/>
                </a:ext>
              </a:extLst>
            </p:cNvPr>
            <p:cNvSpPr/>
            <p:nvPr/>
          </p:nvSpPr>
          <p:spPr>
            <a:xfrm>
              <a:off x="3312652" y="4852518"/>
              <a:ext cx="157695" cy="1238924"/>
            </a:xfrm>
            <a:custGeom>
              <a:avLst/>
              <a:gdLst>
                <a:gd name="connsiteX0" fmla="*/ 53720 w 157695"/>
                <a:gd name="connsiteY0" fmla="*/ 332707 h 1238924"/>
                <a:gd name="connsiteX1" fmla="*/ 49742 w 157695"/>
                <a:gd name="connsiteY1" fmla="*/ 650774 h 1238924"/>
                <a:gd name="connsiteX2" fmla="*/ 32831 w 157695"/>
                <a:gd name="connsiteY2" fmla="*/ 734920 h 1238924"/>
                <a:gd name="connsiteX3" fmla="*/ 27785 w 157695"/>
                <a:gd name="connsiteY3" fmla="*/ 540077 h 1238924"/>
                <a:gd name="connsiteX4" fmla="*/ 25831 w 157695"/>
                <a:gd name="connsiteY4" fmla="*/ 544763 h 1238924"/>
                <a:gd name="connsiteX5" fmla="*/ 284 w 157695"/>
                <a:gd name="connsiteY5" fmla="*/ 821749 h 1238924"/>
                <a:gd name="connsiteX6" fmla="*/ 22312 w 157695"/>
                <a:gd name="connsiteY6" fmla="*/ 1112554 h 1238924"/>
                <a:gd name="connsiteX7" fmla="*/ 55254 w 157695"/>
                <a:gd name="connsiteY7" fmla="*/ 1237036 h 1238924"/>
                <a:gd name="connsiteX8" fmla="*/ 75993 w 157695"/>
                <a:gd name="connsiteY8" fmla="*/ 1235603 h 1238924"/>
                <a:gd name="connsiteX9" fmla="*/ 86512 w 157695"/>
                <a:gd name="connsiteY9" fmla="*/ 1222973 h 1238924"/>
                <a:gd name="connsiteX10" fmla="*/ 87999 w 157695"/>
                <a:gd name="connsiteY10" fmla="*/ 1147785 h 1238924"/>
                <a:gd name="connsiteX11" fmla="*/ 147636 w 157695"/>
                <a:gd name="connsiteY11" fmla="*/ 154855 h 1238924"/>
                <a:gd name="connsiteX12" fmla="*/ 146782 w 157695"/>
                <a:gd name="connsiteY12" fmla="*/ 0 h 1238924"/>
                <a:gd name="connsiteX13" fmla="*/ 115065 w 157695"/>
                <a:gd name="connsiteY13" fmla="*/ 72110 h 1238924"/>
                <a:gd name="connsiteX14" fmla="*/ 67656 w 157695"/>
                <a:gd name="connsiteY14" fmla="*/ 286966 h 1238924"/>
                <a:gd name="connsiteX15" fmla="*/ 53712 w 157695"/>
                <a:gd name="connsiteY15" fmla="*/ 332699 h 123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7695" h="1238924">
                  <a:moveTo>
                    <a:pt x="53720" y="332707"/>
                  </a:moveTo>
                  <a:lnTo>
                    <a:pt x="49742" y="650774"/>
                  </a:lnTo>
                  <a:cubicBezTo>
                    <a:pt x="47242" y="696476"/>
                    <a:pt x="52668" y="726611"/>
                    <a:pt x="32831" y="734920"/>
                  </a:cubicBezTo>
                  <a:cubicBezTo>
                    <a:pt x="18926" y="715199"/>
                    <a:pt x="26322" y="574138"/>
                    <a:pt x="27785" y="540077"/>
                  </a:cubicBezTo>
                  <a:cubicBezTo>
                    <a:pt x="26978" y="541565"/>
                    <a:pt x="26116" y="542198"/>
                    <a:pt x="25831" y="544763"/>
                  </a:cubicBezTo>
                  <a:lnTo>
                    <a:pt x="284" y="821749"/>
                  </a:lnTo>
                  <a:cubicBezTo>
                    <a:pt x="-1409" y="918716"/>
                    <a:pt x="4286" y="1018887"/>
                    <a:pt x="22312" y="1112554"/>
                  </a:cubicBezTo>
                  <a:cubicBezTo>
                    <a:pt x="29826" y="1151441"/>
                    <a:pt x="37933" y="1208887"/>
                    <a:pt x="55254" y="1237036"/>
                  </a:cubicBezTo>
                  <a:cubicBezTo>
                    <a:pt x="68321" y="1238476"/>
                    <a:pt x="64572" y="1241064"/>
                    <a:pt x="75993" y="1235603"/>
                  </a:cubicBezTo>
                  <a:cubicBezTo>
                    <a:pt x="88490" y="1229629"/>
                    <a:pt x="81988" y="1236173"/>
                    <a:pt x="86512" y="1222973"/>
                  </a:cubicBezTo>
                  <a:cubicBezTo>
                    <a:pt x="81711" y="1200459"/>
                    <a:pt x="82637" y="1170790"/>
                    <a:pt x="87999" y="1147785"/>
                  </a:cubicBezTo>
                  <a:lnTo>
                    <a:pt x="147636" y="154855"/>
                  </a:lnTo>
                  <a:cubicBezTo>
                    <a:pt x="150334" y="114883"/>
                    <a:pt x="169364" y="28395"/>
                    <a:pt x="146782" y="0"/>
                  </a:cubicBezTo>
                  <a:cubicBezTo>
                    <a:pt x="120926" y="4361"/>
                    <a:pt x="131343" y="1282"/>
                    <a:pt x="115065" y="72110"/>
                  </a:cubicBezTo>
                  <a:lnTo>
                    <a:pt x="67656" y="286966"/>
                  </a:lnTo>
                  <a:cubicBezTo>
                    <a:pt x="64382" y="304360"/>
                    <a:pt x="62863" y="319104"/>
                    <a:pt x="53712" y="332699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34D123B-D0A9-7A37-AE76-4FCE42263215}"/>
                </a:ext>
              </a:extLst>
            </p:cNvPr>
            <p:cNvSpPr/>
            <p:nvPr/>
          </p:nvSpPr>
          <p:spPr>
            <a:xfrm>
              <a:off x="2424502" y="4412905"/>
              <a:ext cx="122929" cy="930483"/>
            </a:xfrm>
            <a:custGeom>
              <a:avLst/>
              <a:gdLst>
                <a:gd name="connsiteX0" fmla="*/ 33820 w 122929"/>
                <a:gd name="connsiteY0" fmla="*/ 862046 h 930483"/>
                <a:gd name="connsiteX1" fmla="*/ 43335 w 122929"/>
                <a:gd name="connsiteY1" fmla="*/ 925695 h 930483"/>
                <a:gd name="connsiteX2" fmla="*/ 54479 w 122929"/>
                <a:gd name="connsiteY2" fmla="*/ 930483 h 930483"/>
                <a:gd name="connsiteX3" fmla="*/ 89036 w 122929"/>
                <a:gd name="connsiteY3" fmla="*/ 839151 h 930483"/>
                <a:gd name="connsiteX4" fmla="*/ 119653 w 122929"/>
                <a:gd name="connsiteY4" fmla="*/ 103511 h 930483"/>
                <a:gd name="connsiteX5" fmla="*/ 89162 w 122929"/>
                <a:gd name="connsiteY5" fmla="*/ 0 h 930483"/>
                <a:gd name="connsiteX6" fmla="*/ 909 w 122929"/>
                <a:gd name="connsiteY6" fmla="*/ 400646 h 930483"/>
                <a:gd name="connsiteX7" fmla="*/ 33820 w 122929"/>
                <a:gd name="connsiteY7" fmla="*/ 862038 h 93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929" h="930483">
                  <a:moveTo>
                    <a:pt x="33820" y="862046"/>
                  </a:moveTo>
                  <a:cubicBezTo>
                    <a:pt x="48595" y="886206"/>
                    <a:pt x="32452" y="894144"/>
                    <a:pt x="43335" y="925695"/>
                  </a:cubicBezTo>
                  <a:lnTo>
                    <a:pt x="54479" y="930483"/>
                  </a:lnTo>
                  <a:cubicBezTo>
                    <a:pt x="87090" y="928394"/>
                    <a:pt x="81221" y="906275"/>
                    <a:pt x="89036" y="839151"/>
                  </a:cubicBezTo>
                  <a:cubicBezTo>
                    <a:pt x="106658" y="687857"/>
                    <a:pt x="132016" y="241660"/>
                    <a:pt x="119653" y="103511"/>
                  </a:cubicBezTo>
                  <a:cubicBezTo>
                    <a:pt x="116822" y="71896"/>
                    <a:pt x="117241" y="14538"/>
                    <a:pt x="89162" y="0"/>
                  </a:cubicBezTo>
                  <a:cubicBezTo>
                    <a:pt x="34200" y="26368"/>
                    <a:pt x="2673" y="354288"/>
                    <a:pt x="909" y="400646"/>
                  </a:cubicBezTo>
                  <a:cubicBezTo>
                    <a:pt x="-3505" y="516906"/>
                    <a:pt x="8265" y="751547"/>
                    <a:pt x="33820" y="862038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4DB0EFF-04B5-72EF-CEB3-A004C4B32DA0}"/>
                </a:ext>
              </a:extLst>
            </p:cNvPr>
            <p:cNvSpPr/>
            <p:nvPr/>
          </p:nvSpPr>
          <p:spPr>
            <a:xfrm>
              <a:off x="5208003" y="4707120"/>
              <a:ext cx="638752" cy="1554358"/>
            </a:xfrm>
            <a:custGeom>
              <a:avLst/>
              <a:gdLst>
                <a:gd name="connsiteX0" fmla="*/ 500263 w 638752"/>
                <a:gd name="connsiteY0" fmla="*/ 382374 h 1554358"/>
                <a:gd name="connsiteX1" fmla="*/ 239315 w 638752"/>
                <a:gd name="connsiteY1" fmla="*/ 1116843 h 1554358"/>
                <a:gd name="connsiteX2" fmla="*/ 237315 w 638752"/>
                <a:gd name="connsiteY2" fmla="*/ 1112387 h 1554358"/>
                <a:gd name="connsiteX3" fmla="*/ 235614 w 638752"/>
                <a:gd name="connsiteY3" fmla="*/ 1107877 h 1554358"/>
                <a:gd name="connsiteX4" fmla="*/ 247431 w 638752"/>
                <a:gd name="connsiteY4" fmla="*/ 1030022 h 1554358"/>
                <a:gd name="connsiteX5" fmla="*/ 191147 w 638752"/>
                <a:gd name="connsiteY5" fmla="*/ 1158081 h 1554358"/>
                <a:gd name="connsiteX6" fmla="*/ 128607 w 638752"/>
                <a:gd name="connsiteY6" fmla="*/ 1288950 h 1554358"/>
                <a:gd name="connsiteX7" fmla="*/ 0 w 638752"/>
                <a:gd name="connsiteY7" fmla="*/ 1548661 h 1554358"/>
                <a:gd name="connsiteX8" fmla="*/ 29027 w 638752"/>
                <a:gd name="connsiteY8" fmla="*/ 1554359 h 1554358"/>
                <a:gd name="connsiteX9" fmla="*/ 63774 w 638752"/>
                <a:gd name="connsiteY9" fmla="*/ 1497357 h 1554358"/>
                <a:gd name="connsiteX10" fmla="*/ 146348 w 638752"/>
                <a:gd name="connsiteY10" fmla="*/ 1358186 h 1554358"/>
                <a:gd name="connsiteX11" fmla="*/ 546676 w 638752"/>
                <a:gd name="connsiteY11" fmla="*/ 430592 h 1554358"/>
                <a:gd name="connsiteX12" fmla="*/ 593073 w 638752"/>
                <a:gd name="connsiteY12" fmla="*/ 261777 h 1554358"/>
                <a:gd name="connsiteX13" fmla="*/ 637658 w 638752"/>
                <a:gd name="connsiteY13" fmla="*/ 0 h 1554358"/>
                <a:gd name="connsiteX14" fmla="*/ 500271 w 638752"/>
                <a:gd name="connsiteY14" fmla="*/ 382374 h 155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8752" h="1554358">
                  <a:moveTo>
                    <a:pt x="500263" y="382374"/>
                  </a:moveTo>
                  <a:cubicBezTo>
                    <a:pt x="490788" y="459057"/>
                    <a:pt x="305027" y="1164238"/>
                    <a:pt x="239315" y="1116843"/>
                  </a:cubicBezTo>
                  <a:cubicBezTo>
                    <a:pt x="238406" y="1115490"/>
                    <a:pt x="237504" y="1111572"/>
                    <a:pt x="237315" y="1112387"/>
                  </a:cubicBezTo>
                  <a:cubicBezTo>
                    <a:pt x="237125" y="1113187"/>
                    <a:pt x="235804" y="1109000"/>
                    <a:pt x="235614" y="1107877"/>
                  </a:cubicBezTo>
                  <a:cubicBezTo>
                    <a:pt x="230172" y="1076950"/>
                    <a:pt x="249740" y="1065032"/>
                    <a:pt x="247431" y="1030022"/>
                  </a:cubicBezTo>
                  <a:cubicBezTo>
                    <a:pt x="241997" y="1052829"/>
                    <a:pt x="203549" y="1132330"/>
                    <a:pt x="191147" y="1158081"/>
                  </a:cubicBezTo>
                  <a:cubicBezTo>
                    <a:pt x="169341" y="1203347"/>
                    <a:pt x="149963" y="1244095"/>
                    <a:pt x="128607" y="1288950"/>
                  </a:cubicBezTo>
                  <a:lnTo>
                    <a:pt x="0" y="1548661"/>
                  </a:lnTo>
                  <a:cubicBezTo>
                    <a:pt x="12876" y="1554525"/>
                    <a:pt x="9808" y="1553931"/>
                    <a:pt x="29027" y="1554359"/>
                  </a:cubicBezTo>
                  <a:cubicBezTo>
                    <a:pt x="34002" y="1535714"/>
                    <a:pt x="52653" y="1512527"/>
                    <a:pt x="63774" y="1497357"/>
                  </a:cubicBezTo>
                  <a:cubicBezTo>
                    <a:pt x="85778" y="1452280"/>
                    <a:pt x="120595" y="1403469"/>
                    <a:pt x="146348" y="1358186"/>
                  </a:cubicBezTo>
                  <a:cubicBezTo>
                    <a:pt x="320110" y="1052695"/>
                    <a:pt x="446899" y="771015"/>
                    <a:pt x="546676" y="430592"/>
                  </a:cubicBezTo>
                  <a:cubicBezTo>
                    <a:pt x="562803" y="375599"/>
                    <a:pt x="575862" y="314482"/>
                    <a:pt x="593073" y="261777"/>
                  </a:cubicBezTo>
                  <a:cubicBezTo>
                    <a:pt x="602627" y="208423"/>
                    <a:pt x="646161" y="43763"/>
                    <a:pt x="637658" y="0"/>
                  </a:cubicBezTo>
                  <a:cubicBezTo>
                    <a:pt x="607650" y="32691"/>
                    <a:pt x="527361" y="353291"/>
                    <a:pt x="500271" y="382374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52DA7DA-DB7A-1C48-1ABA-0E43BA63474D}"/>
                </a:ext>
              </a:extLst>
            </p:cNvPr>
            <p:cNvSpPr/>
            <p:nvPr/>
          </p:nvSpPr>
          <p:spPr>
            <a:xfrm>
              <a:off x="4925611" y="4990628"/>
              <a:ext cx="224300" cy="1008637"/>
            </a:xfrm>
            <a:custGeom>
              <a:avLst/>
              <a:gdLst>
                <a:gd name="connsiteX0" fmla="*/ 42800 w 224300"/>
                <a:gd name="connsiteY0" fmla="*/ 792294 h 1008637"/>
                <a:gd name="connsiteX1" fmla="*/ 382 w 224300"/>
                <a:gd name="connsiteY1" fmla="*/ 1006304 h 1008637"/>
                <a:gd name="connsiteX2" fmla="*/ 18724 w 224300"/>
                <a:gd name="connsiteY2" fmla="*/ 1006653 h 1008637"/>
                <a:gd name="connsiteX3" fmla="*/ 35555 w 224300"/>
                <a:gd name="connsiteY3" fmla="*/ 1001311 h 1008637"/>
                <a:gd name="connsiteX4" fmla="*/ 58927 w 224300"/>
                <a:gd name="connsiteY4" fmla="*/ 969680 h 1008637"/>
                <a:gd name="connsiteX5" fmla="*/ 135657 w 224300"/>
                <a:gd name="connsiteY5" fmla="*/ 742035 h 1008637"/>
                <a:gd name="connsiteX6" fmla="*/ 165040 w 224300"/>
                <a:gd name="connsiteY6" fmla="*/ 578720 h 1008637"/>
                <a:gd name="connsiteX7" fmla="*/ 221996 w 224300"/>
                <a:gd name="connsiteY7" fmla="*/ 0 h 1008637"/>
                <a:gd name="connsiteX8" fmla="*/ 203172 w 224300"/>
                <a:gd name="connsiteY8" fmla="*/ 39473 h 1008637"/>
                <a:gd name="connsiteX9" fmla="*/ 127890 w 224300"/>
                <a:gd name="connsiteY9" fmla="*/ 391427 h 1008637"/>
                <a:gd name="connsiteX10" fmla="*/ 42800 w 224300"/>
                <a:gd name="connsiteY10" fmla="*/ 792303 h 100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300" h="1008637">
                  <a:moveTo>
                    <a:pt x="42800" y="792294"/>
                  </a:moveTo>
                  <a:cubicBezTo>
                    <a:pt x="37683" y="842206"/>
                    <a:pt x="-4427" y="972086"/>
                    <a:pt x="382" y="1006304"/>
                  </a:cubicBezTo>
                  <a:cubicBezTo>
                    <a:pt x="15552" y="1009786"/>
                    <a:pt x="4851" y="1008916"/>
                    <a:pt x="18724" y="1006653"/>
                  </a:cubicBezTo>
                  <a:lnTo>
                    <a:pt x="35555" y="1001311"/>
                  </a:lnTo>
                  <a:cubicBezTo>
                    <a:pt x="42136" y="998106"/>
                    <a:pt x="47743" y="1004381"/>
                    <a:pt x="58927" y="969680"/>
                  </a:cubicBezTo>
                  <a:lnTo>
                    <a:pt x="135657" y="742035"/>
                  </a:lnTo>
                  <a:cubicBezTo>
                    <a:pt x="124125" y="721459"/>
                    <a:pt x="160445" y="602691"/>
                    <a:pt x="165040" y="578720"/>
                  </a:cubicBezTo>
                  <a:cubicBezTo>
                    <a:pt x="193941" y="427957"/>
                    <a:pt x="234414" y="140895"/>
                    <a:pt x="221996" y="0"/>
                  </a:cubicBezTo>
                  <a:cubicBezTo>
                    <a:pt x="210686" y="6355"/>
                    <a:pt x="212600" y="-3355"/>
                    <a:pt x="203172" y="39473"/>
                  </a:cubicBezTo>
                  <a:lnTo>
                    <a:pt x="127890" y="391427"/>
                  </a:lnTo>
                  <a:cubicBezTo>
                    <a:pt x="103125" y="514326"/>
                    <a:pt x="77420" y="680079"/>
                    <a:pt x="42800" y="792303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15545D01-5CEA-5FD0-05F1-0DFE704C60BF}"/>
                </a:ext>
              </a:extLst>
            </p:cNvPr>
            <p:cNvSpPr/>
            <p:nvPr/>
          </p:nvSpPr>
          <p:spPr>
            <a:xfrm>
              <a:off x="3142232" y="5349063"/>
              <a:ext cx="133117" cy="820049"/>
            </a:xfrm>
            <a:custGeom>
              <a:avLst/>
              <a:gdLst>
                <a:gd name="connsiteX0" fmla="*/ 30738 w 133117"/>
                <a:gd name="connsiteY0" fmla="*/ 544224 h 820049"/>
                <a:gd name="connsiteX1" fmla="*/ 133118 w 133117"/>
                <a:gd name="connsiteY1" fmla="*/ 819961 h 820049"/>
                <a:gd name="connsiteX2" fmla="*/ 124750 w 133117"/>
                <a:gd name="connsiteY2" fmla="*/ 589364 h 820049"/>
                <a:gd name="connsiteX3" fmla="*/ 48250 w 133117"/>
                <a:gd name="connsiteY3" fmla="*/ 25601 h 820049"/>
                <a:gd name="connsiteX4" fmla="*/ 41242 w 133117"/>
                <a:gd name="connsiteY4" fmla="*/ 0 h 820049"/>
                <a:gd name="connsiteX5" fmla="*/ 19602 w 133117"/>
                <a:gd name="connsiteY5" fmla="*/ 16722 h 820049"/>
                <a:gd name="connsiteX6" fmla="*/ 10514 w 133117"/>
                <a:gd name="connsiteY6" fmla="*/ 47514 h 820049"/>
                <a:gd name="connsiteX7" fmla="*/ 7698 w 133117"/>
                <a:gd name="connsiteY7" fmla="*/ 264056 h 820049"/>
                <a:gd name="connsiteX8" fmla="*/ 30730 w 133117"/>
                <a:gd name="connsiteY8" fmla="*/ 544224 h 82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117" h="820049">
                  <a:moveTo>
                    <a:pt x="30738" y="544224"/>
                  </a:moveTo>
                  <a:cubicBezTo>
                    <a:pt x="42120" y="605872"/>
                    <a:pt x="68925" y="825105"/>
                    <a:pt x="133118" y="819961"/>
                  </a:cubicBezTo>
                  <a:cubicBezTo>
                    <a:pt x="121048" y="744717"/>
                    <a:pt x="113115" y="666008"/>
                    <a:pt x="124750" y="589364"/>
                  </a:cubicBezTo>
                  <a:cubicBezTo>
                    <a:pt x="112024" y="415706"/>
                    <a:pt x="99092" y="193822"/>
                    <a:pt x="48250" y="25601"/>
                  </a:cubicBezTo>
                  <a:cubicBezTo>
                    <a:pt x="43101" y="8578"/>
                    <a:pt x="51145" y="18953"/>
                    <a:pt x="41242" y="0"/>
                  </a:cubicBezTo>
                  <a:cubicBezTo>
                    <a:pt x="21540" y="6331"/>
                    <a:pt x="33190" y="-7375"/>
                    <a:pt x="19602" y="16722"/>
                  </a:cubicBezTo>
                  <a:cubicBezTo>
                    <a:pt x="17688" y="20117"/>
                    <a:pt x="11851" y="42022"/>
                    <a:pt x="10514" y="47514"/>
                  </a:cubicBezTo>
                  <a:cubicBezTo>
                    <a:pt x="-6563" y="117795"/>
                    <a:pt x="690" y="193118"/>
                    <a:pt x="7698" y="264056"/>
                  </a:cubicBezTo>
                  <a:cubicBezTo>
                    <a:pt x="16826" y="356298"/>
                    <a:pt x="28698" y="450961"/>
                    <a:pt x="30730" y="544224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75CF24B-DBFC-05AC-CC28-3BBDB1DF0C1D}"/>
                </a:ext>
              </a:extLst>
            </p:cNvPr>
            <p:cNvSpPr/>
            <p:nvPr/>
          </p:nvSpPr>
          <p:spPr>
            <a:xfrm>
              <a:off x="2020677" y="4247406"/>
              <a:ext cx="81444" cy="1101515"/>
            </a:xfrm>
            <a:custGeom>
              <a:avLst/>
              <a:gdLst>
                <a:gd name="connsiteX0" fmla="*/ 0 w 81444"/>
                <a:gd name="connsiteY0" fmla="*/ 441694 h 1101515"/>
                <a:gd name="connsiteX1" fmla="*/ 12094 w 81444"/>
                <a:gd name="connsiteY1" fmla="*/ 794700 h 1101515"/>
                <a:gd name="connsiteX2" fmla="*/ 39096 w 81444"/>
                <a:gd name="connsiteY2" fmla="*/ 1042818 h 1101515"/>
                <a:gd name="connsiteX3" fmla="*/ 71375 w 81444"/>
                <a:gd name="connsiteY3" fmla="*/ 1101474 h 1101515"/>
                <a:gd name="connsiteX4" fmla="*/ 69785 w 81444"/>
                <a:gd name="connsiteY4" fmla="*/ 599929 h 1101515"/>
                <a:gd name="connsiteX5" fmla="*/ 77354 w 81444"/>
                <a:gd name="connsiteY5" fmla="*/ 571898 h 1101515"/>
                <a:gd name="connsiteX6" fmla="*/ 73835 w 81444"/>
                <a:gd name="connsiteY6" fmla="*/ 205043 h 1101515"/>
                <a:gd name="connsiteX7" fmla="*/ 76429 w 81444"/>
                <a:gd name="connsiteY7" fmla="*/ 67978 h 1101515"/>
                <a:gd name="connsiteX8" fmla="*/ 77069 w 81444"/>
                <a:gd name="connsiteY8" fmla="*/ 0 h 1101515"/>
                <a:gd name="connsiteX9" fmla="*/ 29597 w 81444"/>
                <a:gd name="connsiteY9" fmla="*/ 206041 h 1101515"/>
                <a:gd name="connsiteX10" fmla="*/ 0 w 81444"/>
                <a:gd name="connsiteY10" fmla="*/ 441678 h 110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444" h="1101515">
                  <a:moveTo>
                    <a:pt x="0" y="441694"/>
                  </a:moveTo>
                  <a:cubicBezTo>
                    <a:pt x="7909" y="464778"/>
                    <a:pt x="7720" y="737112"/>
                    <a:pt x="12094" y="794700"/>
                  </a:cubicBezTo>
                  <a:lnTo>
                    <a:pt x="39096" y="1042818"/>
                  </a:lnTo>
                  <a:cubicBezTo>
                    <a:pt x="43763" y="1076412"/>
                    <a:pt x="37752" y="1102709"/>
                    <a:pt x="71375" y="1101474"/>
                  </a:cubicBezTo>
                  <a:cubicBezTo>
                    <a:pt x="92746" y="1064137"/>
                    <a:pt x="66400" y="690374"/>
                    <a:pt x="69785" y="599929"/>
                  </a:cubicBezTo>
                  <a:cubicBezTo>
                    <a:pt x="70750" y="573956"/>
                    <a:pt x="72703" y="577533"/>
                    <a:pt x="77354" y="571898"/>
                  </a:cubicBezTo>
                  <a:cubicBezTo>
                    <a:pt x="65387" y="545862"/>
                    <a:pt x="60151" y="225374"/>
                    <a:pt x="73835" y="205043"/>
                  </a:cubicBezTo>
                  <a:cubicBezTo>
                    <a:pt x="67143" y="160576"/>
                    <a:pt x="75369" y="113213"/>
                    <a:pt x="76429" y="67978"/>
                  </a:cubicBezTo>
                  <a:cubicBezTo>
                    <a:pt x="78556" y="48503"/>
                    <a:pt x="86189" y="15978"/>
                    <a:pt x="77069" y="0"/>
                  </a:cubicBezTo>
                  <a:cubicBezTo>
                    <a:pt x="57652" y="19744"/>
                    <a:pt x="35600" y="167240"/>
                    <a:pt x="29597" y="206041"/>
                  </a:cubicBezTo>
                  <a:cubicBezTo>
                    <a:pt x="23538" y="245174"/>
                    <a:pt x="9776" y="428336"/>
                    <a:pt x="0" y="441678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6E90D42-1516-35E7-83CE-C054698FB8A9}"/>
                </a:ext>
              </a:extLst>
            </p:cNvPr>
            <p:cNvSpPr/>
            <p:nvPr/>
          </p:nvSpPr>
          <p:spPr>
            <a:xfrm>
              <a:off x="3408189" y="5722090"/>
              <a:ext cx="135192" cy="781961"/>
            </a:xfrm>
            <a:custGeom>
              <a:avLst/>
              <a:gdLst>
                <a:gd name="connsiteX0" fmla="*/ 0 w 135192"/>
                <a:gd name="connsiteY0" fmla="*/ 273149 h 781961"/>
                <a:gd name="connsiteX1" fmla="*/ 2729 w 135192"/>
                <a:gd name="connsiteY1" fmla="*/ 276963 h 781961"/>
                <a:gd name="connsiteX2" fmla="*/ 5149 w 135192"/>
                <a:gd name="connsiteY2" fmla="*/ 280833 h 781961"/>
                <a:gd name="connsiteX3" fmla="*/ 7087 w 135192"/>
                <a:gd name="connsiteY3" fmla="*/ 284742 h 781961"/>
                <a:gd name="connsiteX4" fmla="*/ 9199 w 135192"/>
                <a:gd name="connsiteY4" fmla="*/ 301638 h 781961"/>
                <a:gd name="connsiteX5" fmla="*/ 6573 w 135192"/>
                <a:gd name="connsiteY5" fmla="*/ 339703 h 781961"/>
                <a:gd name="connsiteX6" fmla="*/ 26583 w 135192"/>
                <a:gd name="connsiteY6" fmla="*/ 564578 h 781961"/>
                <a:gd name="connsiteX7" fmla="*/ 88499 w 135192"/>
                <a:gd name="connsiteY7" fmla="*/ 747463 h 781961"/>
                <a:gd name="connsiteX8" fmla="*/ 133321 w 135192"/>
                <a:gd name="connsiteY8" fmla="*/ 780693 h 781961"/>
                <a:gd name="connsiteX9" fmla="*/ 114078 w 135192"/>
                <a:gd name="connsiteY9" fmla="*/ 543235 h 781961"/>
                <a:gd name="connsiteX10" fmla="*/ 98219 w 135192"/>
                <a:gd name="connsiteY10" fmla="*/ 425194 h 781961"/>
                <a:gd name="connsiteX11" fmla="*/ 87747 w 135192"/>
                <a:gd name="connsiteY11" fmla="*/ 299826 h 781961"/>
                <a:gd name="connsiteX12" fmla="*/ 93545 w 135192"/>
                <a:gd name="connsiteY12" fmla="*/ 135949 h 781961"/>
                <a:gd name="connsiteX13" fmla="*/ 107418 w 135192"/>
                <a:gd name="connsiteY13" fmla="*/ 0 h 781961"/>
                <a:gd name="connsiteX14" fmla="*/ 22748 w 135192"/>
                <a:gd name="connsiteY14" fmla="*/ 197589 h 781961"/>
                <a:gd name="connsiteX15" fmla="*/ 0 w 135192"/>
                <a:gd name="connsiteY15" fmla="*/ 273157 h 78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192" h="781961">
                  <a:moveTo>
                    <a:pt x="0" y="273149"/>
                  </a:moveTo>
                  <a:cubicBezTo>
                    <a:pt x="1005" y="274344"/>
                    <a:pt x="2404" y="274739"/>
                    <a:pt x="2729" y="276963"/>
                  </a:cubicBezTo>
                  <a:cubicBezTo>
                    <a:pt x="3037" y="279131"/>
                    <a:pt x="4769" y="279923"/>
                    <a:pt x="5149" y="280833"/>
                  </a:cubicBezTo>
                  <a:cubicBezTo>
                    <a:pt x="5505" y="281696"/>
                    <a:pt x="6715" y="283650"/>
                    <a:pt x="7087" y="284742"/>
                  </a:cubicBezTo>
                  <a:cubicBezTo>
                    <a:pt x="10029" y="293487"/>
                    <a:pt x="9357" y="292751"/>
                    <a:pt x="9199" y="301638"/>
                  </a:cubicBezTo>
                  <a:cubicBezTo>
                    <a:pt x="9009" y="312693"/>
                    <a:pt x="7008" y="327611"/>
                    <a:pt x="6573" y="339703"/>
                  </a:cubicBezTo>
                  <a:cubicBezTo>
                    <a:pt x="3915" y="413079"/>
                    <a:pt x="11160" y="493252"/>
                    <a:pt x="26583" y="564578"/>
                  </a:cubicBezTo>
                  <a:cubicBezTo>
                    <a:pt x="40449" y="628663"/>
                    <a:pt x="59882" y="690129"/>
                    <a:pt x="88499" y="747463"/>
                  </a:cubicBezTo>
                  <a:cubicBezTo>
                    <a:pt x="101510" y="773523"/>
                    <a:pt x="103653" y="786201"/>
                    <a:pt x="133321" y="780693"/>
                  </a:cubicBezTo>
                  <a:cubicBezTo>
                    <a:pt x="145162" y="730220"/>
                    <a:pt x="96218" y="573489"/>
                    <a:pt x="114078" y="543235"/>
                  </a:cubicBezTo>
                  <a:lnTo>
                    <a:pt x="98219" y="425194"/>
                  </a:lnTo>
                  <a:cubicBezTo>
                    <a:pt x="82923" y="397805"/>
                    <a:pt x="87929" y="336023"/>
                    <a:pt x="87747" y="299826"/>
                  </a:cubicBezTo>
                  <a:cubicBezTo>
                    <a:pt x="85438" y="246108"/>
                    <a:pt x="88253" y="189105"/>
                    <a:pt x="93545" y="135949"/>
                  </a:cubicBezTo>
                  <a:cubicBezTo>
                    <a:pt x="97025" y="101034"/>
                    <a:pt x="121774" y="22602"/>
                    <a:pt x="107418" y="0"/>
                  </a:cubicBezTo>
                  <a:cubicBezTo>
                    <a:pt x="70014" y="17877"/>
                    <a:pt x="33378" y="147930"/>
                    <a:pt x="22748" y="197589"/>
                  </a:cubicBezTo>
                  <a:cubicBezTo>
                    <a:pt x="11073" y="252138"/>
                    <a:pt x="20280" y="262687"/>
                    <a:pt x="0" y="273157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1DD25A1-FF2A-09ED-37DE-6BEEC877F6F4}"/>
                </a:ext>
              </a:extLst>
            </p:cNvPr>
            <p:cNvSpPr/>
            <p:nvPr/>
          </p:nvSpPr>
          <p:spPr>
            <a:xfrm>
              <a:off x="2637446" y="1285686"/>
              <a:ext cx="443900" cy="1025099"/>
            </a:xfrm>
            <a:custGeom>
              <a:avLst/>
              <a:gdLst>
                <a:gd name="connsiteX0" fmla="*/ 410302 w 443900"/>
                <a:gd name="connsiteY0" fmla="*/ 49603 h 1025099"/>
                <a:gd name="connsiteX1" fmla="*/ 349162 w 443900"/>
                <a:gd name="connsiteY1" fmla="*/ 162231 h 1025099"/>
                <a:gd name="connsiteX2" fmla="*/ 304173 w 443900"/>
                <a:gd name="connsiteY2" fmla="*/ 256277 h 1025099"/>
                <a:gd name="connsiteX3" fmla="*/ 31139 w 443900"/>
                <a:gd name="connsiteY3" fmla="*/ 922989 h 1025099"/>
                <a:gd name="connsiteX4" fmla="*/ 0 w 443900"/>
                <a:gd name="connsiteY4" fmla="*/ 1025099 h 1025099"/>
                <a:gd name="connsiteX5" fmla="*/ 75741 w 443900"/>
                <a:gd name="connsiteY5" fmla="*/ 905619 h 1025099"/>
                <a:gd name="connsiteX6" fmla="*/ 98860 w 443900"/>
                <a:gd name="connsiteY6" fmla="*/ 853436 h 1025099"/>
                <a:gd name="connsiteX7" fmla="*/ 182407 w 443900"/>
                <a:gd name="connsiteY7" fmla="*/ 681978 h 1025099"/>
                <a:gd name="connsiteX8" fmla="*/ 188940 w 443900"/>
                <a:gd name="connsiteY8" fmla="*/ 671120 h 1025099"/>
                <a:gd name="connsiteX9" fmla="*/ 198353 w 443900"/>
                <a:gd name="connsiteY9" fmla="*/ 661568 h 1025099"/>
                <a:gd name="connsiteX10" fmla="*/ 260798 w 443900"/>
                <a:gd name="connsiteY10" fmla="*/ 509380 h 1025099"/>
                <a:gd name="connsiteX11" fmla="*/ 323440 w 443900"/>
                <a:gd name="connsiteY11" fmla="*/ 355538 h 1025099"/>
                <a:gd name="connsiteX12" fmla="*/ 434718 w 443900"/>
                <a:gd name="connsiteY12" fmla="*/ 39877 h 1025099"/>
                <a:gd name="connsiteX13" fmla="*/ 443901 w 443900"/>
                <a:gd name="connsiteY13" fmla="*/ 0 h 1025099"/>
                <a:gd name="connsiteX14" fmla="*/ 410294 w 443900"/>
                <a:gd name="connsiteY14" fmla="*/ 49619 h 102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3900" h="1025099">
                  <a:moveTo>
                    <a:pt x="410302" y="49603"/>
                  </a:moveTo>
                  <a:lnTo>
                    <a:pt x="349162" y="162231"/>
                  </a:lnTo>
                  <a:cubicBezTo>
                    <a:pt x="337045" y="195682"/>
                    <a:pt x="320008" y="222873"/>
                    <a:pt x="304173" y="256277"/>
                  </a:cubicBezTo>
                  <a:cubicBezTo>
                    <a:pt x="198345" y="479459"/>
                    <a:pt x="109300" y="682176"/>
                    <a:pt x="31139" y="922989"/>
                  </a:cubicBezTo>
                  <a:lnTo>
                    <a:pt x="0" y="1025099"/>
                  </a:lnTo>
                  <a:lnTo>
                    <a:pt x="75741" y="905619"/>
                  </a:lnTo>
                  <a:lnTo>
                    <a:pt x="98860" y="853436"/>
                  </a:lnTo>
                  <a:cubicBezTo>
                    <a:pt x="138494" y="789913"/>
                    <a:pt x="155919" y="731502"/>
                    <a:pt x="182407" y="681978"/>
                  </a:cubicBezTo>
                  <a:cubicBezTo>
                    <a:pt x="184820" y="677483"/>
                    <a:pt x="186069" y="675045"/>
                    <a:pt x="188940" y="671120"/>
                  </a:cubicBezTo>
                  <a:cubicBezTo>
                    <a:pt x="194849" y="663024"/>
                    <a:pt x="191812" y="667219"/>
                    <a:pt x="198353" y="661568"/>
                  </a:cubicBezTo>
                  <a:cubicBezTo>
                    <a:pt x="201801" y="632747"/>
                    <a:pt x="246830" y="543718"/>
                    <a:pt x="260798" y="509380"/>
                  </a:cubicBezTo>
                  <a:cubicBezTo>
                    <a:pt x="282232" y="456691"/>
                    <a:pt x="302536" y="408425"/>
                    <a:pt x="323440" y="355538"/>
                  </a:cubicBezTo>
                  <a:cubicBezTo>
                    <a:pt x="364245" y="252304"/>
                    <a:pt x="401411" y="150320"/>
                    <a:pt x="434718" y="39877"/>
                  </a:cubicBezTo>
                  <a:lnTo>
                    <a:pt x="443901" y="0"/>
                  </a:lnTo>
                  <a:cubicBezTo>
                    <a:pt x="438072" y="15139"/>
                    <a:pt x="422854" y="38350"/>
                    <a:pt x="410294" y="49619"/>
                  </a:cubicBezTo>
                  <a:close/>
                </a:path>
              </a:pathLst>
            </a:custGeom>
            <a:solidFill>
              <a:srgbClr val="FFFFF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D788DED-9C04-6657-3F71-0345FC485F47}"/>
                </a:ext>
              </a:extLst>
            </p:cNvPr>
            <p:cNvSpPr/>
            <p:nvPr/>
          </p:nvSpPr>
          <p:spPr>
            <a:xfrm>
              <a:off x="4016740" y="5634266"/>
              <a:ext cx="204435" cy="656161"/>
            </a:xfrm>
            <a:custGeom>
              <a:avLst/>
              <a:gdLst>
                <a:gd name="connsiteX0" fmla="*/ 16 w 204435"/>
                <a:gd name="connsiteY0" fmla="*/ 463479 h 656161"/>
                <a:gd name="connsiteX1" fmla="*/ 237 w 204435"/>
                <a:gd name="connsiteY1" fmla="*/ 469098 h 656161"/>
                <a:gd name="connsiteX2" fmla="*/ 59692 w 204435"/>
                <a:gd name="connsiteY2" fmla="*/ 465070 h 656161"/>
                <a:gd name="connsiteX3" fmla="*/ 55888 w 204435"/>
                <a:gd name="connsiteY3" fmla="*/ 656161 h 656161"/>
                <a:gd name="connsiteX4" fmla="*/ 117772 w 204435"/>
                <a:gd name="connsiteY4" fmla="*/ 573020 h 656161"/>
                <a:gd name="connsiteX5" fmla="*/ 151260 w 204435"/>
                <a:gd name="connsiteY5" fmla="*/ 461896 h 656161"/>
                <a:gd name="connsiteX6" fmla="*/ 178397 w 204435"/>
                <a:gd name="connsiteY6" fmla="*/ 450762 h 656161"/>
                <a:gd name="connsiteX7" fmla="*/ 154353 w 204435"/>
                <a:gd name="connsiteY7" fmla="*/ 453484 h 656161"/>
                <a:gd name="connsiteX8" fmla="*/ 187841 w 204435"/>
                <a:gd name="connsiteY8" fmla="*/ 205216 h 656161"/>
                <a:gd name="connsiteX9" fmla="*/ 201437 w 204435"/>
                <a:gd name="connsiteY9" fmla="*/ 75115 h 656161"/>
                <a:gd name="connsiteX10" fmla="*/ 147677 w 204435"/>
                <a:gd name="connsiteY10" fmla="*/ 956 h 656161"/>
                <a:gd name="connsiteX11" fmla="*/ 100996 w 204435"/>
                <a:gd name="connsiteY11" fmla="*/ 226053 h 656161"/>
                <a:gd name="connsiteX12" fmla="*/ 61868 w 204435"/>
                <a:gd name="connsiteY12" fmla="*/ 460084 h 656161"/>
                <a:gd name="connsiteX13" fmla="*/ 0 w 204435"/>
                <a:gd name="connsiteY13" fmla="*/ 463471 h 656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4435" h="656161">
                  <a:moveTo>
                    <a:pt x="16" y="463479"/>
                  </a:moveTo>
                  <a:lnTo>
                    <a:pt x="237" y="469098"/>
                  </a:lnTo>
                  <a:lnTo>
                    <a:pt x="59692" y="465070"/>
                  </a:lnTo>
                  <a:cubicBezTo>
                    <a:pt x="53476" y="525182"/>
                    <a:pt x="35126" y="602364"/>
                    <a:pt x="55888" y="656161"/>
                  </a:cubicBezTo>
                  <a:cubicBezTo>
                    <a:pt x="88309" y="656280"/>
                    <a:pt x="96289" y="627894"/>
                    <a:pt x="117772" y="573020"/>
                  </a:cubicBezTo>
                  <a:cubicBezTo>
                    <a:pt x="131542" y="537836"/>
                    <a:pt x="141800" y="501433"/>
                    <a:pt x="151260" y="461896"/>
                  </a:cubicBezTo>
                  <a:lnTo>
                    <a:pt x="178397" y="450762"/>
                  </a:lnTo>
                  <a:lnTo>
                    <a:pt x="154353" y="453484"/>
                  </a:lnTo>
                  <a:cubicBezTo>
                    <a:pt x="163338" y="372551"/>
                    <a:pt x="179552" y="290723"/>
                    <a:pt x="187841" y="205216"/>
                  </a:cubicBezTo>
                  <a:cubicBezTo>
                    <a:pt x="192033" y="161984"/>
                    <a:pt x="195988" y="118015"/>
                    <a:pt x="201437" y="75115"/>
                  </a:cubicBezTo>
                  <a:cubicBezTo>
                    <a:pt x="207994" y="23581"/>
                    <a:pt x="209046" y="-5787"/>
                    <a:pt x="147677" y="956"/>
                  </a:cubicBezTo>
                  <a:cubicBezTo>
                    <a:pt x="113287" y="40311"/>
                    <a:pt x="110265" y="163772"/>
                    <a:pt x="100996" y="226053"/>
                  </a:cubicBezTo>
                  <a:cubicBezTo>
                    <a:pt x="89234" y="305158"/>
                    <a:pt x="76888" y="380520"/>
                    <a:pt x="61868" y="460084"/>
                  </a:cubicBezTo>
                  <a:lnTo>
                    <a:pt x="0" y="463471"/>
                  </a:ln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579EC4C-25BA-4C29-934E-D9E67ABA64C7}"/>
                </a:ext>
              </a:extLst>
            </p:cNvPr>
            <p:cNvSpPr/>
            <p:nvPr/>
          </p:nvSpPr>
          <p:spPr>
            <a:xfrm>
              <a:off x="5442652" y="5063702"/>
              <a:ext cx="265607" cy="762537"/>
            </a:xfrm>
            <a:custGeom>
              <a:avLst/>
              <a:gdLst>
                <a:gd name="connsiteX0" fmla="*/ 208659 w 265607"/>
                <a:gd name="connsiteY0" fmla="*/ 7306 h 762537"/>
                <a:gd name="connsiteX1" fmla="*/ 162579 w 265607"/>
                <a:gd name="connsiteY1" fmla="*/ 163546 h 762537"/>
                <a:gd name="connsiteX2" fmla="*/ 113533 w 265607"/>
                <a:gd name="connsiteY2" fmla="*/ 320007 h 762537"/>
                <a:gd name="connsiteX3" fmla="*/ 114727 w 265607"/>
                <a:gd name="connsiteY3" fmla="*/ 338153 h 762537"/>
                <a:gd name="connsiteX4" fmla="*/ 12774 w 265607"/>
                <a:gd name="connsiteY4" fmla="*/ 673432 h 762537"/>
                <a:gd name="connsiteX5" fmla="*/ 958 w 265607"/>
                <a:gd name="connsiteY5" fmla="*/ 751287 h 762537"/>
                <a:gd name="connsiteX6" fmla="*/ 2658 w 265607"/>
                <a:gd name="connsiteY6" fmla="*/ 755798 h 762537"/>
                <a:gd name="connsiteX7" fmla="*/ 4659 w 265607"/>
                <a:gd name="connsiteY7" fmla="*/ 760253 h 762537"/>
                <a:gd name="connsiteX8" fmla="*/ 265607 w 265607"/>
                <a:gd name="connsiteY8" fmla="*/ 25784 h 762537"/>
                <a:gd name="connsiteX9" fmla="*/ 208651 w 265607"/>
                <a:gd name="connsiteY9" fmla="*/ 7298 h 76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607" h="762537">
                  <a:moveTo>
                    <a:pt x="208659" y="7306"/>
                  </a:moveTo>
                  <a:cubicBezTo>
                    <a:pt x="185659" y="36104"/>
                    <a:pt x="172703" y="124381"/>
                    <a:pt x="162579" y="163546"/>
                  </a:cubicBezTo>
                  <a:cubicBezTo>
                    <a:pt x="147883" y="220398"/>
                    <a:pt x="126259" y="269787"/>
                    <a:pt x="113533" y="320007"/>
                  </a:cubicBezTo>
                  <a:lnTo>
                    <a:pt x="114727" y="338153"/>
                  </a:lnTo>
                  <a:cubicBezTo>
                    <a:pt x="106865" y="386902"/>
                    <a:pt x="12798" y="673306"/>
                    <a:pt x="12774" y="673432"/>
                  </a:cubicBezTo>
                  <a:cubicBezTo>
                    <a:pt x="15092" y="708450"/>
                    <a:pt x="-4476" y="720361"/>
                    <a:pt x="958" y="751287"/>
                  </a:cubicBezTo>
                  <a:cubicBezTo>
                    <a:pt x="1148" y="752411"/>
                    <a:pt x="2468" y="756597"/>
                    <a:pt x="2658" y="755798"/>
                  </a:cubicBezTo>
                  <a:cubicBezTo>
                    <a:pt x="2856" y="754991"/>
                    <a:pt x="3750" y="758900"/>
                    <a:pt x="4659" y="760253"/>
                  </a:cubicBezTo>
                  <a:cubicBezTo>
                    <a:pt x="70371" y="807649"/>
                    <a:pt x="256132" y="102468"/>
                    <a:pt x="265607" y="25784"/>
                  </a:cubicBezTo>
                  <a:cubicBezTo>
                    <a:pt x="252311" y="-837"/>
                    <a:pt x="240898" y="-6559"/>
                    <a:pt x="208651" y="7298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E1CB199-32C0-45AF-FE04-9E5B1F3E7492}"/>
                </a:ext>
              </a:extLst>
            </p:cNvPr>
            <p:cNvSpPr/>
            <p:nvPr/>
          </p:nvSpPr>
          <p:spPr>
            <a:xfrm>
              <a:off x="2105135" y="1169693"/>
              <a:ext cx="2015479" cy="1042128"/>
            </a:xfrm>
            <a:custGeom>
              <a:avLst/>
              <a:gdLst>
                <a:gd name="connsiteX0" fmla="*/ 61352 w 2015479"/>
                <a:gd name="connsiteY0" fmla="*/ 943273 h 1042128"/>
                <a:gd name="connsiteX1" fmla="*/ 861 w 2015479"/>
                <a:gd name="connsiteY1" fmla="*/ 1041893 h 1042128"/>
                <a:gd name="connsiteX2" fmla="*/ 77258 w 2015479"/>
                <a:gd name="connsiteY2" fmla="*/ 998851 h 1042128"/>
                <a:gd name="connsiteX3" fmla="*/ 196793 w 2015479"/>
                <a:gd name="connsiteY3" fmla="*/ 895285 h 1042128"/>
                <a:gd name="connsiteX4" fmla="*/ 415544 w 2015479"/>
                <a:gd name="connsiteY4" fmla="*/ 663770 h 1042128"/>
                <a:gd name="connsiteX5" fmla="*/ 442270 w 2015479"/>
                <a:gd name="connsiteY5" fmla="*/ 633650 h 1042128"/>
                <a:gd name="connsiteX6" fmla="*/ 524054 w 2015479"/>
                <a:gd name="connsiteY6" fmla="*/ 540277 h 1042128"/>
                <a:gd name="connsiteX7" fmla="*/ 571692 w 2015479"/>
                <a:gd name="connsiteY7" fmla="*/ 482040 h 1042128"/>
                <a:gd name="connsiteX8" fmla="*/ 641161 w 2015479"/>
                <a:gd name="connsiteY8" fmla="*/ 393660 h 1042128"/>
                <a:gd name="connsiteX9" fmla="*/ 694605 w 2015479"/>
                <a:gd name="connsiteY9" fmla="*/ 301141 h 1042128"/>
                <a:gd name="connsiteX10" fmla="*/ 641469 w 2015479"/>
                <a:gd name="connsiteY10" fmla="*/ 314175 h 1042128"/>
                <a:gd name="connsiteX11" fmla="*/ 533537 w 2015479"/>
                <a:gd name="connsiteY11" fmla="*/ 445684 h 1042128"/>
                <a:gd name="connsiteX12" fmla="*/ 227308 w 2015479"/>
                <a:gd name="connsiteY12" fmla="*/ 789043 h 1042128"/>
                <a:gd name="connsiteX13" fmla="*/ 186068 w 2015479"/>
                <a:gd name="connsiteY13" fmla="*/ 827425 h 1042128"/>
                <a:gd name="connsiteX14" fmla="*/ 61336 w 2015479"/>
                <a:gd name="connsiteY14" fmla="*/ 943273 h 1042128"/>
                <a:gd name="connsiteX15" fmla="*/ 823829 w 2015479"/>
                <a:gd name="connsiteY15" fmla="*/ 204103 h 1042128"/>
                <a:gd name="connsiteX16" fmla="*/ 851702 w 2015479"/>
                <a:gd name="connsiteY16" fmla="*/ 193586 h 1042128"/>
                <a:gd name="connsiteX17" fmla="*/ 895323 w 2015479"/>
                <a:gd name="connsiteY17" fmla="*/ 174071 h 1042128"/>
                <a:gd name="connsiteX18" fmla="*/ 921835 w 2015479"/>
                <a:gd name="connsiteY18" fmla="*/ 165421 h 1042128"/>
                <a:gd name="connsiteX19" fmla="*/ 942613 w 2015479"/>
                <a:gd name="connsiteY19" fmla="*/ 165595 h 1042128"/>
                <a:gd name="connsiteX20" fmla="*/ 976220 w 2015479"/>
                <a:gd name="connsiteY20" fmla="*/ 115976 h 1042128"/>
                <a:gd name="connsiteX21" fmla="*/ 967037 w 2015479"/>
                <a:gd name="connsiteY21" fmla="*/ 155854 h 1042128"/>
                <a:gd name="connsiteX22" fmla="*/ 1086517 w 2015479"/>
                <a:gd name="connsiteY22" fmla="*/ 139448 h 1042128"/>
                <a:gd name="connsiteX23" fmla="*/ 1090417 w 2015479"/>
                <a:gd name="connsiteY23" fmla="*/ 150330 h 1042128"/>
                <a:gd name="connsiteX24" fmla="*/ 1092109 w 2015479"/>
                <a:gd name="connsiteY24" fmla="*/ 155640 h 1042128"/>
                <a:gd name="connsiteX25" fmla="*/ 1099592 w 2015479"/>
                <a:gd name="connsiteY25" fmla="*/ 179737 h 1042128"/>
                <a:gd name="connsiteX26" fmla="*/ 1097045 w 2015479"/>
                <a:gd name="connsiteY26" fmla="*/ 132295 h 1042128"/>
                <a:gd name="connsiteX27" fmla="*/ 1100256 w 2015479"/>
                <a:gd name="connsiteY27" fmla="*/ 137304 h 1042128"/>
                <a:gd name="connsiteX28" fmla="*/ 1208164 w 2015479"/>
                <a:gd name="connsiteY28" fmla="*/ 140414 h 1042128"/>
                <a:gd name="connsiteX29" fmla="*/ 1259267 w 2015479"/>
                <a:gd name="connsiteY29" fmla="*/ 145771 h 1042128"/>
                <a:gd name="connsiteX30" fmla="*/ 1300847 w 2015479"/>
                <a:gd name="connsiteY30" fmla="*/ 163000 h 1042128"/>
                <a:gd name="connsiteX31" fmla="*/ 1467752 w 2015479"/>
                <a:gd name="connsiteY31" fmla="*/ 252575 h 1042128"/>
                <a:gd name="connsiteX32" fmla="*/ 1790385 w 2015479"/>
                <a:gd name="connsiteY32" fmla="*/ 505646 h 1042128"/>
                <a:gd name="connsiteX33" fmla="*/ 1890550 w 2015479"/>
                <a:gd name="connsiteY33" fmla="*/ 600816 h 1042128"/>
                <a:gd name="connsiteX34" fmla="*/ 2015480 w 2015479"/>
                <a:gd name="connsiteY34" fmla="*/ 612078 h 1042128"/>
                <a:gd name="connsiteX35" fmla="*/ 1985630 w 2015479"/>
                <a:gd name="connsiteY35" fmla="*/ 552654 h 1042128"/>
                <a:gd name="connsiteX36" fmla="*/ 1905594 w 2015479"/>
                <a:gd name="connsiteY36" fmla="*/ 487073 h 1042128"/>
                <a:gd name="connsiteX37" fmla="*/ 1636310 w 2015479"/>
                <a:gd name="connsiteY37" fmla="*/ 310210 h 1042128"/>
                <a:gd name="connsiteX38" fmla="*/ 1441991 w 2015479"/>
                <a:gd name="connsiteY38" fmla="*/ 192098 h 1042128"/>
                <a:gd name="connsiteX39" fmla="*/ 1438416 w 2015479"/>
                <a:gd name="connsiteY39" fmla="*/ 189107 h 1042128"/>
                <a:gd name="connsiteX40" fmla="*/ 1431273 w 2015479"/>
                <a:gd name="connsiteY40" fmla="*/ 182499 h 1042128"/>
                <a:gd name="connsiteX41" fmla="*/ 1645215 w 2015479"/>
                <a:gd name="connsiteY41" fmla="*/ 249607 h 1042128"/>
                <a:gd name="connsiteX42" fmla="*/ 1648174 w 2015479"/>
                <a:gd name="connsiteY42" fmla="*/ 252662 h 1042128"/>
                <a:gd name="connsiteX43" fmla="*/ 1705296 w 2015479"/>
                <a:gd name="connsiteY43" fmla="*/ 214288 h 1042128"/>
                <a:gd name="connsiteX44" fmla="*/ 1197985 w 2015479"/>
                <a:gd name="connsiteY44" fmla="*/ 27312 h 1042128"/>
                <a:gd name="connsiteX45" fmla="*/ 908413 w 2015479"/>
                <a:gd name="connsiteY45" fmla="*/ 34291 h 1042128"/>
                <a:gd name="connsiteX46" fmla="*/ 753823 w 2015479"/>
                <a:gd name="connsiteY46" fmla="*/ 187500 h 1042128"/>
                <a:gd name="connsiteX47" fmla="*/ 823845 w 2015479"/>
                <a:gd name="connsiteY47" fmla="*/ 204111 h 1042128"/>
                <a:gd name="connsiteX48" fmla="*/ 1270056 w 2015479"/>
                <a:gd name="connsiteY48" fmla="*/ 826617 h 1042128"/>
                <a:gd name="connsiteX49" fmla="*/ 1287567 w 2015479"/>
                <a:gd name="connsiteY49" fmla="*/ 558731 h 1042128"/>
                <a:gd name="connsiteX50" fmla="*/ 1162487 w 2015479"/>
                <a:gd name="connsiteY50" fmla="*/ 332226 h 1042128"/>
                <a:gd name="connsiteX51" fmla="*/ 1223018 w 2015479"/>
                <a:gd name="connsiteY51" fmla="*/ 571662 h 1042128"/>
                <a:gd name="connsiteX52" fmla="*/ 1270063 w 2015479"/>
                <a:gd name="connsiteY52" fmla="*/ 826625 h 1042128"/>
                <a:gd name="connsiteX53" fmla="*/ 1208180 w 2015479"/>
                <a:gd name="connsiteY53" fmla="*/ 799109 h 1042128"/>
                <a:gd name="connsiteX54" fmla="*/ 1167613 w 2015479"/>
                <a:gd name="connsiteY54" fmla="*/ 632447 h 1042128"/>
                <a:gd name="connsiteX55" fmla="*/ 1130960 w 2015479"/>
                <a:gd name="connsiteY55" fmla="*/ 463174 h 1042128"/>
                <a:gd name="connsiteX56" fmla="*/ 1195296 w 2015479"/>
                <a:gd name="connsiteY56" fmla="*/ 787231 h 1042128"/>
                <a:gd name="connsiteX57" fmla="*/ 1208180 w 2015479"/>
                <a:gd name="connsiteY57" fmla="*/ 799109 h 1042128"/>
                <a:gd name="connsiteX58" fmla="*/ 632579 w 2015479"/>
                <a:gd name="connsiteY58" fmla="*/ 740200 h 1042128"/>
                <a:gd name="connsiteX59" fmla="*/ 572357 w 2015479"/>
                <a:gd name="connsiteY59" fmla="*/ 855051 h 1042128"/>
                <a:gd name="connsiteX60" fmla="*/ 523034 w 2015479"/>
                <a:gd name="connsiteY60" fmla="*/ 988563 h 1042128"/>
                <a:gd name="connsiteX61" fmla="*/ 521499 w 2015479"/>
                <a:gd name="connsiteY61" fmla="*/ 1022086 h 1042128"/>
                <a:gd name="connsiteX62" fmla="*/ 545821 w 2015479"/>
                <a:gd name="connsiteY62" fmla="*/ 1039836 h 1042128"/>
                <a:gd name="connsiteX63" fmla="*/ 563451 w 2015479"/>
                <a:gd name="connsiteY63" fmla="*/ 1038989 h 1042128"/>
                <a:gd name="connsiteX64" fmla="*/ 836484 w 2015479"/>
                <a:gd name="connsiteY64" fmla="*/ 372277 h 1042128"/>
                <a:gd name="connsiteX65" fmla="*/ 881473 w 2015479"/>
                <a:gd name="connsiteY65" fmla="*/ 278231 h 1042128"/>
                <a:gd name="connsiteX66" fmla="*/ 808303 w 2015479"/>
                <a:gd name="connsiteY66" fmla="*/ 378584 h 1042128"/>
                <a:gd name="connsiteX67" fmla="*/ 632579 w 2015479"/>
                <a:gd name="connsiteY67" fmla="*/ 740208 h 104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015479" h="1042128">
                  <a:moveTo>
                    <a:pt x="61352" y="943273"/>
                  </a:moveTo>
                  <a:cubicBezTo>
                    <a:pt x="48919" y="967450"/>
                    <a:pt x="-7610" y="1007374"/>
                    <a:pt x="861" y="1041893"/>
                  </a:cubicBezTo>
                  <a:cubicBezTo>
                    <a:pt x="28884" y="1045273"/>
                    <a:pt x="56243" y="1011268"/>
                    <a:pt x="77258" y="998851"/>
                  </a:cubicBezTo>
                  <a:lnTo>
                    <a:pt x="196793" y="895285"/>
                  </a:lnTo>
                  <a:cubicBezTo>
                    <a:pt x="247089" y="851973"/>
                    <a:pt x="374882" y="716127"/>
                    <a:pt x="415544" y="663770"/>
                  </a:cubicBezTo>
                  <a:cubicBezTo>
                    <a:pt x="425123" y="651432"/>
                    <a:pt x="432186" y="645909"/>
                    <a:pt x="442270" y="633650"/>
                  </a:cubicBezTo>
                  <a:lnTo>
                    <a:pt x="524054" y="540277"/>
                  </a:lnTo>
                  <a:lnTo>
                    <a:pt x="571692" y="482040"/>
                  </a:lnTo>
                  <a:cubicBezTo>
                    <a:pt x="591980" y="447536"/>
                    <a:pt x="616191" y="424816"/>
                    <a:pt x="641161" y="393660"/>
                  </a:cubicBezTo>
                  <a:cubicBezTo>
                    <a:pt x="681009" y="343938"/>
                    <a:pt x="701494" y="338216"/>
                    <a:pt x="694605" y="301141"/>
                  </a:cubicBezTo>
                  <a:cubicBezTo>
                    <a:pt x="663521" y="286698"/>
                    <a:pt x="661591" y="291241"/>
                    <a:pt x="641469" y="314175"/>
                  </a:cubicBezTo>
                  <a:lnTo>
                    <a:pt x="533537" y="445684"/>
                  </a:lnTo>
                  <a:cubicBezTo>
                    <a:pt x="467114" y="526808"/>
                    <a:pt x="309613" y="722576"/>
                    <a:pt x="227308" y="789043"/>
                  </a:cubicBezTo>
                  <a:cubicBezTo>
                    <a:pt x="210263" y="802805"/>
                    <a:pt x="202994" y="812318"/>
                    <a:pt x="186068" y="827425"/>
                  </a:cubicBezTo>
                  <a:lnTo>
                    <a:pt x="61336" y="943273"/>
                  </a:lnTo>
                  <a:close/>
                  <a:moveTo>
                    <a:pt x="823829" y="204103"/>
                  </a:moveTo>
                  <a:cubicBezTo>
                    <a:pt x="836714" y="197962"/>
                    <a:pt x="835330" y="197084"/>
                    <a:pt x="851702" y="193586"/>
                  </a:cubicBezTo>
                  <a:cubicBezTo>
                    <a:pt x="864547" y="184002"/>
                    <a:pt x="876126" y="180687"/>
                    <a:pt x="895323" y="174071"/>
                  </a:cubicBezTo>
                  <a:cubicBezTo>
                    <a:pt x="902939" y="171443"/>
                    <a:pt x="913625" y="167336"/>
                    <a:pt x="921835" y="165421"/>
                  </a:cubicBezTo>
                  <a:cubicBezTo>
                    <a:pt x="941158" y="160942"/>
                    <a:pt x="933414" y="160428"/>
                    <a:pt x="942613" y="165595"/>
                  </a:cubicBezTo>
                  <a:cubicBezTo>
                    <a:pt x="955165" y="154326"/>
                    <a:pt x="970391" y="131115"/>
                    <a:pt x="976220" y="115976"/>
                  </a:cubicBezTo>
                  <a:lnTo>
                    <a:pt x="967037" y="155854"/>
                  </a:lnTo>
                  <a:cubicBezTo>
                    <a:pt x="1003492" y="142978"/>
                    <a:pt x="1045428" y="141379"/>
                    <a:pt x="1086517" y="139448"/>
                  </a:cubicBezTo>
                  <a:lnTo>
                    <a:pt x="1090417" y="150330"/>
                  </a:lnTo>
                  <a:cubicBezTo>
                    <a:pt x="1090867" y="151770"/>
                    <a:pt x="1091595" y="153930"/>
                    <a:pt x="1092109" y="155640"/>
                  </a:cubicBezTo>
                  <a:cubicBezTo>
                    <a:pt x="1097701" y="174008"/>
                    <a:pt x="1092252" y="169204"/>
                    <a:pt x="1099592" y="179737"/>
                  </a:cubicBezTo>
                  <a:lnTo>
                    <a:pt x="1097045" y="132295"/>
                  </a:lnTo>
                  <a:cubicBezTo>
                    <a:pt x="1095004" y="133885"/>
                    <a:pt x="1092805" y="132627"/>
                    <a:pt x="1100256" y="137304"/>
                  </a:cubicBezTo>
                  <a:cubicBezTo>
                    <a:pt x="1137343" y="137019"/>
                    <a:pt x="1174351" y="137082"/>
                    <a:pt x="1208164" y="140414"/>
                  </a:cubicBezTo>
                  <a:cubicBezTo>
                    <a:pt x="1226040" y="142179"/>
                    <a:pt x="1243939" y="143057"/>
                    <a:pt x="1259267" y="145771"/>
                  </a:cubicBezTo>
                  <a:cubicBezTo>
                    <a:pt x="1295405" y="152166"/>
                    <a:pt x="1273203" y="151723"/>
                    <a:pt x="1300847" y="163000"/>
                  </a:cubicBezTo>
                  <a:cubicBezTo>
                    <a:pt x="1347940" y="174221"/>
                    <a:pt x="1431677" y="226760"/>
                    <a:pt x="1467752" y="252575"/>
                  </a:cubicBezTo>
                  <a:cubicBezTo>
                    <a:pt x="1557025" y="316454"/>
                    <a:pt x="1709227" y="430015"/>
                    <a:pt x="1790385" y="505646"/>
                  </a:cubicBezTo>
                  <a:lnTo>
                    <a:pt x="1890550" y="600816"/>
                  </a:lnTo>
                  <a:cubicBezTo>
                    <a:pt x="1902992" y="576854"/>
                    <a:pt x="1939779" y="628633"/>
                    <a:pt x="2015480" y="612078"/>
                  </a:cubicBezTo>
                  <a:cubicBezTo>
                    <a:pt x="2015187" y="573672"/>
                    <a:pt x="1998261" y="580961"/>
                    <a:pt x="1985630" y="552654"/>
                  </a:cubicBezTo>
                  <a:lnTo>
                    <a:pt x="1905594" y="487073"/>
                  </a:lnTo>
                  <a:cubicBezTo>
                    <a:pt x="1847064" y="442709"/>
                    <a:pt x="1646821" y="325673"/>
                    <a:pt x="1636310" y="310210"/>
                  </a:cubicBezTo>
                  <a:lnTo>
                    <a:pt x="1441991" y="192098"/>
                  </a:lnTo>
                  <a:cubicBezTo>
                    <a:pt x="1440852" y="191212"/>
                    <a:pt x="1439452" y="189954"/>
                    <a:pt x="1438416" y="189107"/>
                  </a:cubicBezTo>
                  <a:lnTo>
                    <a:pt x="1431273" y="182499"/>
                  </a:lnTo>
                  <a:cubicBezTo>
                    <a:pt x="1474182" y="188157"/>
                    <a:pt x="1608104" y="232418"/>
                    <a:pt x="1645215" y="249607"/>
                  </a:cubicBezTo>
                  <a:lnTo>
                    <a:pt x="1648174" y="252662"/>
                  </a:lnTo>
                  <a:cubicBezTo>
                    <a:pt x="1662340" y="226918"/>
                    <a:pt x="1675596" y="226285"/>
                    <a:pt x="1705296" y="214288"/>
                  </a:cubicBezTo>
                  <a:cubicBezTo>
                    <a:pt x="1541017" y="140968"/>
                    <a:pt x="1384521" y="80697"/>
                    <a:pt x="1197985" y="27312"/>
                  </a:cubicBezTo>
                  <a:cubicBezTo>
                    <a:pt x="1096633" y="-1692"/>
                    <a:pt x="999466" y="-18548"/>
                    <a:pt x="908413" y="34291"/>
                  </a:cubicBezTo>
                  <a:cubicBezTo>
                    <a:pt x="868454" y="57478"/>
                    <a:pt x="765189" y="149103"/>
                    <a:pt x="753823" y="187500"/>
                  </a:cubicBezTo>
                  <a:cubicBezTo>
                    <a:pt x="736137" y="247185"/>
                    <a:pt x="816402" y="206659"/>
                    <a:pt x="823845" y="204111"/>
                  </a:cubicBezTo>
                  <a:close/>
                  <a:moveTo>
                    <a:pt x="1270056" y="826617"/>
                  </a:moveTo>
                  <a:cubicBezTo>
                    <a:pt x="1305363" y="764479"/>
                    <a:pt x="1345773" y="868885"/>
                    <a:pt x="1287567" y="558731"/>
                  </a:cubicBezTo>
                  <a:cubicBezTo>
                    <a:pt x="1268608" y="457689"/>
                    <a:pt x="1236607" y="364585"/>
                    <a:pt x="1162487" y="332226"/>
                  </a:cubicBezTo>
                  <a:cubicBezTo>
                    <a:pt x="1186405" y="396667"/>
                    <a:pt x="1208718" y="502718"/>
                    <a:pt x="1223018" y="571662"/>
                  </a:cubicBezTo>
                  <a:cubicBezTo>
                    <a:pt x="1232138" y="615599"/>
                    <a:pt x="1257851" y="805029"/>
                    <a:pt x="1270063" y="826625"/>
                  </a:cubicBezTo>
                  <a:close/>
                  <a:moveTo>
                    <a:pt x="1208180" y="799109"/>
                  </a:moveTo>
                  <a:cubicBezTo>
                    <a:pt x="1196276" y="743453"/>
                    <a:pt x="1180465" y="689584"/>
                    <a:pt x="1167613" y="632447"/>
                  </a:cubicBezTo>
                  <a:cubicBezTo>
                    <a:pt x="1158398" y="591494"/>
                    <a:pt x="1149136" y="492343"/>
                    <a:pt x="1130960" y="463174"/>
                  </a:cubicBezTo>
                  <a:cubicBezTo>
                    <a:pt x="1131925" y="496158"/>
                    <a:pt x="1170175" y="752625"/>
                    <a:pt x="1195296" y="787231"/>
                  </a:cubicBezTo>
                  <a:cubicBezTo>
                    <a:pt x="1205847" y="801776"/>
                    <a:pt x="1200540" y="793388"/>
                    <a:pt x="1208180" y="799109"/>
                  </a:cubicBezTo>
                  <a:close/>
                  <a:moveTo>
                    <a:pt x="632579" y="740200"/>
                  </a:moveTo>
                  <a:cubicBezTo>
                    <a:pt x="627604" y="767748"/>
                    <a:pt x="588247" y="823784"/>
                    <a:pt x="572357" y="855051"/>
                  </a:cubicBezTo>
                  <a:cubicBezTo>
                    <a:pt x="554054" y="891067"/>
                    <a:pt x="525857" y="944721"/>
                    <a:pt x="523034" y="988563"/>
                  </a:cubicBezTo>
                  <a:lnTo>
                    <a:pt x="521499" y="1022086"/>
                  </a:lnTo>
                  <a:cubicBezTo>
                    <a:pt x="530737" y="1028654"/>
                    <a:pt x="537089" y="1032041"/>
                    <a:pt x="545821" y="1039836"/>
                  </a:cubicBezTo>
                  <a:lnTo>
                    <a:pt x="563451" y="1038989"/>
                  </a:lnTo>
                  <a:cubicBezTo>
                    <a:pt x="641612" y="798176"/>
                    <a:pt x="730648" y="595451"/>
                    <a:pt x="836484" y="372277"/>
                  </a:cubicBezTo>
                  <a:cubicBezTo>
                    <a:pt x="852319" y="338873"/>
                    <a:pt x="869356" y="311690"/>
                    <a:pt x="881473" y="278231"/>
                  </a:cubicBezTo>
                  <a:cubicBezTo>
                    <a:pt x="835622" y="271267"/>
                    <a:pt x="837323" y="305098"/>
                    <a:pt x="808303" y="378584"/>
                  </a:cubicBezTo>
                  <a:cubicBezTo>
                    <a:pt x="779774" y="450844"/>
                    <a:pt x="674974" y="714402"/>
                    <a:pt x="632579" y="740208"/>
                  </a:cubicBezTo>
                  <a:close/>
                </a:path>
              </a:pathLst>
            </a:custGeom>
            <a:solidFill>
              <a:srgbClr val="BBE3F8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5437098-D5B7-CC6C-BC0C-C6583B73C8F4}"/>
                </a:ext>
              </a:extLst>
            </p:cNvPr>
            <p:cNvSpPr/>
            <p:nvPr/>
          </p:nvSpPr>
          <p:spPr>
            <a:xfrm>
              <a:off x="3721305" y="5264821"/>
              <a:ext cx="113539" cy="1117112"/>
            </a:xfrm>
            <a:custGeom>
              <a:avLst/>
              <a:gdLst>
                <a:gd name="connsiteX0" fmla="*/ 8339 w 113539"/>
                <a:gd name="connsiteY0" fmla="*/ 812680 h 1117112"/>
                <a:gd name="connsiteX1" fmla="*/ 5088 w 113539"/>
                <a:gd name="connsiteY1" fmla="*/ 849242 h 1117112"/>
                <a:gd name="connsiteX2" fmla="*/ 25827 w 113539"/>
                <a:gd name="connsiteY2" fmla="*/ 871764 h 1117112"/>
                <a:gd name="connsiteX3" fmla="*/ 31593 w 113539"/>
                <a:gd name="connsiteY3" fmla="*/ 814825 h 1117112"/>
                <a:gd name="connsiteX4" fmla="*/ 82846 w 113539"/>
                <a:gd name="connsiteY4" fmla="*/ 1117112 h 1117112"/>
                <a:gd name="connsiteX5" fmla="*/ 113408 w 113539"/>
                <a:gd name="connsiteY5" fmla="*/ 1065340 h 1117112"/>
                <a:gd name="connsiteX6" fmla="*/ 91894 w 113539"/>
                <a:gd name="connsiteY6" fmla="*/ 828151 h 1117112"/>
                <a:gd name="connsiteX7" fmla="*/ 71788 w 113539"/>
                <a:gd name="connsiteY7" fmla="*/ 731779 h 1117112"/>
                <a:gd name="connsiteX8" fmla="*/ 37525 w 113539"/>
                <a:gd name="connsiteY8" fmla="*/ 654628 h 1117112"/>
                <a:gd name="connsiteX9" fmla="*/ 79793 w 113539"/>
                <a:gd name="connsiteY9" fmla="*/ 122773 h 1117112"/>
                <a:gd name="connsiteX10" fmla="*/ 83542 w 113539"/>
                <a:gd name="connsiteY10" fmla="*/ 9489 h 1117112"/>
                <a:gd name="connsiteX11" fmla="*/ 82284 w 113539"/>
                <a:gd name="connsiteY11" fmla="*/ 0 h 1117112"/>
                <a:gd name="connsiteX12" fmla="*/ 15402 w 113539"/>
                <a:gd name="connsiteY12" fmla="*/ 379659 h 1117112"/>
                <a:gd name="connsiteX13" fmla="*/ 8339 w 113539"/>
                <a:gd name="connsiteY13" fmla="*/ 812696 h 1117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3539" h="1117112">
                  <a:moveTo>
                    <a:pt x="8339" y="812680"/>
                  </a:moveTo>
                  <a:cubicBezTo>
                    <a:pt x="6369" y="824139"/>
                    <a:pt x="3886" y="837078"/>
                    <a:pt x="5088" y="849242"/>
                  </a:cubicBezTo>
                  <a:cubicBezTo>
                    <a:pt x="7999" y="878491"/>
                    <a:pt x="6765" y="868424"/>
                    <a:pt x="25827" y="871764"/>
                  </a:cubicBezTo>
                  <a:lnTo>
                    <a:pt x="31593" y="814825"/>
                  </a:lnTo>
                  <a:cubicBezTo>
                    <a:pt x="62732" y="830146"/>
                    <a:pt x="52497" y="1041758"/>
                    <a:pt x="82846" y="1117112"/>
                  </a:cubicBezTo>
                  <a:cubicBezTo>
                    <a:pt x="117979" y="1115790"/>
                    <a:pt x="112838" y="1103294"/>
                    <a:pt x="113408" y="1065340"/>
                  </a:cubicBezTo>
                  <a:cubicBezTo>
                    <a:pt x="115156" y="948550"/>
                    <a:pt x="99052" y="921667"/>
                    <a:pt x="91894" y="828151"/>
                  </a:cubicBezTo>
                  <a:cubicBezTo>
                    <a:pt x="81612" y="807425"/>
                    <a:pt x="77412" y="758645"/>
                    <a:pt x="71788" y="731779"/>
                  </a:cubicBezTo>
                  <a:cubicBezTo>
                    <a:pt x="59062" y="671057"/>
                    <a:pt x="66877" y="666412"/>
                    <a:pt x="37525" y="654628"/>
                  </a:cubicBezTo>
                  <a:cubicBezTo>
                    <a:pt x="37398" y="574708"/>
                    <a:pt x="59236" y="173547"/>
                    <a:pt x="79793" y="122773"/>
                  </a:cubicBezTo>
                  <a:lnTo>
                    <a:pt x="83542" y="9489"/>
                  </a:lnTo>
                  <a:lnTo>
                    <a:pt x="82284" y="0"/>
                  </a:lnTo>
                  <a:cubicBezTo>
                    <a:pt x="50749" y="125820"/>
                    <a:pt x="28097" y="244319"/>
                    <a:pt x="15402" y="379659"/>
                  </a:cubicBezTo>
                  <a:cubicBezTo>
                    <a:pt x="7920" y="459500"/>
                    <a:pt x="-10770" y="750328"/>
                    <a:pt x="8339" y="812696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B0D1569-3C06-4992-4FB9-995BFA0BBFC9}"/>
                </a:ext>
              </a:extLst>
            </p:cNvPr>
            <p:cNvSpPr/>
            <p:nvPr/>
          </p:nvSpPr>
          <p:spPr>
            <a:xfrm>
              <a:off x="3305611" y="2358410"/>
              <a:ext cx="319082" cy="1209092"/>
            </a:xfrm>
            <a:custGeom>
              <a:avLst/>
              <a:gdLst>
                <a:gd name="connsiteX0" fmla="*/ 63726 w 319082"/>
                <a:gd name="connsiteY0" fmla="*/ 288960 h 1209092"/>
                <a:gd name="connsiteX1" fmla="*/ 109538 w 319082"/>
                <a:gd name="connsiteY1" fmla="*/ 497169 h 1209092"/>
                <a:gd name="connsiteX2" fmla="*/ 179149 w 319082"/>
                <a:gd name="connsiteY2" fmla="*/ 800050 h 1209092"/>
                <a:gd name="connsiteX3" fmla="*/ 269712 w 319082"/>
                <a:gd name="connsiteY3" fmla="*/ 1195718 h 1209092"/>
                <a:gd name="connsiteX4" fmla="*/ 319082 w 319082"/>
                <a:gd name="connsiteY4" fmla="*/ 1209092 h 1209092"/>
                <a:gd name="connsiteX5" fmla="*/ 240012 w 319082"/>
                <a:gd name="connsiteY5" fmla="*/ 949793 h 1209092"/>
                <a:gd name="connsiteX6" fmla="*/ 37807 w 319082"/>
                <a:gd name="connsiteY6" fmla="*/ 134042 h 1209092"/>
                <a:gd name="connsiteX7" fmla="*/ 152628 w 319082"/>
                <a:gd name="connsiteY7" fmla="*/ 199045 h 1209092"/>
                <a:gd name="connsiteX8" fmla="*/ 188007 w 319082"/>
                <a:gd name="connsiteY8" fmla="*/ 225912 h 1209092"/>
                <a:gd name="connsiteX9" fmla="*/ 166407 w 319082"/>
                <a:gd name="connsiteY9" fmla="*/ 116751 h 1209092"/>
                <a:gd name="connsiteX10" fmla="*/ 142425 w 319082"/>
                <a:gd name="connsiteY10" fmla="*/ 4566 h 1209092"/>
                <a:gd name="connsiteX11" fmla="*/ 69793 w 319082"/>
                <a:gd name="connsiteY11" fmla="*/ 19476 h 1209092"/>
                <a:gd name="connsiteX12" fmla="*/ 0 w 319082"/>
                <a:gd name="connsiteY12" fmla="*/ 0 h 1209092"/>
                <a:gd name="connsiteX13" fmla="*/ 13652 w 319082"/>
                <a:gd name="connsiteY13" fmla="*/ 75781 h 1209092"/>
                <a:gd name="connsiteX14" fmla="*/ 28948 w 319082"/>
                <a:gd name="connsiteY14" fmla="*/ 145984 h 1209092"/>
                <a:gd name="connsiteX15" fmla="*/ 63734 w 319082"/>
                <a:gd name="connsiteY15" fmla="*/ 288960 h 1209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2" h="1209092">
                  <a:moveTo>
                    <a:pt x="63726" y="288960"/>
                  </a:moveTo>
                  <a:lnTo>
                    <a:pt x="109538" y="497169"/>
                  </a:lnTo>
                  <a:lnTo>
                    <a:pt x="179149" y="800050"/>
                  </a:lnTo>
                  <a:lnTo>
                    <a:pt x="269712" y="1195718"/>
                  </a:lnTo>
                  <a:lnTo>
                    <a:pt x="319082" y="1209092"/>
                  </a:lnTo>
                  <a:lnTo>
                    <a:pt x="240012" y="949793"/>
                  </a:lnTo>
                  <a:cubicBezTo>
                    <a:pt x="180137" y="733148"/>
                    <a:pt x="73953" y="331773"/>
                    <a:pt x="37807" y="134042"/>
                  </a:cubicBezTo>
                  <a:cubicBezTo>
                    <a:pt x="76112" y="144092"/>
                    <a:pt x="121924" y="175510"/>
                    <a:pt x="152628" y="199045"/>
                  </a:cubicBezTo>
                  <a:cubicBezTo>
                    <a:pt x="167118" y="210156"/>
                    <a:pt x="173177" y="218932"/>
                    <a:pt x="188007" y="225912"/>
                  </a:cubicBezTo>
                  <a:cubicBezTo>
                    <a:pt x="188007" y="197130"/>
                    <a:pt x="172520" y="142605"/>
                    <a:pt x="166407" y="116751"/>
                  </a:cubicBezTo>
                  <a:cubicBezTo>
                    <a:pt x="159478" y="87462"/>
                    <a:pt x="143097" y="33269"/>
                    <a:pt x="142425" y="4566"/>
                  </a:cubicBezTo>
                  <a:cubicBezTo>
                    <a:pt x="114450" y="9837"/>
                    <a:pt x="113761" y="28458"/>
                    <a:pt x="69793" y="19476"/>
                  </a:cubicBezTo>
                  <a:cubicBezTo>
                    <a:pt x="49355" y="15305"/>
                    <a:pt x="22550" y="5777"/>
                    <a:pt x="0" y="0"/>
                  </a:cubicBezTo>
                  <a:cubicBezTo>
                    <a:pt x="0" y="32850"/>
                    <a:pt x="7182" y="47324"/>
                    <a:pt x="13652" y="75781"/>
                  </a:cubicBezTo>
                  <a:cubicBezTo>
                    <a:pt x="19687" y="102292"/>
                    <a:pt x="23776" y="121032"/>
                    <a:pt x="28948" y="145984"/>
                  </a:cubicBezTo>
                  <a:cubicBezTo>
                    <a:pt x="38005" y="189683"/>
                    <a:pt x="50075" y="246575"/>
                    <a:pt x="63734" y="288960"/>
                  </a:cubicBezTo>
                  <a:close/>
                </a:path>
              </a:pathLst>
            </a:custGeom>
            <a:solidFill>
              <a:srgbClr val="AC6249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00F0886-C490-E0B1-BA8D-837D422F1797}"/>
                </a:ext>
              </a:extLst>
            </p:cNvPr>
            <p:cNvSpPr/>
            <p:nvPr/>
          </p:nvSpPr>
          <p:spPr>
            <a:xfrm>
              <a:off x="4813963" y="2670810"/>
              <a:ext cx="327268" cy="400227"/>
            </a:xfrm>
            <a:custGeom>
              <a:avLst/>
              <a:gdLst>
                <a:gd name="connsiteX0" fmla="*/ 155278 w 327268"/>
                <a:gd name="connsiteY0" fmla="*/ 96476 h 400227"/>
                <a:gd name="connsiteX1" fmla="*/ 64169 w 327268"/>
                <a:gd name="connsiteY1" fmla="*/ 256246 h 400227"/>
                <a:gd name="connsiteX2" fmla="*/ 0 w 327268"/>
                <a:gd name="connsiteY2" fmla="*/ 379913 h 400227"/>
                <a:gd name="connsiteX3" fmla="*/ 12260 w 327268"/>
                <a:gd name="connsiteY3" fmla="*/ 387312 h 400227"/>
                <a:gd name="connsiteX4" fmla="*/ 29731 w 327268"/>
                <a:gd name="connsiteY4" fmla="*/ 393311 h 400227"/>
                <a:gd name="connsiteX5" fmla="*/ 70125 w 327268"/>
                <a:gd name="connsiteY5" fmla="*/ 400228 h 400227"/>
                <a:gd name="connsiteX6" fmla="*/ 197783 w 327268"/>
                <a:gd name="connsiteY6" fmla="*/ 212950 h 400227"/>
                <a:gd name="connsiteX7" fmla="*/ 262688 w 327268"/>
                <a:gd name="connsiteY7" fmla="*/ 118271 h 400227"/>
                <a:gd name="connsiteX8" fmla="*/ 327268 w 327268"/>
                <a:gd name="connsiteY8" fmla="*/ 22167 h 400227"/>
                <a:gd name="connsiteX9" fmla="*/ 322982 w 327268"/>
                <a:gd name="connsiteY9" fmla="*/ 20434 h 400227"/>
                <a:gd name="connsiteX10" fmla="*/ 271617 w 327268"/>
                <a:gd name="connsiteY10" fmla="*/ 8373 h 400227"/>
                <a:gd name="connsiteX11" fmla="*/ 212257 w 327268"/>
                <a:gd name="connsiteY11" fmla="*/ 246 h 400227"/>
                <a:gd name="connsiteX12" fmla="*/ 155278 w 327268"/>
                <a:gd name="connsiteY12" fmla="*/ 96476 h 40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7268" h="400227">
                  <a:moveTo>
                    <a:pt x="155278" y="96476"/>
                  </a:moveTo>
                  <a:cubicBezTo>
                    <a:pt x="142322" y="123193"/>
                    <a:pt x="79537" y="242705"/>
                    <a:pt x="64169" y="256246"/>
                  </a:cubicBezTo>
                  <a:lnTo>
                    <a:pt x="0" y="379913"/>
                  </a:lnTo>
                  <a:cubicBezTo>
                    <a:pt x="5094" y="383894"/>
                    <a:pt x="3749" y="383450"/>
                    <a:pt x="12260" y="387312"/>
                  </a:cubicBezTo>
                  <a:cubicBezTo>
                    <a:pt x="20034" y="390842"/>
                    <a:pt x="21980" y="391221"/>
                    <a:pt x="29731" y="393311"/>
                  </a:cubicBezTo>
                  <a:cubicBezTo>
                    <a:pt x="44008" y="397149"/>
                    <a:pt x="54963" y="399032"/>
                    <a:pt x="70125" y="400228"/>
                  </a:cubicBezTo>
                  <a:cubicBezTo>
                    <a:pt x="114299" y="340962"/>
                    <a:pt x="154495" y="275310"/>
                    <a:pt x="197783" y="212950"/>
                  </a:cubicBezTo>
                  <a:cubicBezTo>
                    <a:pt x="220167" y="180710"/>
                    <a:pt x="238351" y="152846"/>
                    <a:pt x="262688" y="118271"/>
                  </a:cubicBezTo>
                  <a:cubicBezTo>
                    <a:pt x="279258" y="94727"/>
                    <a:pt x="316670" y="45402"/>
                    <a:pt x="327268" y="22167"/>
                  </a:cubicBezTo>
                  <a:cubicBezTo>
                    <a:pt x="325924" y="21407"/>
                    <a:pt x="323725" y="19144"/>
                    <a:pt x="322982" y="20434"/>
                  </a:cubicBezTo>
                  <a:lnTo>
                    <a:pt x="271617" y="8373"/>
                  </a:lnTo>
                  <a:cubicBezTo>
                    <a:pt x="249179" y="3855"/>
                    <a:pt x="235970" y="-1179"/>
                    <a:pt x="212257" y="246"/>
                  </a:cubicBezTo>
                  <a:cubicBezTo>
                    <a:pt x="196486" y="13533"/>
                    <a:pt x="165307" y="74358"/>
                    <a:pt x="155278" y="96476"/>
                  </a:cubicBezTo>
                  <a:close/>
                </a:path>
              </a:pathLst>
            </a:custGeom>
            <a:solidFill>
              <a:srgbClr val="FFFAC7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B18685B-AA73-D843-6DDB-E926DD0A04F8}"/>
                </a:ext>
              </a:extLst>
            </p:cNvPr>
            <p:cNvSpPr/>
            <p:nvPr/>
          </p:nvSpPr>
          <p:spPr>
            <a:xfrm>
              <a:off x="3200208" y="1301996"/>
              <a:ext cx="191882" cy="902358"/>
            </a:xfrm>
            <a:custGeom>
              <a:avLst/>
              <a:gdLst>
                <a:gd name="connsiteX0" fmla="*/ 4519 w 191882"/>
                <a:gd name="connsiteY0" fmla="*/ 47443 h 902358"/>
                <a:gd name="connsiteX1" fmla="*/ 35887 w 191882"/>
                <a:gd name="connsiteY1" fmla="*/ 330871 h 902358"/>
                <a:gd name="connsiteX2" fmla="*/ 72540 w 191882"/>
                <a:gd name="connsiteY2" fmla="*/ 500145 h 902358"/>
                <a:gd name="connsiteX3" fmla="*/ 113107 w 191882"/>
                <a:gd name="connsiteY3" fmla="*/ 666807 h 902358"/>
                <a:gd name="connsiteX4" fmla="*/ 141811 w 191882"/>
                <a:gd name="connsiteY4" fmla="*/ 769218 h 902358"/>
                <a:gd name="connsiteX5" fmla="*/ 191854 w 191882"/>
                <a:gd name="connsiteY5" fmla="*/ 902358 h 902358"/>
                <a:gd name="connsiteX6" fmla="*/ 186515 w 191882"/>
                <a:gd name="connsiteY6" fmla="*/ 766163 h 902358"/>
                <a:gd name="connsiteX7" fmla="*/ 184498 w 191882"/>
                <a:gd name="connsiteY7" fmla="*/ 761494 h 902358"/>
                <a:gd name="connsiteX8" fmla="*/ 179610 w 191882"/>
                <a:gd name="connsiteY8" fmla="*/ 746617 h 902358"/>
                <a:gd name="connsiteX9" fmla="*/ 176952 w 191882"/>
                <a:gd name="connsiteY9" fmla="*/ 730892 h 902358"/>
                <a:gd name="connsiteX10" fmla="*/ 174983 w 191882"/>
                <a:gd name="connsiteY10" fmla="*/ 694323 h 902358"/>
                <a:gd name="connsiteX11" fmla="*/ 127937 w 191882"/>
                <a:gd name="connsiteY11" fmla="*/ 439360 h 902358"/>
                <a:gd name="connsiteX12" fmla="*/ 67407 w 191882"/>
                <a:gd name="connsiteY12" fmla="*/ 199923 h 902358"/>
                <a:gd name="connsiteX13" fmla="*/ 5175 w 191882"/>
                <a:gd name="connsiteY13" fmla="*/ 5009 h 902358"/>
                <a:gd name="connsiteX14" fmla="*/ 1964 w 191882"/>
                <a:gd name="connsiteY14" fmla="*/ 0 h 902358"/>
                <a:gd name="connsiteX15" fmla="*/ 4511 w 191882"/>
                <a:gd name="connsiteY15" fmla="*/ 47443 h 90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1882" h="902358">
                  <a:moveTo>
                    <a:pt x="4519" y="47443"/>
                  </a:moveTo>
                  <a:cubicBezTo>
                    <a:pt x="-496" y="138442"/>
                    <a:pt x="40246" y="254623"/>
                    <a:pt x="35887" y="330871"/>
                  </a:cubicBezTo>
                  <a:cubicBezTo>
                    <a:pt x="54063" y="360041"/>
                    <a:pt x="63325" y="459192"/>
                    <a:pt x="72540" y="500145"/>
                  </a:cubicBezTo>
                  <a:cubicBezTo>
                    <a:pt x="85401" y="557282"/>
                    <a:pt x="101204" y="611150"/>
                    <a:pt x="113107" y="666807"/>
                  </a:cubicBezTo>
                  <a:lnTo>
                    <a:pt x="141811" y="769218"/>
                  </a:lnTo>
                  <a:lnTo>
                    <a:pt x="191854" y="902358"/>
                  </a:lnTo>
                  <a:cubicBezTo>
                    <a:pt x="192645" y="859125"/>
                    <a:pt x="177023" y="805107"/>
                    <a:pt x="186515" y="766163"/>
                  </a:cubicBezTo>
                  <a:cubicBezTo>
                    <a:pt x="185668" y="764692"/>
                    <a:pt x="184941" y="762737"/>
                    <a:pt x="184498" y="761494"/>
                  </a:cubicBezTo>
                  <a:lnTo>
                    <a:pt x="179610" y="746617"/>
                  </a:lnTo>
                  <a:cubicBezTo>
                    <a:pt x="179159" y="744789"/>
                    <a:pt x="177269" y="733211"/>
                    <a:pt x="176952" y="730892"/>
                  </a:cubicBezTo>
                  <a:cubicBezTo>
                    <a:pt x="174983" y="716434"/>
                    <a:pt x="174587" y="709019"/>
                    <a:pt x="174983" y="694323"/>
                  </a:cubicBezTo>
                  <a:cubicBezTo>
                    <a:pt x="162778" y="672726"/>
                    <a:pt x="137057" y="483297"/>
                    <a:pt x="127937" y="439360"/>
                  </a:cubicBezTo>
                  <a:cubicBezTo>
                    <a:pt x="113637" y="370416"/>
                    <a:pt x="91333" y="264365"/>
                    <a:pt x="67407" y="199923"/>
                  </a:cubicBezTo>
                  <a:lnTo>
                    <a:pt x="5175" y="5009"/>
                  </a:lnTo>
                  <a:cubicBezTo>
                    <a:pt x="-2276" y="340"/>
                    <a:pt x="-77" y="1591"/>
                    <a:pt x="1964" y="0"/>
                  </a:cubicBezTo>
                  <a:lnTo>
                    <a:pt x="4511" y="47443"/>
                  </a:lnTo>
                  <a:close/>
                </a:path>
              </a:pathLst>
            </a:custGeom>
            <a:solidFill>
              <a:srgbClr val="FFFFF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C9DF7DF-8D18-A88F-672B-1BF17B3E0071}"/>
                </a:ext>
              </a:extLst>
            </p:cNvPr>
            <p:cNvSpPr/>
            <p:nvPr/>
          </p:nvSpPr>
          <p:spPr>
            <a:xfrm>
              <a:off x="3405966" y="1332701"/>
              <a:ext cx="665807" cy="521955"/>
            </a:xfrm>
            <a:custGeom>
              <a:avLst/>
              <a:gdLst>
                <a:gd name="connsiteX0" fmla="*/ 589703 w 665807"/>
                <a:gd name="connsiteY0" fmla="*/ 437817 h 521955"/>
                <a:gd name="connsiteX1" fmla="*/ 489538 w 665807"/>
                <a:gd name="connsiteY1" fmla="*/ 342647 h 521955"/>
                <a:gd name="connsiteX2" fmla="*/ 166905 w 665807"/>
                <a:gd name="connsiteY2" fmla="*/ 89575 h 521955"/>
                <a:gd name="connsiteX3" fmla="*/ 0 w 665807"/>
                <a:gd name="connsiteY3" fmla="*/ 0 h 521955"/>
                <a:gd name="connsiteX4" fmla="*/ 312090 w 665807"/>
                <a:gd name="connsiteY4" fmla="*/ 280691 h 521955"/>
                <a:gd name="connsiteX5" fmla="*/ 665808 w 665807"/>
                <a:gd name="connsiteY5" fmla="*/ 521955 h 521955"/>
                <a:gd name="connsiteX6" fmla="*/ 589703 w 665807"/>
                <a:gd name="connsiteY6" fmla="*/ 437825 h 52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5807" h="521955">
                  <a:moveTo>
                    <a:pt x="589703" y="437817"/>
                  </a:moveTo>
                  <a:lnTo>
                    <a:pt x="489538" y="342647"/>
                  </a:lnTo>
                  <a:cubicBezTo>
                    <a:pt x="408380" y="267016"/>
                    <a:pt x="256179" y="153454"/>
                    <a:pt x="166905" y="89575"/>
                  </a:cubicBezTo>
                  <a:cubicBezTo>
                    <a:pt x="130830" y="63761"/>
                    <a:pt x="47093" y="11222"/>
                    <a:pt x="0" y="0"/>
                  </a:cubicBezTo>
                  <a:cubicBezTo>
                    <a:pt x="36146" y="49065"/>
                    <a:pt x="243682" y="225366"/>
                    <a:pt x="312090" y="280691"/>
                  </a:cubicBezTo>
                  <a:cubicBezTo>
                    <a:pt x="366468" y="324675"/>
                    <a:pt x="599796" y="502155"/>
                    <a:pt x="665808" y="521955"/>
                  </a:cubicBezTo>
                  <a:cubicBezTo>
                    <a:pt x="635467" y="474505"/>
                    <a:pt x="606052" y="457846"/>
                    <a:pt x="589703" y="437825"/>
                  </a:cubicBezTo>
                  <a:close/>
                </a:path>
              </a:pathLst>
            </a:custGeom>
            <a:solidFill>
              <a:srgbClr val="FFFFF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A15E8E9-B37E-FE86-5D38-12BD861827BE}"/>
                </a:ext>
              </a:extLst>
            </p:cNvPr>
            <p:cNvSpPr/>
            <p:nvPr/>
          </p:nvSpPr>
          <p:spPr>
            <a:xfrm>
              <a:off x="4979182" y="4960770"/>
              <a:ext cx="393713" cy="1066424"/>
            </a:xfrm>
            <a:custGeom>
              <a:avLst/>
              <a:gdLst>
                <a:gd name="connsiteX0" fmla="*/ 126750 w 393713"/>
                <a:gd name="connsiteY0" fmla="*/ 733907 h 1066424"/>
                <a:gd name="connsiteX1" fmla="*/ 247 w 393713"/>
                <a:gd name="connsiteY1" fmla="*/ 1066425 h 1066424"/>
                <a:gd name="connsiteX2" fmla="*/ 99384 w 393713"/>
                <a:gd name="connsiteY2" fmla="*/ 879717 h 1066424"/>
                <a:gd name="connsiteX3" fmla="*/ 179823 w 393713"/>
                <a:gd name="connsiteY3" fmla="*/ 676652 h 1066424"/>
                <a:gd name="connsiteX4" fmla="*/ 348341 w 393713"/>
                <a:gd name="connsiteY4" fmla="*/ 176634 h 1066424"/>
                <a:gd name="connsiteX5" fmla="*/ 373896 w 393713"/>
                <a:gd name="connsiteY5" fmla="*/ 88111 h 1066424"/>
                <a:gd name="connsiteX6" fmla="*/ 387129 w 393713"/>
                <a:gd name="connsiteY6" fmla="*/ 44095 h 1066424"/>
                <a:gd name="connsiteX7" fmla="*/ 388885 w 393713"/>
                <a:gd name="connsiteY7" fmla="*/ 0 h 1066424"/>
                <a:gd name="connsiteX8" fmla="*/ 350967 w 393713"/>
                <a:gd name="connsiteY8" fmla="*/ 83094 h 1066424"/>
                <a:gd name="connsiteX9" fmla="*/ 163276 w 393713"/>
                <a:gd name="connsiteY9" fmla="*/ 642022 h 1066424"/>
                <a:gd name="connsiteX10" fmla="*/ 144934 w 393713"/>
                <a:gd name="connsiteY10" fmla="*/ 686481 h 1066424"/>
                <a:gd name="connsiteX11" fmla="*/ 126750 w 393713"/>
                <a:gd name="connsiteY11" fmla="*/ 733892 h 10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713" h="1066424">
                  <a:moveTo>
                    <a:pt x="126750" y="733907"/>
                  </a:moveTo>
                  <a:cubicBezTo>
                    <a:pt x="106178" y="771450"/>
                    <a:pt x="-5946" y="1040768"/>
                    <a:pt x="247" y="1066425"/>
                  </a:cubicBezTo>
                  <a:cubicBezTo>
                    <a:pt x="31038" y="1055622"/>
                    <a:pt x="83375" y="914885"/>
                    <a:pt x="99384" y="879717"/>
                  </a:cubicBezTo>
                  <a:cubicBezTo>
                    <a:pt x="118746" y="837173"/>
                    <a:pt x="174618" y="713546"/>
                    <a:pt x="179823" y="676652"/>
                  </a:cubicBezTo>
                  <a:cubicBezTo>
                    <a:pt x="206897" y="642425"/>
                    <a:pt x="324138" y="262727"/>
                    <a:pt x="348341" y="176634"/>
                  </a:cubicBezTo>
                  <a:cubicBezTo>
                    <a:pt x="356859" y="146324"/>
                    <a:pt x="364571" y="118634"/>
                    <a:pt x="373896" y="88111"/>
                  </a:cubicBezTo>
                  <a:cubicBezTo>
                    <a:pt x="378302" y="73716"/>
                    <a:pt x="382605" y="58886"/>
                    <a:pt x="387129" y="44095"/>
                  </a:cubicBezTo>
                  <a:cubicBezTo>
                    <a:pt x="392895" y="25300"/>
                    <a:pt x="397648" y="14165"/>
                    <a:pt x="388885" y="0"/>
                  </a:cubicBezTo>
                  <a:cubicBezTo>
                    <a:pt x="371776" y="13999"/>
                    <a:pt x="360529" y="57295"/>
                    <a:pt x="350967" y="83094"/>
                  </a:cubicBezTo>
                  <a:cubicBezTo>
                    <a:pt x="281941" y="269358"/>
                    <a:pt x="248445" y="433963"/>
                    <a:pt x="163276" y="642022"/>
                  </a:cubicBezTo>
                  <a:cubicBezTo>
                    <a:pt x="157273" y="656686"/>
                    <a:pt x="150835" y="670899"/>
                    <a:pt x="144934" y="686481"/>
                  </a:cubicBezTo>
                  <a:lnTo>
                    <a:pt x="126750" y="733892"/>
                  </a:ln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2280379-B33B-2F92-7FC7-BD2B2FA804AE}"/>
                </a:ext>
              </a:extLst>
            </p:cNvPr>
            <p:cNvSpPr/>
            <p:nvPr/>
          </p:nvSpPr>
          <p:spPr>
            <a:xfrm>
              <a:off x="2568941" y="4461566"/>
              <a:ext cx="95414" cy="998351"/>
            </a:xfrm>
            <a:custGeom>
              <a:avLst/>
              <a:gdLst>
                <a:gd name="connsiteX0" fmla="*/ 10782 w 95414"/>
                <a:gd name="connsiteY0" fmla="*/ 344151 h 998351"/>
                <a:gd name="connsiteX1" fmla="*/ 2161 w 95414"/>
                <a:gd name="connsiteY1" fmla="*/ 505890 h 998351"/>
                <a:gd name="connsiteX2" fmla="*/ 9303 w 95414"/>
                <a:gd name="connsiteY2" fmla="*/ 846654 h 998351"/>
                <a:gd name="connsiteX3" fmla="*/ 23358 w 95414"/>
                <a:gd name="connsiteY3" fmla="*/ 987034 h 998351"/>
                <a:gd name="connsiteX4" fmla="*/ 35879 w 95414"/>
                <a:gd name="connsiteY4" fmla="*/ 998351 h 998351"/>
                <a:gd name="connsiteX5" fmla="*/ 38022 w 95414"/>
                <a:gd name="connsiteY5" fmla="*/ 993769 h 998351"/>
                <a:gd name="connsiteX6" fmla="*/ 44539 w 95414"/>
                <a:gd name="connsiteY6" fmla="*/ 887837 h 998351"/>
                <a:gd name="connsiteX7" fmla="*/ 43258 w 95414"/>
                <a:gd name="connsiteY7" fmla="*/ 528706 h 998351"/>
                <a:gd name="connsiteX8" fmla="*/ 79349 w 95414"/>
                <a:gd name="connsiteY8" fmla="*/ 87502 h 998351"/>
                <a:gd name="connsiteX9" fmla="*/ 92850 w 95414"/>
                <a:gd name="connsiteY9" fmla="*/ 0 h 998351"/>
                <a:gd name="connsiteX10" fmla="*/ 10782 w 95414"/>
                <a:gd name="connsiteY10" fmla="*/ 344151 h 99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414" h="998351">
                  <a:moveTo>
                    <a:pt x="10782" y="344151"/>
                  </a:moveTo>
                  <a:cubicBezTo>
                    <a:pt x="16160" y="388159"/>
                    <a:pt x="4233" y="457617"/>
                    <a:pt x="2161" y="505890"/>
                  </a:cubicBezTo>
                  <a:cubicBezTo>
                    <a:pt x="-2735" y="620457"/>
                    <a:pt x="1133" y="732436"/>
                    <a:pt x="9303" y="846654"/>
                  </a:cubicBezTo>
                  <a:lnTo>
                    <a:pt x="23358" y="987034"/>
                  </a:lnTo>
                  <a:cubicBezTo>
                    <a:pt x="31616" y="1002854"/>
                    <a:pt x="20890" y="991474"/>
                    <a:pt x="35879" y="998351"/>
                  </a:cubicBezTo>
                  <a:cubicBezTo>
                    <a:pt x="36772" y="996919"/>
                    <a:pt x="37745" y="992978"/>
                    <a:pt x="38022" y="993769"/>
                  </a:cubicBezTo>
                  <a:cubicBezTo>
                    <a:pt x="43385" y="1008599"/>
                    <a:pt x="44468" y="897879"/>
                    <a:pt x="44539" y="887837"/>
                  </a:cubicBezTo>
                  <a:lnTo>
                    <a:pt x="43258" y="528706"/>
                  </a:lnTo>
                  <a:cubicBezTo>
                    <a:pt x="45275" y="300158"/>
                    <a:pt x="55945" y="292735"/>
                    <a:pt x="79349" y="87502"/>
                  </a:cubicBezTo>
                  <a:cubicBezTo>
                    <a:pt x="84901" y="63223"/>
                    <a:pt x="101796" y="17371"/>
                    <a:pt x="92850" y="0"/>
                  </a:cubicBezTo>
                  <a:cubicBezTo>
                    <a:pt x="49602" y="47443"/>
                    <a:pt x="30753" y="319341"/>
                    <a:pt x="10782" y="344151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F79DFCB-0CBC-6413-5F5D-9AEAE293E6A0}"/>
                </a:ext>
              </a:extLst>
            </p:cNvPr>
            <p:cNvSpPr/>
            <p:nvPr/>
          </p:nvSpPr>
          <p:spPr>
            <a:xfrm>
              <a:off x="2409741" y="5274514"/>
              <a:ext cx="161837" cy="588376"/>
            </a:xfrm>
            <a:custGeom>
              <a:avLst/>
              <a:gdLst>
                <a:gd name="connsiteX0" fmla="*/ 10544 w 161837"/>
                <a:gd name="connsiteY0" fmla="*/ 7924 h 588376"/>
                <a:gd name="connsiteX1" fmla="*/ 129739 w 161837"/>
                <a:gd name="connsiteY1" fmla="*/ 567761 h 588376"/>
                <a:gd name="connsiteX2" fmla="*/ 161733 w 161837"/>
                <a:gd name="connsiteY2" fmla="*/ 588377 h 588376"/>
                <a:gd name="connsiteX3" fmla="*/ 55723 w 161837"/>
                <a:gd name="connsiteY3" fmla="*/ 207713 h 588376"/>
                <a:gd name="connsiteX4" fmla="*/ 48707 w 161837"/>
                <a:gd name="connsiteY4" fmla="*/ 137534 h 588376"/>
                <a:gd name="connsiteX5" fmla="*/ 49538 w 161837"/>
                <a:gd name="connsiteY5" fmla="*/ 76409 h 588376"/>
                <a:gd name="connsiteX6" fmla="*/ 58088 w 161837"/>
                <a:gd name="connsiteY6" fmla="*/ 64087 h 588376"/>
                <a:gd name="connsiteX7" fmla="*/ 48573 w 161837"/>
                <a:gd name="connsiteY7" fmla="*/ 437 h 588376"/>
                <a:gd name="connsiteX8" fmla="*/ 10536 w 161837"/>
                <a:gd name="connsiteY8" fmla="*/ 7924 h 58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837" h="588376">
                  <a:moveTo>
                    <a:pt x="10544" y="7924"/>
                  </a:moveTo>
                  <a:cubicBezTo>
                    <a:pt x="15140" y="34229"/>
                    <a:pt x="-58869" y="318100"/>
                    <a:pt x="129739" y="567761"/>
                  </a:cubicBezTo>
                  <a:cubicBezTo>
                    <a:pt x="140923" y="582568"/>
                    <a:pt x="141232" y="586628"/>
                    <a:pt x="161733" y="588377"/>
                  </a:cubicBezTo>
                  <a:cubicBezTo>
                    <a:pt x="165348" y="565569"/>
                    <a:pt x="74318" y="327597"/>
                    <a:pt x="55723" y="207713"/>
                  </a:cubicBezTo>
                  <a:cubicBezTo>
                    <a:pt x="52179" y="184874"/>
                    <a:pt x="49767" y="161220"/>
                    <a:pt x="48707" y="137534"/>
                  </a:cubicBezTo>
                  <a:lnTo>
                    <a:pt x="49538" y="76409"/>
                  </a:lnTo>
                  <a:cubicBezTo>
                    <a:pt x="53872" y="61863"/>
                    <a:pt x="44317" y="70434"/>
                    <a:pt x="58088" y="64087"/>
                  </a:cubicBezTo>
                  <a:cubicBezTo>
                    <a:pt x="47204" y="32527"/>
                    <a:pt x="63348" y="24598"/>
                    <a:pt x="48573" y="437"/>
                  </a:cubicBezTo>
                  <a:cubicBezTo>
                    <a:pt x="29709" y="-1233"/>
                    <a:pt x="23278" y="2012"/>
                    <a:pt x="10536" y="7924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8ECF9CB-E56A-54ED-3BCF-041488BD776D}"/>
                </a:ext>
              </a:extLst>
            </p:cNvPr>
            <p:cNvSpPr/>
            <p:nvPr/>
          </p:nvSpPr>
          <p:spPr>
            <a:xfrm>
              <a:off x="2971713" y="856933"/>
              <a:ext cx="174365" cy="273691"/>
            </a:xfrm>
            <a:custGeom>
              <a:avLst/>
              <a:gdLst>
                <a:gd name="connsiteX0" fmla="*/ 54719 w 174365"/>
                <a:gd name="connsiteY0" fmla="*/ 273691 h 273691"/>
                <a:gd name="connsiteX1" fmla="*/ 174365 w 174365"/>
                <a:gd name="connsiteY1" fmla="*/ 255704 h 273691"/>
                <a:gd name="connsiteX2" fmla="*/ 49254 w 174365"/>
                <a:gd name="connsiteY2" fmla="*/ 13 h 273691"/>
                <a:gd name="connsiteX3" fmla="*/ 4099 w 174365"/>
                <a:gd name="connsiteY3" fmla="*/ 102724 h 273691"/>
                <a:gd name="connsiteX4" fmla="*/ 7587 w 174365"/>
                <a:gd name="connsiteY4" fmla="*/ 122635 h 273691"/>
                <a:gd name="connsiteX5" fmla="*/ 54719 w 174365"/>
                <a:gd name="connsiteY5" fmla="*/ 273691 h 27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365" h="273691">
                  <a:moveTo>
                    <a:pt x="54719" y="273691"/>
                  </a:moveTo>
                  <a:cubicBezTo>
                    <a:pt x="96647" y="250544"/>
                    <a:pt x="108946" y="236252"/>
                    <a:pt x="174365" y="255704"/>
                  </a:cubicBezTo>
                  <a:cubicBezTo>
                    <a:pt x="173574" y="209504"/>
                    <a:pt x="122321" y="-1871"/>
                    <a:pt x="49254" y="13"/>
                  </a:cubicBezTo>
                  <a:cubicBezTo>
                    <a:pt x="-12954" y="1619"/>
                    <a:pt x="-322" y="71734"/>
                    <a:pt x="4099" y="102724"/>
                  </a:cubicBezTo>
                  <a:lnTo>
                    <a:pt x="7587" y="122635"/>
                  </a:lnTo>
                  <a:cubicBezTo>
                    <a:pt x="24418" y="204763"/>
                    <a:pt x="45576" y="235801"/>
                    <a:pt x="54719" y="273691"/>
                  </a:cubicBezTo>
                  <a:close/>
                </a:path>
              </a:pathLst>
            </a:custGeom>
            <a:solidFill>
              <a:srgbClr val="D0753B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8B4BC8C-E2CE-7B16-CE32-6618592AA099}"/>
                </a:ext>
              </a:extLst>
            </p:cNvPr>
            <p:cNvSpPr/>
            <p:nvPr/>
          </p:nvSpPr>
          <p:spPr>
            <a:xfrm>
              <a:off x="3801090" y="4817251"/>
              <a:ext cx="206612" cy="720956"/>
            </a:xfrm>
            <a:custGeom>
              <a:avLst/>
              <a:gdLst>
                <a:gd name="connsiteX0" fmla="*/ 3749 w 206612"/>
                <a:gd name="connsiteY0" fmla="*/ 457051 h 720956"/>
                <a:gd name="connsiteX1" fmla="*/ 0 w 206612"/>
                <a:gd name="connsiteY1" fmla="*/ 570335 h 720956"/>
                <a:gd name="connsiteX2" fmla="*/ 5750 w 206612"/>
                <a:gd name="connsiteY2" fmla="*/ 697437 h 720956"/>
                <a:gd name="connsiteX3" fmla="*/ 31005 w 206612"/>
                <a:gd name="connsiteY3" fmla="*/ 720956 h 720956"/>
                <a:gd name="connsiteX4" fmla="*/ 83041 w 206612"/>
                <a:gd name="connsiteY4" fmla="*/ 324600 h 720956"/>
                <a:gd name="connsiteX5" fmla="*/ 193093 w 206612"/>
                <a:gd name="connsiteY5" fmla="*/ 40783 h 720956"/>
                <a:gd name="connsiteX6" fmla="*/ 198495 w 206612"/>
                <a:gd name="connsiteY6" fmla="*/ 1302 h 720956"/>
                <a:gd name="connsiteX7" fmla="*/ 77331 w 206612"/>
                <a:gd name="connsiteY7" fmla="*/ 198859 h 720956"/>
                <a:gd name="connsiteX8" fmla="*/ 35363 w 206612"/>
                <a:gd name="connsiteY8" fmla="*/ 322091 h 720956"/>
                <a:gd name="connsiteX9" fmla="*/ 3749 w 206612"/>
                <a:gd name="connsiteY9" fmla="*/ 457051 h 72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612" h="720956">
                  <a:moveTo>
                    <a:pt x="3749" y="457051"/>
                  </a:moveTo>
                  <a:lnTo>
                    <a:pt x="0" y="570335"/>
                  </a:lnTo>
                  <a:lnTo>
                    <a:pt x="5750" y="697437"/>
                  </a:lnTo>
                  <a:cubicBezTo>
                    <a:pt x="10338" y="720221"/>
                    <a:pt x="8985" y="717625"/>
                    <a:pt x="31005" y="720956"/>
                  </a:cubicBezTo>
                  <a:cubicBezTo>
                    <a:pt x="52313" y="604340"/>
                    <a:pt x="26852" y="548264"/>
                    <a:pt x="83041" y="324600"/>
                  </a:cubicBezTo>
                  <a:cubicBezTo>
                    <a:pt x="105781" y="234027"/>
                    <a:pt x="148666" y="122547"/>
                    <a:pt x="193093" y="40783"/>
                  </a:cubicBezTo>
                  <a:cubicBezTo>
                    <a:pt x="217193" y="-3565"/>
                    <a:pt x="202545" y="4206"/>
                    <a:pt x="198495" y="1302"/>
                  </a:cubicBezTo>
                  <a:cubicBezTo>
                    <a:pt x="172109" y="-17573"/>
                    <a:pt x="87486" y="174682"/>
                    <a:pt x="77331" y="198859"/>
                  </a:cubicBezTo>
                  <a:cubicBezTo>
                    <a:pt x="60855" y="238055"/>
                    <a:pt x="47646" y="279547"/>
                    <a:pt x="35363" y="322091"/>
                  </a:cubicBezTo>
                  <a:cubicBezTo>
                    <a:pt x="26180" y="353849"/>
                    <a:pt x="19679" y="437045"/>
                    <a:pt x="3749" y="457051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F5AF7F3-D76C-B84D-1F0A-F72DCEF9C339}"/>
                </a:ext>
              </a:extLst>
            </p:cNvPr>
            <p:cNvSpPr/>
            <p:nvPr/>
          </p:nvSpPr>
          <p:spPr>
            <a:xfrm>
              <a:off x="3983956" y="5100874"/>
              <a:ext cx="256960" cy="1097762"/>
            </a:xfrm>
            <a:custGeom>
              <a:avLst/>
              <a:gdLst>
                <a:gd name="connsiteX0" fmla="*/ 0 w 256960"/>
                <a:gd name="connsiteY0" fmla="*/ 1049220 h 1097762"/>
                <a:gd name="connsiteX1" fmla="*/ 253 w 256960"/>
                <a:gd name="connsiteY1" fmla="*/ 1097763 h 1097762"/>
                <a:gd name="connsiteX2" fmla="*/ 24875 w 256960"/>
                <a:gd name="connsiteY2" fmla="*/ 1055876 h 1097762"/>
                <a:gd name="connsiteX3" fmla="*/ 33022 w 256960"/>
                <a:gd name="connsiteY3" fmla="*/ 1002482 h 1097762"/>
                <a:gd name="connsiteX4" fmla="*/ 32800 w 256960"/>
                <a:gd name="connsiteY4" fmla="*/ 996863 h 1097762"/>
                <a:gd name="connsiteX5" fmla="*/ 124202 w 256960"/>
                <a:gd name="connsiteY5" fmla="*/ 469472 h 1097762"/>
                <a:gd name="connsiteX6" fmla="*/ 225537 w 256960"/>
                <a:gd name="connsiteY6" fmla="*/ 109304 h 1097762"/>
                <a:gd name="connsiteX7" fmla="*/ 254154 w 256960"/>
                <a:gd name="connsiteY7" fmla="*/ 0 h 1097762"/>
                <a:gd name="connsiteX8" fmla="*/ 91227 w 256960"/>
                <a:gd name="connsiteY8" fmla="*/ 483399 h 1097762"/>
                <a:gd name="connsiteX9" fmla="*/ 6597 w 256960"/>
                <a:gd name="connsiteY9" fmla="*/ 968699 h 1097762"/>
                <a:gd name="connsiteX10" fmla="*/ 0 w 256960"/>
                <a:gd name="connsiteY10" fmla="*/ 1049212 h 109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6960" h="1097762">
                  <a:moveTo>
                    <a:pt x="0" y="1049220"/>
                  </a:moveTo>
                  <a:lnTo>
                    <a:pt x="253" y="1097763"/>
                  </a:lnTo>
                  <a:cubicBezTo>
                    <a:pt x="27715" y="1091915"/>
                    <a:pt x="21917" y="1089675"/>
                    <a:pt x="24875" y="1055876"/>
                  </a:cubicBezTo>
                  <a:cubicBezTo>
                    <a:pt x="26378" y="1038742"/>
                    <a:pt x="27920" y="1015492"/>
                    <a:pt x="33022" y="1002482"/>
                  </a:cubicBezTo>
                  <a:lnTo>
                    <a:pt x="32800" y="996863"/>
                  </a:lnTo>
                  <a:cubicBezTo>
                    <a:pt x="48137" y="826513"/>
                    <a:pt x="86070" y="633047"/>
                    <a:pt x="124202" y="469472"/>
                  </a:cubicBezTo>
                  <a:lnTo>
                    <a:pt x="225537" y="109304"/>
                  </a:lnTo>
                  <a:cubicBezTo>
                    <a:pt x="235369" y="79778"/>
                    <a:pt x="266366" y="21058"/>
                    <a:pt x="254154" y="0"/>
                  </a:cubicBezTo>
                  <a:cubicBezTo>
                    <a:pt x="218569" y="17766"/>
                    <a:pt x="101138" y="443942"/>
                    <a:pt x="91227" y="483399"/>
                  </a:cubicBezTo>
                  <a:cubicBezTo>
                    <a:pt x="68211" y="575072"/>
                    <a:pt x="9998" y="867973"/>
                    <a:pt x="6597" y="968699"/>
                  </a:cubicBezTo>
                  <a:cubicBezTo>
                    <a:pt x="5252" y="1008520"/>
                    <a:pt x="21411" y="1011820"/>
                    <a:pt x="0" y="1049212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5E2B5EF-D6CD-D5A4-ECE1-096769BA5298}"/>
                </a:ext>
              </a:extLst>
            </p:cNvPr>
            <p:cNvSpPr/>
            <p:nvPr/>
          </p:nvSpPr>
          <p:spPr>
            <a:xfrm>
              <a:off x="4200642" y="-208568"/>
              <a:ext cx="2170173" cy="3882596"/>
            </a:xfrm>
            <a:custGeom>
              <a:avLst/>
              <a:gdLst>
                <a:gd name="connsiteX0" fmla="*/ 0 w 2170173"/>
                <a:gd name="connsiteY0" fmla="*/ 3869848 h 3882596"/>
                <a:gd name="connsiteX1" fmla="*/ 266445 w 2170173"/>
                <a:gd name="connsiteY1" fmla="*/ 3882597 h 3882596"/>
                <a:gd name="connsiteX2" fmla="*/ 296438 w 2170173"/>
                <a:gd name="connsiteY2" fmla="*/ 3820530 h 3882596"/>
                <a:gd name="connsiteX3" fmla="*/ 230481 w 2170173"/>
                <a:gd name="connsiteY3" fmla="*/ 3781951 h 3882596"/>
                <a:gd name="connsiteX4" fmla="*/ 228954 w 2170173"/>
                <a:gd name="connsiteY4" fmla="*/ 3761509 h 3882596"/>
                <a:gd name="connsiteX5" fmla="*/ 61654 w 2170173"/>
                <a:gd name="connsiteY5" fmla="*/ 3750794 h 3882596"/>
                <a:gd name="connsiteX6" fmla="*/ 8 w 2170173"/>
                <a:gd name="connsiteY6" fmla="*/ 3869848 h 3882596"/>
                <a:gd name="connsiteX7" fmla="*/ 2010490 w 2170173"/>
                <a:gd name="connsiteY7" fmla="*/ 250816 h 3882596"/>
                <a:gd name="connsiteX8" fmla="*/ 2042800 w 2170173"/>
                <a:gd name="connsiteY8" fmla="*/ 253285 h 3882596"/>
                <a:gd name="connsiteX9" fmla="*/ 2170174 w 2170173"/>
                <a:gd name="connsiteY9" fmla="*/ 15353 h 3882596"/>
                <a:gd name="connsiteX10" fmla="*/ 2141692 w 2170173"/>
                <a:gd name="connsiteY10" fmla="*/ 0 h 3882596"/>
                <a:gd name="connsiteX11" fmla="*/ 2014152 w 2170173"/>
                <a:gd name="connsiteY11" fmla="*/ 231736 h 3882596"/>
                <a:gd name="connsiteX12" fmla="*/ 2010498 w 2170173"/>
                <a:gd name="connsiteY12" fmla="*/ 250816 h 3882596"/>
                <a:gd name="connsiteX13" fmla="*/ 1816930 w 2170173"/>
                <a:gd name="connsiteY13" fmla="*/ 589031 h 3882596"/>
                <a:gd name="connsiteX14" fmla="*/ 1866459 w 2170173"/>
                <a:gd name="connsiteY14" fmla="*/ 592023 h 3882596"/>
                <a:gd name="connsiteX15" fmla="*/ 1910752 w 2170173"/>
                <a:gd name="connsiteY15" fmla="*/ 504110 h 3882596"/>
                <a:gd name="connsiteX16" fmla="*/ 1951367 w 2170173"/>
                <a:gd name="connsiteY16" fmla="*/ 411013 h 3882596"/>
                <a:gd name="connsiteX17" fmla="*/ 1913782 w 2170173"/>
                <a:gd name="connsiteY17" fmla="*/ 408710 h 3882596"/>
                <a:gd name="connsiteX18" fmla="*/ 1889895 w 2170173"/>
                <a:gd name="connsiteY18" fmla="*/ 454950 h 3882596"/>
                <a:gd name="connsiteX19" fmla="*/ 1865795 w 2170173"/>
                <a:gd name="connsiteY19" fmla="*/ 499235 h 3882596"/>
                <a:gd name="connsiteX20" fmla="*/ 1816930 w 2170173"/>
                <a:gd name="connsiteY20" fmla="*/ 589031 h 3882596"/>
                <a:gd name="connsiteX21" fmla="*/ 1628915 w 2170173"/>
                <a:gd name="connsiteY21" fmla="*/ 927959 h 3882596"/>
                <a:gd name="connsiteX22" fmla="*/ 1676269 w 2170173"/>
                <a:gd name="connsiteY22" fmla="*/ 926875 h 3882596"/>
                <a:gd name="connsiteX23" fmla="*/ 1732727 w 2170173"/>
                <a:gd name="connsiteY23" fmla="*/ 844731 h 3882596"/>
                <a:gd name="connsiteX24" fmla="*/ 1779978 w 2170173"/>
                <a:gd name="connsiteY24" fmla="*/ 752560 h 3882596"/>
                <a:gd name="connsiteX25" fmla="*/ 1733866 w 2170173"/>
                <a:gd name="connsiteY25" fmla="*/ 742889 h 3882596"/>
                <a:gd name="connsiteX26" fmla="*/ 1729112 w 2170173"/>
                <a:gd name="connsiteY26" fmla="*/ 741061 h 3882596"/>
                <a:gd name="connsiteX27" fmla="*/ 1679931 w 2170173"/>
                <a:gd name="connsiteY27" fmla="*/ 832005 h 3882596"/>
                <a:gd name="connsiteX28" fmla="*/ 1653672 w 2170173"/>
                <a:gd name="connsiteY28" fmla="*/ 879844 h 3882596"/>
                <a:gd name="connsiteX29" fmla="*/ 1628915 w 2170173"/>
                <a:gd name="connsiteY29" fmla="*/ 927959 h 3882596"/>
                <a:gd name="connsiteX30" fmla="*/ 1440900 w 2170173"/>
                <a:gd name="connsiteY30" fmla="*/ 1263737 h 3882596"/>
                <a:gd name="connsiteX31" fmla="*/ 1499573 w 2170173"/>
                <a:gd name="connsiteY31" fmla="*/ 1267036 h 3882596"/>
                <a:gd name="connsiteX32" fmla="*/ 1533195 w 2170173"/>
                <a:gd name="connsiteY32" fmla="*/ 1226487 h 3882596"/>
                <a:gd name="connsiteX33" fmla="*/ 1556932 w 2170173"/>
                <a:gd name="connsiteY33" fmla="*/ 1182146 h 3882596"/>
                <a:gd name="connsiteX34" fmla="*/ 1604088 w 2170173"/>
                <a:gd name="connsiteY34" fmla="*/ 1090838 h 3882596"/>
                <a:gd name="connsiteX35" fmla="*/ 1543454 w 2170173"/>
                <a:gd name="connsiteY35" fmla="*/ 1083692 h 3882596"/>
                <a:gd name="connsiteX36" fmla="*/ 1516863 w 2170173"/>
                <a:gd name="connsiteY36" fmla="*/ 1124899 h 3882596"/>
                <a:gd name="connsiteX37" fmla="*/ 1490342 w 2170173"/>
                <a:gd name="connsiteY37" fmla="*/ 1172476 h 3882596"/>
                <a:gd name="connsiteX38" fmla="*/ 1440900 w 2170173"/>
                <a:gd name="connsiteY38" fmla="*/ 1263744 h 3882596"/>
                <a:gd name="connsiteX39" fmla="*/ 1252885 w 2170173"/>
                <a:gd name="connsiteY39" fmla="*/ 1599981 h 3882596"/>
                <a:gd name="connsiteX40" fmla="*/ 1333498 w 2170173"/>
                <a:gd name="connsiteY40" fmla="*/ 1607444 h 3882596"/>
                <a:gd name="connsiteX41" fmla="*/ 1336314 w 2170173"/>
                <a:gd name="connsiteY41" fmla="*/ 1607871 h 3882596"/>
                <a:gd name="connsiteX42" fmla="*/ 1429906 w 2170173"/>
                <a:gd name="connsiteY42" fmla="*/ 1424812 h 3882596"/>
                <a:gd name="connsiteX43" fmla="*/ 1355439 w 2170173"/>
                <a:gd name="connsiteY43" fmla="*/ 1419968 h 3882596"/>
                <a:gd name="connsiteX44" fmla="*/ 1252885 w 2170173"/>
                <a:gd name="connsiteY44" fmla="*/ 1599981 h 3882596"/>
                <a:gd name="connsiteX45" fmla="*/ 1064862 w 2170173"/>
                <a:gd name="connsiteY45" fmla="*/ 1936621 h 3882596"/>
                <a:gd name="connsiteX46" fmla="*/ 1161286 w 2170173"/>
                <a:gd name="connsiteY46" fmla="*/ 1942272 h 3882596"/>
                <a:gd name="connsiteX47" fmla="*/ 1247626 w 2170173"/>
                <a:gd name="connsiteY47" fmla="*/ 1761365 h 3882596"/>
                <a:gd name="connsiteX48" fmla="*/ 1167432 w 2170173"/>
                <a:gd name="connsiteY48" fmla="*/ 1756395 h 3882596"/>
                <a:gd name="connsiteX49" fmla="*/ 1116147 w 2170173"/>
                <a:gd name="connsiteY49" fmla="*/ 1846952 h 3882596"/>
                <a:gd name="connsiteX50" fmla="*/ 1064870 w 2170173"/>
                <a:gd name="connsiteY50" fmla="*/ 1936621 h 3882596"/>
                <a:gd name="connsiteX51" fmla="*/ 882550 w 2170173"/>
                <a:gd name="connsiteY51" fmla="*/ 2273903 h 3882596"/>
                <a:gd name="connsiteX52" fmla="*/ 986132 w 2170173"/>
                <a:gd name="connsiteY52" fmla="*/ 2281587 h 3882596"/>
                <a:gd name="connsiteX53" fmla="*/ 1073784 w 2170173"/>
                <a:gd name="connsiteY53" fmla="*/ 2102951 h 3882596"/>
                <a:gd name="connsiteX54" fmla="*/ 979409 w 2170173"/>
                <a:gd name="connsiteY54" fmla="*/ 2090614 h 3882596"/>
                <a:gd name="connsiteX55" fmla="*/ 954652 w 2170173"/>
                <a:gd name="connsiteY55" fmla="*/ 2135706 h 3882596"/>
                <a:gd name="connsiteX56" fmla="*/ 930544 w 2170173"/>
                <a:gd name="connsiteY56" fmla="*/ 2179991 h 3882596"/>
                <a:gd name="connsiteX57" fmla="*/ 882558 w 2170173"/>
                <a:gd name="connsiteY57" fmla="*/ 2273911 h 3882596"/>
                <a:gd name="connsiteX58" fmla="*/ 694535 w 2170173"/>
                <a:gd name="connsiteY58" fmla="*/ 2610068 h 3882596"/>
                <a:gd name="connsiteX59" fmla="*/ 797271 w 2170173"/>
                <a:gd name="connsiteY59" fmla="*/ 2615236 h 3882596"/>
                <a:gd name="connsiteX60" fmla="*/ 852708 w 2170173"/>
                <a:gd name="connsiteY60" fmla="*/ 2535466 h 3882596"/>
                <a:gd name="connsiteX61" fmla="*/ 900513 w 2170173"/>
                <a:gd name="connsiteY61" fmla="*/ 2438832 h 3882596"/>
                <a:gd name="connsiteX62" fmla="*/ 797089 w 2170173"/>
                <a:gd name="connsiteY62" fmla="*/ 2430562 h 3882596"/>
                <a:gd name="connsiteX63" fmla="*/ 770505 w 2170173"/>
                <a:gd name="connsiteY63" fmla="*/ 2470202 h 3882596"/>
                <a:gd name="connsiteX64" fmla="*/ 694535 w 2170173"/>
                <a:gd name="connsiteY64" fmla="*/ 2610068 h 3882596"/>
                <a:gd name="connsiteX65" fmla="*/ 561965 w 2170173"/>
                <a:gd name="connsiteY65" fmla="*/ 2844535 h 3882596"/>
                <a:gd name="connsiteX66" fmla="*/ 509177 w 2170173"/>
                <a:gd name="connsiteY66" fmla="*/ 2955398 h 3882596"/>
                <a:gd name="connsiteX67" fmla="*/ 594267 w 2170173"/>
                <a:gd name="connsiteY67" fmla="*/ 2961839 h 3882596"/>
                <a:gd name="connsiteX68" fmla="*/ 632122 w 2170173"/>
                <a:gd name="connsiteY68" fmla="*/ 2967244 h 3882596"/>
                <a:gd name="connsiteX69" fmla="*/ 727881 w 2170173"/>
                <a:gd name="connsiteY69" fmla="*/ 2776374 h 3882596"/>
                <a:gd name="connsiteX70" fmla="*/ 611478 w 2170173"/>
                <a:gd name="connsiteY70" fmla="*/ 2764733 h 3882596"/>
                <a:gd name="connsiteX71" fmla="*/ 561973 w 2170173"/>
                <a:gd name="connsiteY71" fmla="*/ 2844543 h 3882596"/>
                <a:gd name="connsiteX72" fmla="*/ 363660 w 2170173"/>
                <a:gd name="connsiteY72" fmla="*/ 3203587 h 3882596"/>
                <a:gd name="connsiteX73" fmla="*/ 312470 w 2170173"/>
                <a:gd name="connsiteY73" fmla="*/ 3300545 h 3882596"/>
                <a:gd name="connsiteX74" fmla="*/ 451019 w 2170173"/>
                <a:gd name="connsiteY74" fmla="*/ 3311719 h 3882596"/>
                <a:gd name="connsiteX75" fmla="*/ 453622 w 2170173"/>
                <a:gd name="connsiteY75" fmla="*/ 3312242 h 3882596"/>
                <a:gd name="connsiteX76" fmla="*/ 541226 w 2170173"/>
                <a:gd name="connsiteY76" fmla="*/ 3126040 h 3882596"/>
                <a:gd name="connsiteX77" fmla="*/ 413553 w 2170173"/>
                <a:gd name="connsiteY77" fmla="*/ 3116948 h 3882596"/>
                <a:gd name="connsiteX78" fmla="*/ 363660 w 2170173"/>
                <a:gd name="connsiteY78" fmla="*/ 3203587 h 3882596"/>
                <a:gd name="connsiteX79" fmla="*/ 173280 w 2170173"/>
                <a:gd name="connsiteY79" fmla="*/ 3537695 h 3882596"/>
                <a:gd name="connsiteX80" fmla="*/ 164777 w 2170173"/>
                <a:gd name="connsiteY80" fmla="*/ 3562916 h 3882596"/>
                <a:gd name="connsiteX81" fmla="*/ 152699 w 2170173"/>
                <a:gd name="connsiteY81" fmla="*/ 3585240 h 3882596"/>
                <a:gd name="connsiteX82" fmla="*/ 227420 w 2170173"/>
                <a:gd name="connsiteY82" fmla="*/ 3597625 h 3882596"/>
                <a:gd name="connsiteX83" fmla="*/ 307289 w 2170173"/>
                <a:gd name="connsiteY83" fmla="*/ 3603046 h 3882596"/>
                <a:gd name="connsiteX84" fmla="*/ 368738 w 2170173"/>
                <a:gd name="connsiteY84" fmla="*/ 3466297 h 3882596"/>
                <a:gd name="connsiteX85" fmla="*/ 223125 w 2170173"/>
                <a:gd name="connsiteY85" fmla="*/ 3457466 h 3882596"/>
                <a:gd name="connsiteX86" fmla="*/ 173288 w 2170173"/>
                <a:gd name="connsiteY86" fmla="*/ 3537695 h 388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2170173" h="3882596">
                  <a:moveTo>
                    <a:pt x="0" y="3869848"/>
                  </a:moveTo>
                  <a:lnTo>
                    <a:pt x="266445" y="3882597"/>
                  </a:lnTo>
                  <a:lnTo>
                    <a:pt x="296438" y="3820530"/>
                  </a:lnTo>
                  <a:cubicBezTo>
                    <a:pt x="274726" y="3813130"/>
                    <a:pt x="247114" y="3791510"/>
                    <a:pt x="230481" y="3781951"/>
                  </a:cubicBezTo>
                  <a:lnTo>
                    <a:pt x="228954" y="3761509"/>
                  </a:lnTo>
                  <a:lnTo>
                    <a:pt x="61654" y="3750794"/>
                  </a:lnTo>
                  <a:lnTo>
                    <a:pt x="8" y="3869848"/>
                  </a:lnTo>
                  <a:close/>
                  <a:moveTo>
                    <a:pt x="2010490" y="250816"/>
                  </a:moveTo>
                  <a:lnTo>
                    <a:pt x="2042800" y="253285"/>
                  </a:lnTo>
                  <a:lnTo>
                    <a:pt x="2170174" y="15353"/>
                  </a:lnTo>
                  <a:cubicBezTo>
                    <a:pt x="2159725" y="4028"/>
                    <a:pt x="2159504" y="4155"/>
                    <a:pt x="2141692" y="0"/>
                  </a:cubicBezTo>
                  <a:lnTo>
                    <a:pt x="2014152" y="231736"/>
                  </a:lnTo>
                  <a:cubicBezTo>
                    <a:pt x="2005246" y="254615"/>
                    <a:pt x="2009818" y="236841"/>
                    <a:pt x="2010498" y="250816"/>
                  </a:cubicBezTo>
                  <a:close/>
                  <a:moveTo>
                    <a:pt x="1816930" y="589031"/>
                  </a:moveTo>
                  <a:lnTo>
                    <a:pt x="1866459" y="592023"/>
                  </a:lnTo>
                  <a:cubicBezTo>
                    <a:pt x="1878181" y="563668"/>
                    <a:pt x="1897148" y="530636"/>
                    <a:pt x="1910752" y="504110"/>
                  </a:cubicBezTo>
                  <a:cubicBezTo>
                    <a:pt x="1924009" y="478248"/>
                    <a:pt x="1954879" y="439067"/>
                    <a:pt x="1951367" y="411013"/>
                  </a:cubicBezTo>
                  <a:lnTo>
                    <a:pt x="1913782" y="408710"/>
                  </a:lnTo>
                  <a:cubicBezTo>
                    <a:pt x="1905564" y="427046"/>
                    <a:pt x="1900407" y="437698"/>
                    <a:pt x="1889895" y="454950"/>
                  </a:cubicBezTo>
                  <a:cubicBezTo>
                    <a:pt x="1880246" y="470777"/>
                    <a:pt x="1875682" y="482672"/>
                    <a:pt x="1865795" y="499235"/>
                  </a:cubicBezTo>
                  <a:cubicBezTo>
                    <a:pt x="1848687" y="527922"/>
                    <a:pt x="1829815" y="559901"/>
                    <a:pt x="1816930" y="589031"/>
                  </a:cubicBezTo>
                  <a:close/>
                  <a:moveTo>
                    <a:pt x="1628915" y="927959"/>
                  </a:moveTo>
                  <a:lnTo>
                    <a:pt x="1676269" y="926875"/>
                  </a:lnTo>
                  <a:cubicBezTo>
                    <a:pt x="1706641" y="918842"/>
                    <a:pt x="1718292" y="871677"/>
                    <a:pt x="1732727" y="844731"/>
                  </a:cubicBezTo>
                  <a:cubicBezTo>
                    <a:pt x="1749716" y="813013"/>
                    <a:pt x="1768509" y="782165"/>
                    <a:pt x="1779978" y="752560"/>
                  </a:cubicBezTo>
                  <a:lnTo>
                    <a:pt x="1733866" y="742889"/>
                  </a:lnTo>
                  <a:cubicBezTo>
                    <a:pt x="1732972" y="740935"/>
                    <a:pt x="1730607" y="741876"/>
                    <a:pt x="1729112" y="741061"/>
                  </a:cubicBezTo>
                  <a:cubicBezTo>
                    <a:pt x="1712139" y="770864"/>
                    <a:pt x="1697229" y="802076"/>
                    <a:pt x="1679931" y="832005"/>
                  </a:cubicBezTo>
                  <a:cubicBezTo>
                    <a:pt x="1670298" y="848680"/>
                    <a:pt x="1663812" y="859767"/>
                    <a:pt x="1653672" y="879844"/>
                  </a:cubicBezTo>
                  <a:cubicBezTo>
                    <a:pt x="1643437" y="900119"/>
                    <a:pt x="1634175" y="907692"/>
                    <a:pt x="1628915" y="927959"/>
                  </a:cubicBezTo>
                  <a:close/>
                  <a:moveTo>
                    <a:pt x="1440900" y="1263737"/>
                  </a:moveTo>
                  <a:lnTo>
                    <a:pt x="1499573" y="1267036"/>
                  </a:lnTo>
                  <a:cubicBezTo>
                    <a:pt x="1522376" y="1263618"/>
                    <a:pt x="1522542" y="1247854"/>
                    <a:pt x="1533195" y="1226487"/>
                  </a:cubicBezTo>
                  <a:cubicBezTo>
                    <a:pt x="1541461" y="1209916"/>
                    <a:pt x="1548358" y="1197958"/>
                    <a:pt x="1556932" y="1182146"/>
                  </a:cubicBezTo>
                  <a:cubicBezTo>
                    <a:pt x="1574491" y="1149748"/>
                    <a:pt x="1587454" y="1121433"/>
                    <a:pt x="1604088" y="1090838"/>
                  </a:cubicBezTo>
                  <a:lnTo>
                    <a:pt x="1543454" y="1083692"/>
                  </a:lnTo>
                  <a:cubicBezTo>
                    <a:pt x="1528822" y="1093379"/>
                    <a:pt x="1526022" y="1106025"/>
                    <a:pt x="1516863" y="1124899"/>
                  </a:cubicBezTo>
                  <a:cubicBezTo>
                    <a:pt x="1506794" y="1145649"/>
                    <a:pt x="1500838" y="1153705"/>
                    <a:pt x="1490342" y="1172476"/>
                  </a:cubicBezTo>
                  <a:cubicBezTo>
                    <a:pt x="1473044" y="1203458"/>
                    <a:pt x="1458855" y="1236023"/>
                    <a:pt x="1440900" y="1263744"/>
                  </a:cubicBezTo>
                  <a:close/>
                  <a:moveTo>
                    <a:pt x="1252885" y="1599981"/>
                  </a:moveTo>
                  <a:lnTo>
                    <a:pt x="1333498" y="1607444"/>
                  </a:lnTo>
                  <a:lnTo>
                    <a:pt x="1336314" y="1607871"/>
                  </a:lnTo>
                  <a:lnTo>
                    <a:pt x="1429906" y="1424812"/>
                  </a:lnTo>
                  <a:lnTo>
                    <a:pt x="1355439" y="1419968"/>
                  </a:lnTo>
                  <a:lnTo>
                    <a:pt x="1252885" y="1599981"/>
                  </a:lnTo>
                  <a:close/>
                  <a:moveTo>
                    <a:pt x="1064862" y="1936621"/>
                  </a:moveTo>
                  <a:lnTo>
                    <a:pt x="1161286" y="1942272"/>
                  </a:lnTo>
                  <a:cubicBezTo>
                    <a:pt x="1179153" y="1905497"/>
                    <a:pt x="1246827" y="1795291"/>
                    <a:pt x="1247626" y="1761365"/>
                  </a:cubicBezTo>
                  <a:lnTo>
                    <a:pt x="1167432" y="1756395"/>
                  </a:lnTo>
                  <a:cubicBezTo>
                    <a:pt x="1150608" y="1786032"/>
                    <a:pt x="1132441" y="1816864"/>
                    <a:pt x="1116147" y="1846952"/>
                  </a:cubicBezTo>
                  <a:cubicBezTo>
                    <a:pt x="1100241" y="1876319"/>
                    <a:pt x="1082437" y="1908718"/>
                    <a:pt x="1064870" y="1936621"/>
                  </a:cubicBezTo>
                  <a:close/>
                  <a:moveTo>
                    <a:pt x="882550" y="2273903"/>
                  </a:moveTo>
                  <a:lnTo>
                    <a:pt x="986132" y="2281587"/>
                  </a:lnTo>
                  <a:lnTo>
                    <a:pt x="1073784" y="2102951"/>
                  </a:lnTo>
                  <a:cubicBezTo>
                    <a:pt x="1043989" y="2094262"/>
                    <a:pt x="1004901" y="2098963"/>
                    <a:pt x="979409" y="2090614"/>
                  </a:cubicBezTo>
                  <a:cubicBezTo>
                    <a:pt x="970811" y="2109361"/>
                    <a:pt x="964587" y="2116025"/>
                    <a:pt x="954652" y="2135706"/>
                  </a:cubicBezTo>
                  <a:cubicBezTo>
                    <a:pt x="945185" y="2154477"/>
                    <a:pt x="940993" y="2162518"/>
                    <a:pt x="930544" y="2179991"/>
                  </a:cubicBezTo>
                  <a:cubicBezTo>
                    <a:pt x="921346" y="2195359"/>
                    <a:pt x="885556" y="2261676"/>
                    <a:pt x="882558" y="2273911"/>
                  </a:cubicBezTo>
                  <a:close/>
                  <a:moveTo>
                    <a:pt x="694535" y="2610068"/>
                  </a:moveTo>
                  <a:cubicBezTo>
                    <a:pt x="728862" y="2613574"/>
                    <a:pt x="763197" y="2619486"/>
                    <a:pt x="797271" y="2615236"/>
                  </a:cubicBezTo>
                  <a:cubicBezTo>
                    <a:pt x="827492" y="2606103"/>
                    <a:pt x="838756" y="2561526"/>
                    <a:pt x="852708" y="2535466"/>
                  </a:cubicBezTo>
                  <a:cubicBezTo>
                    <a:pt x="868645" y="2505687"/>
                    <a:pt x="888395" y="2470447"/>
                    <a:pt x="900513" y="2438832"/>
                  </a:cubicBezTo>
                  <a:lnTo>
                    <a:pt x="797089" y="2430562"/>
                  </a:lnTo>
                  <a:cubicBezTo>
                    <a:pt x="782686" y="2442575"/>
                    <a:pt x="778691" y="2453868"/>
                    <a:pt x="770505" y="2470202"/>
                  </a:cubicBezTo>
                  <a:lnTo>
                    <a:pt x="694535" y="2610068"/>
                  </a:lnTo>
                  <a:close/>
                  <a:moveTo>
                    <a:pt x="561965" y="2844535"/>
                  </a:moveTo>
                  <a:cubicBezTo>
                    <a:pt x="549998" y="2883114"/>
                    <a:pt x="514849" y="2917768"/>
                    <a:pt x="509177" y="2955398"/>
                  </a:cubicBezTo>
                  <a:cubicBezTo>
                    <a:pt x="529694" y="2967719"/>
                    <a:pt x="569637" y="2965567"/>
                    <a:pt x="594267" y="2961839"/>
                  </a:cubicBezTo>
                  <a:lnTo>
                    <a:pt x="632122" y="2967244"/>
                  </a:lnTo>
                  <a:lnTo>
                    <a:pt x="727881" y="2776374"/>
                  </a:lnTo>
                  <a:lnTo>
                    <a:pt x="611478" y="2764733"/>
                  </a:lnTo>
                  <a:lnTo>
                    <a:pt x="561973" y="2844543"/>
                  </a:lnTo>
                  <a:close/>
                  <a:moveTo>
                    <a:pt x="363660" y="3203587"/>
                  </a:moveTo>
                  <a:lnTo>
                    <a:pt x="312470" y="3300545"/>
                  </a:lnTo>
                  <a:lnTo>
                    <a:pt x="451019" y="3311719"/>
                  </a:lnTo>
                  <a:lnTo>
                    <a:pt x="453622" y="3312242"/>
                  </a:lnTo>
                  <a:cubicBezTo>
                    <a:pt x="467851" y="3277398"/>
                    <a:pt x="543924" y="3147487"/>
                    <a:pt x="541226" y="3126040"/>
                  </a:cubicBezTo>
                  <a:lnTo>
                    <a:pt x="413553" y="3116948"/>
                  </a:lnTo>
                  <a:lnTo>
                    <a:pt x="363660" y="3203587"/>
                  </a:lnTo>
                  <a:close/>
                  <a:moveTo>
                    <a:pt x="173280" y="3537695"/>
                  </a:moveTo>
                  <a:cubicBezTo>
                    <a:pt x="171018" y="3557043"/>
                    <a:pt x="174712" y="3543179"/>
                    <a:pt x="164777" y="3562916"/>
                  </a:cubicBezTo>
                  <a:cubicBezTo>
                    <a:pt x="160894" y="3570623"/>
                    <a:pt x="157366" y="3575894"/>
                    <a:pt x="152699" y="3585240"/>
                  </a:cubicBezTo>
                  <a:cubicBezTo>
                    <a:pt x="171714" y="3599453"/>
                    <a:pt x="204941" y="3596137"/>
                    <a:pt x="227420" y="3597625"/>
                  </a:cubicBezTo>
                  <a:cubicBezTo>
                    <a:pt x="255316" y="3599477"/>
                    <a:pt x="278206" y="3602444"/>
                    <a:pt x="307289" y="3603046"/>
                  </a:cubicBezTo>
                  <a:cubicBezTo>
                    <a:pt x="318536" y="3565464"/>
                    <a:pt x="365479" y="3498079"/>
                    <a:pt x="368738" y="3466297"/>
                  </a:cubicBezTo>
                  <a:lnTo>
                    <a:pt x="223125" y="3457466"/>
                  </a:lnTo>
                  <a:cubicBezTo>
                    <a:pt x="217098" y="3477662"/>
                    <a:pt x="189004" y="3526513"/>
                    <a:pt x="173288" y="3537695"/>
                  </a:cubicBezTo>
                  <a:close/>
                </a:path>
              </a:pathLst>
            </a:custGeom>
            <a:solidFill>
              <a:srgbClr val="E62129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0706727-0149-3870-6182-AD0D2CFE7851}"/>
                </a:ext>
              </a:extLst>
            </p:cNvPr>
            <p:cNvSpPr/>
            <p:nvPr/>
          </p:nvSpPr>
          <p:spPr>
            <a:xfrm>
              <a:off x="4262273" y="42248"/>
              <a:ext cx="2031837" cy="3510692"/>
            </a:xfrm>
            <a:custGeom>
              <a:avLst/>
              <a:gdLst>
                <a:gd name="connsiteX0" fmla="*/ 16 w 2031837"/>
                <a:gd name="connsiteY0" fmla="*/ 3499978 h 3510692"/>
                <a:gd name="connsiteX1" fmla="*/ 167316 w 2031837"/>
                <a:gd name="connsiteY1" fmla="*/ 3510693 h 3510692"/>
                <a:gd name="connsiteX2" fmla="*/ 173778 w 2031837"/>
                <a:gd name="connsiteY2" fmla="*/ 3510377 h 3510692"/>
                <a:gd name="connsiteX3" fmla="*/ 239830 w 2031837"/>
                <a:gd name="connsiteY3" fmla="*/ 3358457 h 3510692"/>
                <a:gd name="connsiteX4" fmla="*/ 263835 w 2031837"/>
                <a:gd name="connsiteY4" fmla="*/ 3357302 h 3510692"/>
                <a:gd name="connsiteX5" fmla="*/ 245643 w 2031837"/>
                <a:gd name="connsiteY5" fmla="*/ 3352237 h 3510692"/>
                <a:gd name="connsiteX6" fmla="*/ 165774 w 2031837"/>
                <a:gd name="connsiteY6" fmla="*/ 3346816 h 3510692"/>
                <a:gd name="connsiteX7" fmla="*/ 91053 w 2031837"/>
                <a:gd name="connsiteY7" fmla="*/ 3334432 h 3510692"/>
                <a:gd name="connsiteX8" fmla="*/ 0 w 2031837"/>
                <a:gd name="connsiteY8" fmla="*/ 3499986 h 3510692"/>
                <a:gd name="connsiteX9" fmla="*/ 1852151 w 2031837"/>
                <a:gd name="connsiteY9" fmla="*/ 157886 h 3510692"/>
                <a:gd name="connsiteX10" fmla="*/ 1889737 w 2031837"/>
                <a:gd name="connsiteY10" fmla="*/ 160189 h 3510692"/>
                <a:gd name="connsiteX11" fmla="*/ 1900960 w 2031837"/>
                <a:gd name="connsiteY11" fmla="*/ 159833 h 3510692"/>
                <a:gd name="connsiteX12" fmla="*/ 1977500 w 2031837"/>
                <a:gd name="connsiteY12" fmla="*/ 8871 h 3510692"/>
                <a:gd name="connsiteX13" fmla="*/ 2031838 w 2031837"/>
                <a:gd name="connsiteY13" fmla="*/ 12512 h 3510692"/>
                <a:gd name="connsiteX14" fmla="*/ 1981170 w 2031837"/>
                <a:gd name="connsiteY14" fmla="*/ 2469 h 3510692"/>
                <a:gd name="connsiteX15" fmla="*/ 1948860 w 2031837"/>
                <a:gd name="connsiteY15" fmla="*/ 0 h 3510692"/>
                <a:gd name="connsiteX16" fmla="*/ 1852151 w 2031837"/>
                <a:gd name="connsiteY16" fmla="*/ 157886 h 3510692"/>
                <a:gd name="connsiteX17" fmla="*/ 1667482 w 2031837"/>
                <a:gd name="connsiteY17" fmla="*/ 490245 h 3510692"/>
                <a:gd name="connsiteX18" fmla="*/ 1672235 w 2031837"/>
                <a:gd name="connsiteY18" fmla="*/ 492073 h 3510692"/>
                <a:gd name="connsiteX19" fmla="*/ 1718347 w 2031837"/>
                <a:gd name="connsiteY19" fmla="*/ 501744 h 3510692"/>
                <a:gd name="connsiteX20" fmla="*/ 1737417 w 2031837"/>
                <a:gd name="connsiteY20" fmla="*/ 502258 h 3510692"/>
                <a:gd name="connsiteX21" fmla="*/ 1725679 w 2031837"/>
                <a:gd name="connsiteY21" fmla="*/ 490253 h 3510692"/>
                <a:gd name="connsiteX22" fmla="*/ 1800297 w 2031837"/>
                <a:gd name="connsiteY22" fmla="*/ 347466 h 3510692"/>
                <a:gd name="connsiteX23" fmla="*/ 1830068 w 2031837"/>
                <a:gd name="connsiteY23" fmla="*/ 347632 h 3510692"/>
                <a:gd name="connsiteX24" fmla="*/ 1804829 w 2031837"/>
                <a:gd name="connsiteY24" fmla="*/ 341206 h 3510692"/>
                <a:gd name="connsiteX25" fmla="*/ 1755300 w 2031837"/>
                <a:gd name="connsiteY25" fmla="*/ 338215 h 3510692"/>
                <a:gd name="connsiteX26" fmla="*/ 1711632 w 2031837"/>
                <a:gd name="connsiteY26" fmla="*/ 412358 h 3510692"/>
                <a:gd name="connsiteX27" fmla="*/ 1690822 w 2031837"/>
                <a:gd name="connsiteY27" fmla="*/ 448524 h 3510692"/>
                <a:gd name="connsiteX28" fmla="*/ 1667489 w 2031837"/>
                <a:gd name="connsiteY28" fmla="*/ 490253 h 3510692"/>
                <a:gd name="connsiteX29" fmla="*/ 1481824 w 2031837"/>
                <a:gd name="connsiteY29" fmla="*/ 832868 h 3510692"/>
                <a:gd name="connsiteX30" fmla="*/ 1542457 w 2031837"/>
                <a:gd name="connsiteY30" fmla="*/ 840014 h 3510692"/>
                <a:gd name="connsiteX31" fmla="*/ 1547140 w 2031837"/>
                <a:gd name="connsiteY31" fmla="*/ 839444 h 3510692"/>
                <a:gd name="connsiteX32" fmla="*/ 1622778 w 2031837"/>
                <a:gd name="connsiteY32" fmla="*/ 681542 h 3510692"/>
                <a:gd name="connsiteX33" fmla="*/ 1614631 w 2031837"/>
                <a:gd name="connsiteY33" fmla="*/ 676050 h 3510692"/>
                <a:gd name="connsiteX34" fmla="*/ 1567277 w 2031837"/>
                <a:gd name="connsiteY34" fmla="*/ 677135 h 3510692"/>
                <a:gd name="connsiteX35" fmla="*/ 1521988 w 2031837"/>
                <a:gd name="connsiteY35" fmla="*/ 752758 h 3510692"/>
                <a:gd name="connsiteX36" fmla="*/ 1481816 w 2031837"/>
                <a:gd name="connsiteY36" fmla="*/ 832860 h 3510692"/>
                <a:gd name="connsiteX37" fmla="*/ 1293809 w 2031837"/>
                <a:gd name="connsiteY37" fmla="*/ 1169152 h 3510692"/>
                <a:gd name="connsiteX38" fmla="*/ 1368276 w 2031837"/>
                <a:gd name="connsiteY38" fmla="*/ 1173995 h 3510692"/>
                <a:gd name="connsiteX39" fmla="*/ 1447077 w 2031837"/>
                <a:gd name="connsiteY39" fmla="*/ 1019868 h 3510692"/>
                <a:gd name="connsiteX40" fmla="*/ 1437942 w 2031837"/>
                <a:gd name="connsiteY40" fmla="*/ 1016220 h 3510692"/>
                <a:gd name="connsiteX41" fmla="*/ 1379270 w 2031837"/>
                <a:gd name="connsiteY41" fmla="*/ 1012920 h 3510692"/>
                <a:gd name="connsiteX42" fmla="*/ 1293809 w 2031837"/>
                <a:gd name="connsiteY42" fmla="*/ 1169152 h 3510692"/>
                <a:gd name="connsiteX43" fmla="*/ 1105794 w 2031837"/>
                <a:gd name="connsiteY43" fmla="*/ 1505579 h 3510692"/>
                <a:gd name="connsiteX44" fmla="*/ 1185987 w 2031837"/>
                <a:gd name="connsiteY44" fmla="*/ 1510549 h 3510692"/>
                <a:gd name="connsiteX45" fmla="*/ 1194355 w 2031837"/>
                <a:gd name="connsiteY45" fmla="*/ 1513944 h 3510692"/>
                <a:gd name="connsiteX46" fmla="*/ 1271868 w 2031837"/>
                <a:gd name="connsiteY46" fmla="*/ 1356627 h 3510692"/>
                <a:gd name="connsiteX47" fmla="*/ 1191255 w 2031837"/>
                <a:gd name="connsiteY47" fmla="*/ 1349165 h 3510692"/>
                <a:gd name="connsiteX48" fmla="*/ 1148077 w 2031837"/>
                <a:gd name="connsiteY48" fmla="*/ 1427526 h 3510692"/>
                <a:gd name="connsiteX49" fmla="*/ 1105794 w 2031837"/>
                <a:gd name="connsiteY49" fmla="*/ 1505579 h 3510692"/>
                <a:gd name="connsiteX50" fmla="*/ 917771 w 2031837"/>
                <a:gd name="connsiteY50" fmla="*/ 1839790 h 3510692"/>
                <a:gd name="connsiteX51" fmla="*/ 1012146 w 2031837"/>
                <a:gd name="connsiteY51" fmla="*/ 1852127 h 3510692"/>
                <a:gd name="connsiteX52" fmla="*/ 1039758 w 2031837"/>
                <a:gd name="connsiteY52" fmla="*/ 1854280 h 3510692"/>
                <a:gd name="connsiteX53" fmla="*/ 1030946 w 2031837"/>
                <a:gd name="connsiteY53" fmla="*/ 1849389 h 3510692"/>
                <a:gd name="connsiteX54" fmla="*/ 1020743 w 2031837"/>
                <a:gd name="connsiteY54" fmla="*/ 1841238 h 3510692"/>
                <a:gd name="connsiteX55" fmla="*/ 1094855 w 2031837"/>
                <a:gd name="connsiteY55" fmla="*/ 1697771 h 3510692"/>
                <a:gd name="connsiteX56" fmla="*/ 1138728 w 2031837"/>
                <a:gd name="connsiteY56" fmla="*/ 1699337 h 3510692"/>
                <a:gd name="connsiteX57" fmla="*/ 1099648 w 2031837"/>
                <a:gd name="connsiteY57" fmla="*/ 1691440 h 3510692"/>
                <a:gd name="connsiteX58" fmla="*/ 1003224 w 2031837"/>
                <a:gd name="connsiteY58" fmla="*/ 1685789 h 3510692"/>
                <a:gd name="connsiteX59" fmla="*/ 960054 w 2031837"/>
                <a:gd name="connsiteY59" fmla="*/ 1763834 h 3510692"/>
                <a:gd name="connsiteX60" fmla="*/ 917763 w 2031837"/>
                <a:gd name="connsiteY60" fmla="*/ 1839774 h 3510692"/>
                <a:gd name="connsiteX61" fmla="*/ 735458 w 2031837"/>
                <a:gd name="connsiteY61" fmla="*/ 2179746 h 3510692"/>
                <a:gd name="connsiteX62" fmla="*/ 838882 w 2031837"/>
                <a:gd name="connsiteY62" fmla="*/ 2188016 h 3510692"/>
                <a:gd name="connsiteX63" fmla="*/ 846894 w 2031837"/>
                <a:gd name="connsiteY63" fmla="*/ 2187707 h 3510692"/>
                <a:gd name="connsiteX64" fmla="*/ 918522 w 2031837"/>
                <a:gd name="connsiteY64" fmla="*/ 2037703 h 3510692"/>
                <a:gd name="connsiteX65" fmla="*/ 944473 w 2031837"/>
                <a:gd name="connsiteY65" fmla="*/ 2035875 h 3510692"/>
                <a:gd name="connsiteX66" fmla="*/ 924509 w 2031837"/>
                <a:gd name="connsiteY66" fmla="*/ 2030755 h 3510692"/>
                <a:gd name="connsiteX67" fmla="*/ 820928 w 2031837"/>
                <a:gd name="connsiteY67" fmla="*/ 2023071 h 3510692"/>
                <a:gd name="connsiteX68" fmla="*/ 775607 w 2031837"/>
                <a:gd name="connsiteY68" fmla="*/ 2098021 h 3510692"/>
                <a:gd name="connsiteX69" fmla="*/ 755833 w 2031837"/>
                <a:gd name="connsiteY69" fmla="*/ 2135223 h 3510692"/>
                <a:gd name="connsiteX70" fmla="*/ 735466 w 2031837"/>
                <a:gd name="connsiteY70" fmla="*/ 2179738 h 3510692"/>
                <a:gd name="connsiteX71" fmla="*/ 549840 w 2031837"/>
                <a:gd name="connsiteY71" fmla="*/ 2513909 h 3510692"/>
                <a:gd name="connsiteX72" fmla="*/ 666243 w 2031837"/>
                <a:gd name="connsiteY72" fmla="*/ 2525550 h 3510692"/>
                <a:gd name="connsiteX73" fmla="*/ 744262 w 2031837"/>
                <a:gd name="connsiteY73" fmla="*/ 2368819 h 3510692"/>
                <a:gd name="connsiteX74" fmla="*/ 735640 w 2031837"/>
                <a:gd name="connsiteY74" fmla="*/ 2364419 h 3510692"/>
                <a:gd name="connsiteX75" fmla="*/ 632905 w 2031837"/>
                <a:gd name="connsiteY75" fmla="*/ 2359252 h 3510692"/>
                <a:gd name="connsiteX76" fmla="*/ 589142 w 2031837"/>
                <a:gd name="connsiteY76" fmla="*/ 2435920 h 3510692"/>
                <a:gd name="connsiteX77" fmla="*/ 568245 w 2031837"/>
                <a:gd name="connsiteY77" fmla="*/ 2472046 h 3510692"/>
                <a:gd name="connsiteX78" fmla="*/ 549848 w 2031837"/>
                <a:gd name="connsiteY78" fmla="*/ 2513917 h 3510692"/>
                <a:gd name="connsiteX79" fmla="*/ 351922 w 2031837"/>
                <a:gd name="connsiteY79" fmla="*/ 2866123 h 3510692"/>
                <a:gd name="connsiteX80" fmla="*/ 479596 w 2031837"/>
                <a:gd name="connsiteY80" fmla="*/ 2875216 h 3510692"/>
                <a:gd name="connsiteX81" fmla="*/ 488431 w 2031837"/>
                <a:gd name="connsiteY81" fmla="*/ 2875580 h 3510692"/>
                <a:gd name="connsiteX82" fmla="*/ 564670 w 2031837"/>
                <a:gd name="connsiteY82" fmla="*/ 2719902 h 3510692"/>
                <a:gd name="connsiteX83" fmla="*/ 532637 w 2031837"/>
                <a:gd name="connsiteY83" fmla="*/ 2711007 h 3510692"/>
                <a:gd name="connsiteX84" fmla="*/ 447547 w 2031837"/>
                <a:gd name="connsiteY84" fmla="*/ 2704566 h 3510692"/>
                <a:gd name="connsiteX85" fmla="*/ 351930 w 2031837"/>
                <a:gd name="connsiteY85" fmla="*/ 2866115 h 3510692"/>
                <a:gd name="connsiteX86" fmla="*/ 161479 w 2031837"/>
                <a:gd name="connsiteY86" fmla="*/ 3206641 h 3510692"/>
                <a:gd name="connsiteX87" fmla="*/ 307092 w 2031837"/>
                <a:gd name="connsiteY87" fmla="*/ 3215473 h 3510692"/>
                <a:gd name="connsiteX88" fmla="*/ 314107 w 2031837"/>
                <a:gd name="connsiteY88" fmla="*/ 3215782 h 3510692"/>
                <a:gd name="connsiteX89" fmla="*/ 389381 w 2031837"/>
                <a:gd name="connsiteY89" fmla="*/ 3060887 h 3510692"/>
                <a:gd name="connsiteX90" fmla="*/ 250832 w 2031837"/>
                <a:gd name="connsiteY90" fmla="*/ 3049713 h 3510692"/>
                <a:gd name="connsiteX91" fmla="*/ 161471 w 2031837"/>
                <a:gd name="connsiteY91" fmla="*/ 3206634 h 351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031837" h="3510692">
                  <a:moveTo>
                    <a:pt x="16" y="3499978"/>
                  </a:moveTo>
                  <a:lnTo>
                    <a:pt x="167316" y="3510693"/>
                  </a:lnTo>
                  <a:lnTo>
                    <a:pt x="173778" y="3510377"/>
                  </a:lnTo>
                  <a:cubicBezTo>
                    <a:pt x="173217" y="3479624"/>
                    <a:pt x="224912" y="3391434"/>
                    <a:pt x="239830" y="3358457"/>
                  </a:cubicBezTo>
                  <a:lnTo>
                    <a:pt x="263835" y="3357302"/>
                  </a:lnTo>
                  <a:lnTo>
                    <a:pt x="245643" y="3352237"/>
                  </a:lnTo>
                  <a:cubicBezTo>
                    <a:pt x="216560" y="3351636"/>
                    <a:pt x="193678" y="3348668"/>
                    <a:pt x="165774" y="3346816"/>
                  </a:cubicBezTo>
                  <a:cubicBezTo>
                    <a:pt x="143303" y="3345329"/>
                    <a:pt x="110075" y="3348644"/>
                    <a:pt x="91053" y="3334432"/>
                  </a:cubicBezTo>
                  <a:lnTo>
                    <a:pt x="0" y="3499986"/>
                  </a:lnTo>
                  <a:close/>
                  <a:moveTo>
                    <a:pt x="1852151" y="157886"/>
                  </a:moveTo>
                  <a:lnTo>
                    <a:pt x="1889737" y="160189"/>
                  </a:lnTo>
                  <a:lnTo>
                    <a:pt x="1900960" y="159833"/>
                  </a:lnTo>
                  <a:lnTo>
                    <a:pt x="1977500" y="8871"/>
                  </a:lnTo>
                  <a:lnTo>
                    <a:pt x="2031838" y="12512"/>
                  </a:lnTo>
                  <a:lnTo>
                    <a:pt x="1981170" y="2469"/>
                  </a:lnTo>
                  <a:lnTo>
                    <a:pt x="1948860" y="0"/>
                  </a:lnTo>
                  <a:cubicBezTo>
                    <a:pt x="1921991" y="17062"/>
                    <a:pt x="1870984" y="128700"/>
                    <a:pt x="1852151" y="157886"/>
                  </a:cubicBezTo>
                  <a:close/>
                  <a:moveTo>
                    <a:pt x="1667482" y="490245"/>
                  </a:moveTo>
                  <a:cubicBezTo>
                    <a:pt x="1668977" y="491052"/>
                    <a:pt x="1671341" y="490118"/>
                    <a:pt x="1672235" y="492073"/>
                  </a:cubicBezTo>
                  <a:lnTo>
                    <a:pt x="1718347" y="501744"/>
                  </a:lnTo>
                  <a:lnTo>
                    <a:pt x="1737417" y="502258"/>
                  </a:lnTo>
                  <a:cubicBezTo>
                    <a:pt x="1715611" y="491582"/>
                    <a:pt x="1734656" y="499694"/>
                    <a:pt x="1725679" y="490253"/>
                  </a:cubicBezTo>
                  <a:lnTo>
                    <a:pt x="1800297" y="347466"/>
                  </a:lnTo>
                  <a:lnTo>
                    <a:pt x="1830068" y="347632"/>
                  </a:lnTo>
                  <a:lnTo>
                    <a:pt x="1804829" y="341206"/>
                  </a:lnTo>
                  <a:lnTo>
                    <a:pt x="1755300" y="338215"/>
                  </a:lnTo>
                  <a:cubicBezTo>
                    <a:pt x="1742360" y="353417"/>
                    <a:pt x="1722468" y="390984"/>
                    <a:pt x="1711632" y="412358"/>
                  </a:cubicBezTo>
                  <a:cubicBezTo>
                    <a:pt x="1702963" y="429468"/>
                    <a:pt x="1699459" y="432926"/>
                    <a:pt x="1690822" y="448524"/>
                  </a:cubicBezTo>
                  <a:cubicBezTo>
                    <a:pt x="1681465" y="465420"/>
                    <a:pt x="1679393" y="474869"/>
                    <a:pt x="1667489" y="490253"/>
                  </a:cubicBezTo>
                  <a:close/>
                  <a:moveTo>
                    <a:pt x="1481824" y="832868"/>
                  </a:moveTo>
                  <a:lnTo>
                    <a:pt x="1542457" y="840014"/>
                  </a:lnTo>
                  <a:lnTo>
                    <a:pt x="1547140" y="839444"/>
                  </a:lnTo>
                  <a:lnTo>
                    <a:pt x="1622778" y="681542"/>
                  </a:lnTo>
                  <a:lnTo>
                    <a:pt x="1614631" y="676050"/>
                  </a:lnTo>
                  <a:lnTo>
                    <a:pt x="1567277" y="677135"/>
                  </a:lnTo>
                  <a:cubicBezTo>
                    <a:pt x="1549473" y="700796"/>
                    <a:pt x="1536249" y="728012"/>
                    <a:pt x="1521988" y="752758"/>
                  </a:cubicBezTo>
                  <a:cubicBezTo>
                    <a:pt x="1509562" y="774323"/>
                    <a:pt x="1487281" y="808177"/>
                    <a:pt x="1481816" y="832860"/>
                  </a:cubicBezTo>
                  <a:close/>
                  <a:moveTo>
                    <a:pt x="1293809" y="1169152"/>
                  </a:moveTo>
                  <a:lnTo>
                    <a:pt x="1368276" y="1173995"/>
                  </a:lnTo>
                  <a:lnTo>
                    <a:pt x="1447077" y="1019868"/>
                  </a:lnTo>
                  <a:lnTo>
                    <a:pt x="1437942" y="1016220"/>
                  </a:lnTo>
                  <a:lnTo>
                    <a:pt x="1379270" y="1012920"/>
                  </a:lnTo>
                  <a:cubicBezTo>
                    <a:pt x="1350219" y="1065040"/>
                    <a:pt x="1320859" y="1115046"/>
                    <a:pt x="1293809" y="1169152"/>
                  </a:cubicBezTo>
                  <a:close/>
                  <a:moveTo>
                    <a:pt x="1105794" y="1505579"/>
                  </a:moveTo>
                  <a:lnTo>
                    <a:pt x="1185987" y="1510549"/>
                  </a:lnTo>
                  <a:lnTo>
                    <a:pt x="1194355" y="1513944"/>
                  </a:lnTo>
                  <a:lnTo>
                    <a:pt x="1271868" y="1356627"/>
                  </a:lnTo>
                  <a:lnTo>
                    <a:pt x="1191255" y="1349165"/>
                  </a:lnTo>
                  <a:cubicBezTo>
                    <a:pt x="1180759" y="1372835"/>
                    <a:pt x="1162425" y="1403476"/>
                    <a:pt x="1148077" y="1427526"/>
                  </a:cubicBezTo>
                  <a:cubicBezTo>
                    <a:pt x="1132749" y="1453222"/>
                    <a:pt x="1118275" y="1480366"/>
                    <a:pt x="1105794" y="1505579"/>
                  </a:cubicBezTo>
                  <a:close/>
                  <a:moveTo>
                    <a:pt x="917771" y="1839790"/>
                  </a:moveTo>
                  <a:cubicBezTo>
                    <a:pt x="943271" y="1848146"/>
                    <a:pt x="982351" y="1843438"/>
                    <a:pt x="1012146" y="1852127"/>
                  </a:cubicBezTo>
                  <a:lnTo>
                    <a:pt x="1039758" y="1854280"/>
                  </a:lnTo>
                  <a:cubicBezTo>
                    <a:pt x="1037425" y="1852697"/>
                    <a:pt x="1031469" y="1849753"/>
                    <a:pt x="1030946" y="1849389"/>
                  </a:cubicBezTo>
                  <a:cubicBezTo>
                    <a:pt x="1023045" y="1843873"/>
                    <a:pt x="1025299" y="1845796"/>
                    <a:pt x="1020743" y="1841238"/>
                  </a:cubicBezTo>
                  <a:lnTo>
                    <a:pt x="1094855" y="1697771"/>
                  </a:lnTo>
                  <a:lnTo>
                    <a:pt x="1138728" y="1699337"/>
                  </a:lnTo>
                  <a:lnTo>
                    <a:pt x="1099648" y="1691440"/>
                  </a:lnTo>
                  <a:lnTo>
                    <a:pt x="1003224" y="1685789"/>
                  </a:lnTo>
                  <a:cubicBezTo>
                    <a:pt x="990719" y="1713234"/>
                    <a:pt x="976071" y="1736904"/>
                    <a:pt x="960054" y="1763834"/>
                  </a:cubicBezTo>
                  <a:cubicBezTo>
                    <a:pt x="944220" y="1790448"/>
                    <a:pt x="933162" y="1815107"/>
                    <a:pt x="917763" y="1839774"/>
                  </a:cubicBezTo>
                  <a:close/>
                  <a:moveTo>
                    <a:pt x="735458" y="2179746"/>
                  </a:moveTo>
                  <a:lnTo>
                    <a:pt x="838882" y="2188016"/>
                  </a:lnTo>
                  <a:lnTo>
                    <a:pt x="846894" y="2187707"/>
                  </a:lnTo>
                  <a:cubicBezTo>
                    <a:pt x="846372" y="2165382"/>
                    <a:pt x="904269" y="2063961"/>
                    <a:pt x="918522" y="2037703"/>
                  </a:cubicBezTo>
                  <a:lnTo>
                    <a:pt x="944473" y="2035875"/>
                  </a:lnTo>
                  <a:lnTo>
                    <a:pt x="924509" y="2030755"/>
                  </a:lnTo>
                  <a:lnTo>
                    <a:pt x="820928" y="2023071"/>
                  </a:lnTo>
                  <a:cubicBezTo>
                    <a:pt x="802949" y="2045308"/>
                    <a:pt x="789970" y="2073164"/>
                    <a:pt x="775607" y="2098021"/>
                  </a:cubicBezTo>
                  <a:cubicBezTo>
                    <a:pt x="768164" y="2110905"/>
                    <a:pt x="764399" y="2121137"/>
                    <a:pt x="755833" y="2135223"/>
                  </a:cubicBezTo>
                  <a:cubicBezTo>
                    <a:pt x="744617" y="2153686"/>
                    <a:pt x="740101" y="2156195"/>
                    <a:pt x="735466" y="2179738"/>
                  </a:cubicBezTo>
                  <a:close/>
                  <a:moveTo>
                    <a:pt x="549840" y="2513909"/>
                  </a:moveTo>
                  <a:lnTo>
                    <a:pt x="666243" y="2525550"/>
                  </a:lnTo>
                  <a:lnTo>
                    <a:pt x="744262" y="2368819"/>
                  </a:lnTo>
                  <a:lnTo>
                    <a:pt x="735640" y="2364419"/>
                  </a:lnTo>
                  <a:cubicBezTo>
                    <a:pt x="701574" y="2368669"/>
                    <a:pt x="667231" y="2362758"/>
                    <a:pt x="632905" y="2359252"/>
                  </a:cubicBezTo>
                  <a:cubicBezTo>
                    <a:pt x="617283" y="2378941"/>
                    <a:pt x="602651" y="2411553"/>
                    <a:pt x="589142" y="2435920"/>
                  </a:cubicBezTo>
                  <a:cubicBezTo>
                    <a:pt x="580956" y="2450671"/>
                    <a:pt x="576977" y="2456424"/>
                    <a:pt x="568245" y="2472046"/>
                  </a:cubicBezTo>
                  <a:cubicBezTo>
                    <a:pt x="558936" y="2488688"/>
                    <a:pt x="550441" y="2495019"/>
                    <a:pt x="549848" y="2513917"/>
                  </a:cubicBezTo>
                  <a:close/>
                  <a:moveTo>
                    <a:pt x="351922" y="2866123"/>
                  </a:moveTo>
                  <a:lnTo>
                    <a:pt x="479596" y="2875216"/>
                  </a:lnTo>
                  <a:lnTo>
                    <a:pt x="488431" y="2875580"/>
                  </a:lnTo>
                  <a:lnTo>
                    <a:pt x="564670" y="2719902"/>
                  </a:lnTo>
                  <a:cubicBezTo>
                    <a:pt x="546146" y="2717710"/>
                    <a:pt x="544343" y="2720219"/>
                    <a:pt x="532637" y="2711007"/>
                  </a:cubicBezTo>
                  <a:cubicBezTo>
                    <a:pt x="508007" y="2714735"/>
                    <a:pt x="468064" y="2716895"/>
                    <a:pt x="447547" y="2704566"/>
                  </a:cubicBezTo>
                  <a:cubicBezTo>
                    <a:pt x="429996" y="2717489"/>
                    <a:pt x="366910" y="2837333"/>
                    <a:pt x="351930" y="2866115"/>
                  </a:cubicBezTo>
                  <a:close/>
                  <a:moveTo>
                    <a:pt x="161479" y="3206641"/>
                  </a:moveTo>
                  <a:lnTo>
                    <a:pt x="307092" y="3215473"/>
                  </a:lnTo>
                  <a:lnTo>
                    <a:pt x="314107" y="3215782"/>
                  </a:lnTo>
                  <a:lnTo>
                    <a:pt x="389381" y="3060887"/>
                  </a:lnTo>
                  <a:lnTo>
                    <a:pt x="250832" y="3049713"/>
                  </a:lnTo>
                  <a:lnTo>
                    <a:pt x="161471" y="3206634"/>
                  </a:lnTo>
                  <a:close/>
                </a:path>
              </a:pathLst>
            </a:custGeom>
            <a:solidFill>
              <a:srgbClr val="F9BF00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A26C8B7-BE7A-DE66-9245-66CABDDBE662}"/>
                </a:ext>
              </a:extLst>
            </p:cNvPr>
            <p:cNvSpPr/>
            <p:nvPr/>
          </p:nvSpPr>
          <p:spPr>
            <a:xfrm>
              <a:off x="4157622" y="5406168"/>
              <a:ext cx="290310" cy="912954"/>
            </a:xfrm>
            <a:custGeom>
              <a:avLst/>
              <a:gdLst>
                <a:gd name="connsiteX0" fmla="*/ 66852 w 290310"/>
                <a:gd name="connsiteY0" fmla="*/ 689963 h 912954"/>
                <a:gd name="connsiteX1" fmla="*/ 14523 w 290310"/>
                <a:gd name="connsiteY1" fmla="*/ 855936 h 912954"/>
                <a:gd name="connsiteX2" fmla="*/ 10876 w 290310"/>
                <a:gd name="connsiteY2" fmla="*/ 912955 h 912954"/>
                <a:gd name="connsiteX3" fmla="*/ 67927 w 290310"/>
                <a:gd name="connsiteY3" fmla="*/ 771426 h 912954"/>
                <a:gd name="connsiteX4" fmla="*/ 68821 w 290310"/>
                <a:gd name="connsiteY4" fmla="*/ 852232 h 912954"/>
                <a:gd name="connsiteX5" fmla="*/ 70956 w 290310"/>
                <a:gd name="connsiteY5" fmla="*/ 856553 h 912954"/>
                <a:gd name="connsiteX6" fmla="*/ 93079 w 290310"/>
                <a:gd name="connsiteY6" fmla="*/ 768759 h 912954"/>
                <a:gd name="connsiteX7" fmla="*/ 100553 w 290310"/>
                <a:gd name="connsiteY7" fmla="*/ 669878 h 912954"/>
                <a:gd name="connsiteX8" fmla="*/ 247265 w 290310"/>
                <a:gd name="connsiteY8" fmla="*/ 164976 h 912954"/>
                <a:gd name="connsiteX9" fmla="*/ 287461 w 290310"/>
                <a:gd name="connsiteY9" fmla="*/ 0 h 912954"/>
                <a:gd name="connsiteX10" fmla="*/ 248080 w 290310"/>
                <a:gd name="connsiteY10" fmla="*/ 75243 h 912954"/>
                <a:gd name="connsiteX11" fmla="*/ 221251 w 290310"/>
                <a:gd name="connsiteY11" fmla="*/ 162404 h 912954"/>
                <a:gd name="connsiteX12" fmla="*/ 80163 w 290310"/>
                <a:gd name="connsiteY12" fmla="*/ 619183 h 912954"/>
                <a:gd name="connsiteX13" fmla="*/ 71787 w 290310"/>
                <a:gd name="connsiteY13" fmla="*/ 673122 h 912954"/>
                <a:gd name="connsiteX14" fmla="*/ 68797 w 290310"/>
                <a:gd name="connsiteY14" fmla="*/ 684399 h 912954"/>
                <a:gd name="connsiteX15" fmla="*/ 66852 w 290310"/>
                <a:gd name="connsiteY15" fmla="*/ 689963 h 91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0310" h="912954">
                  <a:moveTo>
                    <a:pt x="66852" y="689963"/>
                  </a:moveTo>
                  <a:lnTo>
                    <a:pt x="14523" y="855936"/>
                  </a:lnTo>
                  <a:cubicBezTo>
                    <a:pt x="-8549" y="927967"/>
                    <a:pt x="278" y="903173"/>
                    <a:pt x="10876" y="912955"/>
                  </a:cubicBezTo>
                  <a:lnTo>
                    <a:pt x="67927" y="771426"/>
                  </a:lnTo>
                  <a:lnTo>
                    <a:pt x="68821" y="852232"/>
                  </a:lnTo>
                  <a:cubicBezTo>
                    <a:pt x="69209" y="853340"/>
                    <a:pt x="70047" y="855240"/>
                    <a:pt x="70956" y="856553"/>
                  </a:cubicBezTo>
                  <a:cubicBezTo>
                    <a:pt x="90698" y="845276"/>
                    <a:pt x="89354" y="808628"/>
                    <a:pt x="93079" y="768759"/>
                  </a:cubicBezTo>
                  <a:cubicBezTo>
                    <a:pt x="96077" y="736637"/>
                    <a:pt x="95223" y="701081"/>
                    <a:pt x="100553" y="669878"/>
                  </a:cubicBezTo>
                  <a:cubicBezTo>
                    <a:pt x="102159" y="643232"/>
                    <a:pt x="228813" y="226727"/>
                    <a:pt x="247265" y="164976"/>
                  </a:cubicBezTo>
                  <a:cubicBezTo>
                    <a:pt x="256345" y="134604"/>
                    <a:pt x="302046" y="23416"/>
                    <a:pt x="287461" y="0"/>
                  </a:cubicBezTo>
                  <a:cubicBezTo>
                    <a:pt x="260158" y="2532"/>
                    <a:pt x="266517" y="15432"/>
                    <a:pt x="248080" y="75243"/>
                  </a:cubicBezTo>
                  <a:cubicBezTo>
                    <a:pt x="238890" y="105078"/>
                    <a:pt x="230687" y="132412"/>
                    <a:pt x="221251" y="162404"/>
                  </a:cubicBezTo>
                  <a:cubicBezTo>
                    <a:pt x="195957" y="242855"/>
                    <a:pt x="109127" y="569730"/>
                    <a:pt x="80163" y="619183"/>
                  </a:cubicBezTo>
                  <a:cubicBezTo>
                    <a:pt x="65531" y="644158"/>
                    <a:pt x="76469" y="640431"/>
                    <a:pt x="71787" y="673122"/>
                  </a:cubicBezTo>
                  <a:lnTo>
                    <a:pt x="68797" y="684399"/>
                  </a:lnTo>
                  <a:cubicBezTo>
                    <a:pt x="68536" y="683655"/>
                    <a:pt x="67816" y="688253"/>
                    <a:pt x="66852" y="689963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A383C8F-E38E-8F11-B774-0C3702D58300}"/>
                </a:ext>
              </a:extLst>
            </p:cNvPr>
            <p:cNvSpPr/>
            <p:nvPr/>
          </p:nvSpPr>
          <p:spPr>
            <a:xfrm>
              <a:off x="4588173" y="3050707"/>
              <a:ext cx="295907" cy="427354"/>
            </a:xfrm>
            <a:custGeom>
              <a:avLst/>
              <a:gdLst>
                <a:gd name="connsiteX0" fmla="*/ 193053 w 295907"/>
                <a:gd name="connsiteY0" fmla="*/ 59313 h 427354"/>
                <a:gd name="connsiteX1" fmla="*/ 98741 w 295907"/>
                <a:gd name="connsiteY1" fmla="*/ 227463 h 427354"/>
                <a:gd name="connsiteX2" fmla="*/ 28189 w 295907"/>
                <a:gd name="connsiteY2" fmla="*/ 355444 h 427354"/>
                <a:gd name="connsiteX3" fmla="*/ 0 w 295907"/>
                <a:gd name="connsiteY3" fmla="*/ 403622 h 427354"/>
                <a:gd name="connsiteX4" fmla="*/ 28213 w 295907"/>
                <a:gd name="connsiteY4" fmla="*/ 427355 h 427354"/>
                <a:gd name="connsiteX5" fmla="*/ 93466 w 295907"/>
                <a:gd name="connsiteY5" fmla="*/ 329202 h 427354"/>
                <a:gd name="connsiteX6" fmla="*/ 161012 w 295907"/>
                <a:gd name="connsiteY6" fmla="*/ 225825 h 427354"/>
                <a:gd name="connsiteX7" fmla="*/ 295908 w 295907"/>
                <a:gd name="connsiteY7" fmla="*/ 20315 h 427354"/>
                <a:gd name="connsiteX8" fmla="*/ 255514 w 295907"/>
                <a:gd name="connsiteY8" fmla="*/ 13398 h 427354"/>
                <a:gd name="connsiteX9" fmla="*/ 238042 w 295907"/>
                <a:gd name="connsiteY9" fmla="*/ 7399 h 427354"/>
                <a:gd name="connsiteX10" fmla="*/ 225783 w 295907"/>
                <a:gd name="connsiteY10" fmla="*/ 0 h 427354"/>
                <a:gd name="connsiteX11" fmla="*/ 193053 w 295907"/>
                <a:gd name="connsiteY11" fmla="*/ 59297 h 42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907" h="427354">
                  <a:moveTo>
                    <a:pt x="193053" y="59313"/>
                  </a:moveTo>
                  <a:cubicBezTo>
                    <a:pt x="160237" y="114930"/>
                    <a:pt x="130878" y="174188"/>
                    <a:pt x="98741" y="227463"/>
                  </a:cubicBezTo>
                  <a:lnTo>
                    <a:pt x="28189" y="355444"/>
                  </a:lnTo>
                  <a:lnTo>
                    <a:pt x="0" y="403622"/>
                  </a:lnTo>
                  <a:cubicBezTo>
                    <a:pt x="18627" y="412279"/>
                    <a:pt x="16665" y="414796"/>
                    <a:pt x="28213" y="427355"/>
                  </a:cubicBezTo>
                  <a:cubicBezTo>
                    <a:pt x="44119" y="411805"/>
                    <a:pt x="79893" y="350656"/>
                    <a:pt x="93466" y="329202"/>
                  </a:cubicBezTo>
                  <a:cubicBezTo>
                    <a:pt x="116458" y="292870"/>
                    <a:pt x="138020" y="261492"/>
                    <a:pt x="161012" y="225825"/>
                  </a:cubicBezTo>
                  <a:cubicBezTo>
                    <a:pt x="204269" y="158709"/>
                    <a:pt x="255759" y="88744"/>
                    <a:pt x="295908" y="20315"/>
                  </a:cubicBezTo>
                  <a:cubicBezTo>
                    <a:pt x="280737" y="19128"/>
                    <a:pt x="269783" y="17236"/>
                    <a:pt x="255514" y="13398"/>
                  </a:cubicBezTo>
                  <a:cubicBezTo>
                    <a:pt x="247755" y="11309"/>
                    <a:pt x="245809" y="10929"/>
                    <a:pt x="238042" y="7399"/>
                  </a:cubicBezTo>
                  <a:cubicBezTo>
                    <a:pt x="229532" y="3545"/>
                    <a:pt x="230884" y="3981"/>
                    <a:pt x="225783" y="0"/>
                  </a:cubicBezTo>
                  <a:lnTo>
                    <a:pt x="193053" y="59297"/>
                  </a:lnTo>
                  <a:close/>
                </a:path>
              </a:pathLst>
            </a:custGeom>
            <a:solidFill>
              <a:srgbClr val="A7C8C3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37F54DA-C540-6338-4E5A-D7F06A1A5C8A}"/>
                </a:ext>
              </a:extLst>
            </p:cNvPr>
            <p:cNvSpPr/>
            <p:nvPr/>
          </p:nvSpPr>
          <p:spPr>
            <a:xfrm>
              <a:off x="3051695" y="4767185"/>
              <a:ext cx="73974" cy="686211"/>
            </a:xfrm>
            <a:custGeom>
              <a:avLst/>
              <a:gdLst>
                <a:gd name="connsiteX0" fmla="*/ 0 w 73974"/>
                <a:gd name="connsiteY0" fmla="*/ 274391 h 686211"/>
                <a:gd name="connsiteX1" fmla="*/ 34185 w 73974"/>
                <a:gd name="connsiteY1" fmla="*/ 686212 h 686211"/>
                <a:gd name="connsiteX2" fmla="*/ 56038 w 73974"/>
                <a:gd name="connsiteY2" fmla="*/ 610723 h 686211"/>
                <a:gd name="connsiteX3" fmla="*/ 50786 w 73974"/>
                <a:gd name="connsiteY3" fmla="*/ 155069 h 686211"/>
                <a:gd name="connsiteX4" fmla="*/ 71596 w 73974"/>
                <a:gd name="connsiteY4" fmla="*/ 0 h 686211"/>
                <a:gd name="connsiteX5" fmla="*/ 37158 w 73974"/>
                <a:gd name="connsiteY5" fmla="*/ 52112 h 686211"/>
                <a:gd name="connsiteX6" fmla="*/ 16 w 73974"/>
                <a:gd name="connsiteY6" fmla="*/ 274391 h 68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974" h="686211">
                  <a:moveTo>
                    <a:pt x="0" y="274391"/>
                  </a:moveTo>
                  <a:lnTo>
                    <a:pt x="34185" y="686212"/>
                  </a:lnTo>
                  <a:cubicBezTo>
                    <a:pt x="60673" y="680371"/>
                    <a:pt x="56046" y="689116"/>
                    <a:pt x="56038" y="610723"/>
                  </a:cubicBezTo>
                  <a:cubicBezTo>
                    <a:pt x="56022" y="459706"/>
                    <a:pt x="36644" y="302074"/>
                    <a:pt x="50786" y="155069"/>
                  </a:cubicBezTo>
                  <a:cubicBezTo>
                    <a:pt x="54172" y="119869"/>
                    <a:pt x="82187" y="21209"/>
                    <a:pt x="71596" y="0"/>
                  </a:cubicBezTo>
                  <a:cubicBezTo>
                    <a:pt x="54757" y="4582"/>
                    <a:pt x="57873" y="-3244"/>
                    <a:pt x="37158" y="52112"/>
                  </a:cubicBezTo>
                  <a:cubicBezTo>
                    <a:pt x="11010" y="121990"/>
                    <a:pt x="16" y="199354"/>
                    <a:pt x="16" y="274391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CC0D9EC-E200-C39E-1CB9-475A6EE95D10}"/>
                </a:ext>
              </a:extLst>
            </p:cNvPr>
            <p:cNvSpPr/>
            <p:nvPr/>
          </p:nvSpPr>
          <p:spPr>
            <a:xfrm>
              <a:off x="2736113" y="4588882"/>
              <a:ext cx="60810" cy="555912"/>
            </a:xfrm>
            <a:custGeom>
              <a:avLst/>
              <a:gdLst>
                <a:gd name="connsiteX0" fmla="*/ 39638 w 60810"/>
                <a:gd name="connsiteY0" fmla="*/ 555905 h 555912"/>
                <a:gd name="connsiteX1" fmla="*/ 49849 w 60810"/>
                <a:gd name="connsiteY1" fmla="*/ 496663 h 555912"/>
                <a:gd name="connsiteX2" fmla="*/ 59965 w 60810"/>
                <a:gd name="connsiteY2" fmla="*/ 144868 h 555912"/>
                <a:gd name="connsiteX3" fmla="*/ 51036 w 60810"/>
                <a:gd name="connsiteY3" fmla="*/ 0 h 555912"/>
                <a:gd name="connsiteX4" fmla="*/ 21882 w 60810"/>
                <a:gd name="connsiteY4" fmla="*/ 526996 h 555912"/>
                <a:gd name="connsiteX5" fmla="*/ 39638 w 60810"/>
                <a:gd name="connsiteY5" fmla="*/ 555912 h 55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810" h="555912">
                  <a:moveTo>
                    <a:pt x="39638" y="555905"/>
                  </a:moveTo>
                  <a:cubicBezTo>
                    <a:pt x="53337" y="538653"/>
                    <a:pt x="49019" y="534450"/>
                    <a:pt x="49849" y="496663"/>
                  </a:cubicBezTo>
                  <a:lnTo>
                    <a:pt x="59965" y="144868"/>
                  </a:lnTo>
                  <a:cubicBezTo>
                    <a:pt x="60068" y="74389"/>
                    <a:pt x="64727" y="19863"/>
                    <a:pt x="51036" y="0"/>
                  </a:cubicBezTo>
                  <a:cubicBezTo>
                    <a:pt x="-22016" y="94948"/>
                    <a:pt x="-2068" y="393247"/>
                    <a:pt x="21882" y="526996"/>
                  </a:cubicBezTo>
                  <a:cubicBezTo>
                    <a:pt x="26192" y="551093"/>
                    <a:pt x="23725" y="548869"/>
                    <a:pt x="39638" y="555912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977F390-E877-EB01-C21F-01F155A3E693}"/>
                </a:ext>
              </a:extLst>
            </p:cNvPr>
            <p:cNvSpPr/>
            <p:nvPr/>
          </p:nvSpPr>
          <p:spPr>
            <a:xfrm>
              <a:off x="4661537" y="5009478"/>
              <a:ext cx="149175" cy="534403"/>
            </a:xfrm>
            <a:custGeom>
              <a:avLst/>
              <a:gdLst>
                <a:gd name="connsiteX0" fmla="*/ 106179 w 149175"/>
                <a:gd name="connsiteY0" fmla="*/ 71 h 534403"/>
                <a:gd name="connsiteX1" fmla="*/ 107809 w 149175"/>
                <a:gd name="connsiteY1" fmla="*/ 71833 h 534403"/>
                <a:gd name="connsiteX2" fmla="*/ 73814 w 149175"/>
                <a:gd name="connsiteY2" fmla="*/ 283263 h 534403"/>
                <a:gd name="connsiteX3" fmla="*/ 12121 w 149175"/>
                <a:gd name="connsiteY3" fmla="*/ 466409 h 534403"/>
                <a:gd name="connsiteX4" fmla="*/ 5746 w 149175"/>
                <a:gd name="connsiteY4" fmla="*/ 534404 h 534403"/>
                <a:gd name="connsiteX5" fmla="*/ 38404 w 149175"/>
                <a:gd name="connsiteY5" fmla="*/ 480503 h 534403"/>
                <a:gd name="connsiteX6" fmla="*/ 140728 w 149175"/>
                <a:gd name="connsiteY6" fmla="*/ 51684 h 534403"/>
                <a:gd name="connsiteX7" fmla="*/ 106172 w 149175"/>
                <a:gd name="connsiteY7" fmla="*/ 79 h 53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175" h="534403">
                  <a:moveTo>
                    <a:pt x="106179" y="71"/>
                  </a:moveTo>
                  <a:cubicBezTo>
                    <a:pt x="94418" y="20338"/>
                    <a:pt x="106077" y="48970"/>
                    <a:pt x="107809" y="71833"/>
                  </a:cubicBezTo>
                  <a:cubicBezTo>
                    <a:pt x="113274" y="144227"/>
                    <a:pt x="95565" y="216590"/>
                    <a:pt x="73814" y="283263"/>
                  </a:cubicBezTo>
                  <a:lnTo>
                    <a:pt x="12121" y="466409"/>
                  </a:lnTo>
                  <a:cubicBezTo>
                    <a:pt x="4789" y="489976"/>
                    <a:pt x="-7218" y="517421"/>
                    <a:pt x="5746" y="534404"/>
                  </a:cubicBezTo>
                  <a:cubicBezTo>
                    <a:pt x="27236" y="526355"/>
                    <a:pt x="20631" y="523767"/>
                    <a:pt x="38404" y="480503"/>
                  </a:cubicBezTo>
                  <a:cubicBezTo>
                    <a:pt x="94671" y="343565"/>
                    <a:pt x="175632" y="209697"/>
                    <a:pt x="140728" y="51684"/>
                  </a:cubicBezTo>
                  <a:cubicBezTo>
                    <a:pt x="134203" y="22182"/>
                    <a:pt x="132210" y="-1551"/>
                    <a:pt x="106172" y="79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0BFC380-0BCF-F31C-EAFF-83AF52EF42BF}"/>
                </a:ext>
              </a:extLst>
            </p:cNvPr>
            <p:cNvSpPr/>
            <p:nvPr/>
          </p:nvSpPr>
          <p:spPr>
            <a:xfrm>
              <a:off x="6146615" y="1495873"/>
              <a:ext cx="70346" cy="416141"/>
            </a:xfrm>
            <a:custGeom>
              <a:avLst/>
              <a:gdLst>
                <a:gd name="connsiteX0" fmla="*/ 0 w 70346"/>
                <a:gd name="connsiteY0" fmla="*/ 85507 h 416141"/>
                <a:gd name="connsiteX1" fmla="*/ 5236 w 70346"/>
                <a:gd name="connsiteY1" fmla="*/ 239397 h 416141"/>
                <a:gd name="connsiteX2" fmla="*/ 11572 w 70346"/>
                <a:gd name="connsiteY2" fmla="*/ 336332 h 416141"/>
                <a:gd name="connsiteX3" fmla="*/ 15788 w 70346"/>
                <a:gd name="connsiteY3" fmla="*/ 344570 h 416141"/>
                <a:gd name="connsiteX4" fmla="*/ 53278 w 70346"/>
                <a:gd name="connsiteY4" fmla="*/ 416141 h 416141"/>
                <a:gd name="connsiteX5" fmla="*/ 70347 w 70346"/>
                <a:gd name="connsiteY5" fmla="*/ 324928 h 416141"/>
                <a:gd name="connsiteX6" fmla="*/ 69500 w 70346"/>
                <a:gd name="connsiteY6" fmla="*/ 254884 h 416141"/>
                <a:gd name="connsiteX7" fmla="*/ 47465 w 70346"/>
                <a:gd name="connsiteY7" fmla="*/ 79801 h 416141"/>
                <a:gd name="connsiteX8" fmla="*/ 35782 w 70346"/>
                <a:gd name="connsiteY8" fmla="*/ 34607 h 416141"/>
                <a:gd name="connsiteX9" fmla="*/ 7704 w 70346"/>
                <a:gd name="connsiteY9" fmla="*/ 0 h 416141"/>
                <a:gd name="connsiteX10" fmla="*/ 8 w 70346"/>
                <a:gd name="connsiteY10" fmla="*/ 85507 h 416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346" h="416141">
                  <a:moveTo>
                    <a:pt x="0" y="85507"/>
                  </a:moveTo>
                  <a:lnTo>
                    <a:pt x="5236" y="239397"/>
                  </a:lnTo>
                  <a:lnTo>
                    <a:pt x="11572" y="336332"/>
                  </a:lnTo>
                  <a:lnTo>
                    <a:pt x="15788" y="344570"/>
                  </a:lnTo>
                  <a:cubicBezTo>
                    <a:pt x="28806" y="381210"/>
                    <a:pt x="17931" y="406692"/>
                    <a:pt x="53278" y="416141"/>
                  </a:cubicBezTo>
                  <a:lnTo>
                    <a:pt x="70347" y="324928"/>
                  </a:lnTo>
                  <a:lnTo>
                    <a:pt x="69500" y="254884"/>
                  </a:lnTo>
                  <a:lnTo>
                    <a:pt x="47465" y="79801"/>
                  </a:lnTo>
                  <a:cubicBezTo>
                    <a:pt x="44008" y="64299"/>
                    <a:pt x="40425" y="49856"/>
                    <a:pt x="35782" y="34607"/>
                  </a:cubicBezTo>
                  <a:cubicBezTo>
                    <a:pt x="28973" y="12242"/>
                    <a:pt x="31171" y="6268"/>
                    <a:pt x="7704" y="0"/>
                  </a:cubicBezTo>
                  <a:cubicBezTo>
                    <a:pt x="-2815" y="21929"/>
                    <a:pt x="4232" y="54415"/>
                    <a:pt x="8" y="85507"/>
                  </a:cubicBezTo>
                  <a:close/>
                </a:path>
              </a:pathLst>
            </a:custGeom>
            <a:solidFill>
              <a:srgbClr val="009B4C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5962854-9203-F8B2-8E5F-0EE868206B19}"/>
                </a:ext>
              </a:extLst>
            </p:cNvPr>
            <p:cNvSpPr/>
            <p:nvPr/>
          </p:nvSpPr>
          <p:spPr>
            <a:xfrm>
              <a:off x="2693485" y="5635601"/>
              <a:ext cx="167308" cy="474726"/>
            </a:xfrm>
            <a:custGeom>
              <a:avLst/>
              <a:gdLst>
                <a:gd name="connsiteX0" fmla="*/ 4200 w 167308"/>
                <a:gd name="connsiteY0" fmla="*/ 9623 h 474726"/>
                <a:gd name="connsiteX1" fmla="*/ 0 w 167308"/>
                <a:gd name="connsiteY1" fmla="*/ 55807 h 474726"/>
                <a:gd name="connsiteX2" fmla="*/ 3963 w 167308"/>
                <a:gd name="connsiteY2" fmla="*/ 102371 h 474726"/>
                <a:gd name="connsiteX3" fmla="*/ 153340 w 167308"/>
                <a:gd name="connsiteY3" fmla="*/ 474726 h 474726"/>
                <a:gd name="connsiteX4" fmla="*/ 167308 w 167308"/>
                <a:gd name="connsiteY4" fmla="*/ 471600 h 474726"/>
                <a:gd name="connsiteX5" fmla="*/ 110392 w 167308"/>
                <a:gd name="connsiteY5" fmla="*/ 308072 h 474726"/>
                <a:gd name="connsiteX6" fmla="*/ 59590 w 167308"/>
                <a:gd name="connsiteY6" fmla="*/ 158313 h 474726"/>
                <a:gd name="connsiteX7" fmla="*/ 13438 w 167308"/>
                <a:gd name="connsiteY7" fmla="*/ 0 h 474726"/>
                <a:gd name="connsiteX8" fmla="*/ 4208 w 167308"/>
                <a:gd name="connsiteY8" fmla="*/ 9639 h 47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308" h="474726">
                  <a:moveTo>
                    <a:pt x="4200" y="9623"/>
                  </a:moveTo>
                  <a:cubicBezTo>
                    <a:pt x="4137" y="27951"/>
                    <a:pt x="24" y="36735"/>
                    <a:pt x="0" y="55807"/>
                  </a:cubicBezTo>
                  <a:cubicBezTo>
                    <a:pt x="-24" y="74768"/>
                    <a:pt x="4018" y="83838"/>
                    <a:pt x="3963" y="102371"/>
                  </a:cubicBezTo>
                  <a:cubicBezTo>
                    <a:pt x="-10860" y="186011"/>
                    <a:pt x="112947" y="431794"/>
                    <a:pt x="153340" y="474726"/>
                  </a:cubicBezTo>
                  <a:lnTo>
                    <a:pt x="167308" y="471600"/>
                  </a:lnTo>
                  <a:cubicBezTo>
                    <a:pt x="166565" y="459017"/>
                    <a:pt x="118910" y="327049"/>
                    <a:pt x="110392" y="308072"/>
                  </a:cubicBezTo>
                  <a:cubicBezTo>
                    <a:pt x="98583" y="261349"/>
                    <a:pt x="74626" y="207584"/>
                    <a:pt x="59590" y="158313"/>
                  </a:cubicBezTo>
                  <a:cubicBezTo>
                    <a:pt x="46009" y="113814"/>
                    <a:pt x="29320" y="37503"/>
                    <a:pt x="13438" y="0"/>
                  </a:cubicBezTo>
                  <a:cubicBezTo>
                    <a:pt x="-6644" y="4384"/>
                    <a:pt x="6652" y="-95"/>
                    <a:pt x="4208" y="9639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EA9EF657-DD36-5F27-56A3-662B5F806709}"/>
                </a:ext>
              </a:extLst>
            </p:cNvPr>
            <p:cNvSpPr/>
            <p:nvPr/>
          </p:nvSpPr>
          <p:spPr>
            <a:xfrm>
              <a:off x="4380289" y="5781346"/>
              <a:ext cx="171014" cy="487706"/>
            </a:xfrm>
            <a:custGeom>
              <a:avLst/>
              <a:gdLst>
                <a:gd name="connsiteX0" fmla="*/ 65482 w 171014"/>
                <a:gd name="connsiteY0" fmla="*/ 252852 h 487706"/>
                <a:gd name="connsiteX1" fmla="*/ 76089 w 171014"/>
                <a:gd name="connsiteY1" fmla="*/ 257806 h 487706"/>
                <a:gd name="connsiteX2" fmla="*/ 0 w 171014"/>
                <a:gd name="connsiteY2" fmla="*/ 487706 h 487706"/>
                <a:gd name="connsiteX3" fmla="*/ 51680 w 171014"/>
                <a:gd name="connsiteY3" fmla="*/ 444308 h 487706"/>
                <a:gd name="connsiteX4" fmla="*/ 127508 w 171014"/>
                <a:gd name="connsiteY4" fmla="*/ 229459 h 487706"/>
                <a:gd name="connsiteX5" fmla="*/ 169974 w 171014"/>
                <a:gd name="connsiteY5" fmla="*/ 500 h 487706"/>
                <a:gd name="connsiteX6" fmla="*/ 140179 w 171014"/>
                <a:gd name="connsiteY6" fmla="*/ 19857 h 487706"/>
                <a:gd name="connsiteX7" fmla="*/ 129414 w 171014"/>
                <a:gd name="connsiteY7" fmla="*/ 54622 h 487706"/>
                <a:gd name="connsiteX8" fmla="*/ 65474 w 171014"/>
                <a:gd name="connsiteY8" fmla="*/ 252852 h 48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014" h="487706">
                  <a:moveTo>
                    <a:pt x="65482" y="252852"/>
                  </a:moveTo>
                  <a:cubicBezTo>
                    <a:pt x="86252" y="248183"/>
                    <a:pt x="70236" y="250240"/>
                    <a:pt x="76089" y="257806"/>
                  </a:cubicBezTo>
                  <a:cubicBezTo>
                    <a:pt x="59732" y="324740"/>
                    <a:pt x="846" y="478740"/>
                    <a:pt x="0" y="487706"/>
                  </a:cubicBezTo>
                  <a:cubicBezTo>
                    <a:pt x="26481" y="486654"/>
                    <a:pt x="24946" y="486464"/>
                    <a:pt x="51680" y="444308"/>
                  </a:cubicBezTo>
                  <a:cubicBezTo>
                    <a:pt x="98828" y="369974"/>
                    <a:pt x="105456" y="309870"/>
                    <a:pt x="127508" y="229459"/>
                  </a:cubicBezTo>
                  <a:cubicBezTo>
                    <a:pt x="131874" y="182618"/>
                    <a:pt x="178508" y="22936"/>
                    <a:pt x="169974" y="500"/>
                  </a:cubicBezTo>
                  <a:cubicBezTo>
                    <a:pt x="143003" y="1181"/>
                    <a:pt x="150572" y="-6329"/>
                    <a:pt x="140179" y="19857"/>
                  </a:cubicBezTo>
                  <a:cubicBezTo>
                    <a:pt x="136936" y="28016"/>
                    <a:pt x="132491" y="44801"/>
                    <a:pt x="129414" y="54622"/>
                  </a:cubicBezTo>
                  <a:cubicBezTo>
                    <a:pt x="114718" y="101550"/>
                    <a:pt x="95372" y="223999"/>
                    <a:pt x="65474" y="252852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40B08A0-43B6-50A0-0E6C-578B00F0031C}"/>
                </a:ext>
              </a:extLst>
            </p:cNvPr>
            <p:cNvSpPr/>
            <p:nvPr/>
          </p:nvSpPr>
          <p:spPr>
            <a:xfrm>
              <a:off x="1790086" y="1103496"/>
              <a:ext cx="3133565" cy="1378174"/>
            </a:xfrm>
            <a:custGeom>
              <a:avLst/>
              <a:gdLst>
                <a:gd name="connsiteX0" fmla="*/ 1166752 w 3133565"/>
                <a:gd name="connsiteY0" fmla="*/ 259783 h 1378174"/>
                <a:gd name="connsiteX1" fmla="*/ 1111251 w 3133565"/>
                <a:gd name="connsiteY1" fmla="*/ 392773 h 1378174"/>
                <a:gd name="connsiteX2" fmla="*/ 1056589 w 3133565"/>
                <a:gd name="connsiteY2" fmla="*/ 531872 h 1378174"/>
                <a:gd name="connsiteX3" fmla="*/ 947629 w 3133565"/>
                <a:gd name="connsiteY3" fmla="*/ 806389 h 1378174"/>
                <a:gd name="connsiteX4" fmla="*/ 1123353 w 3133565"/>
                <a:gd name="connsiteY4" fmla="*/ 444766 h 1378174"/>
                <a:gd name="connsiteX5" fmla="*/ 1196523 w 3133565"/>
                <a:gd name="connsiteY5" fmla="*/ 344412 h 1378174"/>
                <a:gd name="connsiteX6" fmla="*/ 1257663 w 3133565"/>
                <a:gd name="connsiteY6" fmla="*/ 231785 h 1378174"/>
                <a:gd name="connsiteX7" fmla="*/ 1236885 w 3133565"/>
                <a:gd name="connsiteY7" fmla="*/ 231611 h 1378174"/>
                <a:gd name="connsiteX8" fmla="*/ 1210372 w 3133565"/>
                <a:gd name="connsiteY8" fmla="*/ 240260 h 1378174"/>
                <a:gd name="connsiteX9" fmla="*/ 1166752 w 3133565"/>
                <a:gd name="connsiteY9" fmla="*/ 259775 h 1378174"/>
                <a:gd name="connsiteX10" fmla="*/ 1951343 w 3133565"/>
                <a:gd name="connsiteY10" fmla="*/ 376415 h 1378174"/>
                <a:gd name="connsiteX11" fmla="*/ 1960249 w 3133565"/>
                <a:gd name="connsiteY11" fmla="*/ 315804 h 1378174"/>
                <a:gd name="connsiteX12" fmla="*/ 1746307 w 3133565"/>
                <a:gd name="connsiteY12" fmla="*/ 248696 h 1378174"/>
                <a:gd name="connsiteX13" fmla="*/ 1753449 w 3133565"/>
                <a:gd name="connsiteY13" fmla="*/ 255304 h 1378174"/>
                <a:gd name="connsiteX14" fmla="*/ 1757024 w 3133565"/>
                <a:gd name="connsiteY14" fmla="*/ 258296 h 1378174"/>
                <a:gd name="connsiteX15" fmla="*/ 1951343 w 3133565"/>
                <a:gd name="connsiteY15" fmla="*/ 376407 h 1378174"/>
                <a:gd name="connsiteX16" fmla="*/ 2616534 w 3133565"/>
                <a:gd name="connsiteY16" fmla="*/ 496735 h 1378174"/>
                <a:gd name="connsiteX17" fmla="*/ 2618876 w 3133565"/>
                <a:gd name="connsiteY17" fmla="*/ 502164 h 1378174"/>
                <a:gd name="connsiteX18" fmla="*/ 2696348 w 3133565"/>
                <a:gd name="connsiteY18" fmla="*/ 574614 h 1378174"/>
                <a:gd name="connsiteX19" fmla="*/ 2629150 w 3133565"/>
                <a:gd name="connsiteY19" fmla="*/ 657343 h 1378174"/>
                <a:gd name="connsiteX20" fmla="*/ 2408390 w 3133565"/>
                <a:gd name="connsiteY20" fmla="*/ 679636 h 1378174"/>
                <a:gd name="connsiteX21" fmla="*/ 2399112 w 3133565"/>
                <a:gd name="connsiteY21" fmla="*/ 671097 h 1378174"/>
                <a:gd name="connsiteX22" fmla="*/ 2300663 w 3133565"/>
                <a:gd name="connsiteY22" fmla="*/ 618843 h 1378174"/>
                <a:gd name="connsiteX23" fmla="*/ 2330513 w 3133565"/>
                <a:gd name="connsiteY23" fmla="*/ 678267 h 1378174"/>
                <a:gd name="connsiteX24" fmla="*/ 2205584 w 3133565"/>
                <a:gd name="connsiteY24" fmla="*/ 667006 h 1378174"/>
                <a:gd name="connsiteX25" fmla="*/ 2281689 w 3133565"/>
                <a:gd name="connsiteY25" fmla="*/ 751136 h 1378174"/>
                <a:gd name="connsiteX26" fmla="*/ 1927971 w 3133565"/>
                <a:gd name="connsiteY26" fmla="*/ 509872 h 1378174"/>
                <a:gd name="connsiteX27" fmla="*/ 1615881 w 3133565"/>
                <a:gd name="connsiteY27" fmla="*/ 229181 h 1378174"/>
                <a:gd name="connsiteX28" fmla="*/ 1574301 w 3133565"/>
                <a:gd name="connsiteY28" fmla="*/ 211953 h 1378174"/>
                <a:gd name="connsiteX29" fmla="*/ 1523198 w 3133565"/>
                <a:gd name="connsiteY29" fmla="*/ 206595 h 1378174"/>
                <a:gd name="connsiteX30" fmla="*/ 1415290 w 3133565"/>
                <a:gd name="connsiteY30" fmla="*/ 203485 h 1378174"/>
                <a:gd name="connsiteX31" fmla="*/ 1477521 w 3133565"/>
                <a:gd name="connsiteY31" fmla="*/ 398399 h 1378174"/>
                <a:gd name="connsiteX32" fmla="*/ 1602601 w 3133565"/>
                <a:gd name="connsiteY32" fmla="*/ 624905 h 1378174"/>
                <a:gd name="connsiteX33" fmla="*/ 1585089 w 3133565"/>
                <a:gd name="connsiteY33" fmla="*/ 892791 h 1378174"/>
                <a:gd name="connsiteX34" fmla="*/ 1587059 w 3133565"/>
                <a:gd name="connsiteY34" fmla="*/ 929360 h 1378174"/>
                <a:gd name="connsiteX35" fmla="*/ 1589716 w 3133565"/>
                <a:gd name="connsiteY35" fmla="*/ 945085 h 1378174"/>
                <a:gd name="connsiteX36" fmla="*/ 1594604 w 3133565"/>
                <a:gd name="connsiteY36" fmla="*/ 959963 h 1378174"/>
                <a:gd name="connsiteX37" fmla="*/ 1596621 w 3133565"/>
                <a:gd name="connsiteY37" fmla="*/ 964632 h 1378174"/>
                <a:gd name="connsiteX38" fmla="*/ 1601960 w 3133565"/>
                <a:gd name="connsiteY38" fmla="*/ 1100826 h 1378174"/>
                <a:gd name="connsiteX39" fmla="*/ 1551917 w 3133565"/>
                <a:gd name="connsiteY39" fmla="*/ 967686 h 1378174"/>
                <a:gd name="connsiteX40" fmla="*/ 1523214 w 3133565"/>
                <a:gd name="connsiteY40" fmla="*/ 865275 h 1378174"/>
                <a:gd name="connsiteX41" fmla="*/ 1510329 w 3133565"/>
                <a:gd name="connsiteY41" fmla="*/ 853397 h 1378174"/>
                <a:gd name="connsiteX42" fmla="*/ 1445994 w 3133565"/>
                <a:gd name="connsiteY42" fmla="*/ 529339 h 1378174"/>
                <a:gd name="connsiteX43" fmla="*/ 1414625 w 3133565"/>
                <a:gd name="connsiteY43" fmla="*/ 245911 h 1378174"/>
                <a:gd name="connsiteX44" fmla="*/ 1407143 w 3133565"/>
                <a:gd name="connsiteY44" fmla="*/ 221813 h 1378174"/>
                <a:gd name="connsiteX45" fmla="*/ 1405450 w 3133565"/>
                <a:gd name="connsiteY45" fmla="*/ 216503 h 1378174"/>
                <a:gd name="connsiteX46" fmla="*/ 1401551 w 3133565"/>
                <a:gd name="connsiteY46" fmla="*/ 205622 h 1378174"/>
                <a:gd name="connsiteX47" fmla="*/ 1282071 w 3133565"/>
                <a:gd name="connsiteY47" fmla="*/ 222027 h 1378174"/>
                <a:gd name="connsiteX48" fmla="*/ 1170793 w 3133565"/>
                <a:gd name="connsiteY48" fmla="*/ 537688 h 1378174"/>
                <a:gd name="connsiteX49" fmla="*/ 1108151 w 3133565"/>
                <a:gd name="connsiteY49" fmla="*/ 691530 h 1378174"/>
                <a:gd name="connsiteX50" fmla="*/ 1045706 w 3133565"/>
                <a:gd name="connsiteY50" fmla="*/ 843718 h 1378174"/>
                <a:gd name="connsiteX51" fmla="*/ 946205 w 3133565"/>
                <a:gd name="connsiteY51" fmla="*/ 1035594 h 1378174"/>
                <a:gd name="connsiteX52" fmla="*/ 923086 w 3133565"/>
                <a:gd name="connsiteY52" fmla="*/ 1087777 h 1378174"/>
                <a:gd name="connsiteX53" fmla="*/ 847345 w 3133565"/>
                <a:gd name="connsiteY53" fmla="*/ 1207257 h 1378174"/>
                <a:gd name="connsiteX54" fmla="*/ 878485 w 3133565"/>
                <a:gd name="connsiteY54" fmla="*/ 1105147 h 1378174"/>
                <a:gd name="connsiteX55" fmla="*/ 860854 w 3133565"/>
                <a:gd name="connsiteY55" fmla="*/ 1105994 h 1378174"/>
                <a:gd name="connsiteX56" fmla="*/ 809467 w 3133565"/>
                <a:gd name="connsiteY56" fmla="*/ 1109824 h 1378174"/>
                <a:gd name="connsiteX57" fmla="*/ 795198 w 3133565"/>
                <a:gd name="connsiteY57" fmla="*/ 1122177 h 1378174"/>
                <a:gd name="connsiteX58" fmla="*/ 666654 w 3133565"/>
                <a:gd name="connsiteY58" fmla="*/ 1191200 h 1378174"/>
                <a:gd name="connsiteX59" fmla="*/ 535682 w 3133565"/>
                <a:gd name="connsiteY59" fmla="*/ 1123871 h 1378174"/>
                <a:gd name="connsiteX60" fmla="*/ 529378 w 3133565"/>
                <a:gd name="connsiteY60" fmla="*/ 1115095 h 1378174"/>
                <a:gd name="connsiteX61" fmla="*/ 543402 w 3133565"/>
                <a:gd name="connsiteY61" fmla="*/ 1038624 h 1378174"/>
                <a:gd name="connsiteX62" fmla="*/ 582142 w 3133565"/>
                <a:gd name="connsiteY62" fmla="*/ 974721 h 1378174"/>
                <a:gd name="connsiteX63" fmla="*/ 748129 w 3133565"/>
                <a:gd name="connsiteY63" fmla="*/ 730434 h 1378174"/>
                <a:gd name="connsiteX64" fmla="*/ 839088 w 3133565"/>
                <a:gd name="connsiteY64" fmla="*/ 606434 h 1378174"/>
                <a:gd name="connsiteX65" fmla="*/ 757304 w 3133565"/>
                <a:gd name="connsiteY65" fmla="*/ 699808 h 1378174"/>
                <a:gd name="connsiteX66" fmla="*/ 730578 w 3133565"/>
                <a:gd name="connsiteY66" fmla="*/ 729928 h 1378174"/>
                <a:gd name="connsiteX67" fmla="*/ 511827 w 3133565"/>
                <a:gd name="connsiteY67" fmla="*/ 961442 h 1378174"/>
                <a:gd name="connsiteX68" fmla="*/ 392292 w 3133565"/>
                <a:gd name="connsiteY68" fmla="*/ 1065009 h 1378174"/>
                <a:gd name="connsiteX69" fmla="*/ 315895 w 3133565"/>
                <a:gd name="connsiteY69" fmla="*/ 1108051 h 1378174"/>
                <a:gd name="connsiteX70" fmla="*/ 376386 w 3133565"/>
                <a:gd name="connsiteY70" fmla="*/ 1009431 h 1378174"/>
                <a:gd name="connsiteX71" fmla="*/ 501118 w 3133565"/>
                <a:gd name="connsiteY71" fmla="*/ 893582 h 1378174"/>
                <a:gd name="connsiteX72" fmla="*/ 542358 w 3133565"/>
                <a:gd name="connsiteY72" fmla="*/ 855201 h 1378174"/>
                <a:gd name="connsiteX73" fmla="*/ 848587 w 3133565"/>
                <a:gd name="connsiteY73" fmla="*/ 511842 h 1378174"/>
                <a:gd name="connsiteX74" fmla="*/ 956519 w 3133565"/>
                <a:gd name="connsiteY74" fmla="*/ 380333 h 1378174"/>
                <a:gd name="connsiteX75" fmla="*/ 1009655 w 3133565"/>
                <a:gd name="connsiteY75" fmla="*/ 367299 h 1378174"/>
                <a:gd name="connsiteX76" fmla="*/ 956210 w 3133565"/>
                <a:gd name="connsiteY76" fmla="*/ 459818 h 1378174"/>
                <a:gd name="connsiteX77" fmla="*/ 886742 w 3133565"/>
                <a:gd name="connsiteY77" fmla="*/ 548198 h 1378174"/>
                <a:gd name="connsiteX78" fmla="*/ 1138871 w 3133565"/>
                <a:gd name="connsiteY78" fmla="*/ 270269 h 1378174"/>
                <a:gd name="connsiteX79" fmla="*/ 1068849 w 3133565"/>
                <a:gd name="connsiteY79" fmla="*/ 253658 h 1378174"/>
                <a:gd name="connsiteX80" fmla="*/ 1223439 w 3133565"/>
                <a:gd name="connsiteY80" fmla="*/ 100449 h 1378174"/>
                <a:gd name="connsiteX81" fmla="*/ 1513011 w 3133565"/>
                <a:gd name="connsiteY81" fmla="*/ 93469 h 1378174"/>
                <a:gd name="connsiteX82" fmla="*/ 2020321 w 3133565"/>
                <a:gd name="connsiteY82" fmla="*/ 280446 h 1378174"/>
                <a:gd name="connsiteX83" fmla="*/ 1963200 w 3133565"/>
                <a:gd name="connsiteY83" fmla="*/ 318820 h 1378174"/>
                <a:gd name="connsiteX84" fmla="*/ 2019752 w 3133565"/>
                <a:gd name="connsiteY84" fmla="*/ 322032 h 1378174"/>
                <a:gd name="connsiteX85" fmla="*/ 2033965 w 3133565"/>
                <a:gd name="connsiteY85" fmla="*/ 283247 h 1378174"/>
                <a:gd name="connsiteX86" fmla="*/ 2616526 w 3133565"/>
                <a:gd name="connsiteY86" fmla="*/ 496695 h 1378174"/>
                <a:gd name="connsiteX87" fmla="*/ 2063325 w 3133565"/>
                <a:gd name="connsiteY87" fmla="*/ 837688 h 1378174"/>
                <a:gd name="connsiteX88" fmla="*/ 2062692 w 3133565"/>
                <a:gd name="connsiteY88" fmla="*/ 840893 h 1378174"/>
                <a:gd name="connsiteX89" fmla="*/ 1916660 w 3133565"/>
                <a:gd name="connsiteY89" fmla="*/ 981852 h 1378174"/>
                <a:gd name="connsiteX90" fmla="*/ 1799949 w 3133565"/>
                <a:gd name="connsiteY90" fmla="*/ 997038 h 1378174"/>
                <a:gd name="connsiteX91" fmla="*/ 1739624 w 3133565"/>
                <a:gd name="connsiteY91" fmla="*/ 919429 h 1378174"/>
                <a:gd name="connsiteX92" fmla="*/ 1733771 w 3133565"/>
                <a:gd name="connsiteY92" fmla="*/ 915788 h 1378174"/>
                <a:gd name="connsiteX93" fmla="*/ 1642116 w 3133565"/>
                <a:gd name="connsiteY93" fmla="*/ 585012 h 1378174"/>
                <a:gd name="connsiteX94" fmla="*/ 1577314 w 3133565"/>
                <a:gd name="connsiteY94" fmla="*/ 439052 h 1378174"/>
                <a:gd name="connsiteX95" fmla="*/ 1681561 w 3133565"/>
                <a:gd name="connsiteY95" fmla="*/ 368684 h 1378174"/>
                <a:gd name="connsiteX96" fmla="*/ 1731825 w 3133565"/>
                <a:gd name="connsiteY96" fmla="*/ 421135 h 1378174"/>
                <a:gd name="connsiteX97" fmla="*/ 1994521 w 3133565"/>
                <a:gd name="connsiteY97" fmla="*/ 688349 h 1378174"/>
                <a:gd name="connsiteX98" fmla="*/ 2063325 w 3133565"/>
                <a:gd name="connsiteY98" fmla="*/ 837680 h 1378174"/>
                <a:gd name="connsiteX99" fmla="*/ 1408408 w 3133565"/>
                <a:gd name="connsiteY99" fmla="*/ 988650 h 1378174"/>
                <a:gd name="connsiteX100" fmla="*/ 1408211 w 3133565"/>
                <a:gd name="connsiteY100" fmla="*/ 995004 h 1378174"/>
                <a:gd name="connsiteX101" fmla="*/ 1182104 w 3133565"/>
                <a:gd name="connsiteY101" fmla="*/ 1102061 h 1378174"/>
                <a:gd name="connsiteX102" fmla="*/ 1063162 w 3133565"/>
                <a:gd name="connsiteY102" fmla="*/ 1148664 h 1378174"/>
                <a:gd name="connsiteX103" fmla="*/ 1014732 w 3133565"/>
                <a:gd name="connsiteY103" fmla="*/ 1058037 h 1378174"/>
                <a:gd name="connsiteX104" fmla="*/ 1017675 w 3133565"/>
                <a:gd name="connsiteY104" fmla="*/ 1054531 h 1378174"/>
                <a:gd name="connsiteX105" fmla="*/ 1262740 w 3133565"/>
                <a:gd name="connsiteY105" fmla="*/ 412992 h 1378174"/>
                <a:gd name="connsiteX106" fmla="*/ 1316097 w 3133565"/>
                <a:gd name="connsiteY106" fmla="*/ 356314 h 1378174"/>
                <a:gd name="connsiteX107" fmla="*/ 1355827 w 3133565"/>
                <a:gd name="connsiteY107" fmla="*/ 819811 h 1378174"/>
                <a:gd name="connsiteX108" fmla="*/ 1408416 w 3133565"/>
                <a:gd name="connsiteY108" fmla="*/ 988650 h 1378174"/>
                <a:gd name="connsiteX109" fmla="*/ 395899 w 3133565"/>
                <a:gd name="connsiteY109" fmla="*/ 888320 h 1378174"/>
                <a:gd name="connsiteX110" fmla="*/ 291985 w 3133565"/>
                <a:gd name="connsiteY110" fmla="*/ 998051 h 1378174"/>
                <a:gd name="connsiteX111" fmla="*/ 37356 w 3133565"/>
                <a:gd name="connsiteY111" fmla="*/ 1284827 h 1378174"/>
                <a:gd name="connsiteX112" fmla="*/ 0 w 3133565"/>
                <a:gd name="connsiteY112" fmla="*/ 1355765 h 1378174"/>
                <a:gd name="connsiteX113" fmla="*/ 301468 w 3133565"/>
                <a:gd name="connsiteY113" fmla="*/ 1332468 h 1378174"/>
                <a:gd name="connsiteX114" fmla="*/ 743391 w 3133565"/>
                <a:gd name="connsiteY114" fmla="*/ 1364447 h 1378174"/>
                <a:gd name="connsiteX115" fmla="*/ 860293 w 3133565"/>
                <a:gd name="connsiteY115" fmla="*/ 1344338 h 1378174"/>
                <a:gd name="connsiteX116" fmla="*/ 1310403 w 3133565"/>
                <a:gd name="connsiteY116" fmla="*/ 1241745 h 1378174"/>
                <a:gd name="connsiteX117" fmla="*/ 1417140 w 3133565"/>
                <a:gd name="connsiteY117" fmla="*/ 1243265 h 1378174"/>
                <a:gd name="connsiteX118" fmla="*/ 1515518 w 3133565"/>
                <a:gd name="connsiteY118" fmla="*/ 1254914 h 1378174"/>
                <a:gd name="connsiteX119" fmla="*/ 1585311 w 3133565"/>
                <a:gd name="connsiteY119" fmla="*/ 1274389 h 1378174"/>
                <a:gd name="connsiteX120" fmla="*/ 1657943 w 3133565"/>
                <a:gd name="connsiteY120" fmla="*/ 1259480 h 1378174"/>
                <a:gd name="connsiteX121" fmla="*/ 2000516 w 3133565"/>
                <a:gd name="connsiteY121" fmla="*/ 1082854 h 1378174"/>
                <a:gd name="connsiteX122" fmla="*/ 2213755 w 3133565"/>
                <a:gd name="connsiteY122" fmla="*/ 1033987 h 1378174"/>
                <a:gd name="connsiteX123" fmla="*/ 2428749 w 3133565"/>
                <a:gd name="connsiteY123" fmla="*/ 998273 h 1378174"/>
                <a:gd name="connsiteX124" fmla="*/ 2693042 w 3133565"/>
                <a:gd name="connsiteY124" fmla="*/ 738269 h 1378174"/>
                <a:gd name="connsiteX125" fmla="*/ 3133566 w 3133565"/>
                <a:gd name="connsiteY125" fmla="*/ 654589 h 1378174"/>
                <a:gd name="connsiteX126" fmla="*/ 3044830 w 3133565"/>
                <a:gd name="connsiteY126" fmla="*/ 589468 h 1378174"/>
                <a:gd name="connsiteX127" fmla="*/ 2823477 w 3133565"/>
                <a:gd name="connsiteY127" fmla="*/ 497416 h 1378174"/>
                <a:gd name="connsiteX128" fmla="*/ 2706457 w 3133565"/>
                <a:gd name="connsiteY128" fmla="*/ 455069 h 1378174"/>
                <a:gd name="connsiteX129" fmla="*/ 1529059 w 3133565"/>
                <a:gd name="connsiteY129" fmla="*/ 59583 h 1378174"/>
                <a:gd name="connsiteX130" fmla="*/ 1442150 w 3133565"/>
                <a:gd name="connsiteY130" fmla="*/ 32526 h 1378174"/>
                <a:gd name="connsiteX131" fmla="*/ 1355985 w 3133565"/>
                <a:gd name="connsiteY131" fmla="*/ 9133 h 1378174"/>
                <a:gd name="connsiteX132" fmla="*/ 1236339 w 3133565"/>
                <a:gd name="connsiteY132" fmla="*/ 27121 h 1378174"/>
                <a:gd name="connsiteX133" fmla="*/ 1186486 w 3133565"/>
                <a:gd name="connsiteY133" fmla="*/ 80269 h 1378174"/>
                <a:gd name="connsiteX134" fmla="*/ 924351 w 3133565"/>
                <a:gd name="connsiteY134" fmla="*/ 348147 h 1378174"/>
                <a:gd name="connsiteX135" fmla="*/ 685036 w 3133565"/>
                <a:gd name="connsiteY135" fmla="*/ 587536 h 1378174"/>
                <a:gd name="connsiteX136" fmla="*/ 608196 w 3133565"/>
                <a:gd name="connsiteY136" fmla="*/ 670266 h 1378174"/>
                <a:gd name="connsiteX137" fmla="*/ 479430 w 3133565"/>
                <a:gd name="connsiteY137" fmla="*/ 803651 h 1378174"/>
                <a:gd name="connsiteX138" fmla="*/ 395899 w 3133565"/>
                <a:gd name="connsiteY138" fmla="*/ 888312 h 137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3133565" h="1378174">
                  <a:moveTo>
                    <a:pt x="1166752" y="259783"/>
                  </a:moveTo>
                  <a:cubicBezTo>
                    <a:pt x="1164964" y="283976"/>
                    <a:pt x="1124341" y="359338"/>
                    <a:pt x="1111251" y="392773"/>
                  </a:cubicBezTo>
                  <a:cubicBezTo>
                    <a:pt x="1092957" y="439527"/>
                    <a:pt x="1075192" y="485308"/>
                    <a:pt x="1056589" y="531872"/>
                  </a:cubicBezTo>
                  <a:cubicBezTo>
                    <a:pt x="1020744" y="621557"/>
                    <a:pt x="987611" y="720447"/>
                    <a:pt x="947629" y="806389"/>
                  </a:cubicBezTo>
                  <a:cubicBezTo>
                    <a:pt x="990023" y="780591"/>
                    <a:pt x="1094823" y="517026"/>
                    <a:pt x="1123353" y="444766"/>
                  </a:cubicBezTo>
                  <a:cubicBezTo>
                    <a:pt x="1152364" y="371287"/>
                    <a:pt x="1150672" y="337456"/>
                    <a:pt x="1196523" y="344412"/>
                  </a:cubicBezTo>
                  <a:lnTo>
                    <a:pt x="1257663" y="231785"/>
                  </a:lnTo>
                  <a:cubicBezTo>
                    <a:pt x="1248464" y="226617"/>
                    <a:pt x="1256199" y="227131"/>
                    <a:pt x="1236885" y="231611"/>
                  </a:cubicBezTo>
                  <a:cubicBezTo>
                    <a:pt x="1228667" y="233526"/>
                    <a:pt x="1217989" y="237641"/>
                    <a:pt x="1210372" y="240260"/>
                  </a:cubicBezTo>
                  <a:cubicBezTo>
                    <a:pt x="1191184" y="246876"/>
                    <a:pt x="1179597" y="250192"/>
                    <a:pt x="1166752" y="259775"/>
                  </a:cubicBezTo>
                  <a:close/>
                  <a:moveTo>
                    <a:pt x="1951343" y="376415"/>
                  </a:moveTo>
                  <a:cubicBezTo>
                    <a:pt x="1944391" y="348464"/>
                    <a:pt x="1952395" y="335873"/>
                    <a:pt x="1960249" y="315804"/>
                  </a:cubicBezTo>
                  <a:cubicBezTo>
                    <a:pt x="1923138" y="298624"/>
                    <a:pt x="1789216" y="254355"/>
                    <a:pt x="1746307" y="248696"/>
                  </a:cubicBezTo>
                  <a:lnTo>
                    <a:pt x="1753449" y="255304"/>
                  </a:lnTo>
                  <a:cubicBezTo>
                    <a:pt x="1754478" y="256151"/>
                    <a:pt x="1755878" y="257409"/>
                    <a:pt x="1757024" y="258296"/>
                  </a:cubicBezTo>
                  <a:lnTo>
                    <a:pt x="1951343" y="376407"/>
                  </a:lnTo>
                  <a:close/>
                  <a:moveTo>
                    <a:pt x="2616534" y="496735"/>
                  </a:moveTo>
                  <a:lnTo>
                    <a:pt x="2618876" y="502164"/>
                  </a:lnTo>
                  <a:cubicBezTo>
                    <a:pt x="2656975" y="506033"/>
                    <a:pt x="2697377" y="533494"/>
                    <a:pt x="2696348" y="574614"/>
                  </a:cubicBezTo>
                  <a:cubicBezTo>
                    <a:pt x="2695383" y="613391"/>
                    <a:pt x="2652056" y="640772"/>
                    <a:pt x="2629150" y="657343"/>
                  </a:cubicBezTo>
                  <a:cubicBezTo>
                    <a:pt x="2546828" y="716886"/>
                    <a:pt x="2510619" y="723153"/>
                    <a:pt x="2408390" y="679636"/>
                  </a:cubicBezTo>
                  <a:lnTo>
                    <a:pt x="2399112" y="671097"/>
                  </a:lnTo>
                  <a:lnTo>
                    <a:pt x="2300663" y="618843"/>
                  </a:lnTo>
                  <a:cubicBezTo>
                    <a:pt x="2313295" y="647142"/>
                    <a:pt x="2330229" y="639862"/>
                    <a:pt x="2330513" y="678267"/>
                  </a:cubicBezTo>
                  <a:cubicBezTo>
                    <a:pt x="2254820" y="694830"/>
                    <a:pt x="2218026" y="643051"/>
                    <a:pt x="2205584" y="667006"/>
                  </a:cubicBezTo>
                  <a:cubicBezTo>
                    <a:pt x="2221933" y="687028"/>
                    <a:pt x="2251348" y="703686"/>
                    <a:pt x="2281689" y="751136"/>
                  </a:cubicBezTo>
                  <a:cubicBezTo>
                    <a:pt x="2215677" y="731336"/>
                    <a:pt x="1982340" y="553856"/>
                    <a:pt x="1927971" y="509872"/>
                  </a:cubicBezTo>
                  <a:cubicBezTo>
                    <a:pt x="1859570" y="454547"/>
                    <a:pt x="1652027" y="278238"/>
                    <a:pt x="1615881" y="229181"/>
                  </a:cubicBezTo>
                  <a:cubicBezTo>
                    <a:pt x="1588237" y="217904"/>
                    <a:pt x="1610439" y="218347"/>
                    <a:pt x="1574301" y="211953"/>
                  </a:cubicBezTo>
                  <a:cubicBezTo>
                    <a:pt x="1558972" y="209239"/>
                    <a:pt x="1541073" y="208360"/>
                    <a:pt x="1523198" y="206595"/>
                  </a:cubicBezTo>
                  <a:cubicBezTo>
                    <a:pt x="1489393" y="203264"/>
                    <a:pt x="1452377" y="203200"/>
                    <a:pt x="1415290" y="203485"/>
                  </a:cubicBezTo>
                  <a:lnTo>
                    <a:pt x="1477521" y="398399"/>
                  </a:lnTo>
                  <a:cubicBezTo>
                    <a:pt x="1551640" y="430759"/>
                    <a:pt x="1583650" y="523871"/>
                    <a:pt x="1602601" y="624905"/>
                  </a:cubicBezTo>
                  <a:cubicBezTo>
                    <a:pt x="1660806" y="935058"/>
                    <a:pt x="1620397" y="830653"/>
                    <a:pt x="1585089" y="892791"/>
                  </a:cubicBezTo>
                  <a:cubicBezTo>
                    <a:pt x="1584686" y="907487"/>
                    <a:pt x="1585081" y="914910"/>
                    <a:pt x="1587059" y="929360"/>
                  </a:cubicBezTo>
                  <a:cubicBezTo>
                    <a:pt x="1587375" y="931679"/>
                    <a:pt x="1589265" y="943257"/>
                    <a:pt x="1589716" y="945085"/>
                  </a:cubicBezTo>
                  <a:lnTo>
                    <a:pt x="1594604" y="959963"/>
                  </a:lnTo>
                  <a:cubicBezTo>
                    <a:pt x="1595039" y="961205"/>
                    <a:pt x="1595767" y="963168"/>
                    <a:pt x="1596621" y="964632"/>
                  </a:cubicBezTo>
                  <a:cubicBezTo>
                    <a:pt x="1587138" y="1003575"/>
                    <a:pt x="1602759" y="1057594"/>
                    <a:pt x="1601960" y="1100826"/>
                  </a:cubicBezTo>
                  <a:lnTo>
                    <a:pt x="1551917" y="967686"/>
                  </a:lnTo>
                  <a:lnTo>
                    <a:pt x="1523214" y="865275"/>
                  </a:lnTo>
                  <a:cubicBezTo>
                    <a:pt x="1515565" y="859554"/>
                    <a:pt x="1520881" y="867942"/>
                    <a:pt x="1510329" y="853397"/>
                  </a:cubicBezTo>
                  <a:cubicBezTo>
                    <a:pt x="1485201" y="818790"/>
                    <a:pt x="1446959" y="562324"/>
                    <a:pt x="1445994" y="529339"/>
                  </a:cubicBezTo>
                  <a:cubicBezTo>
                    <a:pt x="1450352" y="453083"/>
                    <a:pt x="1409611" y="336902"/>
                    <a:pt x="1414625" y="245911"/>
                  </a:cubicBezTo>
                  <a:cubicBezTo>
                    <a:pt x="1407293" y="235378"/>
                    <a:pt x="1412735" y="240181"/>
                    <a:pt x="1407143" y="221813"/>
                  </a:cubicBezTo>
                  <a:cubicBezTo>
                    <a:pt x="1406621" y="220104"/>
                    <a:pt x="1405893" y="217944"/>
                    <a:pt x="1405450" y="216503"/>
                  </a:cubicBezTo>
                  <a:lnTo>
                    <a:pt x="1401551" y="205622"/>
                  </a:lnTo>
                  <a:cubicBezTo>
                    <a:pt x="1360461" y="207553"/>
                    <a:pt x="1318526" y="209152"/>
                    <a:pt x="1282071" y="222027"/>
                  </a:cubicBezTo>
                  <a:cubicBezTo>
                    <a:pt x="1248764" y="332471"/>
                    <a:pt x="1211598" y="434454"/>
                    <a:pt x="1170793" y="537688"/>
                  </a:cubicBezTo>
                  <a:cubicBezTo>
                    <a:pt x="1149897" y="590575"/>
                    <a:pt x="1129593" y="638833"/>
                    <a:pt x="1108151" y="691530"/>
                  </a:cubicBezTo>
                  <a:cubicBezTo>
                    <a:pt x="1094183" y="725868"/>
                    <a:pt x="1049154" y="814897"/>
                    <a:pt x="1045706" y="843718"/>
                  </a:cubicBezTo>
                  <a:cubicBezTo>
                    <a:pt x="1027909" y="896637"/>
                    <a:pt x="983838" y="1013641"/>
                    <a:pt x="946205" y="1035594"/>
                  </a:cubicBezTo>
                  <a:lnTo>
                    <a:pt x="923086" y="1087777"/>
                  </a:lnTo>
                  <a:lnTo>
                    <a:pt x="847345" y="1207257"/>
                  </a:lnTo>
                  <a:lnTo>
                    <a:pt x="878485" y="1105147"/>
                  </a:lnTo>
                  <a:lnTo>
                    <a:pt x="860854" y="1105994"/>
                  </a:lnTo>
                  <a:lnTo>
                    <a:pt x="809467" y="1109824"/>
                  </a:lnTo>
                  <a:lnTo>
                    <a:pt x="795198" y="1122177"/>
                  </a:lnTo>
                  <a:cubicBezTo>
                    <a:pt x="782424" y="1148269"/>
                    <a:pt x="714688" y="1187987"/>
                    <a:pt x="666654" y="1191200"/>
                  </a:cubicBezTo>
                  <a:cubicBezTo>
                    <a:pt x="601188" y="1195585"/>
                    <a:pt x="553375" y="1163574"/>
                    <a:pt x="535682" y="1123871"/>
                  </a:cubicBezTo>
                  <a:cubicBezTo>
                    <a:pt x="526254" y="1123871"/>
                    <a:pt x="529339" y="1125865"/>
                    <a:pt x="529378" y="1115095"/>
                  </a:cubicBezTo>
                  <a:cubicBezTo>
                    <a:pt x="521840" y="1078565"/>
                    <a:pt x="524878" y="1068238"/>
                    <a:pt x="543402" y="1038624"/>
                  </a:cubicBezTo>
                  <a:cubicBezTo>
                    <a:pt x="557409" y="1016221"/>
                    <a:pt x="568775" y="996547"/>
                    <a:pt x="582142" y="974721"/>
                  </a:cubicBezTo>
                  <a:cubicBezTo>
                    <a:pt x="640150" y="880090"/>
                    <a:pt x="684221" y="818600"/>
                    <a:pt x="748129" y="730434"/>
                  </a:cubicBezTo>
                  <a:cubicBezTo>
                    <a:pt x="771873" y="697695"/>
                    <a:pt x="824534" y="635003"/>
                    <a:pt x="839088" y="606434"/>
                  </a:cubicBezTo>
                  <a:lnTo>
                    <a:pt x="757304" y="699808"/>
                  </a:lnTo>
                  <a:cubicBezTo>
                    <a:pt x="747220" y="712058"/>
                    <a:pt x="740157" y="717590"/>
                    <a:pt x="730578" y="729928"/>
                  </a:cubicBezTo>
                  <a:cubicBezTo>
                    <a:pt x="689916" y="782284"/>
                    <a:pt x="562123" y="918131"/>
                    <a:pt x="511827" y="961442"/>
                  </a:cubicBezTo>
                  <a:lnTo>
                    <a:pt x="392292" y="1065009"/>
                  </a:lnTo>
                  <a:cubicBezTo>
                    <a:pt x="371277" y="1077425"/>
                    <a:pt x="343918" y="1111430"/>
                    <a:pt x="315895" y="1108051"/>
                  </a:cubicBezTo>
                  <a:cubicBezTo>
                    <a:pt x="307424" y="1073532"/>
                    <a:pt x="363952" y="1033607"/>
                    <a:pt x="376386" y="1009431"/>
                  </a:cubicBezTo>
                  <a:lnTo>
                    <a:pt x="501118" y="893582"/>
                  </a:lnTo>
                  <a:cubicBezTo>
                    <a:pt x="518044" y="878475"/>
                    <a:pt x="525313" y="868963"/>
                    <a:pt x="542358" y="855201"/>
                  </a:cubicBezTo>
                  <a:cubicBezTo>
                    <a:pt x="624663" y="788734"/>
                    <a:pt x="782164" y="592965"/>
                    <a:pt x="848587" y="511842"/>
                  </a:cubicBezTo>
                  <a:lnTo>
                    <a:pt x="956519" y="380333"/>
                  </a:lnTo>
                  <a:cubicBezTo>
                    <a:pt x="976641" y="357399"/>
                    <a:pt x="978563" y="352856"/>
                    <a:pt x="1009655" y="367299"/>
                  </a:cubicBezTo>
                  <a:cubicBezTo>
                    <a:pt x="1016544" y="404374"/>
                    <a:pt x="996058" y="410096"/>
                    <a:pt x="956210" y="459818"/>
                  </a:cubicBezTo>
                  <a:cubicBezTo>
                    <a:pt x="931233" y="490974"/>
                    <a:pt x="907030" y="513694"/>
                    <a:pt x="886742" y="548198"/>
                  </a:cubicBezTo>
                  <a:lnTo>
                    <a:pt x="1138871" y="270269"/>
                  </a:lnTo>
                  <a:cubicBezTo>
                    <a:pt x="1131428" y="272825"/>
                    <a:pt x="1051171" y="313343"/>
                    <a:pt x="1068849" y="253658"/>
                  </a:cubicBezTo>
                  <a:cubicBezTo>
                    <a:pt x="1080222" y="215269"/>
                    <a:pt x="1183480" y="123636"/>
                    <a:pt x="1223439" y="100449"/>
                  </a:cubicBezTo>
                  <a:cubicBezTo>
                    <a:pt x="1314492" y="47610"/>
                    <a:pt x="1411651" y="64474"/>
                    <a:pt x="1513011" y="93469"/>
                  </a:cubicBezTo>
                  <a:cubicBezTo>
                    <a:pt x="1699547" y="146855"/>
                    <a:pt x="1856043" y="207126"/>
                    <a:pt x="2020321" y="280446"/>
                  </a:cubicBezTo>
                  <a:cubicBezTo>
                    <a:pt x="1990614" y="292443"/>
                    <a:pt x="1977357" y="293084"/>
                    <a:pt x="1963200" y="318820"/>
                  </a:cubicBezTo>
                  <a:cubicBezTo>
                    <a:pt x="1981708" y="325411"/>
                    <a:pt x="1999535" y="334061"/>
                    <a:pt x="2019752" y="322032"/>
                  </a:cubicBezTo>
                  <a:cubicBezTo>
                    <a:pt x="2037722" y="311333"/>
                    <a:pt x="2031244" y="289800"/>
                    <a:pt x="2033965" y="283247"/>
                  </a:cubicBezTo>
                  <a:cubicBezTo>
                    <a:pt x="2099827" y="283152"/>
                    <a:pt x="2529301" y="459374"/>
                    <a:pt x="2616526" y="496695"/>
                  </a:cubicBezTo>
                  <a:close/>
                  <a:moveTo>
                    <a:pt x="2063325" y="837688"/>
                  </a:moveTo>
                  <a:lnTo>
                    <a:pt x="2062692" y="840893"/>
                  </a:lnTo>
                  <a:cubicBezTo>
                    <a:pt x="2039549" y="923093"/>
                    <a:pt x="1994157" y="949366"/>
                    <a:pt x="1916660" y="981852"/>
                  </a:cubicBezTo>
                  <a:cubicBezTo>
                    <a:pt x="1883037" y="995954"/>
                    <a:pt x="1838705" y="1010072"/>
                    <a:pt x="1799949" y="997038"/>
                  </a:cubicBezTo>
                  <a:cubicBezTo>
                    <a:pt x="1769450" y="986782"/>
                    <a:pt x="1742566" y="955768"/>
                    <a:pt x="1739624" y="919429"/>
                  </a:cubicBezTo>
                  <a:lnTo>
                    <a:pt x="1733771" y="915788"/>
                  </a:lnTo>
                  <a:cubicBezTo>
                    <a:pt x="1716568" y="783519"/>
                    <a:pt x="1693156" y="692440"/>
                    <a:pt x="1642116" y="585012"/>
                  </a:cubicBezTo>
                  <a:cubicBezTo>
                    <a:pt x="1622509" y="543750"/>
                    <a:pt x="1590325" y="481446"/>
                    <a:pt x="1577314" y="439052"/>
                  </a:cubicBezTo>
                  <a:cubicBezTo>
                    <a:pt x="1552526" y="358301"/>
                    <a:pt x="1620666" y="330603"/>
                    <a:pt x="1681561" y="368684"/>
                  </a:cubicBezTo>
                  <a:cubicBezTo>
                    <a:pt x="1711371" y="387328"/>
                    <a:pt x="1710913" y="395796"/>
                    <a:pt x="1731825" y="421135"/>
                  </a:cubicBezTo>
                  <a:cubicBezTo>
                    <a:pt x="1857087" y="572944"/>
                    <a:pt x="1869014" y="567309"/>
                    <a:pt x="1994521" y="688349"/>
                  </a:cubicBezTo>
                  <a:cubicBezTo>
                    <a:pt x="2029125" y="721729"/>
                    <a:pt x="2063815" y="765025"/>
                    <a:pt x="2063325" y="837680"/>
                  </a:cubicBezTo>
                  <a:close/>
                  <a:moveTo>
                    <a:pt x="1408408" y="988650"/>
                  </a:moveTo>
                  <a:lnTo>
                    <a:pt x="1408211" y="995004"/>
                  </a:lnTo>
                  <a:cubicBezTo>
                    <a:pt x="1399748" y="1108447"/>
                    <a:pt x="1303118" y="1057151"/>
                    <a:pt x="1182104" y="1102061"/>
                  </a:cubicBezTo>
                  <a:cubicBezTo>
                    <a:pt x="1150110" y="1113939"/>
                    <a:pt x="1089777" y="1143964"/>
                    <a:pt x="1063162" y="1148664"/>
                  </a:cubicBezTo>
                  <a:cubicBezTo>
                    <a:pt x="1002837" y="1159324"/>
                    <a:pt x="1001745" y="1102219"/>
                    <a:pt x="1014732" y="1058037"/>
                  </a:cubicBezTo>
                  <a:lnTo>
                    <a:pt x="1017675" y="1054531"/>
                  </a:lnTo>
                  <a:cubicBezTo>
                    <a:pt x="1041197" y="953837"/>
                    <a:pt x="1222260" y="514335"/>
                    <a:pt x="1262740" y="412992"/>
                  </a:cubicBezTo>
                  <a:cubicBezTo>
                    <a:pt x="1275514" y="381005"/>
                    <a:pt x="1277721" y="356702"/>
                    <a:pt x="1316097" y="356314"/>
                  </a:cubicBezTo>
                  <a:cubicBezTo>
                    <a:pt x="1453714" y="354898"/>
                    <a:pt x="1306068" y="627050"/>
                    <a:pt x="1355827" y="819811"/>
                  </a:cubicBezTo>
                  <a:cubicBezTo>
                    <a:pt x="1371005" y="878626"/>
                    <a:pt x="1402872" y="922982"/>
                    <a:pt x="1408416" y="988650"/>
                  </a:cubicBezTo>
                  <a:close/>
                  <a:moveTo>
                    <a:pt x="395899" y="888320"/>
                  </a:moveTo>
                  <a:cubicBezTo>
                    <a:pt x="359515" y="924810"/>
                    <a:pt x="329333" y="960817"/>
                    <a:pt x="291985" y="998051"/>
                  </a:cubicBezTo>
                  <a:lnTo>
                    <a:pt x="37356" y="1284827"/>
                  </a:lnTo>
                  <a:cubicBezTo>
                    <a:pt x="22028" y="1305157"/>
                    <a:pt x="680" y="1325092"/>
                    <a:pt x="0" y="1355765"/>
                  </a:cubicBezTo>
                  <a:cubicBezTo>
                    <a:pt x="130379" y="1355765"/>
                    <a:pt x="183024" y="1342463"/>
                    <a:pt x="301468" y="1332468"/>
                  </a:cubicBezTo>
                  <a:cubicBezTo>
                    <a:pt x="440270" y="1320755"/>
                    <a:pt x="616326" y="1302198"/>
                    <a:pt x="743391" y="1364447"/>
                  </a:cubicBezTo>
                  <a:cubicBezTo>
                    <a:pt x="791884" y="1388204"/>
                    <a:pt x="787922" y="1380891"/>
                    <a:pt x="860293" y="1344338"/>
                  </a:cubicBezTo>
                  <a:cubicBezTo>
                    <a:pt x="980208" y="1283759"/>
                    <a:pt x="1169441" y="1241571"/>
                    <a:pt x="1310403" y="1241745"/>
                  </a:cubicBezTo>
                  <a:cubicBezTo>
                    <a:pt x="1345521" y="1241785"/>
                    <a:pt x="1382592" y="1238762"/>
                    <a:pt x="1417140" y="1243265"/>
                  </a:cubicBezTo>
                  <a:cubicBezTo>
                    <a:pt x="1440750" y="1246351"/>
                    <a:pt x="1495475" y="1256868"/>
                    <a:pt x="1515518" y="1254914"/>
                  </a:cubicBezTo>
                  <a:cubicBezTo>
                    <a:pt x="1538076" y="1260698"/>
                    <a:pt x="1564873" y="1270227"/>
                    <a:pt x="1585311" y="1274389"/>
                  </a:cubicBezTo>
                  <a:cubicBezTo>
                    <a:pt x="1629279" y="1283363"/>
                    <a:pt x="1629967" y="1264750"/>
                    <a:pt x="1657943" y="1259480"/>
                  </a:cubicBezTo>
                  <a:cubicBezTo>
                    <a:pt x="1689668" y="1208690"/>
                    <a:pt x="1929505" y="1106532"/>
                    <a:pt x="2000516" y="1082854"/>
                  </a:cubicBezTo>
                  <a:cubicBezTo>
                    <a:pt x="2077791" y="1057103"/>
                    <a:pt x="2120455" y="1047583"/>
                    <a:pt x="2213755" y="1033987"/>
                  </a:cubicBezTo>
                  <a:cubicBezTo>
                    <a:pt x="2311135" y="1019798"/>
                    <a:pt x="2368748" y="1061384"/>
                    <a:pt x="2428749" y="998273"/>
                  </a:cubicBezTo>
                  <a:cubicBezTo>
                    <a:pt x="2488670" y="935256"/>
                    <a:pt x="2522436" y="833375"/>
                    <a:pt x="2693042" y="738269"/>
                  </a:cubicBezTo>
                  <a:cubicBezTo>
                    <a:pt x="2905031" y="620101"/>
                    <a:pt x="3080889" y="679881"/>
                    <a:pt x="3133566" y="654589"/>
                  </a:cubicBezTo>
                  <a:cubicBezTo>
                    <a:pt x="3125158" y="623045"/>
                    <a:pt x="3074158" y="601480"/>
                    <a:pt x="3044830" y="589468"/>
                  </a:cubicBezTo>
                  <a:lnTo>
                    <a:pt x="2823477" y="497416"/>
                  </a:lnTo>
                  <a:cubicBezTo>
                    <a:pt x="2787030" y="482783"/>
                    <a:pt x="2743528" y="463854"/>
                    <a:pt x="2706457" y="455069"/>
                  </a:cubicBezTo>
                  <a:cubicBezTo>
                    <a:pt x="2576283" y="393738"/>
                    <a:pt x="1716750" y="122631"/>
                    <a:pt x="1529059" y="59583"/>
                  </a:cubicBezTo>
                  <a:cubicBezTo>
                    <a:pt x="1498457" y="49303"/>
                    <a:pt x="1471708" y="42513"/>
                    <a:pt x="1442150" y="32526"/>
                  </a:cubicBezTo>
                  <a:cubicBezTo>
                    <a:pt x="1419094" y="24739"/>
                    <a:pt x="1380433" y="10019"/>
                    <a:pt x="1355985" y="9133"/>
                  </a:cubicBezTo>
                  <a:cubicBezTo>
                    <a:pt x="1290566" y="-10327"/>
                    <a:pt x="1278259" y="3966"/>
                    <a:pt x="1236339" y="27121"/>
                  </a:cubicBezTo>
                  <a:lnTo>
                    <a:pt x="1186486" y="80269"/>
                  </a:lnTo>
                  <a:cubicBezTo>
                    <a:pt x="1098264" y="168396"/>
                    <a:pt x="1006586" y="254719"/>
                    <a:pt x="924351" y="348147"/>
                  </a:cubicBezTo>
                  <a:cubicBezTo>
                    <a:pt x="866438" y="413950"/>
                    <a:pt x="750138" y="517113"/>
                    <a:pt x="685036" y="587536"/>
                  </a:cubicBezTo>
                  <a:lnTo>
                    <a:pt x="608196" y="670266"/>
                  </a:lnTo>
                  <a:cubicBezTo>
                    <a:pt x="564678" y="713807"/>
                    <a:pt x="517435" y="755979"/>
                    <a:pt x="479430" y="803651"/>
                  </a:cubicBezTo>
                  <a:lnTo>
                    <a:pt x="395899" y="888312"/>
                  </a:lnTo>
                  <a:close/>
                </a:path>
              </a:pathLst>
            </a:custGeom>
            <a:solidFill>
              <a:srgbClr val="11BAEE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D2AFFF4-3F84-686E-973E-2486F51411E1}"/>
                </a:ext>
              </a:extLst>
            </p:cNvPr>
            <p:cNvSpPr/>
            <p:nvPr/>
          </p:nvSpPr>
          <p:spPr>
            <a:xfrm>
              <a:off x="6365145" y="1541472"/>
              <a:ext cx="106556" cy="353441"/>
            </a:xfrm>
            <a:custGeom>
              <a:avLst/>
              <a:gdLst>
                <a:gd name="connsiteX0" fmla="*/ 49671 w 106556"/>
                <a:gd name="connsiteY0" fmla="*/ 62716 h 353441"/>
                <a:gd name="connsiteX1" fmla="*/ 17836 w 106556"/>
                <a:gd name="connsiteY1" fmla="*/ 203239 h 353441"/>
                <a:gd name="connsiteX2" fmla="*/ 0 w 106556"/>
                <a:gd name="connsiteY2" fmla="*/ 307834 h 353441"/>
                <a:gd name="connsiteX3" fmla="*/ 5663 w 106556"/>
                <a:gd name="connsiteY3" fmla="*/ 353441 h 353441"/>
                <a:gd name="connsiteX4" fmla="*/ 46152 w 106556"/>
                <a:gd name="connsiteY4" fmla="*/ 313532 h 353441"/>
                <a:gd name="connsiteX5" fmla="*/ 58277 w 106556"/>
                <a:gd name="connsiteY5" fmla="*/ 289950 h 353441"/>
                <a:gd name="connsiteX6" fmla="*/ 67499 w 106556"/>
                <a:gd name="connsiteY6" fmla="*/ 264404 h 353441"/>
                <a:gd name="connsiteX7" fmla="*/ 81894 w 106556"/>
                <a:gd name="connsiteY7" fmla="*/ 211430 h 353441"/>
                <a:gd name="connsiteX8" fmla="*/ 106556 w 106556"/>
                <a:gd name="connsiteY8" fmla="*/ 68406 h 353441"/>
                <a:gd name="connsiteX9" fmla="*/ 68338 w 106556"/>
                <a:gd name="connsiteY9" fmla="*/ 0 h 353441"/>
                <a:gd name="connsiteX10" fmla="*/ 49679 w 106556"/>
                <a:gd name="connsiteY10" fmla="*/ 62708 h 35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556" h="353441">
                  <a:moveTo>
                    <a:pt x="49671" y="62716"/>
                  </a:moveTo>
                  <a:lnTo>
                    <a:pt x="17836" y="203239"/>
                  </a:lnTo>
                  <a:cubicBezTo>
                    <a:pt x="10970" y="220784"/>
                    <a:pt x="546" y="288414"/>
                    <a:pt x="0" y="307834"/>
                  </a:cubicBezTo>
                  <a:lnTo>
                    <a:pt x="5663" y="353441"/>
                  </a:lnTo>
                  <a:cubicBezTo>
                    <a:pt x="42371" y="350386"/>
                    <a:pt x="20541" y="340605"/>
                    <a:pt x="46152" y="313532"/>
                  </a:cubicBezTo>
                  <a:cubicBezTo>
                    <a:pt x="56038" y="294508"/>
                    <a:pt x="50090" y="309291"/>
                    <a:pt x="58277" y="289950"/>
                  </a:cubicBezTo>
                  <a:cubicBezTo>
                    <a:pt x="61219" y="283017"/>
                    <a:pt x="65134" y="271242"/>
                    <a:pt x="67499" y="264404"/>
                  </a:cubicBezTo>
                  <a:cubicBezTo>
                    <a:pt x="74151" y="245158"/>
                    <a:pt x="78754" y="233066"/>
                    <a:pt x="81894" y="211430"/>
                  </a:cubicBezTo>
                  <a:lnTo>
                    <a:pt x="106556" y="68406"/>
                  </a:lnTo>
                  <a:cubicBezTo>
                    <a:pt x="95934" y="29756"/>
                    <a:pt x="106777" y="8966"/>
                    <a:pt x="68338" y="0"/>
                  </a:cubicBezTo>
                  <a:cubicBezTo>
                    <a:pt x="60507" y="16334"/>
                    <a:pt x="57233" y="41990"/>
                    <a:pt x="49679" y="62708"/>
                  </a:cubicBezTo>
                  <a:close/>
                </a:path>
              </a:pathLst>
            </a:custGeom>
            <a:solidFill>
              <a:srgbClr val="009B4C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B6C624C-B9AE-1BDB-2620-5F0DD6CB7041}"/>
                </a:ext>
              </a:extLst>
            </p:cNvPr>
            <p:cNvSpPr/>
            <p:nvPr/>
          </p:nvSpPr>
          <p:spPr>
            <a:xfrm>
              <a:off x="4324527" y="4787539"/>
              <a:ext cx="98267" cy="613302"/>
            </a:xfrm>
            <a:custGeom>
              <a:avLst/>
              <a:gdLst>
                <a:gd name="connsiteX0" fmla="*/ 6613 w 98267"/>
                <a:gd name="connsiteY0" fmla="*/ 613303 h 613302"/>
                <a:gd name="connsiteX1" fmla="*/ 27652 w 98267"/>
                <a:gd name="connsiteY1" fmla="*/ 548775 h 613302"/>
                <a:gd name="connsiteX2" fmla="*/ 41984 w 98267"/>
                <a:gd name="connsiteY2" fmla="*/ 472091 h 613302"/>
                <a:gd name="connsiteX3" fmla="*/ 92074 w 98267"/>
                <a:gd name="connsiteY3" fmla="*/ 0 h 613302"/>
                <a:gd name="connsiteX4" fmla="*/ 2437 w 98267"/>
                <a:gd name="connsiteY4" fmla="*/ 573782 h 613302"/>
                <a:gd name="connsiteX5" fmla="*/ 6613 w 98267"/>
                <a:gd name="connsiteY5" fmla="*/ 613303 h 61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267" h="613302">
                  <a:moveTo>
                    <a:pt x="6613" y="613303"/>
                  </a:moveTo>
                  <a:cubicBezTo>
                    <a:pt x="24844" y="603055"/>
                    <a:pt x="16492" y="607193"/>
                    <a:pt x="27652" y="548775"/>
                  </a:cubicBezTo>
                  <a:cubicBezTo>
                    <a:pt x="32738" y="522177"/>
                    <a:pt x="37025" y="498808"/>
                    <a:pt x="41984" y="472091"/>
                  </a:cubicBezTo>
                  <a:cubicBezTo>
                    <a:pt x="56640" y="393112"/>
                    <a:pt x="117661" y="36189"/>
                    <a:pt x="92074" y="0"/>
                  </a:cubicBezTo>
                  <a:cubicBezTo>
                    <a:pt x="68987" y="21224"/>
                    <a:pt x="12181" y="473935"/>
                    <a:pt x="2437" y="573782"/>
                  </a:cubicBezTo>
                  <a:cubicBezTo>
                    <a:pt x="206" y="596637"/>
                    <a:pt x="-3211" y="598172"/>
                    <a:pt x="6613" y="613303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EC4D235-6775-320D-B07E-189C20F836FE}"/>
                </a:ext>
              </a:extLst>
            </p:cNvPr>
            <p:cNvSpPr/>
            <p:nvPr/>
          </p:nvSpPr>
          <p:spPr>
            <a:xfrm>
              <a:off x="4436046" y="51127"/>
              <a:ext cx="2031612" cy="3512299"/>
            </a:xfrm>
            <a:custGeom>
              <a:avLst/>
              <a:gdLst>
                <a:gd name="connsiteX0" fmla="*/ 12 w 2031612"/>
                <a:gd name="connsiteY0" fmla="*/ 3501497 h 3512299"/>
                <a:gd name="connsiteX1" fmla="*/ 47667 w 2031612"/>
                <a:gd name="connsiteY1" fmla="*/ 3504600 h 3512299"/>
                <a:gd name="connsiteX2" fmla="*/ 67132 w 2031612"/>
                <a:gd name="connsiteY2" fmla="*/ 3506008 h 3512299"/>
                <a:gd name="connsiteX3" fmla="*/ 88100 w 2031612"/>
                <a:gd name="connsiteY3" fmla="*/ 3512300 h 3512299"/>
                <a:gd name="connsiteX4" fmla="*/ 152119 w 2031612"/>
                <a:gd name="connsiteY4" fmla="*/ 3403209 h 3512299"/>
                <a:gd name="connsiteX5" fmla="*/ 180308 w 2031612"/>
                <a:gd name="connsiteY5" fmla="*/ 3355031 h 3512299"/>
                <a:gd name="connsiteX6" fmla="*/ 90061 w 2031612"/>
                <a:gd name="connsiteY6" fmla="*/ 3348423 h 3512299"/>
                <a:gd name="connsiteX7" fmla="*/ 66056 w 2031612"/>
                <a:gd name="connsiteY7" fmla="*/ 3349578 h 3512299"/>
                <a:gd name="connsiteX8" fmla="*/ 5 w 2031612"/>
                <a:gd name="connsiteY8" fmla="*/ 3501497 h 3512299"/>
                <a:gd name="connsiteX9" fmla="*/ 1727187 w 2031612"/>
                <a:gd name="connsiteY9" fmla="*/ 150954 h 3512299"/>
                <a:gd name="connsiteX10" fmla="*/ 1946159 w 2031612"/>
                <a:gd name="connsiteY10" fmla="*/ 169693 h 3512299"/>
                <a:gd name="connsiteX11" fmla="*/ 1968954 w 2031612"/>
                <a:gd name="connsiteY11" fmla="*/ 133615 h 3512299"/>
                <a:gd name="connsiteX12" fmla="*/ 1991765 w 2031612"/>
                <a:gd name="connsiteY12" fmla="*/ 93769 h 3512299"/>
                <a:gd name="connsiteX13" fmla="*/ 2031613 w 2031612"/>
                <a:gd name="connsiteY13" fmla="*/ 14814 h 3512299"/>
                <a:gd name="connsiteX14" fmla="*/ 1858064 w 2031612"/>
                <a:gd name="connsiteY14" fmla="*/ 3640 h 3512299"/>
                <a:gd name="connsiteX15" fmla="*/ 1803726 w 2031612"/>
                <a:gd name="connsiteY15" fmla="*/ 0 h 3512299"/>
                <a:gd name="connsiteX16" fmla="*/ 1727187 w 2031612"/>
                <a:gd name="connsiteY16" fmla="*/ 150961 h 3512299"/>
                <a:gd name="connsiteX17" fmla="*/ 1563651 w 2031612"/>
                <a:gd name="connsiteY17" fmla="*/ 493371 h 3512299"/>
                <a:gd name="connsiteX18" fmla="*/ 1763847 w 2031612"/>
                <a:gd name="connsiteY18" fmla="*/ 505938 h 3512299"/>
                <a:gd name="connsiteX19" fmla="*/ 1804826 w 2031612"/>
                <a:gd name="connsiteY19" fmla="*/ 431153 h 3512299"/>
                <a:gd name="connsiteX20" fmla="*/ 1825453 w 2031612"/>
                <a:gd name="connsiteY20" fmla="*/ 394806 h 3512299"/>
                <a:gd name="connsiteX21" fmla="*/ 1844088 w 2031612"/>
                <a:gd name="connsiteY21" fmla="*/ 355958 h 3512299"/>
                <a:gd name="connsiteX22" fmla="*/ 1656310 w 2031612"/>
                <a:gd name="connsiteY22" fmla="*/ 338753 h 3512299"/>
                <a:gd name="connsiteX23" fmla="*/ 1626539 w 2031612"/>
                <a:gd name="connsiteY23" fmla="*/ 338587 h 3512299"/>
                <a:gd name="connsiteX24" fmla="*/ 1551922 w 2031612"/>
                <a:gd name="connsiteY24" fmla="*/ 481374 h 3512299"/>
                <a:gd name="connsiteX25" fmla="*/ 1563659 w 2031612"/>
                <a:gd name="connsiteY25" fmla="*/ 493379 h 3512299"/>
                <a:gd name="connsiteX26" fmla="*/ 1373374 w 2031612"/>
                <a:gd name="connsiteY26" fmla="*/ 830573 h 3512299"/>
                <a:gd name="connsiteX27" fmla="*/ 1575832 w 2031612"/>
                <a:gd name="connsiteY27" fmla="*/ 843765 h 3512299"/>
                <a:gd name="connsiteX28" fmla="*/ 1656793 w 2031612"/>
                <a:gd name="connsiteY28" fmla="*/ 692289 h 3512299"/>
                <a:gd name="connsiteX29" fmla="*/ 1449020 w 2031612"/>
                <a:gd name="connsiteY29" fmla="*/ 672671 h 3512299"/>
                <a:gd name="connsiteX30" fmla="*/ 1373382 w 2031612"/>
                <a:gd name="connsiteY30" fmla="*/ 830573 h 3512299"/>
                <a:gd name="connsiteX31" fmla="*/ 1194502 w 2031612"/>
                <a:gd name="connsiteY31" fmla="*/ 1165124 h 3512299"/>
                <a:gd name="connsiteX32" fmla="*/ 1387809 w 2031612"/>
                <a:gd name="connsiteY32" fmla="*/ 1180295 h 3512299"/>
                <a:gd name="connsiteX33" fmla="*/ 1431572 w 2031612"/>
                <a:gd name="connsiteY33" fmla="*/ 1100905 h 3512299"/>
                <a:gd name="connsiteX34" fmla="*/ 1452405 w 2031612"/>
                <a:gd name="connsiteY34" fmla="*/ 1064723 h 3512299"/>
                <a:gd name="connsiteX35" fmla="*/ 1473262 w 2031612"/>
                <a:gd name="connsiteY35" fmla="*/ 1025511 h 3512299"/>
                <a:gd name="connsiteX36" fmla="*/ 1273288 w 2031612"/>
                <a:gd name="connsiteY36" fmla="*/ 1010997 h 3512299"/>
                <a:gd name="connsiteX37" fmla="*/ 1194487 w 2031612"/>
                <a:gd name="connsiteY37" fmla="*/ 1165124 h 3512299"/>
                <a:gd name="connsiteX38" fmla="*/ 1020590 w 2031612"/>
                <a:gd name="connsiteY38" fmla="*/ 1505072 h 3512299"/>
                <a:gd name="connsiteX39" fmla="*/ 1199802 w 2031612"/>
                <a:gd name="connsiteY39" fmla="*/ 1516286 h 3512299"/>
                <a:gd name="connsiteX40" fmla="*/ 1285263 w 2031612"/>
                <a:gd name="connsiteY40" fmla="*/ 1362199 h 3512299"/>
                <a:gd name="connsiteX41" fmla="*/ 1100918 w 2031612"/>
                <a:gd name="connsiteY41" fmla="*/ 1348183 h 3512299"/>
                <a:gd name="connsiteX42" fmla="*/ 1098102 w 2031612"/>
                <a:gd name="connsiteY42" fmla="*/ 1347756 h 3512299"/>
                <a:gd name="connsiteX43" fmla="*/ 1020590 w 2031612"/>
                <a:gd name="connsiteY43" fmla="*/ 1505072 h 3512299"/>
                <a:gd name="connsiteX44" fmla="*/ 865992 w 2031612"/>
                <a:gd name="connsiteY44" fmla="*/ 1845416 h 3512299"/>
                <a:gd name="connsiteX45" fmla="*/ 943426 w 2031612"/>
                <a:gd name="connsiteY45" fmla="*/ 1848969 h 3512299"/>
                <a:gd name="connsiteX46" fmla="*/ 983874 w 2031612"/>
                <a:gd name="connsiteY46" fmla="*/ 1852325 h 3512299"/>
                <a:gd name="connsiteX47" fmla="*/ 1017490 w 2031612"/>
                <a:gd name="connsiteY47" fmla="*/ 1848692 h 3512299"/>
                <a:gd name="connsiteX48" fmla="*/ 1094836 w 2031612"/>
                <a:gd name="connsiteY48" fmla="*/ 1701260 h 3512299"/>
                <a:gd name="connsiteX49" fmla="*/ 964971 w 2031612"/>
                <a:gd name="connsiteY49" fmla="*/ 1690466 h 3512299"/>
                <a:gd name="connsiteX50" fmla="*/ 921097 w 2031612"/>
                <a:gd name="connsiteY50" fmla="*/ 1688899 h 3512299"/>
                <a:gd name="connsiteX51" fmla="*/ 846986 w 2031612"/>
                <a:gd name="connsiteY51" fmla="*/ 1832367 h 3512299"/>
                <a:gd name="connsiteX52" fmla="*/ 857189 w 2031612"/>
                <a:gd name="connsiteY52" fmla="*/ 1840518 h 3512299"/>
                <a:gd name="connsiteX53" fmla="*/ 866000 w 2031612"/>
                <a:gd name="connsiteY53" fmla="*/ 1845408 h 3512299"/>
                <a:gd name="connsiteX54" fmla="*/ 673121 w 2031612"/>
                <a:gd name="connsiteY54" fmla="*/ 2178843 h 3512299"/>
                <a:gd name="connsiteX55" fmla="*/ 829466 w 2031612"/>
                <a:gd name="connsiteY55" fmla="*/ 2190089 h 3512299"/>
                <a:gd name="connsiteX56" fmla="*/ 872644 w 2031612"/>
                <a:gd name="connsiteY56" fmla="*/ 2109298 h 3512299"/>
                <a:gd name="connsiteX57" fmla="*/ 914936 w 2031612"/>
                <a:gd name="connsiteY57" fmla="*/ 2035590 h 3512299"/>
                <a:gd name="connsiteX58" fmla="*/ 770707 w 2031612"/>
                <a:gd name="connsiteY58" fmla="*/ 2027012 h 3512299"/>
                <a:gd name="connsiteX59" fmla="*/ 744756 w 2031612"/>
                <a:gd name="connsiteY59" fmla="*/ 2028840 h 3512299"/>
                <a:gd name="connsiteX60" fmla="*/ 673128 w 2031612"/>
                <a:gd name="connsiteY60" fmla="*/ 2178843 h 3512299"/>
                <a:gd name="connsiteX61" fmla="*/ 492477 w 2031612"/>
                <a:gd name="connsiteY61" fmla="*/ 2516687 h 3512299"/>
                <a:gd name="connsiteX62" fmla="*/ 641451 w 2031612"/>
                <a:gd name="connsiteY62" fmla="*/ 2525170 h 3512299"/>
                <a:gd name="connsiteX63" fmla="*/ 681631 w 2031612"/>
                <a:gd name="connsiteY63" fmla="*/ 2454034 h 3512299"/>
                <a:gd name="connsiteX64" fmla="*/ 722483 w 2031612"/>
                <a:gd name="connsiteY64" fmla="*/ 2379629 h 3512299"/>
                <a:gd name="connsiteX65" fmla="*/ 647984 w 2031612"/>
                <a:gd name="connsiteY65" fmla="*/ 2366311 h 3512299"/>
                <a:gd name="connsiteX66" fmla="*/ 570496 w 2031612"/>
                <a:gd name="connsiteY66" fmla="*/ 2359956 h 3512299"/>
                <a:gd name="connsiteX67" fmla="*/ 492477 w 2031612"/>
                <a:gd name="connsiteY67" fmla="*/ 2516687 h 3512299"/>
                <a:gd name="connsiteX68" fmla="*/ 314665 w 2031612"/>
                <a:gd name="connsiteY68" fmla="*/ 2866717 h 3512299"/>
                <a:gd name="connsiteX69" fmla="*/ 442086 w 2031612"/>
                <a:gd name="connsiteY69" fmla="*/ 2875936 h 3512299"/>
                <a:gd name="connsiteX70" fmla="*/ 533195 w 2031612"/>
                <a:gd name="connsiteY70" fmla="*/ 2716167 h 3512299"/>
                <a:gd name="connsiteX71" fmla="*/ 390896 w 2031612"/>
                <a:gd name="connsiteY71" fmla="*/ 2711047 h 3512299"/>
                <a:gd name="connsiteX72" fmla="*/ 314657 w 2031612"/>
                <a:gd name="connsiteY72" fmla="*/ 2866725 h 3512299"/>
                <a:gd name="connsiteX73" fmla="*/ 140341 w 2031612"/>
                <a:gd name="connsiteY73" fmla="*/ 3206918 h 3512299"/>
                <a:gd name="connsiteX74" fmla="*/ 197107 w 2031612"/>
                <a:gd name="connsiteY74" fmla="*/ 3211516 h 3512299"/>
                <a:gd name="connsiteX75" fmla="*/ 224023 w 2031612"/>
                <a:gd name="connsiteY75" fmla="*/ 3212853 h 3512299"/>
                <a:gd name="connsiteX76" fmla="*/ 250876 w 2031612"/>
                <a:gd name="connsiteY76" fmla="*/ 3227043 h 3512299"/>
                <a:gd name="connsiteX77" fmla="*/ 345188 w 2031612"/>
                <a:gd name="connsiteY77" fmla="*/ 3058893 h 3512299"/>
                <a:gd name="connsiteX78" fmla="*/ 218226 w 2031612"/>
                <a:gd name="connsiteY78" fmla="*/ 3052554 h 3512299"/>
                <a:gd name="connsiteX79" fmla="*/ 215623 w 2031612"/>
                <a:gd name="connsiteY79" fmla="*/ 3052032 h 3512299"/>
                <a:gd name="connsiteX80" fmla="*/ 140349 w 2031612"/>
                <a:gd name="connsiteY80" fmla="*/ 3206926 h 351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031612" h="3512299">
                  <a:moveTo>
                    <a:pt x="12" y="3501497"/>
                  </a:moveTo>
                  <a:cubicBezTo>
                    <a:pt x="15950" y="3502202"/>
                    <a:pt x="31737" y="3503499"/>
                    <a:pt x="47667" y="3504600"/>
                  </a:cubicBezTo>
                  <a:cubicBezTo>
                    <a:pt x="51882" y="3504892"/>
                    <a:pt x="63430" y="3505462"/>
                    <a:pt x="67132" y="3506008"/>
                  </a:cubicBezTo>
                  <a:cubicBezTo>
                    <a:pt x="86059" y="3508786"/>
                    <a:pt x="76528" y="3505264"/>
                    <a:pt x="88100" y="3512300"/>
                  </a:cubicBezTo>
                  <a:cubicBezTo>
                    <a:pt x="103294" y="3500049"/>
                    <a:pt x="142335" y="3424846"/>
                    <a:pt x="152119" y="3403209"/>
                  </a:cubicBezTo>
                  <a:lnTo>
                    <a:pt x="180308" y="3355031"/>
                  </a:lnTo>
                  <a:lnTo>
                    <a:pt x="90061" y="3348423"/>
                  </a:lnTo>
                  <a:lnTo>
                    <a:pt x="66056" y="3349578"/>
                  </a:lnTo>
                  <a:cubicBezTo>
                    <a:pt x="51139" y="3382555"/>
                    <a:pt x="-557" y="3470753"/>
                    <a:pt x="5" y="3501497"/>
                  </a:cubicBezTo>
                  <a:close/>
                  <a:moveTo>
                    <a:pt x="1727187" y="150954"/>
                  </a:moveTo>
                  <a:lnTo>
                    <a:pt x="1946159" y="169693"/>
                  </a:lnTo>
                  <a:cubicBezTo>
                    <a:pt x="1960768" y="155797"/>
                    <a:pt x="1960365" y="150550"/>
                    <a:pt x="1968954" y="133615"/>
                  </a:cubicBezTo>
                  <a:cubicBezTo>
                    <a:pt x="1976808" y="118120"/>
                    <a:pt x="1983768" y="109256"/>
                    <a:pt x="1991765" y="93769"/>
                  </a:cubicBezTo>
                  <a:cubicBezTo>
                    <a:pt x="2004017" y="70036"/>
                    <a:pt x="2025159" y="40518"/>
                    <a:pt x="2031613" y="14814"/>
                  </a:cubicBezTo>
                  <a:lnTo>
                    <a:pt x="1858064" y="3640"/>
                  </a:lnTo>
                  <a:lnTo>
                    <a:pt x="1803726" y="0"/>
                  </a:lnTo>
                  <a:lnTo>
                    <a:pt x="1727187" y="150961"/>
                  </a:lnTo>
                  <a:close/>
                  <a:moveTo>
                    <a:pt x="1563651" y="493371"/>
                  </a:moveTo>
                  <a:lnTo>
                    <a:pt x="1763847" y="505938"/>
                  </a:lnTo>
                  <a:cubicBezTo>
                    <a:pt x="1773568" y="484167"/>
                    <a:pt x="1791791" y="452742"/>
                    <a:pt x="1804826" y="431153"/>
                  </a:cubicBezTo>
                  <a:cubicBezTo>
                    <a:pt x="1812648" y="418183"/>
                    <a:pt x="1817575" y="407658"/>
                    <a:pt x="1825453" y="394806"/>
                  </a:cubicBezTo>
                  <a:cubicBezTo>
                    <a:pt x="1834589" y="379904"/>
                    <a:pt x="1838939" y="374816"/>
                    <a:pt x="1844088" y="355958"/>
                  </a:cubicBezTo>
                  <a:cubicBezTo>
                    <a:pt x="1815100" y="340194"/>
                    <a:pt x="1697685" y="337804"/>
                    <a:pt x="1656310" y="338753"/>
                  </a:cubicBezTo>
                  <a:lnTo>
                    <a:pt x="1626539" y="338587"/>
                  </a:lnTo>
                  <a:lnTo>
                    <a:pt x="1551922" y="481374"/>
                  </a:lnTo>
                  <a:cubicBezTo>
                    <a:pt x="1560899" y="490815"/>
                    <a:pt x="1541853" y="482703"/>
                    <a:pt x="1563659" y="493379"/>
                  </a:cubicBezTo>
                  <a:close/>
                  <a:moveTo>
                    <a:pt x="1373374" y="830573"/>
                  </a:moveTo>
                  <a:lnTo>
                    <a:pt x="1575832" y="843765"/>
                  </a:lnTo>
                  <a:lnTo>
                    <a:pt x="1656793" y="692289"/>
                  </a:lnTo>
                  <a:cubicBezTo>
                    <a:pt x="1620560" y="674737"/>
                    <a:pt x="1499791" y="677791"/>
                    <a:pt x="1449020" y="672671"/>
                  </a:cubicBezTo>
                  <a:lnTo>
                    <a:pt x="1373382" y="830573"/>
                  </a:lnTo>
                  <a:close/>
                  <a:moveTo>
                    <a:pt x="1194502" y="1165124"/>
                  </a:moveTo>
                  <a:lnTo>
                    <a:pt x="1387809" y="1180295"/>
                  </a:lnTo>
                  <a:cubicBezTo>
                    <a:pt x="1405265" y="1151338"/>
                    <a:pt x="1415634" y="1129631"/>
                    <a:pt x="1431572" y="1100905"/>
                  </a:cubicBezTo>
                  <a:cubicBezTo>
                    <a:pt x="1440209" y="1085330"/>
                    <a:pt x="1443705" y="1081777"/>
                    <a:pt x="1452405" y="1064723"/>
                  </a:cubicBezTo>
                  <a:cubicBezTo>
                    <a:pt x="1459381" y="1051048"/>
                    <a:pt x="1469616" y="1036123"/>
                    <a:pt x="1473262" y="1025511"/>
                  </a:cubicBezTo>
                  <a:lnTo>
                    <a:pt x="1273288" y="1010997"/>
                  </a:lnTo>
                  <a:lnTo>
                    <a:pt x="1194487" y="1165124"/>
                  </a:lnTo>
                  <a:close/>
                  <a:moveTo>
                    <a:pt x="1020590" y="1505072"/>
                  </a:moveTo>
                  <a:lnTo>
                    <a:pt x="1199802" y="1516286"/>
                  </a:lnTo>
                  <a:cubicBezTo>
                    <a:pt x="1211681" y="1503181"/>
                    <a:pt x="1280011" y="1379173"/>
                    <a:pt x="1285263" y="1362199"/>
                  </a:cubicBezTo>
                  <a:lnTo>
                    <a:pt x="1100918" y="1348183"/>
                  </a:lnTo>
                  <a:lnTo>
                    <a:pt x="1098102" y="1347756"/>
                  </a:lnTo>
                  <a:lnTo>
                    <a:pt x="1020590" y="1505072"/>
                  </a:lnTo>
                  <a:close/>
                  <a:moveTo>
                    <a:pt x="865992" y="1845416"/>
                  </a:moveTo>
                  <a:cubicBezTo>
                    <a:pt x="892671" y="1843723"/>
                    <a:pt x="917190" y="1846872"/>
                    <a:pt x="943426" y="1848969"/>
                  </a:cubicBezTo>
                  <a:cubicBezTo>
                    <a:pt x="956484" y="1850014"/>
                    <a:pt x="971006" y="1851700"/>
                    <a:pt x="983874" y="1852325"/>
                  </a:cubicBezTo>
                  <a:cubicBezTo>
                    <a:pt x="1003324" y="1853267"/>
                    <a:pt x="1003830" y="1856392"/>
                    <a:pt x="1017490" y="1848692"/>
                  </a:cubicBezTo>
                  <a:cubicBezTo>
                    <a:pt x="1027558" y="1829842"/>
                    <a:pt x="1093736" y="1720024"/>
                    <a:pt x="1094836" y="1701260"/>
                  </a:cubicBezTo>
                  <a:lnTo>
                    <a:pt x="964971" y="1690466"/>
                  </a:lnTo>
                  <a:lnTo>
                    <a:pt x="921097" y="1688899"/>
                  </a:lnTo>
                  <a:lnTo>
                    <a:pt x="846986" y="1832367"/>
                  </a:lnTo>
                  <a:cubicBezTo>
                    <a:pt x="851542" y="1836917"/>
                    <a:pt x="849295" y="1835002"/>
                    <a:pt x="857189" y="1840518"/>
                  </a:cubicBezTo>
                  <a:cubicBezTo>
                    <a:pt x="857711" y="1840882"/>
                    <a:pt x="863667" y="1843826"/>
                    <a:pt x="866000" y="1845408"/>
                  </a:cubicBezTo>
                  <a:close/>
                  <a:moveTo>
                    <a:pt x="673121" y="2178843"/>
                  </a:moveTo>
                  <a:lnTo>
                    <a:pt x="829466" y="2190089"/>
                  </a:lnTo>
                  <a:cubicBezTo>
                    <a:pt x="838135" y="2166419"/>
                    <a:pt x="858771" y="2132556"/>
                    <a:pt x="872644" y="2109298"/>
                  </a:cubicBezTo>
                  <a:cubicBezTo>
                    <a:pt x="886177" y="2086617"/>
                    <a:pt x="900264" y="2052668"/>
                    <a:pt x="914936" y="2035590"/>
                  </a:cubicBezTo>
                  <a:lnTo>
                    <a:pt x="770707" y="2027012"/>
                  </a:lnTo>
                  <a:lnTo>
                    <a:pt x="744756" y="2028840"/>
                  </a:lnTo>
                  <a:cubicBezTo>
                    <a:pt x="730496" y="2055089"/>
                    <a:pt x="672599" y="2156511"/>
                    <a:pt x="673128" y="2178843"/>
                  </a:cubicBezTo>
                  <a:close/>
                  <a:moveTo>
                    <a:pt x="492477" y="2516687"/>
                  </a:moveTo>
                  <a:lnTo>
                    <a:pt x="641451" y="2525170"/>
                  </a:lnTo>
                  <a:cubicBezTo>
                    <a:pt x="657144" y="2500163"/>
                    <a:pt x="667893" y="2477878"/>
                    <a:pt x="681631" y="2454034"/>
                  </a:cubicBezTo>
                  <a:cubicBezTo>
                    <a:pt x="692174" y="2435738"/>
                    <a:pt x="714732" y="2400253"/>
                    <a:pt x="722483" y="2379629"/>
                  </a:cubicBezTo>
                  <a:cubicBezTo>
                    <a:pt x="709559" y="2363683"/>
                    <a:pt x="670321" y="2367933"/>
                    <a:pt x="647984" y="2366311"/>
                  </a:cubicBezTo>
                  <a:cubicBezTo>
                    <a:pt x="622666" y="2364475"/>
                    <a:pt x="596297" y="2362789"/>
                    <a:pt x="570496" y="2359956"/>
                  </a:cubicBezTo>
                  <a:lnTo>
                    <a:pt x="492477" y="2516687"/>
                  </a:lnTo>
                  <a:close/>
                  <a:moveTo>
                    <a:pt x="314665" y="2866717"/>
                  </a:moveTo>
                  <a:lnTo>
                    <a:pt x="442086" y="2875936"/>
                  </a:lnTo>
                  <a:cubicBezTo>
                    <a:pt x="457454" y="2862396"/>
                    <a:pt x="520247" y="2742884"/>
                    <a:pt x="533195" y="2716167"/>
                  </a:cubicBezTo>
                  <a:cubicBezTo>
                    <a:pt x="488515" y="2724366"/>
                    <a:pt x="436850" y="2710532"/>
                    <a:pt x="390896" y="2711047"/>
                  </a:cubicBezTo>
                  <a:lnTo>
                    <a:pt x="314657" y="2866725"/>
                  </a:lnTo>
                  <a:close/>
                  <a:moveTo>
                    <a:pt x="140341" y="3206918"/>
                  </a:moveTo>
                  <a:cubicBezTo>
                    <a:pt x="159577" y="3208786"/>
                    <a:pt x="177801" y="3210401"/>
                    <a:pt x="197107" y="3211516"/>
                  </a:cubicBezTo>
                  <a:cubicBezTo>
                    <a:pt x="201940" y="3211793"/>
                    <a:pt x="220939" y="3212323"/>
                    <a:pt x="224023" y="3212853"/>
                  </a:cubicBezTo>
                  <a:cubicBezTo>
                    <a:pt x="269700" y="3220672"/>
                    <a:pt x="237889" y="3210527"/>
                    <a:pt x="250876" y="3227043"/>
                  </a:cubicBezTo>
                  <a:cubicBezTo>
                    <a:pt x="283012" y="3173768"/>
                    <a:pt x="312372" y="3114502"/>
                    <a:pt x="345188" y="3058893"/>
                  </a:cubicBezTo>
                  <a:lnTo>
                    <a:pt x="218226" y="3052554"/>
                  </a:lnTo>
                  <a:lnTo>
                    <a:pt x="215623" y="3052032"/>
                  </a:lnTo>
                  <a:lnTo>
                    <a:pt x="140349" y="3206926"/>
                  </a:lnTo>
                  <a:close/>
                </a:path>
              </a:pathLst>
            </a:custGeom>
            <a:solidFill>
              <a:srgbClr val="FFF000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3A60110-697F-75BD-FC87-3AA65FABA3E8}"/>
                </a:ext>
              </a:extLst>
            </p:cNvPr>
            <p:cNvSpPr/>
            <p:nvPr/>
          </p:nvSpPr>
          <p:spPr>
            <a:xfrm>
              <a:off x="6257498" y="1495873"/>
              <a:ext cx="59984" cy="404737"/>
            </a:xfrm>
            <a:custGeom>
              <a:avLst/>
              <a:gdLst>
                <a:gd name="connsiteX0" fmla="*/ 18445 w 59984"/>
                <a:gd name="connsiteY0" fmla="*/ 85507 h 404737"/>
                <a:gd name="connsiteX1" fmla="*/ 2626 w 59984"/>
                <a:gd name="connsiteY1" fmla="*/ 251964 h 404737"/>
                <a:gd name="connsiteX2" fmla="*/ 0 w 59984"/>
                <a:gd name="connsiteY2" fmla="*/ 330634 h 404737"/>
                <a:gd name="connsiteX3" fmla="*/ 22154 w 59984"/>
                <a:gd name="connsiteY3" fmla="*/ 404738 h 404737"/>
                <a:gd name="connsiteX4" fmla="*/ 50612 w 59984"/>
                <a:gd name="connsiteY4" fmla="*/ 342037 h 404737"/>
                <a:gd name="connsiteX5" fmla="*/ 56315 w 59984"/>
                <a:gd name="connsiteY5" fmla="*/ 193806 h 404737"/>
                <a:gd name="connsiteX6" fmla="*/ 59985 w 59984"/>
                <a:gd name="connsiteY6" fmla="*/ 193790 h 404737"/>
                <a:gd name="connsiteX7" fmla="*/ 57675 w 59984"/>
                <a:gd name="connsiteY7" fmla="*/ 91213 h 404737"/>
                <a:gd name="connsiteX8" fmla="*/ 33559 w 59984"/>
                <a:gd name="connsiteY8" fmla="*/ 0 h 404737"/>
                <a:gd name="connsiteX9" fmla="*/ 22890 w 59984"/>
                <a:gd name="connsiteY9" fmla="*/ 40700 h 404737"/>
                <a:gd name="connsiteX10" fmla="*/ 18452 w 59984"/>
                <a:gd name="connsiteY10" fmla="*/ 85507 h 40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984" h="404737">
                  <a:moveTo>
                    <a:pt x="18445" y="85507"/>
                  </a:moveTo>
                  <a:lnTo>
                    <a:pt x="2626" y="251964"/>
                  </a:lnTo>
                  <a:lnTo>
                    <a:pt x="0" y="330634"/>
                  </a:lnTo>
                  <a:cubicBezTo>
                    <a:pt x="12655" y="367345"/>
                    <a:pt x="1273" y="373534"/>
                    <a:pt x="22154" y="404738"/>
                  </a:cubicBezTo>
                  <a:cubicBezTo>
                    <a:pt x="43518" y="389076"/>
                    <a:pt x="39033" y="372038"/>
                    <a:pt x="50612" y="342037"/>
                  </a:cubicBezTo>
                  <a:lnTo>
                    <a:pt x="56315" y="193806"/>
                  </a:lnTo>
                  <a:lnTo>
                    <a:pt x="59985" y="193790"/>
                  </a:lnTo>
                  <a:lnTo>
                    <a:pt x="57675" y="91213"/>
                  </a:lnTo>
                  <a:cubicBezTo>
                    <a:pt x="54148" y="52333"/>
                    <a:pt x="56861" y="17093"/>
                    <a:pt x="33559" y="0"/>
                  </a:cubicBezTo>
                  <a:cubicBezTo>
                    <a:pt x="29763" y="16279"/>
                    <a:pt x="24749" y="24358"/>
                    <a:pt x="22890" y="40700"/>
                  </a:cubicBezTo>
                  <a:cubicBezTo>
                    <a:pt x="20580" y="60943"/>
                    <a:pt x="25239" y="69094"/>
                    <a:pt x="18452" y="85507"/>
                  </a:cubicBezTo>
                  <a:close/>
                </a:path>
              </a:pathLst>
            </a:custGeom>
            <a:solidFill>
              <a:srgbClr val="009B4C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511CA36-8EAD-D38A-013B-65811804AD1C}"/>
                </a:ext>
              </a:extLst>
            </p:cNvPr>
            <p:cNvSpPr/>
            <p:nvPr/>
          </p:nvSpPr>
          <p:spPr>
            <a:xfrm>
              <a:off x="2760867" y="5217290"/>
              <a:ext cx="46385" cy="462730"/>
            </a:xfrm>
            <a:custGeom>
              <a:avLst/>
              <a:gdLst>
                <a:gd name="connsiteX0" fmla="*/ 9568 w 46385"/>
                <a:gd name="connsiteY0" fmla="*/ 410255 h 462730"/>
                <a:gd name="connsiteX1" fmla="*/ 24351 w 46385"/>
                <a:gd name="connsiteY1" fmla="*/ 462731 h 462730"/>
                <a:gd name="connsiteX2" fmla="*/ 45097 w 46385"/>
                <a:gd name="connsiteY2" fmla="*/ 440564 h 462730"/>
                <a:gd name="connsiteX3" fmla="*/ 43444 w 46385"/>
                <a:gd name="connsiteY3" fmla="*/ 224608 h 462730"/>
                <a:gd name="connsiteX4" fmla="*/ 12780 w 46385"/>
                <a:gd name="connsiteY4" fmla="*/ 3539 h 462730"/>
                <a:gd name="connsiteX5" fmla="*/ 2426 w 46385"/>
                <a:gd name="connsiteY5" fmla="*/ 80793 h 462730"/>
                <a:gd name="connsiteX6" fmla="*/ 6602 w 46385"/>
                <a:gd name="connsiteY6" fmla="*/ 245888 h 462730"/>
                <a:gd name="connsiteX7" fmla="*/ 15239 w 46385"/>
                <a:gd name="connsiteY7" fmla="*/ 393993 h 462730"/>
                <a:gd name="connsiteX8" fmla="*/ 9560 w 46385"/>
                <a:gd name="connsiteY8" fmla="*/ 410247 h 46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385" h="462730">
                  <a:moveTo>
                    <a:pt x="9568" y="410255"/>
                  </a:moveTo>
                  <a:cubicBezTo>
                    <a:pt x="18751" y="424563"/>
                    <a:pt x="19439" y="441641"/>
                    <a:pt x="24351" y="462731"/>
                  </a:cubicBezTo>
                  <a:cubicBezTo>
                    <a:pt x="51915" y="453005"/>
                    <a:pt x="26566" y="466498"/>
                    <a:pt x="45097" y="440564"/>
                  </a:cubicBezTo>
                  <a:lnTo>
                    <a:pt x="43444" y="224608"/>
                  </a:lnTo>
                  <a:cubicBezTo>
                    <a:pt x="39774" y="142052"/>
                    <a:pt x="65021" y="-26485"/>
                    <a:pt x="12780" y="3539"/>
                  </a:cubicBezTo>
                  <a:cubicBezTo>
                    <a:pt x="-6875" y="14840"/>
                    <a:pt x="1841" y="58183"/>
                    <a:pt x="2426" y="80793"/>
                  </a:cubicBezTo>
                  <a:cubicBezTo>
                    <a:pt x="3858" y="135935"/>
                    <a:pt x="4538" y="191030"/>
                    <a:pt x="6602" y="245888"/>
                  </a:cubicBezTo>
                  <a:lnTo>
                    <a:pt x="15239" y="393993"/>
                  </a:lnTo>
                  <a:cubicBezTo>
                    <a:pt x="13444" y="410928"/>
                    <a:pt x="16695" y="402112"/>
                    <a:pt x="9560" y="410247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A8E6975-7475-8390-6E80-A984E53DB72E}"/>
                </a:ext>
              </a:extLst>
            </p:cNvPr>
            <p:cNvSpPr/>
            <p:nvPr/>
          </p:nvSpPr>
          <p:spPr>
            <a:xfrm>
              <a:off x="3337164" y="4942995"/>
              <a:ext cx="32228" cy="644442"/>
            </a:xfrm>
            <a:custGeom>
              <a:avLst/>
              <a:gdLst>
                <a:gd name="connsiteX0" fmla="*/ 3272 w 32228"/>
                <a:gd name="connsiteY0" fmla="*/ 449600 h 644442"/>
                <a:gd name="connsiteX1" fmla="*/ 8318 w 32228"/>
                <a:gd name="connsiteY1" fmla="*/ 644443 h 644442"/>
                <a:gd name="connsiteX2" fmla="*/ 25229 w 32228"/>
                <a:gd name="connsiteY2" fmla="*/ 560297 h 644442"/>
                <a:gd name="connsiteX3" fmla="*/ 29207 w 32228"/>
                <a:gd name="connsiteY3" fmla="*/ 242230 h 644442"/>
                <a:gd name="connsiteX4" fmla="*/ 30085 w 32228"/>
                <a:gd name="connsiteY4" fmla="*/ 52832 h 644442"/>
                <a:gd name="connsiteX5" fmla="*/ 19724 w 32228"/>
                <a:gd name="connsiteY5" fmla="*/ 0 h 644442"/>
                <a:gd name="connsiteX6" fmla="*/ 9916 w 32228"/>
                <a:gd name="connsiteY6" fmla="*/ 19120 h 644442"/>
                <a:gd name="connsiteX7" fmla="*/ 3272 w 32228"/>
                <a:gd name="connsiteY7" fmla="*/ 449600 h 64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28" h="644442">
                  <a:moveTo>
                    <a:pt x="3272" y="449600"/>
                  </a:moveTo>
                  <a:cubicBezTo>
                    <a:pt x="1809" y="483661"/>
                    <a:pt x="-5586" y="624722"/>
                    <a:pt x="8318" y="644443"/>
                  </a:cubicBezTo>
                  <a:cubicBezTo>
                    <a:pt x="28155" y="636134"/>
                    <a:pt x="22737" y="605999"/>
                    <a:pt x="25229" y="560297"/>
                  </a:cubicBezTo>
                  <a:lnTo>
                    <a:pt x="29207" y="242230"/>
                  </a:lnTo>
                  <a:lnTo>
                    <a:pt x="30085" y="52832"/>
                  </a:lnTo>
                  <a:cubicBezTo>
                    <a:pt x="31232" y="27271"/>
                    <a:pt x="37923" y="12361"/>
                    <a:pt x="19724" y="0"/>
                  </a:cubicBezTo>
                  <a:cubicBezTo>
                    <a:pt x="9726" y="8658"/>
                    <a:pt x="14693" y="-6339"/>
                    <a:pt x="9916" y="19120"/>
                  </a:cubicBezTo>
                  <a:lnTo>
                    <a:pt x="3272" y="449600"/>
                  </a:ln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E21A276-7F65-1128-9CA0-AAEBF3609C1F}"/>
                </a:ext>
              </a:extLst>
            </p:cNvPr>
            <p:cNvSpPr/>
            <p:nvPr/>
          </p:nvSpPr>
          <p:spPr>
            <a:xfrm>
              <a:off x="5971991" y="1604188"/>
              <a:ext cx="113919" cy="296826"/>
            </a:xfrm>
            <a:custGeom>
              <a:avLst/>
              <a:gdLst>
                <a:gd name="connsiteX0" fmla="*/ 11223 w 113919"/>
                <a:gd name="connsiteY0" fmla="*/ 74104 h 296826"/>
                <a:gd name="connsiteX1" fmla="*/ 42924 w 113919"/>
                <a:gd name="connsiteY1" fmla="*/ 199488 h 296826"/>
                <a:gd name="connsiteX2" fmla="*/ 62659 w 113919"/>
                <a:gd name="connsiteY2" fmla="*/ 254330 h 296826"/>
                <a:gd name="connsiteX3" fmla="*/ 102554 w 113919"/>
                <a:gd name="connsiteY3" fmla="*/ 296827 h 296826"/>
                <a:gd name="connsiteX4" fmla="*/ 113919 w 113919"/>
                <a:gd name="connsiteY4" fmla="*/ 290725 h 296826"/>
                <a:gd name="connsiteX5" fmla="*/ 94755 w 113919"/>
                <a:gd name="connsiteY5" fmla="*/ 170659 h 296826"/>
                <a:gd name="connsiteX6" fmla="*/ 48422 w 113919"/>
                <a:gd name="connsiteY6" fmla="*/ 45599 h 296826"/>
                <a:gd name="connsiteX7" fmla="*/ 0 w 113919"/>
                <a:gd name="connsiteY7" fmla="*/ 0 h 296826"/>
                <a:gd name="connsiteX8" fmla="*/ 11223 w 113919"/>
                <a:gd name="connsiteY8" fmla="*/ 74104 h 29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919" h="296826">
                  <a:moveTo>
                    <a:pt x="11223" y="74104"/>
                  </a:moveTo>
                  <a:lnTo>
                    <a:pt x="42924" y="199488"/>
                  </a:lnTo>
                  <a:cubicBezTo>
                    <a:pt x="47607" y="206690"/>
                    <a:pt x="58814" y="245308"/>
                    <a:pt x="62659" y="254330"/>
                  </a:cubicBezTo>
                  <a:cubicBezTo>
                    <a:pt x="71699" y="275555"/>
                    <a:pt x="74958" y="292894"/>
                    <a:pt x="102554" y="296827"/>
                  </a:cubicBezTo>
                  <a:lnTo>
                    <a:pt x="113919" y="290725"/>
                  </a:lnTo>
                  <a:cubicBezTo>
                    <a:pt x="113919" y="243955"/>
                    <a:pt x="112275" y="201926"/>
                    <a:pt x="94755" y="170659"/>
                  </a:cubicBezTo>
                  <a:cubicBezTo>
                    <a:pt x="87170" y="152845"/>
                    <a:pt x="50090" y="55673"/>
                    <a:pt x="48422" y="45599"/>
                  </a:cubicBezTo>
                  <a:cubicBezTo>
                    <a:pt x="19608" y="22174"/>
                    <a:pt x="39270" y="3261"/>
                    <a:pt x="0" y="0"/>
                  </a:cubicBezTo>
                  <a:cubicBezTo>
                    <a:pt x="0" y="26922"/>
                    <a:pt x="3116" y="56559"/>
                    <a:pt x="11223" y="74104"/>
                  </a:cubicBezTo>
                  <a:close/>
                </a:path>
              </a:pathLst>
            </a:custGeom>
            <a:solidFill>
              <a:srgbClr val="009B4C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75C82EC-4D17-F8D5-1CF2-0FF3CF596F8B}"/>
                </a:ext>
              </a:extLst>
            </p:cNvPr>
            <p:cNvSpPr/>
            <p:nvPr/>
          </p:nvSpPr>
          <p:spPr>
            <a:xfrm>
              <a:off x="5219746" y="5401143"/>
              <a:ext cx="198489" cy="488329"/>
            </a:xfrm>
            <a:custGeom>
              <a:avLst/>
              <a:gdLst>
                <a:gd name="connsiteX0" fmla="*/ 141194 w 198489"/>
                <a:gd name="connsiteY0" fmla="*/ 67219 h 488329"/>
                <a:gd name="connsiteX1" fmla="*/ 57037 w 198489"/>
                <a:gd name="connsiteY1" fmla="*/ 261611 h 488329"/>
                <a:gd name="connsiteX2" fmla="*/ 825 w 198489"/>
                <a:gd name="connsiteY2" fmla="*/ 488330 h 488329"/>
                <a:gd name="connsiteX3" fmla="*/ 198489 w 198489"/>
                <a:gd name="connsiteY3" fmla="*/ 7779 h 488329"/>
                <a:gd name="connsiteX4" fmla="*/ 188199 w 198489"/>
                <a:gd name="connsiteY4" fmla="*/ 0 h 488329"/>
                <a:gd name="connsiteX5" fmla="*/ 141186 w 198489"/>
                <a:gd name="connsiteY5" fmla="*/ 67227 h 488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489" h="488329">
                  <a:moveTo>
                    <a:pt x="141194" y="67219"/>
                  </a:moveTo>
                  <a:cubicBezTo>
                    <a:pt x="138734" y="86916"/>
                    <a:pt x="71749" y="221607"/>
                    <a:pt x="57037" y="261611"/>
                  </a:cubicBezTo>
                  <a:cubicBezTo>
                    <a:pt x="41298" y="304400"/>
                    <a:pt x="-6863" y="442501"/>
                    <a:pt x="825" y="488330"/>
                  </a:cubicBezTo>
                  <a:cubicBezTo>
                    <a:pt x="22378" y="478572"/>
                    <a:pt x="132414" y="122306"/>
                    <a:pt x="198489" y="7779"/>
                  </a:cubicBezTo>
                  <a:cubicBezTo>
                    <a:pt x="188579" y="-8412"/>
                    <a:pt x="201337" y="9552"/>
                    <a:pt x="188199" y="0"/>
                  </a:cubicBezTo>
                  <a:lnTo>
                    <a:pt x="141186" y="67227"/>
                  </a:ln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8B3EEC2-130E-951E-9B1B-E6A5B0E4F10E}"/>
                </a:ext>
              </a:extLst>
            </p:cNvPr>
            <p:cNvSpPr/>
            <p:nvPr/>
          </p:nvSpPr>
          <p:spPr>
            <a:xfrm>
              <a:off x="1968426" y="4226261"/>
              <a:ext cx="46002" cy="579574"/>
            </a:xfrm>
            <a:custGeom>
              <a:avLst/>
              <a:gdLst>
                <a:gd name="connsiteX0" fmla="*/ 4905 w 46002"/>
                <a:gd name="connsiteY0" fmla="*/ 361497 h 579574"/>
                <a:gd name="connsiteX1" fmla="*/ 25106 w 46002"/>
                <a:gd name="connsiteY1" fmla="*/ 524812 h 579574"/>
                <a:gd name="connsiteX2" fmla="*/ 37919 w 46002"/>
                <a:gd name="connsiteY2" fmla="*/ 579575 h 579574"/>
                <a:gd name="connsiteX3" fmla="*/ 42546 w 46002"/>
                <a:gd name="connsiteY3" fmla="*/ 473246 h 579574"/>
                <a:gd name="connsiteX4" fmla="*/ 39818 w 46002"/>
                <a:gd name="connsiteY4" fmla="*/ 467722 h 579574"/>
                <a:gd name="connsiteX5" fmla="*/ 31853 w 46002"/>
                <a:gd name="connsiteY5" fmla="*/ 354106 h 579574"/>
                <a:gd name="connsiteX6" fmla="*/ 23350 w 46002"/>
                <a:gd name="connsiteY6" fmla="*/ 51281 h 579574"/>
                <a:gd name="connsiteX7" fmla="*/ 6669 w 46002"/>
                <a:gd name="connsiteY7" fmla="*/ 0 h 579574"/>
                <a:gd name="connsiteX8" fmla="*/ 4921 w 46002"/>
                <a:gd name="connsiteY8" fmla="*/ 361497 h 57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02" h="579574">
                  <a:moveTo>
                    <a:pt x="4905" y="361497"/>
                  </a:moveTo>
                  <a:lnTo>
                    <a:pt x="25106" y="524812"/>
                  </a:lnTo>
                  <a:cubicBezTo>
                    <a:pt x="27036" y="550935"/>
                    <a:pt x="22686" y="568559"/>
                    <a:pt x="37919" y="579575"/>
                  </a:cubicBezTo>
                  <a:cubicBezTo>
                    <a:pt x="51879" y="557496"/>
                    <a:pt x="43788" y="504608"/>
                    <a:pt x="42546" y="473246"/>
                  </a:cubicBezTo>
                  <a:cubicBezTo>
                    <a:pt x="41265" y="471640"/>
                    <a:pt x="40189" y="466915"/>
                    <a:pt x="39818" y="467722"/>
                  </a:cubicBezTo>
                  <a:lnTo>
                    <a:pt x="31853" y="354106"/>
                  </a:lnTo>
                  <a:cubicBezTo>
                    <a:pt x="20708" y="241462"/>
                    <a:pt x="24568" y="161400"/>
                    <a:pt x="23350" y="51281"/>
                  </a:cubicBezTo>
                  <a:cubicBezTo>
                    <a:pt x="23018" y="22040"/>
                    <a:pt x="28974" y="9576"/>
                    <a:pt x="6669" y="0"/>
                  </a:cubicBezTo>
                  <a:cubicBezTo>
                    <a:pt x="-7315" y="39988"/>
                    <a:pt x="5056" y="298583"/>
                    <a:pt x="4921" y="361497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806426A-1798-0DC7-05B2-F4A2AD0AB103}"/>
                </a:ext>
              </a:extLst>
            </p:cNvPr>
            <p:cNvSpPr/>
            <p:nvPr/>
          </p:nvSpPr>
          <p:spPr>
            <a:xfrm>
              <a:off x="4644994" y="5897085"/>
              <a:ext cx="113982" cy="333150"/>
            </a:xfrm>
            <a:custGeom>
              <a:avLst/>
              <a:gdLst>
                <a:gd name="connsiteX0" fmla="*/ 84275 w 113982"/>
                <a:gd name="connsiteY0" fmla="*/ 21747 h 333150"/>
                <a:gd name="connsiteX1" fmla="*/ 5188 w 113982"/>
                <a:gd name="connsiteY1" fmla="*/ 333150 h 333150"/>
                <a:gd name="connsiteX2" fmla="*/ 46507 w 113982"/>
                <a:gd name="connsiteY2" fmla="*/ 294769 h 333150"/>
                <a:gd name="connsiteX3" fmla="*/ 68306 w 113982"/>
                <a:gd name="connsiteY3" fmla="*/ 245340 h 333150"/>
                <a:gd name="connsiteX4" fmla="*/ 88649 w 113982"/>
                <a:gd name="connsiteY4" fmla="*/ 197154 h 333150"/>
                <a:gd name="connsiteX5" fmla="*/ 113983 w 113982"/>
                <a:gd name="connsiteY5" fmla="*/ 78567 h 333150"/>
                <a:gd name="connsiteX6" fmla="*/ 105606 w 113982"/>
                <a:gd name="connsiteY6" fmla="*/ 10588 h 333150"/>
                <a:gd name="connsiteX7" fmla="*/ 90373 w 113982"/>
                <a:gd name="connsiteY7" fmla="*/ 0 h 333150"/>
                <a:gd name="connsiteX8" fmla="*/ 84275 w 113982"/>
                <a:gd name="connsiteY8" fmla="*/ 21739 h 33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982" h="333150">
                  <a:moveTo>
                    <a:pt x="84275" y="21747"/>
                  </a:moveTo>
                  <a:cubicBezTo>
                    <a:pt x="90523" y="129856"/>
                    <a:pt x="-25540" y="300752"/>
                    <a:pt x="5188" y="333150"/>
                  </a:cubicBezTo>
                  <a:cubicBezTo>
                    <a:pt x="32958" y="321225"/>
                    <a:pt x="17954" y="308412"/>
                    <a:pt x="46507" y="294769"/>
                  </a:cubicBezTo>
                  <a:cubicBezTo>
                    <a:pt x="46792" y="273489"/>
                    <a:pt x="58166" y="265639"/>
                    <a:pt x="68306" y="245340"/>
                  </a:cubicBezTo>
                  <a:cubicBezTo>
                    <a:pt x="75416" y="231111"/>
                    <a:pt x="82297" y="214390"/>
                    <a:pt x="88649" y="197154"/>
                  </a:cubicBezTo>
                  <a:cubicBezTo>
                    <a:pt x="102292" y="160086"/>
                    <a:pt x="109197" y="116624"/>
                    <a:pt x="113983" y="78567"/>
                  </a:cubicBezTo>
                  <a:lnTo>
                    <a:pt x="105606" y="10588"/>
                  </a:lnTo>
                  <a:cubicBezTo>
                    <a:pt x="99192" y="5547"/>
                    <a:pt x="96194" y="3989"/>
                    <a:pt x="90373" y="0"/>
                  </a:cubicBezTo>
                  <a:lnTo>
                    <a:pt x="84275" y="21739"/>
                  </a:ln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AFF90BB-8E70-7C98-1A82-14CF03C004C5}"/>
                </a:ext>
              </a:extLst>
            </p:cNvPr>
            <p:cNvSpPr/>
            <p:nvPr/>
          </p:nvSpPr>
          <p:spPr>
            <a:xfrm>
              <a:off x="2315664" y="1363279"/>
              <a:ext cx="2170788" cy="931851"/>
            </a:xfrm>
            <a:custGeom>
              <a:avLst/>
              <a:gdLst>
                <a:gd name="connsiteX0" fmla="*/ 10119 w 2170788"/>
                <a:gd name="connsiteY0" fmla="*/ 864119 h 931851"/>
                <a:gd name="connsiteX1" fmla="*/ 141091 w 2170788"/>
                <a:gd name="connsiteY1" fmla="*/ 931449 h 931851"/>
                <a:gd name="connsiteX2" fmla="*/ 269635 w 2170788"/>
                <a:gd name="connsiteY2" fmla="*/ 862426 h 931851"/>
                <a:gd name="connsiteX3" fmla="*/ 283904 w 2170788"/>
                <a:gd name="connsiteY3" fmla="*/ 850072 h 931851"/>
                <a:gd name="connsiteX4" fmla="*/ 300561 w 2170788"/>
                <a:gd name="connsiteY4" fmla="*/ 823577 h 931851"/>
                <a:gd name="connsiteX5" fmla="*/ 312512 w 2170788"/>
                <a:gd name="connsiteY5" fmla="*/ 794969 h 931851"/>
                <a:gd name="connsiteX6" fmla="*/ 361835 w 2170788"/>
                <a:gd name="connsiteY6" fmla="*/ 661458 h 931851"/>
                <a:gd name="connsiteX7" fmla="*/ 422058 w 2170788"/>
                <a:gd name="connsiteY7" fmla="*/ 546606 h 931851"/>
                <a:gd name="connsiteX8" fmla="*/ 531018 w 2170788"/>
                <a:gd name="connsiteY8" fmla="*/ 272088 h 931851"/>
                <a:gd name="connsiteX9" fmla="*/ 585680 w 2170788"/>
                <a:gd name="connsiteY9" fmla="*/ 132990 h 931851"/>
                <a:gd name="connsiteX10" fmla="*/ 641181 w 2170788"/>
                <a:gd name="connsiteY10" fmla="*/ 0 h 931851"/>
                <a:gd name="connsiteX11" fmla="*/ 613308 w 2170788"/>
                <a:gd name="connsiteY11" fmla="*/ 10517 h 931851"/>
                <a:gd name="connsiteX12" fmla="*/ 361179 w 2170788"/>
                <a:gd name="connsiteY12" fmla="*/ 288446 h 931851"/>
                <a:gd name="connsiteX13" fmla="*/ 313541 w 2170788"/>
                <a:gd name="connsiteY13" fmla="*/ 346683 h 931851"/>
                <a:gd name="connsiteX14" fmla="*/ 222582 w 2170788"/>
                <a:gd name="connsiteY14" fmla="*/ 470682 h 931851"/>
                <a:gd name="connsiteX15" fmla="*/ 56595 w 2170788"/>
                <a:gd name="connsiteY15" fmla="*/ 714970 h 931851"/>
                <a:gd name="connsiteX16" fmla="*/ 17854 w 2170788"/>
                <a:gd name="connsiteY16" fmla="*/ 778873 h 931851"/>
                <a:gd name="connsiteX17" fmla="*/ 3831 w 2170788"/>
                <a:gd name="connsiteY17" fmla="*/ 855343 h 931851"/>
                <a:gd name="connsiteX18" fmla="*/ 10135 w 2170788"/>
                <a:gd name="connsiteY18" fmla="*/ 864119 h 931851"/>
                <a:gd name="connsiteX19" fmla="*/ 1882811 w 2170788"/>
                <a:gd name="connsiteY19" fmla="*/ 419869 h 931851"/>
                <a:gd name="connsiteX20" fmla="*/ 2103571 w 2170788"/>
                <a:gd name="connsiteY20" fmla="*/ 397576 h 931851"/>
                <a:gd name="connsiteX21" fmla="*/ 2170770 w 2170788"/>
                <a:gd name="connsiteY21" fmla="*/ 314846 h 931851"/>
                <a:gd name="connsiteX22" fmla="*/ 2093297 w 2170788"/>
                <a:gd name="connsiteY22" fmla="*/ 242396 h 931851"/>
                <a:gd name="connsiteX23" fmla="*/ 2090956 w 2170788"/>
                <a:gd name="connsiteY23" fmla="*/ 236967 h 931851"/>
                <a:gd name="connsiteX24" fmla="*/ 1508394 w 2170788"/>
                <a:gd name="connsiteY24" fmla="*/ 23519 h 931851"/>
                <a:gd name="connsiteX25" fmla="*/ 1494181 w 2170788"/>
                <a:gd name="connsiteY25" fmla="*/ 62304 h 931851"/>
                <a:gd name="connsiteX26" fmla="*/ 1437629 w 2170788"/>
                <a:gd name="connsiteY26" fmla="*/ 59091 h 931851"/>
                <a:gd name="connsiteX27" fmla="*/ 1434671 w 2170788"/>
                <a:gd name="connsiteY27" fmla="*/ 56037 h 931851"/>
                <a:gd name="connsiteX28" fmla="*/ 1425765 w 2170788"/>
                <a:gd name="connsiteY28" fmla="*/ 116648 h 931851"/>
                <a:gd name="connsiteX29" fmla="*/ 1695049 w 2170788"/>
                <a:gd name="connsiteY29" fmla="*/ 293511 h 931851"/>
                <a:gd name="connsiteX30" fmla="*/ 1775085 w 2170788"/>
                <a:gd name="connsiteY30" fmla="*/ 359091 h 931851"/>
                <a:gd name="connsiteX31" fmla="*/ 1873533 w 2170788"/>
                <a:gd name="connsiteY31" fmla="*/ 411346 h 931851"/>
                <a:gd name="connsiteX32" fmla="*/ 1882811 w 2170788"/>
                <a:gd name="connsiteY32" fmla="*/ 419884 h 931851"/>
                <a:gd name="connsiteX33" fmla="*/ 1214045 w 2170788"/>
                <a:gd name="connsiteY33" fmla="*/ 659645 h 931851"/>
                <a:gd name="connsiteX34" fmla="*/ 1274370 w 2170788"/>
                <a:gd name="connsiteY34" fmla="*/ 737255 h 931851"/>
                <a:gd name="connsiteX35" fmla="*/ 1391082 w 2170788"/>
                <a:gd name="connsiteY35" fmla="*/ 722068 h 931851"/>
                <a:gd name="connsiteX36" fmla="*/ 1537113 w 2170788"/>
                <a:gd name="connsiteY36" fmla="*/ 581110 h 931851"/>
                <a:gd name="connsiteX37" fmla="*/ 1537746 w 2170788"/>
                <a:gd name="connsiteY37" fmla="*/ 577905 h 931851"/>
                <a:gd name="connsiteX38" fmla="*/ 1468942 w 2170788"/>
                <a:gd name="connsiteY38" fmla="*/ 428574 h 931851"/>
                <a:gd name="connsiteX39" fmla="*/ 1206246 w 2170788"/>
                <a:gd name="connsiteY39" fmla="*/ 161360 h 931851"/>
                <a:gd name="connsiteX40" fmla="*/ 1155982 w 2170788"/>
                <a:gd name="connsiteY40" fmla="*/ 108908 h 931851"/>
                <a:gd name="connsiteX41" fmla="*/ 1051736 w 2170788"/>
                <a:gd name="connsiteY41" fmla="*/ 179277 h 931851"/>
                <a:gd name="connsiteX42" fmla="*/ 1116537 w 2170788"/>
                <a:gd name="connsiteY42" fmla="*/ 325237 h 931851"/>
                <a:gd name="connsiteX43" fmla="*/ 1208192 w 2170788"/>
                <a:gd name="connsiteY43" fmla="*/ 656013 h 931851"/>
                <a:gd name="connsiteX44" fmla="*/ 1214045 w 2170788"/>
                <a:gd name="connsiteY44" fmla="*/ 659653 h 931851"/>
                <a:gd name="connsiteX45" fmla="*/ 492088 w 2170788"/>
                <a:gd name="connsiteY45" fmla="*/ 794756 h 931851"/>
                <a:gd name="connsiteX46" fmla="*/ 489146 w 2170788"/>
                <a:gd name="connsiteY46" fmla="*/ 798261 h 931851"/>
                <a:gd name="connsiteX47" fmla="*/ 537575 w 2170788"/>
                <a:gd name="connsiteY47" fmla="*/ 888889 h 931851"/>
                <a:gd name="connsiteX48" fmla="*/ 656517 w 2170788"/>
                <a:gd name="connsiteY48" fmla="*/ 842285 h 931851"/>
                <a:gd name="connsiteX49" fmla="*/ 882624 w 2170788"/>
                <a:gd name="connsiteY49" fmla="*/ 735229 h 931851"/>
                <a:gd name="connsiteX50" fmla="*/ 882822 w 2170788"/>
                <a:gd name="connsiteY50" fmla="*/ 728874 h 931851"/>
                <a:gd name="connsiteX51" fmla="*/ 830232 w 2170788"/>
                <a:gd name="connsiteY51" fmla="*/ 560036 h 931851"/>
                <a:gd name="connsiteX52" fmla="*/ 790503 w 2170788"/>
                <a:gd name="connsiteY52" fmla="*/ 96539 h 931851"/>
                <a:gd name="connsiteX53" fmla="*/ 737146 w 2170788"/>
                <a:gd name="connsiteY53" fmla="*/ 153217 h 931851"/>
                <a:gd name="connsiteX54" fmla="*/ 492080 w 2170788"/>
                <a:gd name="connsiteY54" fmla="*/ 794756 h 9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170788" h="931851">
                  <a:moveTo>
                    <a:pt x="10119" y="864119"/>
                  </a:moveTo>
                  <a:cubicBezTo>
                    <a:pt x="27812" y="903822"/>
                    <a:pt x="75625" y="935833"/>
                    <a:pt x="141091" y="931449"/>
                  </a:cubicBezTo>
                  <a:cubicBezTo>
                    <a:pt x="189117" y="928236"/>
                    <a:pt x="256862" y="888517"/>
                    <a:pt x="269635" y="862426"/>
                  </a:cubicBezTo>
                  <a:lnTo>
                    <a:pt x="283904" y="850072"/>
                  </a:lnTo>
                  <a:cubicBezTo>
                    <a:pt x="289480" y="839618"/>
                    <a:pt x="296425" y="833533"/>
                    <a:pt x="300561" y="823577"/>
                  </a:cubicBezTo>
                  <a:cubicBezTo>
                    <a:pt x="307759" y="806238"/>
                    <a:pt x="299367" y="811097"/>
                    <a:pt x="312512" y="794969"/>
                  </a:cubicBezTo>
                  <a:cubicBezTo>
                    <a:pt x="315336" y="751135"/>
                    <a:pt x="343533" y="697473"/>
                    <a:pt x="361835" y="661458"/>
                  </a:cubicBezTo>
                  <a:cubicBezTo>
                    <a:pt x="377726" y="630199"/>
                    <a:pt x="417083" y="574154"/>
                    <a:pt x="422058" y="546606"/>
                  </a:cubicBezTo>
                  <a:cubicBezTo>
                    <a:pt x="462040" y="460664"/>
                    <a:pt x="495173" y="361774"/>
                    <a:pt x="531018" y="272088"/>
                  </a:cubicBezTo>
                  <a:cubicBezTo>
                    <a:pt x="549613" y="225524"/>
                    <a:pt x="567386" y="179744"/>
                    <a:pt x="585680" y="132990"/>
                  </a:cubicBezTo>
                  <a:cubicBezTo>
                    <a:pt x="598778" y="99546"/>
                    <a:pt x="639393" y="24192"/>
                    <a:pt x="641181" y="0"/>
                  </a:cubicBezTo>
                  <a:cubicBezTo>
                    <a:pt x="624808" y="3490"/>
                    <a:pt x="626192" y="4376"/>
                    <a:pt x="613308" y="10517"/>
                  </a:cubicBezTo>
                  <a:lnTo>
                    <a:pt x="361179" y="288446"/>
                  </a:lnTo>
                  <a:lnTo>
                    <a:pt x="313541" y="346683"/>
                  </a:lnTo>
                  <a:cubicBezTo>
                    <a:pt x="298987" y="375251"/>
                    <a:pt x="246326" y="437943"/>
                    <a:pt x="222582" y="470682"/>
                  </a:cubicBezTo>
                  <a:cubicBezTo>
                    <a:pt x="158666" y="558849"/>
                    <a:pt x="114595" y="620330"/>
                    <a:pt x="56595" y="714970"/>
                  </a:cubicBezTo>
                  <a:cubicBezTo>
                    <a:pt x="43228" y="736796"/>
                    <a:pt x="31862" y="756469"/>
                    <a:pt x="17854" y="778873"/>
                  </a:cubicBezTo>
                  <a:cubicBezTo>
                    <a:pt x="-669" y="808486"/>
                    <a:pt x="-3707" y="818813"/>
                    <a:pt x="3831" y="855343"/>
                  </a:cubicBezTo>
                  <a:cubicBezTo>
                    <a:pt x="3791" y="866113"/>
                    <a:pt x="707" y="864119"/>
                    <a:pt x="10135" y="864119"/>
                  </a:cubicBezTo>
                  <a:close/>
                  <a:moveTo>
                    <a:pt x="1882811" y="419869"/>
                  </a:moveTo>
                  <a:cubicBezTo>
                    <a:pt x="1985048" y="463394"/>
                    <a:pt x="2021258" y="457118"/>
                    <a:pt x="2103571" y="397576"/>
                  </a:cubicBezTo>
                  <a:cubicBezTo>
                    <a:pt x="2126477" y="380996"/>
                    <a:pt x="2169813" y="353615"/>
                    <a:pt x="2170770" y="314846"/>
                  </a:cubicBezTo>
                  <a:cubicBezTo>
                    <a:pt x="2171790" y="273719"/>
                    <a:pt x="2131396" y="246266"/>
                    <a:pt x="2093297" y="242396"/>
                  </a:cubicBezTo>
                  <a:lnTo>
                    <a:pt x="2090956" y="236967"/>
                  </a:lnTo>
                  <a:cubicBezTo>
                    <a:pt x="2003730" y="199654"/>
                    <a:pt x="1574256" y="23432"/>
                    <a:pt x="1508394" y="23519"/>
                  </a:cubicBezTo>
                  <a:cubicBezTo>
                    <a:pt x="1505673" y="30072"/>
                    <a:pt x="1512151" y="51597"/>
                    <a:pt x="1494181" y="62304"/>
                  </a:cubicBezTo>
                  <a:cubicBezTo>
                    <a:pt x="1473965" y="74333"/>
                    <a:pt x="1456137" y="65684"/>
                    <a:pt x="1437629" y="59091"/>
                  </a:cubicBezTo>
                  <a:lnTo>
                    <a:pt x="1434671" y="56037"/>
                  </a:lnTo>
                  <a:cubicBezTo>
                    <a:pt x="1426809" y="76106"/>
                    <a:pt x="1418812" y="88697"/>
                    <a:pt x="1425765" y="116648"/>
                  </a:cubicBezTo>
                  <a:cubicBezTo>
                    <a:pt x="1436276" y="132111"/>
                    <a:pt x="1636519" y="249147"/>
                    <a:pt x="1695049" y="293511"/>
                  </a:cubicBezTo>
                  <a:lnTo>
                    <a:pt x="1775085" y="359091"/>
                  </a:lnTo>
                  <a:lnTo>
                    <a:pt x="1873533" y="411346"/>
                  </a:lnTo>
                  <a:lnTo>
                    <a:pt x="1882811" y="419884"/>
                  </a:lnTo>
                  <a:close/>
                  <a:moveTo>
                    <a:pt x="1214045" y="659645"/>
                  </a:moveTo>
                  <a:cubicBezTo>
                    <a:pt x="1216995" y="695985"/>
                    <a:pt x="1243871" y="726999"/>
                    <a:pt x="1274370" y="737255"/>
                  </a:cubicBezTo>
                  <a:cubicBezTo>
                    <a:pt x="1313134" y="750289"/>
                    <a:pt x="1357467" y="736171"/>
                    <a:pt x="1391082" y="722068"/>
                  </a:cubicBezTo>
                  <a:cubicBezTo>
                    <a:pt x="1468570" y="689583"/>
                    <a:pt x="1513971" y="663309"/>
                    <a:pt x="1537113" y="581110"/>
                  </a:cubicBezTo>
                  <a:lnTo>
                    <a:pt x="1537746" y="577905"/>
                  </a:lnTo>
                  <a:cubicBezTo>
                    <a:pt x="1538237" y="505241"/>
                    <a:pt x="1503546" y="461953"/>
                    <a:pt x="1468942" y="428574"/>
                  </a:cubicBezTo>
                  <a:cubicBezTo>
                    <a:pt x="1343435" y="307534"/>
                    <a:pt x="1331508" y="313168"/>
                    <a:pt x="1206246" y="161360"/>
                  </a:cubicBezTo>
                  <a:cubicBezTo>
                    <a:pt x="1185342" y="136021"/>
                    <a:pt x="1185800" y="127545"/>
                    <a:pt x="1155982" y="108908"/>
                  </a:cubicBezTo>
                  <a:cubicBezTo>
                    <a:pt x="1095079" y="70827"/>
                    <a:pt x="1026947" y="98517"/>
                    <a:pt x="1051736" y="179277"/>
                  </a:cubicBezTo>
                  <a:cubicBezTo>
                    <a:pt x="1064747" y="221662"/>
                    <a:pt x="1096930" y="283967"/>
                    <a:pt x="1116537" y="325237"/>
                  </a:cubicBezTo>
                  <a:cubicBezTo>
                    <a:pt x="1167577" y="432665"/>
                    <a:pt x="1190989" y="523744"/>
                    <a:pt x="1208192" y="656013"/>
                  </a:cubicBezTo>
                  <a:lnTo>
                    <a:pt x="1214045" y="659653"/>
                  </a:lnTo>
                  <a:close/>
                  <a:moveTo>
                    <a:pt x="492088" y="794756"/>
                  </a:moveTo>
                  <a:lnTo>
                    <a:pt x="489146" y="798261"/>
                  </a:lnTo>
                  <a:cubicBezTo>
                    <a:pt x="476158" y="842444"/>
                    <a:pt x="477250" y="899549"/>
                    <a:pt x="537575" y="888889"/>
                  </a:cubicBezTo>
                  <a:cubicBezTo>
                    <a:pt x="564190" y="884188"/>
                    <a:pt x="624523" y="854164"/>
                    <a:pt x="656517" y="842285"/>
                  </a:cubicBezTo>
                  <a:cubicBezTo>
                    <a:pt x="777539" y="797367"/>
                    <a:pt x="874161" y="848672"/>
                    <a:pt x="882624" y="735229"/>
                  </a:cubicBezTo>
                  <a:lnTo>
                    <a:pt x="882822" y="728874"/>
                  </a:lnTo>
                  <a:cubicBezTo>
                    <a:pt x="877277" y="663214"/>
                    <a:pt x="845418" y="618850"/>
                    <a:pt x="830232" y="560036"/>
                  </a:cubicBezTo>
                  <a:cubicBezTo>
                    <a:pt x="780466" y="367274"/>
                    <a:pt x="928111" y="95122"/>
                    <a:pt x="790503" y="96539"/>
                  </a:cubicBezTo>
                  <a:cubicBezTo>
                    <a:pt x="752126" y="96935"/>
                    <a:pt x="749920" y="121230"/>
                    <a:pt x="737146" y="153217"/>
                  </a:cubicBezTo>
                  <a:cubicBezTo>
                    <a:pt x="696673" y="254559"/>
                    <a:pt x="515611" y="694054"/>
                    <a:pt x="492080" y="794756"/>
                  </a:cubicBezTo>
                  <a:close/>
                </a:path>
              </a:pathLst>
            </a:custGeom>
            <a:solidFill>
              <a:srgbClr val="00A2E9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E9238C5-C9BB-7AB7-EE7B-329DEAE466F1}"/>
                </a:ext>
              </a:extLst>
            </p:cNvPr>
            <p:cNvSpPr/>
            <p:nvPr/>
          </p:nvSpPr>
          <p:spPr>
            <a:xfrm>
              <a:off x="4691510" y="5887391"/>
              <a:ext cx="133510" cy="305246"/>
            </a:xfrm>
            <a:custGeom>
              <a:avLst/>
              <a:gdLst>
                <a:gd name="connsiteX0" fmla="*/ 95040 w 133510"/>
                <a:gd name="connsiteY0" fmla="*/ 9156 h 305246"/>
                <a:gd name="connsiteX1" fmla="*/ 78430 w 133510"/>
                <a:gd name="connsiteY1" fmla="*/ 49041 h 305246"/>
                <a:gd name="connsiteX2" fmla="*/ 67475 w 133510"/>
                <a:gd name="connsiteY2" fmla="*/ 88261 h 305246"/>
                <a:gd name="connsiteX3" fmla="*/ 42141 w 133510"/>
                <a:gd name="connsiteY3" fmla="*/ 206848 h 305246"/>
                <a:gd name="connsiteX4" fmla="*/ 21798 w 133510"/>
                <a:gd name="connsiteY4" fmla="*/ 255034 h 305246"/>
                <a:gd name="connsiteX5" fmla="*/ 0 w 133510"/>
                <a:gd name="connsiteY5" fmla="*/ 304463 h 305246"/>
                <a:gd name="connsiteX6" fmla="*/ 20129 w 133510"/>
                <a:gd name="connsiteY6" fmla="*/ 305246 h 305246"/>
                <a:gd name="connsiteX7" fmla="*/ 93932 w 133510"/>
                <a:gd name="connsiteY7" fmla="*/ 167319 h 305246"/>
                <a:gd name="connsiteX8" fmla="*/ 120872 w 133510"/>
                <a:gd name="connsiteY8" fmla="*/ 85666 h 305246"/>
                <a:gd name="connsiteX9" fmla="*/ 117297 w 133510"/>
                <a:gd name="connsiteY9" fmla="*/ 0 h 305246"/>
                <a:gd name="connsiteX10" fmla="*/ 95040 w 133510"/>
                <a:gd name="connsiteY10" fmla="*/ 9148 h 3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510" h="305246">
                  <a:moveTo>
                    <a:pt x="95040" y="9156"/>
                  </a:moveTo>
                  <a:cubicBezTo>
                    <a:pt x="89519" y="38943"/>
                    <a:pt x="87249" y="26194"/>
                    <a:pt x="78430" y="49041"/>
                  </a:cubicBezTo>
                  <a:cubicBezTo>
                    <a:pt x="74317" y="59669"/>
                    <a:pt x="70046" y="77546"/>
                    <a:pt x="67475" y="88261"/>
                  </a:cubicBezTo>
                  <a:cubicBezTo>
                    <a:pt x="62690" y="126310"/>
                    <a:pt x="55785" y="169780"/>
                    <a:pt x="42141" y="206848"/>
                  </a:cubicBezTo>
                  <a:cubicBezTo>
                    <a:pt x="35790" y="224084"/>
                    <a:pt x="28909" y="240806"/>
                    <a:pt x="21798" y="255034"/>
                  </a:cubicBezTo>
                  <a:cubicBezTo>
                    <a:pt x="11658" y="275333"/>
                    <a:pt x="285" y="283183"/>
                    <a:pt x="0" y="304463"/>
                  </a:cubicBezTo>
                  <a:lnTo>
                    <a:pt x="20129" y="305246"/>
                  </a:lnTo>
                  <a:cubicBezTo>
                    <a:pt x="46207" y="258643"/>
                    <a:pt x="70394" y="224021"/>
                    <a:pt x="93932" y="167319"/>
                  </a:cubicBezTo>
                  <a:cubicBezTo>
                    <a:pt x="103906" y="143301"/>
                    <a:pt x="114299" y="112604"/>
                    <a:pt x="120872" y="85666"/>
                  </a:cubicBezTo>
                  <a:cubicBezTo>
                    <a:pt x="131850" y="40684"/>
                    <a:pt x="144292" y="6022"/>
                    <a:pt x="117297" y="0"/>
                  </a:cubicBezTo>
                  <a:cubicBezTo>
                    <a:pt x="99066" y="1994"/>
                    <a:pt x="104689" y="-776"/>
                    <a:pt x="95040" y="9148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F4E4676-3E22-9090-CDE2-3B8A97745AB5}"/>
                </a:ext>
              </a:extLst>
            </p:cNvPr>
            <p:cNvSpPr/>
            <p:nvPr/>
          </p:nvSpPr>
          <p:spPr>
            <a:xfrm>
              <a:off x="3607024" y="5739769"/>
              <a:ext cx="60452" cy="447843"/>
            </a:xfrm>
            <a:custGeom>
              <a:avLst/>
              <a:gdLst>
                <a:gd name="connsiteX0" fmla="*/ 1392 w 60452"/>
                <a:gd name="connsiteY0" fmla="*/ 311783 h 447843"/>
                <a:gd name="connsiteX1" fmla="*/ 11928 w 60452"/>
                <a:gd name="connsiteY1" fmla="*/ 447844 h 447843"/>
                <a:gd name="connsiteX2" fmla="*/ 29004 w 60452"/>
                <a:gd name="connsiteY2" fmla="*/ 413213 h 447843"/>
                <a:gd name="connsiteX3" fmla="*/ 28633 w 60452"/>
                <a:gd name="connsiteY3" fmla="*/ 364386 h 447843"/>
                <a:gd name="connsiteX4" fmla="*/ 32540 w 60452"/>
                <a:gd name="connsiteY4" fmla="*/ 162278 h 447843"/>
                <a:gd name="connsiteX5" fmla="*/ 60452 w 60452"/>
                <a:gd name="connsiteY5" fmla="*/ 0 h 447843"/>
                <a:gd name="connsiteX6" fmla="*/ 1384 w 60452"/>
                <a:gd name="connsiteY6" fmla="*/ 311776 h 44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452" h="447843">
                  <a:moveTo>
                    <a:pt x="1392" y="311783"/>
                  </a:moveTo>
                  <a:cubicBezTo>
                    <a:pt x="4121" y="346841"/>
                    <a:pt x="-8502" y="421499"/>
                    <a:pt x="11928" y="447844"/>
                  </a:cubicBezTo>
                  <a:cubicBezTo>
                    <a:pt x="29439" y="440278"/>
                    <a:pt x="26418" y="437239"/>
                    <a:pt x="29004" y="413213"/>
                  </a:cubicBezTo>
                  <a:cubicBezTo>
                    <a:pt x="31045" y="394291"/>
                    <a:pt x="32595" y="381424"/>
                    <a:pt x="28633" y="364386"/>
                  </a:cubicBezTo>
                  <a:lnTo>
                    <a:pt x="32540" y="162278"/>
                  </a:lnTo>
                  <a:cubicBezTo>
                    <a:pt x="36479" y="64449"/>
                    <a:pt x="59732" y="22681"/>
                    <a:pt x="60452" y="0"/>
                  </a:cubicBezTo>
                  <a:cubicBezTo>
                    <a:pt x="5402" y="23021"/>
                    <a:pt x="1582" y="246788"/>
                    <a:pt x="1384" y="311776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8B3C89F-76C0-FD1B-A171-44469C501C1B}"/>
                </a:ext>
              </a:extLst>
            </p:cNvPr>
            <p:cNvSpPr/>
            <p:nvPr/>
          </p:nvSpPr>
          <p:spPr>
            <a:xfrm>
              <a:off x="3950214" y="5651975"/>
              <a:ext cx="94446" cy="516723"/>
            </a:xfrm>
            <a:custGeom>
              <a:avLst/>
              <a:gdLst>
                <a:gd name="connsiteX0" fmla="*/ 0 w 94446"/>
                <a:gd name="connsiteY0" fmla="*/ 489762 h 516723"/>
                <a:gd name="connsiteX1" fmla="*/ 3132 w 94446"/>
                <a:gd name="connsiteY1" fmla="*/ 513179 h 516723"/>
                <a:gd name="connsiteX2" fmla="*/ 4896 w 94446"/>
                <a:gd name="connsiteY2" fmla="*/ 516724 h 516723"/>
                <a:gd name="connsiteX3" fmla="*/ 16317 w 94446"/>
                <a:gd name="connsiteY3" fmla="*/ 449386 h 516723"/>
                <a:gd name="connsiteX4" fmla="*/ 48145 w 94446"/>
                <a:gd name="connsiteY4" fmla="*/ 206468 h 516723"/>
                <a:gd name="connsiteX5" fmla="*/ 94446 w 94446"/>
                <a:gd name="connsiteY5" fmla="*/ 19744 h 516723"/>
                <a:gd name="connsiteX6" fmla="*/ 90357 w 94446"/>
                <a:gd name="connsiteY6" fmla="*/ 0 h 516723"/>
                <a:gd name="connsiteX7" fmla="*/ 9760 w 94446"/>
                <a:gd name="connsiteY7" fmla="*/ 352950 h 516723"/>
                <a:gd name="connsiteX8" fmla="*/ 0 w 94446"/>
                <a:gd name="connsiteY8" fmla="*/ 489754 h 51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46" h="516723">
                  <a:moveTo>
                    <a:pt x="0" y="489762"/>
                  </a:moveTo>
                  <a:lnTo>
                    <a:pt x="3132" y="513179"/>
                  </a:lnTo>
                  <a:cubicBezTo>
                    <a:pt x="3393" y="513915"/>
                    <a:pt x="4113" y="515664"/>
                    <a:pt x="4896" y="516724"/>
                  </a:cubicBezTo>
                  <a:cubicBezTo>
                    <a:pt x="14743" y="501332"/>
                    <a:pt x="19726" y="467438"/>
                    <a:pt x="16317" y="449386"/>
                  </a:cubicBezTo>
                  <a:cubicBezTo>
                    <a:pt x="33180" y="404001"/>
                    <a:pt x="39587" y="265029"/>
                    <a:pt x="48145" y="206468"/>
                  </a:cubicBezTo>
                  <a:cubicBezTo>
                    <a:pt x="61836" y="112667"/>
                    <a:pt x="94391" y="20164"/>
                    <a:pt x="94446" y="19744"/>
                  </a:cubicBezTo>
                  <a:lnTo>
                    <a:pt x="90357" y="0"/>
                  </a:lnTo>
                  <a:cubicBezTo>
                    <a:pt x="44562" y="40803"/>
                    <a:pt x="17314" y="275222"/>
                    <a:pt x="9760" y="352950"/>
                  </a:cubicBezTo>
                  <a:cubicBezTo>
                    <a:pt x="1558" y="437437"/>
                    <a:pt x="15898" y="459366"/>
                    <a:pt x="0" y="489754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8BD1A00-F3FA-0AFB-14DD-D78B5790ED65}"/>
                </a:ext>
              </a:extLst>
            </p:cNvPr>
            <p:cNvSpPr/>
            <p:nvPr/>
          </p:nvSpPr>
          <p:spPr>
            <a:xfrm>
              <a:off x="4543616" y="4974081"/>
              <a:ext cx="94439" cy="412571"/>
            </a:xfrm>
            <a:custGeom>
              <a:avLst/>
              <a:gdLst>
                <a:gd name="connsiteX0" fmla="*/ 4020 w 94439"/>
                <a:gd name="connsiteY0" fmla="*/ 412572 h 412571"/>
                <a:gd name="connsiteX1" fmla="*/ 87394 w 94439"/>
                <a:gd name="connsiteY1" fmla="*/ 47743 h 412571"/>
                <a:gd name="connsiteX2" fmla="*/ 83795 w 94439"/>
                <a:gd name="connsiteY2" fmla="*/ 0 h 412571"/>
                <a:gd name="connsiteX3" fmla="*/ 54538 w 94439"/>
                <a:gd name="connsiteY3" fmla="*/ 95565 h 412571"/>
                <a:gd name="connsiteX4" fmla="*/ 4028 w 94439"/>
                <a:gd name="connsiteY4" fmla="*/ 412572 h 41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39" h="412571">
                  <a:moveTo>
                    <a:pt x="4020" y="412572"/>
                  </a:moveTo>
                  <a:lnTo>
                    <a:pt x="87394" y="47743"/>
                  </a:lnTo>
                  <a:cubicBezTo>
                    <a:pt x="93611" y="19974"/>
                    <a:pt x="101014" y="11443"/>
                    <a:pt x="83795" y="0"/>
                  </a:cubicBezTo>
                  <a:cubicBezTo>
                    <a:pt x="64520" y="10406"/>
                    <a:pt x="63990" y="52104"/>
                    <a:pt x="54538" y="95565"/>
                  </a:cubicBezTo>
                  <a:cubicBezTo>
                    <a:pt x="46209" y="133883"/>
                    <a:pt x="-16251" y="380981"/>
                    <a:pt x="4028" y="412572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64766F5-7CEA-3570-3874-887A30FC08F3}"/>
                </a:ext>
              </a:extLst>
            </p:cNvPr>
            <p:cNvSpPr/>
            <p:nvPr/>
          </p:nvSpPr>
          <p:spPr>
            <a:xfrm>
              <a:off x="3506408" y="6138223"/>
              <a:ext cx="68939" cy="224020"/>
            </a:xfrm>
            <a:custGeom>
              <a:avLst/>
              <a:gdLst>
                <a:gd name="connsiteX0" fmla="*/ 0 w 68939"/>
                <a:gd name="connsiteY0" fmla="*/ 9045 h 224020"/>
                <a:gd name="connsiteX1" fmla="*/ 15858 w 68939"/>
                <a:gd name="connsiteY1" fmla="*/ 127086 h 224020"/>
                <a:gd name="connsiteX2" fmla="*/ 61274 w 68939"/>
                <a:gd name="connsiteY2" fmla="*/ 224020 h 224020"/>
                <a:gd name="connsiteX3" fmla="*/ 9998 w 68939"/>
                <a:gd name="connsiteY3" fmla="*/ 0 h 224020"/>
                <a:gd name="connsiteX4" fmla="*/ 0 w 68939"/>
                <a:gd name="connsiteY4" fmla="*/ 9053 h 22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39" h="224020">
                  <a:moveTo>
                    <a:pt x="0" y="9045"/>
                  </a:moveTo>
                  <a:lnTo>
                    <a:pt x="15858" y="127086"/>
                  </a:lnTo>
                  <a:cubicBezTo>
                    <a:pt x="20588" y="155765"/>
                    <a:pt x="32286" y="219550"/>
                    <a:pt x="61274" y="224020"/>
                  </a:cubicBezTo>
                  <a:cubicBezTo>
                    <a:pt x="87613" y="198048"/>
                    <a:pt x="40014" y="21296"/>
                    <a:pt x="9998" y="0"/>
                  </a:cubicBezTo>
                  <a:lnTo>
                    <a:pt x="0" y="9053"/>
                  </a:ln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D0C9C08-C594-7180-62C6-55F9352BAA56}"/>
                </a:ext>
              </a:extLst>
            </p:cNvPr>
            <p:cNvSpPr/>
            <p:nvPr/>
          </p:nvSpPr>
          <p:spPr>
            <a:xfrm>
              <a:off x="4467087" y="3454328"/>
              <a:ext cx="149298" cy="220728"/>
            </a:xfrm>
            <a:custGeom>
              <a:avLst/>
              <a:gdLst>
                <a:gd name="connsiteX0" fmla="*/ 57066 w 149298"/>
                <a:gd name="connsiteY0" fmla="*/ 109090 h 220728"/>
                <a:gd name="connsiteX1" fmla="*/ 29992 w 149298"/>
                <a:gd name="connsiteY1" fmla="*/ 157625 h 220728"/>
                <a:gd name="connsiteX2" fmla="*/ 0 w 149298"/>
                <a:gd name="connsiteY2" fmla="*/ 219692 h 220728"/>
                <a:gd name="connsiteX3" fmla="*/ 29289 w 149298"/>
                <a:gd name="connsiteY3" fmla="*/ 220728 h 220728"/>
                <a:gd name="connsiteX4" fmla="*/ 87787 w 149298"/>
                <a:gd name="connsiteY4" fmla="*/ 123715 h 220728"/>
                <a:gd name="connsiteX5" fmla="*/ 149298 w 149298"/>
                <a:gd name="connsiteY5" fmla="*/ 23733 h 220728"/>
                <a:gd name="connsiteX6" fmla="*/ 121085 w 149298"/>
                <a:gd name="connsiteY6" fmla="*/ 0 h 220728"/>
                <a:gd name="connsiteX7" fmla="*/ 57066 w 149298"/>
                <a:gd name="connsiteY7" fmla="*/ 109090 h 220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298" h="220728">
                  <a:moveTo>
                    <a:pt x="57066" y="109090"/>
                  </a:moveTo>
                  <a:lnTo>
                    <a:pt x="29992" y="157625"/>
                  </a:lnTo>
                  <a:lnTo>
                    <a:pt x="0" y="219692"/>
                  </a:lnTo>
                  <a:lnTo>
                    <a:pt x="29289" y="220728"/>
                  </a:lnTo>
                  <a:cubicBezTo>
                    <a:pt x="38187" y="197043"/>
                    <a:pt x="72134" y="146949"/>
                    <a:pt x="87787" y="123715"/>
                  </a:cubicBezTo>
                  <a:cubicBezTo>
                    <a:pt x="104966" y="98209"/>
                    <a:pt x="138818" y="49374"/>
                    <a:pt x="149298" y="23733"/>
                  </a:cubicBezTo>
                  <a:cubicBezTo>
                    <a:pt x="137743" y="11174"/>
                    <a:pt x="139712" y="8658"/>
                    <a:pt x="121085" y="0"/>
                  </a:cubicBezTo>
                  <a:cubicBezTo>
                    <a:pt x="111301" y="21636"/>
                    <a:pt x="72260" y="96832"/>
                    <a:pt x="57066" y="109090"/>
                  </a:cubicBezTo>
                  <a:close/>
                </a:path>
              </a:pathLst>
            </a:custGeom>
            <a:solidFill>
              <a:srgbClr val="C3DBD7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2501166-22E6-769D-DDD7-8B71E7EACDFD}"/>
                </a:ext>
              </a:extLst>
            </p:cNvPr>
            <p:cNvSpPr/>
            <p:nvPr/>
          </p:nvSpPr>
          <p:spPr>
            <a:xfrm>
              <a:off x="2795364" y="5817671"/>
              <a:ext cx="85645" cy="297261"/>
            </a:xfrm>
            <a:custGeom>
              <a:avLst/>
              <a:gdLst>
                <a:gd name="connsiteX0" fmla="*/ 8513 w 85645"/>
                <a:gd name="connsiteY0" fmla="*/ 125994 h 297261"/>
                <a:gd name="connsiteX1" fmla="*/ 65429 w 85645"/>
                <a:gd name="connsiteY1" fmla="*/ 289522 h 297261"/>
                <a:gd name="connsiteX2" fmla="*/ 85646 w 85645"/>
                <a:gd name="connsiteY2" fmla="*/ 297262 h 297261"/>
                <a:gd name="connsiteX3" fmla="*/ 31537 w 85645"/>
                <a:gd name="connsiteY3" fmla="*/ 67860 h 297261"/>
                <a:gd name="connsiteX4" fmla="*/ 24095 w 85645"/>
                <a:gd name="connsiteY4" fmla="*/ 29249 h 297261"/>
                <a:gd name="connsiteX5" fmla="*/ 2138 w 85645"/>
                <a:gd name="connsiteY5" fmla="*/ 0 h 297261"/>
                <a:gd name="connsiteX6" fmla="*/ 11962 w 85645"/>
                <a:gd name="connsiteY6" fmla="*/ 93358 h 297261"/>
                <a:gd name="connsiteX7" fmla="*/ 8521 w 85645"/>
                <a:gd name="connsiteY7" fmla="*/ 125994 h 29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645" h="297261">
                  <a:moveTo>
                    <a:pt x="8513" y="125994"/>
                  </a:moveTo>
                  <a:cubicBezTo>
                    <a:pt x="17031" y="144971"/>
                    <a:pt x="64686" y="276940"/>
                    <a:pt x="65429" y="289522"/>
                  </a:cubicBezTo>
                  <a:cubicBezTo>
                    <a:pt x="74051" y="292949"/>
                    <a:pt x="74794" y="291437"/>
                    <a:pt x="85646" y="297262"/>
                  </a:cubicBezTo>
                  <a:lnTo>
                    <a:pt x="31537" y="67860"/>
                  </a:lnTo>
                  <a:cubicBezTo>
                    <a:pt x="28817" y="54351"/>
                    <a:pt x="26997" y="42861"/>
                    <a:pt x="24095" y="29249"/>
                  </a:cubicBezTo>
                  <a:cubicBezTo>
                    <a:pt x="18431" y="2715"/>
                    <a:pt x="22940" y="4994"/>
                    <a:pt x="2138" y="0"/>
                  </a:cubicBezTo>
                  <a:cubicBezTo>
                    <a:pt x="-5060" y="20868"/>
                    <a:pt x="7888" y="63721"/>
                    <a:pt x="11962" y="93358"/>
                  </a:cubicBezTo>
                  <a:lnTo>
                    <a:pt x="8521" y="125994"/>
                  </a:ln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52E17D9-5C09-35EF-48C2-E677E276FB58}"/>
                </a:ext>
              </a:extLst>
            </p:cNvPr>
            <p:cNvSpPr/>
            <p:nvPr/>
          </p:nvSpPr>
          <p:spPr>
            <a:xfrm>
              <a:off x="3261293" y="5938426"/>
              <a:ext cx="46733" cy="299533"/>
            </a:xfrm>
            <a:custGeom>
              <a:avLst/>
              <a:gdLst>
                <a:gd name="connsiteX0" fmla="*/ 14057 w 46733"/>
                <a:gd name="connsiteY0" fmla="*/ 230597 h 299533"/>
                <a:gd name="connsiteX1" fmla="*/ 21776 w 46733"/>
                <a:gd name="connsiteY1" fmla="*/ 271471 h 299533"/>
                <a:gd name="connsiteX2" fmla="*/ 44310 w 46733"/>
                <a:gd name="connsiteY2" fmla="*/ 299533 h 299533"/>
                <a:gd name="connsiteX3" fmla="*/ 9343 w 46733"/>
                <a:gd name="connsiteY3" fmla="*/ 2810 h 299533"/>
                <a:gd name="connsiteX4" fmla="*/ 5688 w 46733"/>
                <a:gd name="connsiteY4" fmla="*/ 0 h 299533"/>
                <a:gd name="connsiteX5" fmla="*/ 14057 w 46733"/>
                <a:gd name="connsiteY5" fmla="*/ 230597 h 29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33" h="299533">
                  <a:moveTo>
                    <a:pt x="14057" y="230597"/>
                  </a:moveTo>
                  <a:cubicBezTo>
                    <a:pt x="16793" y="244691"/>
                    <a:pt x="19111" y="258635"/>
                    <a:pt x="21776" y="271471"/>
                  </a:cubicBezTo>
                  <a:cubicBezTo>
                    <a:pt x="27969" y="301298"/>
                    <a:pt x="22733" y="296993"/>
                    <a:pt x="44310" y="299533"/>
                  </a:cubicBezTo>
                  <a:cubicBezTo>
                    <a:pt x="56918" y="280817"/>
                    <a:pt x="16580" y="35287"/>
                    <a:pt x="9343" y="2810"/>
                  </a:cubicBezTo>
                  <a:lnTo>
                    <a:pt x="5688" y="0"/>
                  </a:lnTo>
                  <a:cubicBezTo>
                    <a:pt x="-5946" y="76644"/>
                    <a:pt x="1987" y="155354"/>
                    <a:pt x="14057" y="230597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AE433C9-36BF-A9F3-8D09-F3E7FC19B6E8}"/>
                </a:ext>
              </a:extLst>
            </p:cNvPr>
            <p:cNvSpPr/>
            <p:nvPr/>
          </p:nvSpPr>
          <p:spPr>
            <a:xfrm>
              <a:off x="4744598" y="6002693"/>
              <a:ext cx="152698" cy="244129"/>
            </a:xfrm>
            <a:custGeom>
              <a:avLst/>
              <a:gdLst>
                <a:gd name="connsiteX0" fmla="*/ 23 w 152698"/>
                <a:gd name="connsiteY0" fmla="*/ 244106 h 244129"/>
                <a:gd name="connsiteX1" fmla="*/ 152699 w 152698"/>
                <a:gd name="connsiteY1" fmla="*/ 0 h 244129"/>
                <a:gd name="connsiteX2" fmla="*/ 141633 w 152698"/>
                <a:gd name="connsiteY2" fmla="*/ 15669 h 244129"/>
                <a:gd name="connsiteX3" fmla="*/ 135891 w 152698"/>
                <a:gd name="connsiteY3" fmla="*/ 33396 h 244129"/>
                <a:gd name="connsiteX4" fmla="*/ 121211 w 152698"/>
                <a:gd name="connsiteY4" fmla="*/ 69870 h 244129"/>
                <a:gd name="connsiteX5" fmla="*/ 82170 w 152698"/>
                <a:gd name="connsiteY5" fmla="*/ 133377 h 244129"/>
                <a:gd name="connsiteX6" fmla="*/ 15 w 152698"/>
                <a:gd name="connsiteY6" fmla="*/ 244106 h 24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698" h="244129">
                  <a:moveTo>
                    <a:pt x="23" y="244106"/>
                  </a:moveTo>
                  <a:cubicBezTo>
                    <a:pt x="24787" y="245973"/>
                    <a:pt x="152722" y="136511"/>
                    <a:pt x="152699" y="0"/>
                  </a:cubicBezTo>
                  <a:cubicBezTo>
                    <a:pt x="142440" y="9655"/>
                    <a:pt x="150563" y="-3205"/>
                    <a:pt x="141633" y="15669"/>
                  </a:cubicBezTo>
                  <a:cubicBezTo>
                    <a:pt x="140004" y="19112"/>
                    <a:pt x="136832" y="30381"/>
                    <a:pt x="135891" y="33396"/>
                  </a:cubicBezTo>
                  <a:cubicBezTo>
                    <a:pt x="130956" y="49263"/>
                    <a:pt x="128211" y="55863"/>
                    <a:pt x="121211" y="69870"/>
                  </a:cubicBezTo>
                  <a:cubicBezTo>
                    <a:pt x="109387" y="93556"/>
                    <a:pt x="96906" y="113253"/>
                    <a:pt x="82170" y="133377"/>
                  </a:cubicBezTo>
                  <a:cubicBezTo>
                    <a:pt x="55769" y="169472"/>
                    <a:pt x="-1061" y="227234"/>
                    <a:pt x="15" y="244106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E45884F-32A2-6509-7C04-FA12F9B90D16}"/>
                </a:ext>
              </a:extLst>
            </p:cNvPr>
            <p:cNvSpPr/>
            <p:nvPr/>
          </p:nvSpPr>
          <p:spPr>
            <a:xfrm>
              <a:off x="2091918" y="4267990"/>
              <a:ext cx="47494" cy="204046"/>
            </a:xfrm>
            <a:custGeom>
              <a:avLst/>
              <a:gdLst>
                <a:gd name="connsiteX0" fmla="*/ 5188 w 47494"/>
                <a:gd name="connsiteY0" fmla="*/ 47403 h 204046"/>
                <a:gd name="connsiteX1" fmla="*/ 2594 w 47494"/>
                <a:gd name="connsiteY1" fmla="*/ 184468 h 204046"/>
                <a:gd name="connsiteX2" fmla="*/ 5378 w 47494"/>
                <a:gd name="connsiteY2" fmla="*/ 204046 h 204046"/>
                <a:gd name="connsiteX3" fmla="*/ 45147 w 47494"/>
                <a:gd name="connsiteY3" fmla="*/ 24865 h 204046"/>
                <a:gd name="connsiteX4" fmla="*/ 39381 w 47494"/>
                <a:gd name="connsiteY4" fmla="*/ 0 h 204046"/>
                <a:gd name="connsiteX5" fmla="*/ 5180 w 47494"/>
                <a:gd name="connsiteY5" fmla="*/ 47403 h 20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494" h="204046">
                  <a:moveTo>
                    <a:pt x="5188" y="47403"/>
                  </a:moveTo>
                  <a:cubicBezTo>
                    <a:pt x="4128" y="92638"/>
                    <a:pt x="-4090" y="140001"/>
                    <a:pt x="2594" y="184468"/>
                  </a:cubicBezTo>
                  <a:lnTo>
                    <a:pt x="5378" y="204046"/>
                  </a:lnTo>
                  <a:cubicBezTo>
                    <a:pt x="11358" y="104730"/>
                    <a:pt x="42608" y="42307"/>
                    <a:pt x="45147" y="24865"/>
                  </a:cubicBezTo>
                  <a:cubicBezTo>
                    <a:pt x="48745" y="134"/>
                    <a:pt x="49181" y="11602"/>
                    <a:pt x="39381" y="0"/>
                  </a:cubicBezTo>
                  <a:cubicBezTo>
                    <a:pt x="9246" y="6268"/>
                    <a:pt x="24329" y="24619"/>
                    <a:pt x="5180" y="47403"/>
                  </a:cubicBezTo>
                  <a:close/>
                </a:path>
              </a:pathLst>
            </a:custGeom>
            <a:solidFill>
              <a:srgbClr val="DAE251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61C58AC-5401-9BED-72A2-8D2F9C038374}"/>
                </a:ext>
              </a:extLst>
            </p:cNvPr>
            <p:cNvSpPr/>
            <p:nvPr/>
          </p:nvSpPr>
          <p:spPr>
            <a:xfrm>
              <a:off x="4429604" y="-193223"/>
              <a:ext cx="2123515" cy="3805184"/>
            </a:xfrm>
            <a:custGeom>
              <a:avLst/>
              <a:gdLst>
                <a:gd name="connsiteX0" fmla="*/ 67475 w 2123515"/>
                <a:gd name="connsiteY0" fmla="*/ 3805185 h 3805184"/>
                <a:gd name="connsiteX1" fmla="*/ 94549 w 2123515"/>
                <a:gd name="connsiteY1" fmla="*/ 3756650 h 3805184"/>
                <a:gd name="connsiteX2" fmla="*/ 73581 w 2123515"/>
                <a:gd name="connsiteY2" fmla="*/ 3750359 h 3805184"/>
                <a:gd name="connsiteX3" fmla="*/ 54116 w 2123515"/>
                <a:gd name="connsiteY3" fmla="*/ 3748950 h 3805184"/>
                <a:gd name="connsiteX4" fmla="*/ 6462 w 2123515"/>
                <a:gd name="connsiteY4" fmla="*/ 3745848 h 3805184"/>
                <a:gd name="connsiteX5" fmla="*/ 0 w 2123515"/>
                <a:gd name="connsiteY5" fmla="*/ 3746165 h 3805184"/>
                <a:gd name="connsiteX6" fmla="*/ 1527 w 2123515"/>
                <a:gd name="connsiteY6" fmla="*/ 3766606 h 3805184"/>
                <a:gd name="connsiteX7" fmla="*/ 67483 w 2123515"/>
                <a:gd name="connsiteY7" fmla="*/ 3805185 h 3805184"/>
                <a:gd name="connsiteX8" fmla="*/ 1813838 w 2123515"/>
                <a:gd name="connsiteY8" fmla="*/ 237941 h 3805184"/>
                <a:gd name="connsiteX9" fmla="*/ 1864506 w 2123515"/>
                <a:gd name="connsiteY9" fmla="*/ 247983 h 3805184"/>
                <a:gd name="connsiteX10" fmla="*/ 2038055 w 2123515"/>
                <a:gd name="connsiteY10" fmla="*/ 259157 h 3805184"/>
                <a:gd name="connsiteX11" fmla="*/ 2123516 w 2123515"/>
                <a:gd name="connsiteY11" fmla="*/ 98660 h 3805184"/>
                <a:gd name="connsiteX12" fmla="*/ 1941203 w 2123515"/>
                <a:gd name="connsiteY12" fmla="*/ 0 h 3805184"/>
                <a:gd name="connsiteX13" fmla="*/ 1813830 w 2123515"/>
                <a:gd name="connsiteY13" fmla="*/ 237933 h 3805184"/>
                <a:gd name="connsiteX14" fmla="*/ 1637505 w 2123515"/>
                <a:gd name="connsiteY14" fmla="*/ 576678 h 3805184"/>
                <a:gd name="connsiteX15" fmla="*/ 1662744 w 2123515"/>
                <a:gd name="connsiteY15" fmla="*/ 583104 h 3805184"/>
                <a:gd name="connsiteX16" fmla="*/ 1850522 w 2123515"/>
                <a:gd name="connsiteY16" fmla="*/ 600309 h 3805184"/>
                <a:gd name="connsiteX17" fmla="*/ 1901577 w 2123515"/>
                <a:gd name="connsiteY17" fmla="*/ 509357 h 3805184"/>
                <a:gd name="connsiteX18" fmla="*/ 1927844 w 2123515"/>
                <a:gd name="connsiteY18" fmla="*/ 461526 h 3805184"/>
                <a:gd name="connsiteX19" fmla="*/ 1952601 w 2123515"/>
                <a:gd name="connsiteY19" fmla="*/ 414044 h 3805184"/>
                <a:gd name="connsiteX20" fmla="*/ 1733628 w 2123515"/>
                <a:gd name="connsiteY20" fmla="*/ 395304 h 3805184"/>
                <a:gd name="connsiteX21" fmla="*/ 1722405 w 2123515"/>
                <a:gd name="connsiteY21" fmla="*/ 395661 h 3805184"/>
                <a:gd name="connsiteX22" fmla="*/ 1681790 w 2123515"/>
                <a:gd name="connsiteY22" fmla="*/ 488757 h 3805184"/>
                <a:gd name="connsiteX23" fmla="*/ 1637497 w 2123515"/>
                <a:gd name="connsiteY23" fmla="*/ 576670 h 3805184"/>
                <a:gd name="connsiteX24" fmla="*/ 1447307 w 2123515"/>
                <a:gd name="connsiteY24" fmla="*/ 911538 h 3805184"/>
                <a:gd name="connsiteX25" fmla="*/ 1455454 w 2123515"/>
                <a:gd name="connsiteY25" fmla="*/ 917030 h 3805184"/>
                <a:gd name="connsiteX26" fmla="*/ 1663226 w 2123515"/>
                <a:gd name="connsiteY26" fmla="*/ 936648 h 3805184"/>
                <a:gd name="connsiteX27" fmla="*/ 1717050 w 2123515"/>
                <a:gd name="connsiteY27" fmla="*/ 843480 h 3805184"/>
                <a:gd name="connsiteX28" fmla="*/ 1770289 w 2123515"/>
                <a:gd name="connsiteY28" fmla="*/ 750297 h 3805184"/>
                <a:gd name="connsiteX29" fmla="*/ 1570093 w 2123515"/>
                <a:gd name="connsiteY29" fmla="*/ 737730 h 3805184"/>
                <a:gd name="connsiteX30" fmla="*/ 1551023 w 2123515"/>
                <a:gd name="connsiteY30" fmla="*/ 737215 h 3805184"/>
                <a:gd name="connsiteX31" fmla="*/ 1503773 w 2123515"/>
                <a:gd name="connsiteY31" fmla="*/ 829386 h 3805184"/>
                <a:gd name="connsiteX32" fmla="*/ 1447315 w 2123515"/>
                <a:gd name="connsiteY32" fmla="*/ 911530 h 3805184"/>
                <a:gd name="connsiteX33" fmla="*/ 1270611 w 2123515"/>
                <a:gd name="connsiteY33" fmla="*/ 1251700 h 3805184"/>
                <a:gd name="connsiteX34" fmla="*/ 1279746 w 2123515"/>
                <a:gd name="connsiteY34" fmla="*/ 1255348 h 3805184"/>
                <a:gd name="connsiteX35" fmla="*/ 1479720 w 2123515"/>
                <a:gd name="connsiteY35" fmla="*/ 1269862 h 3805184"/>
                <a:gd name="connsiteX36" fmla="*/ 1531250 w 2123515"/>
                <a:gd name="connsiteY36" fmla="*/ 1176314 h 3805184"/>
                <a:gd name="connsiteX37" fmla="*/ 1555674 w 2123515"/>
                <a:gd name="connsiteY37" fmla="*/ 1132346 h 3805184"/>
                <a:gd name="connsiteX38" fmla="*/ 1582266 w 2123515"/>
                <a:gd name="connsiteY38" fmla="*/ 1088116 h 3805184"/>
                <a:gd name="connsiteX39" fmla="*/ 1379808 w 2123515"/>
                <a:gd name="connsiteY39" fmla="*/ 1074924 h 3805184"/>
                <a:gd name="connsiteX40" fmla="*/ 1375125 w 2123515"/>
                <a:gd name="connsiteY40" fmla="*/ 1075494 h 3805184"/>
                <a:gd name="connsiteX41" fmla="*/ 1327970 w 2123515"/>
                <a:gd name="connsiteY41" fmla="*/ 1166802 h 3805184"/>
                <a:gd name="connsiteX42" fmla="*/ 1304233 w 2123515"/>
                <a:gd name="connsiteY42" fmla="*/ 1211142 h 3805184"/>
                <a:gd name="connsiteX43" fmla="*/ 1270611 w 2123515"/>
                <a:gd name="connsiteY43" fmla="*/ 1251692 h 3805184"/>
                <a:gd name="connsiteX44" fmla="*/ 1107352 w 2123515"/>
                <a:gd name="connsiteY44" fmla="*/ 1592534 h 3805184"/>
                <a:gd name="connsiteX45" fmla="*/ 1291697 w 2123515"/>
                <a:gd name="connsiteY45" fmla="*/ 1606549 h 3805184"/>
                <a:gd name="connsiteX46" fmla="*/ 1394251 w 2123515"/>
                <a:gd name="connsiteY46" fmla="*/ 1424645 h 3805184"/>
                <a:gd name="connsiteX47" fmla="*/ 1200944 w 2123515"/>
                <a:gd name="connsiteY47" fmla="*/ 1409475 h 3805184"/>
                <a:gd name="connsiteX48" fmla="*/ 1107352 w 2123515"/>
                <a:gd name="connsiteY48" fmla="*/ 1592534 h 3805184"/>
                <a:gd name="connsiteX49" fmla="*/ 932324 w 2123515"/>
                <a:gd name="connsiteY49" fmla="*/ 1926935 h 3805184"/>
                <a:gd name="connsiteX50" fmla="*/ 971405 w 2123515"/>
                <a:gd name="connsiteY50" fmla="*/ 1934833 h 3805184"/>
                <a:gd name="connsiteX51" fmla="*/ 1101270 w 2123515"/>
                <a:gd name="connsiteY51" fmla="*/ 1945627 h 3805184"/>
                <a:gd name="connsiteX52" fmla="*/ 1206244 w 2123515"/>
                <a:gd name="connsiteY52" fmla="*/ 1760637 h 3805184"/>
                <a:gd name="connsiteX53" fmla="*/ 1027032 w 2123515"/>
                <a:gd name="connsiteY53" fmla="*/ 1749423 h 3805184"/>
                <a:gd name="connsiteX54" fmla="*/ 1018663 w 2123515"/>
                <a:gd name="connsiteY54" fmla="*/ 1746028 h 3805184"/>
                <a:gd name="connsiteX55" fmla="*/ 932324 w 2123515"/>
                <a:gd name="connsiteY55" fmla="*/ 1926935 h 3805184"/>
                <a:gd name="connsiteX56" fmla="*/ 757170 w 2123515"/>
                <a:gd name="connsiteY56" fmla="*/ 2266250 h 3805184"/>
                <a:gd name="connsiteX57" fmla="*/ 777133 w 2123515"/>
                <a:gd name="connsiteY57" fmla="*/ 2271370 h 3805184"/>
                <a:gd name="connsiteX58" fmla="*/ 921362 w 2123515"/>
                <a:gd name="connsiteY58" fmla="*/ 2279949 h 3805184"/>
                <a:gd name="connsiteX59" fmla="*/ 1023915 w 2123515"/>
                <a:gd name="connsiteY59" fmla="*/ 2093059 h 3805184"/>
                <a:gd name="connsiteX60" fmla="*/ 990300 w 2123515"/>
                <a:gd name="connsiteY60" fmla="*/ 2096692 h 3805184"/>
                <a:gd name="connsiteX61" fmla="*/ 949851 w 2123515"/>
                <a:gd name="connsiteY61" fmla="*/ 2093336 h 3805184"/>
                <a:gd name="connsiteX62" fmla="*/ 872418 w 2123515"/>
                <a:gd name="connsiteY62" fmla="*/ 2089783 h 3805184"/>
                <a:gd name="connsiteX63" fmla="*/ 844806 w 2123515"/>
                <a:gd name="connsiteY63" fmla="*/ 2087630 h 3805184"/>
                <a:gd name="connsiteX64" fmla="*/ 757154 w 2123515"/>
                <a:gd name="connsiteY64" fmla="*/ 2266266 h 3805184"/>
                <a:gd name="connsiteX65" fmla="*/ 568308 w 2123515"/>
                <a:gd name="connsiteY65" fmla="*/ 2599907 h 3805184"/>
                <a:gd name="connsiteX66" fmla="*/ 576930 w 2123515"/>
                <a:gd name="connsiteY66" fmla="*/ 2604307 h 3805184"/>
                <a:gd name="connsiteX67" fmla="*/ 654418 w 2123515"/>
                <a:gd name="connsiteY67" fmla="*/ 2610662 h 3805184"/>
                <a:gd name="connsiteX68" fmla="*/ 728917 w 2123515"/>
                <a:gd name="connsiteY68" fmla="*/ 2623980 h 3805184"/>
                <a:gd name="connsiteX69" fmla="*/ 755042 w 2123515"/>
                <a:gd name="connsiteY69" fmla="*/ 2577282 h 3805184"/>
                <a:gd name="connsiteX70" fmla="*/ 780819 w 2123515"/>
                <a:gd name="connsiteY70" fmla="*/ 2528969 h 3805184"/>
                <a:gd name="connsiteX71" fmla="*/ 835892 w 2123515"/>
                <a:gd name="connsiteY71" fmla="*/ 2434440 h 3805184"/>
                <a:gd name="connsiteX72" fmla="*/ 679547 w 2123515"/>
                <a:gd name="connsiteY72" fmla="*/ 2423194 h 3805184"/>
                <a:gd name="connsiteX73" fmla="*/ 671535 w 2123515"/>
                <a:gd name="connsiteY73" fmla="*/ 2423503 h 3805184"/>
                <a:gd name="connsiteX74" fmla="*/ 623730 w 2123515"/>
                <a:gd name="connsiteY74" fmla="*/ 2520137 h 3805184"/>
                <a:gd name="connsiteX75" fmla="*/ 568293 w 2123515"/>
                <a:gd name="connsiteY75" fmla="*/ 2599907 h 3805184"/>
                <a:gd name="connsiteX76" fmla="*/ 365305 w 2123515"/>
                <a:gd name="connsiteY76" fmla="*/ 2946503 h 3805184"/>
                <a:gd name="connsiteX77" fmla="*/ 397338 w 2123515"/>
                <a:gd name="connsiteY77" fmla="*/ 2955398 h 3805184"/>
                <a:gd name="connsiteX78" fmla="*/ 539637 w 2123515"/>
                <a:gd name="connsiteY78" fmla="*/ 2960518 h 3805184"/>
                <a:gd name="connsiteX79" fmla="*/ 596616 w 2123515"/>
                <a:gd name="connsiteY79" fmla="*/ 2864287 h 3805184"/>
                <a:gd name="connsiteX80" fmla="*/ 622694 w 2123515"/>
                <a:gd name="connsiteY80" fmla="*/ 2815397 h 3805184"/>
                <a:gd name="connsiteX81" fmla="*/ 647885 w 2123515"/>
                <a:gd name="connsiteY81" fmla="*/ 2769529 h 3805184"/>
                <a:gd name="connsiteX82" fmla="*/ 498911 w 2123515"/>
                <a:gd name="connsiteY82" fmla="*/ 2761046 h 3805184"/>
                <a:gd name="connsiteX83" fmla="*/ 403152 w 2123515"/>
                <a:gd name="connsiteY83" fmla="*/ 2951916 h 3805184"/>
                <a:gd name="connsiteX84" fmla="*/ 365297 w 2123515"/>
                <a:gd name="connsiteY84" fmla="*/ 2946511 h 3805184"/>
                <a:gd name="connsiteX85" fmla="*/ 224667 w 2123515"/>
                <a:gd name="connsiteY85" fmla="*/ 3296913 h 3805184"/>
                <a:gd name="connsiteX86" fmla="*/ 351630 w 2123515"/>
                <a:gd name="connsiteY86" fmla="*/ 3303252 h 3805184"/>
                <a:gd name="connsiteX87" fmla="*/ 384359 w 2123515"/>
                <a:gd name="connsiteY87" fmla="*/ 3243954 h 3805184"/>
                <a:gd name="connsiteX88" fmla="*/ 448528 w 2123515"/>
                <a:gd name="connsiteY88" fmla="*/ 3120287 h 3805184"/>
                <a:gd name="connsiteX89" fmla="*/ 321107 w 2123515"/>
                <a:gd name="connsiteY89" fmla="*/ 3111068 h 3805184"/>
                <a:gd name="connsiteX90" fmla="*/ 312272 w 2123515"/>
                <a:gd name="connsiteY90" fmla="*/ 3110704 h 3805184"/>
                <a:gd name="connsiteX91" fmla="*/ 224667 w 2123515"/>
                <a:gd name="connsiteY91" fmla="*/ 3296905 h 3805184"/>
                <a:gd name="connsiteX92" fmla="*/ 78327 w 2123515"/>
                <a:gd name="connsiteY92" fmla="*/ 3587717 h 3805184"/>
                <a:gd name="connsiteX93" fmla="*/ 96519 w 2123515"/>
                <a:gd name="connsiteY93" fmla="*/ 3592782 h 3805184"/>
                <a:gd name="connsiteX94" fmla="*/ 186765 w 2123515"/>
                <a:gd name="connsiteY94" fmla="*/ 3599390 h 3805184"/>
                <a:gd name="connsiteX95" fmla="*/ 257318 w 2123515"/>
                <a:gd name="connsiteY95" fmla="*/ 3471410 h 3805184"/>
                <a:gd name="connsiteX96" fmla="*/ 230465 w 2123515"/>
                <a:gd name="connsiteY96" fmla="*/ 3457220 h 3805184"/>
                <a:gd name="connsiteX97" fmla="*/ 203549 w 2123515"/>
                <a:gd name="connsiteY97" fmla="*/ 3455883 h 3805184"/>
                <a:gd name="connsiteX98" fmla="*/ 146783 w 2123515"/>
                <a:gd name="connsiteY98" fmla="*/ 3451285 h 3805184"/>
                <a:gd name="connsiteX99" fmla="*/ 139768 w 2123515"/>
                <a:gd name="connsiteY99" fmla="*/ 3450977 h 3805184"/>
                <a:gd name="connsiteX100" fmla="*/ 78319 w 2123515"/>
                <a:gd name="connsiteY100" fmla="*/ 3587725 h 3805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123515" h="3805184">
                  <a:moveTo>
                    <a:pt x="67475" y="3805185"/>
                  </a:moveTo>
                  <a:lnTo>
                    <a:pt x="94549" y="3756650"/>
                  </a:lnTo>
                  <a:cubicBezTo>
                    <a:pt x="82978" y="3749615"/>
                    <a:pt x="92509" y="3753145"/>
                    <a:pt x="73581" y="3750359"/>
                  </a:cubicBezTo>
                  <a:cubicBezTo>
                    <a:pt x="69872" y="3749813"/>
                    <a:pt x="58324" y="3749251"/>
                    <a:pt x="54116" y="3748950"/>
                  </a:cubicBezTo>
                  <a:cubicBezTo>
                    <a:pt x="38187" y="3747843"/>
                    <a:pt x="22392" y="3746545"/>
                    <a:pt x="6462" y="3745848"/>
                  </a:cubicBezTo>
                  <a:lnTo>
                    <a:pt x="0" y="3746165"/>
                  </a:lnTo>
                  <a:lnTo>
                    <a:pt x="1527" y="3766606"/>
                  </a:lnTo>
                  <a:cubicBezTo>
                    <a:pt x="18160" y="3776166"/>
                    <a:pt x="45772" y="3797786"/>
                    <a:pt x="67483" y="3805185"/>
                  </a:cubicBezTo>
                  <a:close/>
                  <a:moveTo>
                    <a:pt x="1813838" y="237941"/>
                  </a:moveTo>
                  <a:lnTo>
                    <a:pt x="1864506" y="247983"/>
                  </a:lnTo>
                  <a:lnTo>
                    <a:pt x="2038055" y="259157"/>
                  </a:lnTo>
                  <a:cubicBezTo>
                    <a:pt x="2053858" y="238938"/>
                    <a:pt x="2121191" y="126619"/>
                    <a:pt x="2123516" y="98660"/>
                  </a:cubicBezTo>
                  <a:cubicBezTo>
                    <a:pt x="2095778" y="91253"/>
                    <a:pt x="1980450" y="14917"/>
                    <a:pt x="1941203" y="0"/>
                  </a:cubicBezTo>
                  <a:lnTo>
                    <a:pt x="1813830" y="237933"/>
                  </a:lnTo>
                  <a:close/>
                  <a:moveTo>
                    <a:pt x="1637505" y="576678"/>
                  </a:moveTo>
                  <a:lnTo>
                    <a:pt x="1662744" y="583104"/>
                  </a:lnTo>
                  <a:cubicBezTo>
                    <a:pt x="1704118" y="582155"/>
                    <a:pt x="1821534" y="584544"/>
                    <a:pt x="1850522" y="600309"/>
                  </a:cubicBezTo>
                  <a:cubicBezTo>
                    <a:pt x="1871869" y="573893"/>
                    <a:pt x="1883828" y="539919"/>
                    <a:pt x="1901577" y="509357"/>
                  </a:cubicBezTo>
                  <a:cubicBezTo>
                    <a:pt x="1911282" y="492651"/>
                    <a:pt x="1917689" y="481643"/>
                    <a:pt x="1927844" y="461526"/>
                  </a:cubicBezTo>
                  <a:cubicBezTo>
                    <a:pt x="1937874" y="441655"/>
                    <a:pt x="1947238" y="433512"/>
                    <a:pt x="1952601" y="414044"/>
                  </a:cubicBezTo>
                  <a:lnTo>
                    <a:pt x="1733628" y="395304"/>
                  </a:lnTo>
                  <a:lnTo>
                    <a:pt x="1722405" y="395661"/>
                  </a:lnTo>
                  <a:cubicBezTo>
                    <a:pt x="1725917" y="423715"/>
                    <a:pt x="1695046" y="462895"/>
                    <a:pt x="1681790" y="488757"/>
                  </a:cubicBezTo>
                  <a:cubicBezTo>
                    <a:pt x="1668186" y="515284"/>
                    <a:pt x="1649219" y="548323"/>
                    <a:pt x="1637497" y="576670"/>
                  </a:cubicBezTo>
                  <a:close/>
                  <a:moveTo>
                    <a:pt x="1447307" y="911538"/>
                  </a:moveTo>
                  <a:lnTo>
                    <a:pt x="1455454" y="917030"/>
                  </a:lnTo>
                  <a:cubicBezTo>
                    <a:pt x="1506224" y="922150"/>
                    <a:pt x="1626986" y="919096"/>
                    <a:pt x="1663226" y="936648"/>
                  </a:cubicBezTo>
                  <a:cubicBezTo>
                    <a:pt x="1681276" y="911451"/>
                    <a:pt x="1700670" y="873473"/>
                    <a:pt x="1717050" y="843480"/>
                  </a:cubicBezTo>
                  <a:cubicBezTo>
                    <a:pt x="1734760" y="811066"/>
                    <a:pt x="1751535" y="779221"/>
                    <a:pt x="1770289" y="750297"/>
                  </a:cubicBezTo>
                  <a:lnTo>
                    <a:pt x="1570093" y="737730"/>
                  </a:lnTo>
                  <a:lnTo>
                    <a:pt x="1551023" y="737215"/>
                  </a:lnTo>
                  <a:cubicBezTo>
                    <a:pt x="1539547" y="766828"/>
                    <a:pt x="1520754" y="797676"/>
                    <a:pt x="1503773" y="829386"/>
                  </a:cubicBezTo>
                  <a:cubicBezTo>
                    <a:pt x="1489338" y="856332"/>
                    <a:pt x="1477687" y="903498"/>
                    <a:pt x="1447315" y="911530"/>
                  </a:cubicBezTo>
                  <a:close/>
                  <a:moveTo>
                    <a:pt x="1270611" y="1251700"/>
                  </a:moveTo>
                  <a:lnTo>
                    <a:pt x="1279746" y="1255348"/>
                  </a:lnTo>
                  <a:lnTo>
                    <a:pt x="1479720" y="1269862"/>
                  </a:lnTo>
                  <a:cubicBezTo>
                    <a:pt x="1499430" y="1239679"/>
                    <a:pt x="1513849" y="1206441"/>
                    <a:pt x="1531250" y="1176314"/>
                  </a:cubicBezTo>
                  <a:cubicBezTo>
                    <a:pt x="1540100" y="1161001"/>
                    <a:pt x="1545977" y="1150587"/>
                    <a:pt x="1555674" y="1132346"/>
                  </a:cubicBezTo>
                  <a:cubicBezTo>
                    <a:pt x="1561891" y="1120649"/>
                    <a:pt x="1575883" y="1096077"/>
                    <a:pt x="1582266" y="1088116"/>
                  </a:cubicBezTo>
                  <a:lnTo>
                    <a:pt x="1379808" y="1074924"/>
                  </a:lnTo>
                  <a:lnTo>
                    <a:pt x="1375125" y="1075494"/>
                  </a:lnTo>
                  <a:cubicBezTo>
                    <a:pt x="1358492" y="1106088"/>
                    <a:pt x="1345521" y="1134403"/>
                    <a:pt x="1327970" y="1166802"/>
                  </a:cubicBezTo>
                  <a:cubicBezTo>
                    <a:pt x="1319396" y="1182613"/>
                    <a:pt x="1312499" y="1194571"/>
                    <a:pt x="1304233" y="1211142"/>
                  </a:cubicBezTo>
                  <a:cubicBezTo>
                    <a:pt x="1293580" y="1232509"/>
                    <a:pt x="1293413" y="1248273"/>
                    <a:pt x="1270611" y="1251692"/>
                  </a:cubicBezTo>
                  <a:close/>
                  <a:moveTo>
                    <a:pt x="1107352" y="1592534"/>
                  </a:moveTo>
                  <a:lnTo>
                    <a:pt x="1291697" y="1606549"/>
                  </a:lnTo>
                  <a:cubicBezTo>
                    <a:pt x="1311138" y="1585523"/>
                    <a:pt x="1374683" y="1448307"/>
                    <a:pt x="1394251" y="1424645"/>
                  </a:cubicBezTo>
                  <a:lnTo>
                    <a:pt x="1200944" y="1409475"/>
                  </a:lnTo>
                  <a:lnTo>
                    <a:pt x="1107352" y="1592534"/>
                  </a:lnTo>
                  <a:close/>
                  <a:moveTo>
                    <a:pt x="932324" y="1926935"/>
                  </a:moveTo>
                  <a:lnTo>
                    <a:pt x="971405" y="1934833"/>
                  </a:lnTo>
                  <a:lnTo>
                    <a:pt x="1101270" y="1945627"/>
                  </a:lnTo>
                  <a:cubicBezTo>
                    <a:pt x="1116456" y="1932704"/>
                    <a:pt x="1200746" y="1778031"/>
                    <a:pt x="1206244" y="1760637"/>
                  </a:cubicBezTo>
                  <a:lnTo>
                    <a:pt x="1027032" y="1749423"/>
                  </a:lnTo>
                  <a:lnTo>
                    <a:pt x="1018663" y="1746028"/>
                  </a:lnTo>
                  <a:cubicBezTo>
                    <a:pt x="1017873" y="1779954"/>
                    <a:pt x="950191" y="1890160"/>
                    <a:pt x="932324" y="1926935"/>
                  </a:cubicBezTo>
                  <a:close/>
                  <a:moveTo>
                    <a:pt x="757170" y="2266250"/>
                  </a:moveTo>
                  <a:lnTo>
                    <a:pt x="777133" y="2271370"/>
                  </a:lnTo>
                  <a:lnTo>
                    <a:pt x="921362" y="2279949"/>
                  </a:lnTo>
                  <a:lnTo>
                    <a:pt x="1023915" y="2093059"/>
                  </a:lnTo>
                  <a:cubicBezTo>
                    <a:pt x="1010256" y="2100751"/>
                    <a:pt x="1009750" y="2097633"/>
                    <a:pt x="990300" y="2096692"/>
                  </a:cubicBezTo>
                  <a:cubicBezTo>
                    <a:pt x="977432" y="2096066"/>
                    <a:pt x="962910" y="2094373"/>
                    <a:pt x="949851" y="2093336"/>
                  </a:cubicBezTo>
                  <a:cubicBezTo>
                    <a:pt x="923616" y="2091231"/>
                    <a:pt x="899097" y="2088081"/>
                    <a:pt x="872418" y="2089783"/>
                  </a:cubicBezTo>
                  <a:lnTo>
                    <a:pt x="844806" y="2087630"/>
                  </a:lnTo>
                  <a:lnTo>
                    <a:pt x="757154" y="2266266"/>
                  </a:lnTo>
                  <a:close/>
                  <a:moveTo>
                    <a:pt x="568308" y="2599907"/>
                  </a:moveTo>
                  <a:lnTo>
                    <a:pt x="576930" y="2604307"/>
                  </a:lnTo>
                  <a:cubicBezTo>
                    <a:pt x="602738" y="2607140"/>
                    <a:pt x="629100" y="2608826"/>
                    <a:pt x="654418" y="2610662"/>
                  </a:cubicBezTo>
                  <a:cubicBezTo>
                    <a:pt x="676754" y="2612284"/>
                    <a:pt x="715993" y="2608034"/>
                    <a:pt x="728917" y="2623980"/>
                  </a:cubicBezTo>
                  <a:cubicBezTo>
                    <a:pt x="738852" y="2609949"/>
                    <a:pt x="745219" y="2593465"/>
                    <a:pt x="755042" y="2577282"/>
                  </a:cubicBezTo>
                  <a:cubicBezTo>
                    <a:pt x="765554" y="2559959"/>
                    <a:pt x="771288" y="2548254"/>
                    <a:pt x="780819" y="2528969"/>
                  </a:cubicBezTo>
                  <a:cubicBezTo>
                    <a:pt x="790263" y="2509857"/>
                    <a:pt x="824859" y="2442923"/>
                    <a:pt x="835892" y="2434440"/>
                  </a:cubicBezTo>
                  <a:lnTo>
                    <a:pt x="679547" y="2423194"/>
                  </a:lnTo>
                  <a:lnTo>
                    <a:pt x="671535" y="2423503"/>
                  </a:lnTo>
                  <a:cubicBezTo>
                    <a:pt x="659425" y="2455118"/>
                    <a:pt x="639667" y="2490358"/>
                    <a:pt x="623730" y="2520137"/>
                  </a:cubicBezTo>
                  <a:cubicBezTo>
                    <a:pt x="609778" y="2546197"/>
                    <a:pt x="598514" y="2590782"/>
                    <a:pt x="568293" y="2599907"/>
                  </a:cubicBezTo>
                  <a:close/>
                  <a:moveTo>
                    <a:pt x="365305" y="2946503"/>
                  </a:moveTo>
                  <a:cubicBezTo>
                    <a:pt x="377011" y="2955714"/>
                    <a:pt x="378822" y="2953206"/>
                    <a:pt x="397338" y="2955398"/>
                  </a:cubicBezTo>
                  <a:cubicBezTo>
                    <a:pt x="443284" y="2954883"/>
                    <a:pt x="494956" y="2968716"/>
                    <a:pt x="539637" y="2960518"/>
                  </a:cubicBezTo>
                  <a:cubicBezTo>
                    <a:pt x="549666" y="2938399"/>
                    <a:pt x="580845" y="2877567"/>
                    <a:pt x="596616" y="2864287"/>
                  </a:cubicBezTo>
                  <a:cubicBezTo>
                    <a:pt x="605870" y="2845192"/>
                    <a:pt x="611320" y="2834453"/>
                    <a:pt x="622694" y="2815397"/>
                  </a:cubicBezTo>
                  <a:cubicBezTo>
                    <a:pt x="632620" y="2798786"/>
                    <a:pt x="637437" y="2783069"/>
                    <a:pt x="647885" y="2769529"/>
                  </a:cubicBezTo>
                  <a:lnTo>
                    <a:pt x="498911" y="2761046"/>
                  </a:lnTo>
                  <a:lnTo>
                    <a:pt x="403152" y="2951916"/>
                  </a:lnTo>
                  <a:lnTo>
                    <a:pt x="365297" y="2946511"/>
                  </a:lnTo>
                  <a:close/>
                  <a:moveTo>
                    <a:pt x="224667" y="3296913"/>
                  </a:moveTo>
                  <a:lnTo>
                    <a:pt x="351630" y="3303252"/>
                  </a:lnTo>
                  <a:lnTo>
                    <a:pt x="384359" y="3243954"/>
                  </a:lnTo>
                  <a:lnTo>
                    <a:pt x="448528" y="3120287"/>
                  </a:lnTo>
                  <a:lnTo>
                    <a:pt x="321107" y="3111068"/>
                  </a:lnTo>
                  <a:lnTo>
                    <a:pt x="312272" y="3110704"/>
                  </a:lnTo>
                  <a:cubicBezTo>
                    <a:pt x="314961" y="3132150"/>
                    <a:pt x="238896" y="3262061"/>
                    <a:pt x="224667" y="3296905"/>
                  </a:cubicBezTo>
                  <a:close/>
                  <a:moveTo>
                    <a:pt x="78327" y="3587717"/>
                  </a:moveTo>
                  <a:lnTo>
                    <a:pt x="96519" y="3592782"/>
                  </a:lnTo>
                  <a:lnTo>
                    <a:pt x="186765" y="3599390"/>
                  </a:lnTo>
                  <a:lnTo>
                    <a:pt x="257318" y="3471410"/>
                  </a:lnTo>
                  <a:cubicBezTo>
                    <a:pt x="244330" y="3454886"/>
                    <a:pt x="276142" y="3465031"/>
                    <a:pt x="230465" y="3457220"/>
                  </a:cubicBezTo>
                  <a:cubicBezTo>
                    <a:pt x="227380" y="3456690"/>
                    <a:pt x="208382" y="3456152"/>
                    <a:pt x="203549" y="3455883"/>
                  </a:cubicBezTo>
                  <a:cubicBezTo>
                    <a:pt x="184242" y="3454767"/>
                    <a:pt x="166019" y="3453153"/>
                    <a:pt x="146783" y="3451285"/>
                  </a:cubicBezTo>
                  <a:lnTo>
                    <a:pt x="139768" y="3450977"/>
                  </a:lnTo>
                  <a:cubicBezTo>
                    <a:pt x="136509" y="3482766"/>
                    <a:pt x="89566" y="3550143"/>
                    <a:pt x="78319" y="3587725"/>
                  </a:cubicBezTo>
                  <a:close/>
                </a:path>
              </a:pathLst>
            </a:custGeom>
            <a:solidFill>
              <a:srgbClr val="EA5B3E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CF71CC5-9E10-545C-7096-04706E4C4FA9}"/>
                </a:ext>
              </a:extLst>
            </p:cNvPr>
            <p:cNvSpPr/>
            <p:nvPr/>
          </p:nvSpPr>
          <p:spPr>
            <a:xfrm>
              <a:off x="2736306" y="1947238"/>
              <a:ext cx="99500" cy="191875"/>
            </a:xfrm>
            <a:custGeom>
              <a:avLst/>
              <a:gdLst>
                <a:gd name="connsiteX0" fmla="*/ 0 w 99500"/>
                <a:gd name="connsiteY0" fmla="*/ 191875 h 191875"/>
                <a:gd name="connsiteX1" fmla="*/ 99501 w 99500"/>
                <a:gd name="connsiteY1" fmla="*/ 0 h 191875"/>
                <a:gd name="connsiteX2" fmla="*/ 90088 w 99500"/>
                <a:gd name="connsiteY2" fmla="*/ 9552 h 191875"/>
                <a:gd name="connsiteX3" fmla="*/ 83555 w 99500"/>
                <a:gd name="connsiteY3" fmla="*/ 20409 h 191875"/>
                <a:gd name="connsiteX4" fmla="*/ 8 w 99500"/>
                <a:gd name="connsiteY4" fmla="*/ 191867 h 19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00" h="191875">
                  <a:moveTo>
                    <a:pt x="0" y="191875"/>
                  </a:moveTo>
                  <a:cubicBezTo>
                    <a:pt x="37625" y="169931"/>
                    <a:pt x="81696" y="52927"/>
                    <a:pt x="99501" y="0"/>
                  </a:cubicBezTo>
                  <a:cubicBezTo>
                    <a:pt x="92952" y="5650"/>
                    <a:pt x="95997" y="1464"/>
                    <a:pt x="90088" y="9552"/>
                  </a:cubicBezTo>
                  <a:cubicBezTo>
                    <a:pt x="87217" y="13477"/>
                    <a:pt x="85968" y="15915"/>
                    <a:pt x="83555" y="20409"/>
                  </a:cubicBezTo>
                  <a:cubicBezTo>
                    <a:pt x="57066" y="69941"/>
                    <a:pt x="39642" y="128344"/>
                    <a:pt x="8" y="191867"/>
                  </a:cubicBezTo>
                  <a:close/>
                </a:path>
              </a:pathLst>
            </a:custGeom>
            <a:solidFill>
              <a:srgbClr val="FFD2CC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3F87FC6-58B9-D8A4-27D5-778E9660D192}"/>
                </a:ext>
              </a:extLst>
            </p:cNvPr>
            <p:cNvSpPr/>
            <p:nvPr/>
          </p:nvSpPr>
          <p:spPr>
            <a:xfrm>
              <a:off x="4750601" y="5895184"/>
              <a:ext cx="35940" cy="80476"/>
            </a:xfrm>
            <a:custGeom>
              <a:avLst/>
              <a:gdLst>
                <a:gd name="connsiteX0" fmla="*/ 0 w 35940"/>
                <a:gd name="connsiteY0" fmla="*/ 12498 h 80476"/>
                <a:gd name="connsiteX1" fmla="*/ 8376 w 35940"/>
                <a:gd name="connsiteY1" fmla="*/ 80477 h 80476"/>
                <a:gd name="connsiteX2" fmla="*/ 19331 w 35940"/>
                <a:gd name="connsiteY2" fmla="*/ 41256 h 80476"/>
                <a:gd name="connsiteX3" fmla="*/ 35940 w 35940"/>
                <a:gd name="connsiteY3" fmla="*/ 1371 h 80476"/>
                <a:gd name="connsiteX4" fmla="*/ 33172 w 35940"/>
                <a:gd name="connsiteY4" fmla="*/ 319 h 80476"/>
                <a:gd name="connsiteX5" fmla="*/ 20185 w 35940"/>
                <a:gd name="connsiteY5" fmla="*/ 2163 h 80476"/>
                <a:gd name="connsiteX6" fmla="*/ 0 w 35940"/>
                <a:gd name="connsiteY6" fmla="*/ 12506 h 8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40" h="80476">
                  <a:moveTo>
                    <a:pt x="0" y="12498"/>
                  </a:moveTo>
                  <a:lnTo>
                    <a:pt x="8376" y="80477"/>
                  </a:lnTo>
                  <a:cubicBezTo>
                    <a:pt x="10947" y="69761"/>
                    <a:pt x="15218" y="51885"/>
                    <a:pt x="19331" y="41256"/>
                  </a:cubicBezTo>
                  <a:cubicBezTo>
                    <a:pt x="28150" y="18409"/>
                    <a:pt x="30420" y="31158"/>
                    <a:pt x="35940" y="1371"/>
                  </a:cubicBezTo>
                  <a:cubicBezTo>
                    <a:pt x="35047" y="944"/>
                    <a:pt x="33504" y="-679"/>
                    <a:pt x="33172" y="319"/>
                  </a:cubicBezTo>
                  <a:lnTo>
                    <a:pt x="20185" y="2163"/>
                  </a:lnTo>
                  <a:cubicBezTo>
                    <a:pt x="14609" y="4426"/>
                    <a:pt x="6676" y="9784"/>
                    <a:pt x="0" y="12506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0FE4B6C-BADD-F5A2-98AD-1ABF7D2F31EB}"/>
                </a:ext>
              </a:extLst>
            </p:cNvPr>
            <p:cNvSpPr/>
            <p:nvPr/>
          </p:nvSpPr>
          <p:spPr>
            <a:xfrm>
              <a:off x="2599552" y="2158249"/>
              <a:ext cx="51395" cy="55102"/>
            </a:xfrm>
            <a:custGeom>
              <a:avLst/>
              <a:gdLst>
                <a:gd name="connsiteX0" fmla="*/ 8 w 51395"/>
                <a:gd name="connsiteY0" fmla="*/ 55103 h 55102"/>
                <a:gd name="connsiteX1" fmla="*/ 51396 w 51395"/>
                <a:gd name="connsiteY1" fmla="*/ 51273 h 55102"/>
                <a:gd name="connsiteX2" fmla="*/ 27074 w 51395"/>
                <a:gd name="connsiteY2" fmla="*/ 33522 h 55102"/>
                <a:gd name="connsiteX3" fmla="*/ 28608 w 51395"/>
                <a:gd name="connsiteY3" fmla="*/ 0 h 55102"/>
                <a:gd name="connsiteX4" fmla="*/ 16657 w 51395"/>
                <a:gd name="connsiteY4" fmla="*/ 28608 h 55102"/>
                <a:gd name="connsiteX5" fmla="*/ 0 w 51395"/>
                <a:gd name="connsiteY5" fmla="*/ 55103 h 55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95" h="55102">
                  <a:moveTo>
                    <a:pt x="8" y="55103"/>
                  </a:moveTo>
                  <a:lnTo>
                    <a:pt x="51396" y="51273"/>
                  </a:lnTo>
                  <a:cubicBezTo>
                    <a:pt x="42671" y="43478"/>
                    <a:pt x="36312" y="40099"/>
                    <a:pt x="27074" y="33522"/>
                  </a:cubicBezTo>
                  <a:lnTo>
                    <a:pt x="28608" y="0"/>
                  </a:lnTo>
                  <a:cubicBezTo>
                    <a:pt x="15463" y="16136"/>
                    <a:pt x="23847" y="11269"/>
                    <a:pt x="16657" y="28608"/>
                  </a:cubicBezTo>
                  <a:cubicBezTo>
                    <a:pt x="12529" y="38555"/>
                    <a:pt x="5584" y="44641"/>
                    <a:pt x="0" y="55103"/>
                  </a:cubicBezTo>
                  <a:close/>
                </a:path>
              </a:pathLst>
            </a:custGeom>
            <a:solidFill>
              <a:srgbClr val="FEABA0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84698BD-2DA5-977A-5F7E-1C76C19402D2}"/>
                </a:ext>
              </a:extLst>
            </p:cNvPr>
            <p:cNvSpPr/>
            <p:nvPr/>
          </p:nvSpPr>
          <p:spPr>
            <a:xfrm>
              <a:off x="3051537" y="6019100"/>
              <a:ext cx="24432" cy="27492"/>
            </a:xfrm>
            <a:custGeom>
              <a:avLst/>
              <a:gdLst>
                <a:gd name="connsiteX0" fmla="*/ 0 w 24432"/>
                <a:gd name="connsiteY0" fmla="*/ 9938 h 27492"/>
                <a:gd name="connsiteX1" fmla="*/ 6130 w 24432"/>
                <a:gd name="connsiteY1" fmla="*/ 23462 h 27492"/>
                <a:gd name="connsiteX2" fmla="*/ 21949 w 24432"/>
                <a:gd name="connsiteY2" fmla="*/ 20693 h 27492"/>
                <a:gd name="connsiteX3" fmla="*/ 24432 w 24432"/>
                <a:gd name="connsiteY3" fmla="*/ 7042 h 27492"/>
                <a:gd name="connsiteX4" fmla="*/ 0 w 24432"/>
                <a:gd name="connsiteY4" fmla="*/ 9938 h 2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32" h="27492">
                  <a:moveTo>
                    <a:pt x="0" y="9938"/>
                  </a:moveTo>
                  <a:cubicBezTo>
                    <a:pt x="1012" y="15272"/>
                    <a:pt x="-253" y="20479"/>
                    <a:pt x="6130" y="23462"/>
                  </a:cubicBezTo>
                  <a:cubicBezTo>
                    <a:pt x="28165" y="33750"/>
                    <a:pt x="21079" y="21152"/>
                    <a:pt x="21949" y="20693"/>
                  </a:cubicBezTo>
                  <a:lnTo>
                    <a:pt x="24432" y="7042"/>
                  </a:lnTo>
                  <a:cubicBezTo>
                    <a:pt x="23776" y="6780"/>
                    <a:pt x="14348" y="-10432"/>
                    <a:pt x="0" y="9938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A5B56CE-62B1-649C-DB1B-BD2B9685A02C}"/>
                </a:ext>
              </a:extLst>
            </p:cNvPr>
            <p:cNvSpPr/>
            <p:nvPr/>
          </p:nvSpPr>
          <p:spPr>
            <a:xfrm>
              <a:off x="2967464" y="5710876"/>
              <a:ext cx="25095" cy="26273"/>
            </a:xfrm>
            <a:custGeom>
              <a:avLst/>
              <a:gdLst>
                <a:gd name="connsiteX0" fmla="*/ 3689 w 25095"/>
                <a:gd name="connsiteY0" fmla="*/ 24303 h 26273"/>
                <a:gd name="connsiteX1" fmla="*/ 20496 w 25095"/>
                <a:gd name="connsiteY1" fmla="*/ 26274 h 26273"/>
                <a:gd name="connsiteX2" fmla="*/ 8696 w 25095"/>
                <a:gd name="connsiteY2" fmla="*/ 0 h 26273"/>
                <a:gd name="connsiteX3" fmla="*/ 3689 w 25095"/>
                <a:gd name="connsiteY3" fmla="*/ 24303 h 2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95" h="26273">
                  <a:moveTo>
                    <a:pt x="3689" y="24303"/>
                  </a:moveTo>
                  <a:lnTo>
                    <a:pt x="20496" y="26274"/>
                  </a:lnTo>
                  <a:cubicBezTo>
                    <a:pt x="27560" y="5904"/>
                    <a:pt x="28485" y="6046"/>
                    <a:pt x="8696" y="0"/>
                  </a:cubicBezTo>
                  <a:cubicBezTo>
                    <a:pt x="-1389" y="10676"/>
                    <a:pt x="-2204" y="364"/>
                    <a:pt x="3689" y="24303"/>
                  </a:cubicBezTo>
                  <a:close/>
                </a:path>
              </a:pathLst>
            </a:custGeom>
            <a:solidFill>
              <a:srgbClr val="C4D70D"/>
            </a:solidFill>
            <a:ln w="7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F3D5A27A-9B40-6684-8F06-A345E5F82CEB}"/>
              </a:ext>
            </a:extLst>
          </p:cNvPr>
          <p:cNvGrpSpPr/>
          <p:nvPr/>
        </p:nvGrpSpPr>
        <p:grpSpPr>
          <a:xfrm>
            <a:off x="1468193" y="2064226"/>
            <a:ext cx="3961547" cy="791122"/>
            <a:chOff x="-94765" y="1931934"/>
            <a:chExt cx="3961547" cy="791122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0C448CB8-B4F0-93E6-5900-C43873DBE0C6}"/>
                </a:ext>
              </a:extLst>
            </p:cNvPr>
            <p:cNvSpPr txBox="1"/>
            <p:nvPr/>
          </p:nvSpPr>
          <p:spPr>
            <a:xfrm>
              <a:off x="-94765" y="2190603"/>
              <a:ext cx="39615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7F5CE0EF-72E9-454F-F8D5-168BB533E8C8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2" name="椭圆 101">
            <a:extLst>
              <a:ext uri="{FF2B5EF4-FFF2-40B4-BE49-F238E27FC236}">
                <a16:creationId xmlns:a16="http://schemas.microsoft.com/office/drawing/2014/main" id="{38EC4035-EA3D-57B9-9E87-107CB1A6442F}"/>
              </a:ext>
            </a:extLst>
          </p:cNvPr>
          <p:cNvSpPr/>
          <p:nvPr/>
        </p:nvSpPr>
        <p:spPr>
          <a:xfrm>
            <a:off x="982663" y="3050903"/>
            <a:ext cx="400111" cy="400111"/>
          </a:xfrm>
          <a:prstGeom prst="ellipse">
            <a:avLst/>
          </a:prstGeom>
          <a:solidFill>
            <a:srgbClr val="68C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DD8AD154-D6A6-27F8-4FB9-D2459BE6D850}"/>
              </a:ext>
            </a:extLst>
          </p:cNvPr>
          <p:cNvGrpSpPr/>
          <p:nvPr/>
        </p:nvGrpSpPr>
        <p:grpSpPr>
          <a:xfrm>
            <a:off x="1468193" y="2998293"/>
            <a:ext cx="3961547" cy="791122"/>
            <a:chOff x="-94765" y="1931934"/>
            <a:chExt cx="3961547" cy="791122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CABBB732-6BE5-F295-8489-BD974B95A988}"/>
                </a:ext>
              </a:extLst>
            </p:cNvPr>
            <p:cNvSpPr txBox="1"/>
            <p:nvPr/>
          </p:nvSpPr>
          <p:spPr>
            <a:xfrm>
              <a:off x="-94765" y="2190603"/>
              <a:ext cx="39615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321CE9BE-286B-2AE4-5999-38C89607F8CA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6" name="椭圆 105">
            <a:extLst>
              <a:ext uri="{FF2B5EF4-FFF2-40B4-BE49-F238E27FC236}">
                <a16:creationId xmlns:a16="http://schemas.microsoft.com/office/drawing/2014/main" id="{6C619AEA-AD7B-510D-3414-6A67770108B9}"/>
              </a:ext>
            </a:extLst>
          </p:cNvPr>
          <p:cNvSpPr/>
          <p:nvPr/>
        </p:nvSpPr>
        <p:spPr>
          <a:xfrm>
            <a:off x="982663" y="3984970"/>
            <a:ext cx="400111" cy="400111"/>
          </a:xfrm>
          <a:prstGeom prst="ellipse">
            <a:avLst/>
          </a:prstGeom>
          <a:solidFill>
            <a:srgbClr val="EFF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243D050-0AF9-FCE7-F308-E4B4A416BEE5}"/>
              </a:ext>
            </a:extLst>
          </p:cNvPr>
          <p:cNvGrpSpPr/>
          <p:nvPr/>
        </p:nvGrpSpPr>
        <p:grpSpPr>
          <a:xfrm>
            <a:off x="1468193" y="3932360"/>
            <a:ext cx="3961547" cy="791122"/>
            <a:chOff x="-94765" y="1931934"/>
            <a:chExt cx="3961547" cy="791122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DE8F02B4-920B-3F5D-5BE3-89C29C570DDE}"/>
                </a:ext>
              </a:extLst>
            </p:cNvPr>
            <p:cNvSpPr txBox="1"/>
            <p:nvPr/>
          </p:nvSpPr>
          <p:spPr>
            <a:xfrm>
              <a:off x="-94765" y="2190603"/>
              <a:ext cx="39615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E7DF0438-BE6F-9E5E-F223-AFCC2E0FF627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0" name="椭圆 109">
            <a:extLst>
              <a:ext uri="{FF2B5EF4-FFF2-40B4-BE49-F238E27FC236}">
                <a16:creationId xmlns:a16="http://schemas.microsoft.com/office/drawing/2014/main" id="{794EFC2F-317B-5C96-3F47-0FB0A9D266CC}"/>
              </a:ext>
            </a:extLst>
          </p:cNvPr>
          <p:cNvSpPr/>
          <p:nvPr/>
        </p:nvSpPr>
        <p:spPr>
          <a:xfrm>
            <a:off x="982663" y="4919037"/>
            <a:ext cx="400111" cy="400111"/>
          </a:xfrm>
          <a:prstGeom prst="ellipse">
            <a:avLst/>
          </a:prstGeom>
          <a:solidFill>
            <a:srgbClr val="68C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CB9DBBD6-96D8-F352-DF8E-B6B46AFE4BAC}"/>
              </a:ext>
            </a:extLst>
          </p:cNvPr>
          <p:cNvGrpSpPr/>
          <p:nvPr/>
        </p:nvGrpSpPr>
        <p:grpSpPr>
          <a:xfrm>
            <a:off x="1468193" y="4866427"/>
            <a:ext cx="3961547" cy="791122"/>
            <a:chOff x="-94765" y="1931934"/>
            <a:chExt cx="3961547" cy="791122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0321B50E-4F13-CA0F-3981-1D27E97C63B5}"/>
                </a:ext>
              </a:extLst>
            </p:cNvPr>
            <p:cNvSpPr txBox="1"/>
            <p:nvPr/>
          </p:nvSpPr>
          <p:spPr>
            <a:xfrm>
              <a:off x="-94765" y="2190603"/>
              <a:ext cx="39615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CD805247-DCE4-0C0D-2D42-990363E33CCC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CB43F2C8-F8EE-52BB-2E4F-6917501BB395}"/>
              </a:ext>
            </a:extLst>
          </p:cNvPr>
          <p:cNvSpPr txBox="1"/>
          <p:nvPr/>
        </p:nvSpPr>
        <p:spPr>
          <a:xfrm>
            <a:off x="995683" y="216307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01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050D13BB-EC7C-E5CC-FBC0-59C8E660D0FF}"/>
              </a:ext>
            </a:extLst>
          </p:cNvPr>
          <p:cNvSpPr txBox="1"/>
          <p:nvPr/>
        </p:nvSpPr>
        <p:spPr>
          <a:xfrm>
            <a:off x="995683" y="3090373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02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A7831D58-13A9-32E4-EACF-045FDA8C187C}"/>
              </a:ext>
            </a:extLst>
          </p:cNvPr>
          <p:cNvSpPr txBox="1"/>
          <p:nvPr/>
        </p:nvSpPr>
        <p:spPr>
          <a:xfrm>
            <a:off x="995683" y="4033546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03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7DE7F07B-DC6B-958F-6BB3-74D5AF0AB845}"/>
              </a:ext>
            </a:extLst>
          </p:cNvPr>
          <p:cNvSpPr txBox="1"/>
          <p:nvPr/>
        </p:nvSpPr>
        <p:spPr>
          <a:xfrm>
            <a:off x="995683" y="4964258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04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89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图片 342">
            <a:extLst>
              <a:ext uri="{FF2B5EF4-FFF2-40B4-BE49-F238E27FC236}">
                <a16:creationId xmlns:a16="http://schemas.microsoft.com/office/drawing/2014/main" id="{B7BEB0DA-34FC-DEAF-A24A-E3D0E830B3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2" b="17748"/>
          <a:stretch>
            <a:fillRect/>
          </a:stretch>
        </p:blipFill>
        <p:spPr>
          <a:xfrm>
            <a:off x="6382499" y="3384202"/>
            <a:ext cx="5809501" cy="3473798"/>
          </a:xfrm>
          <a:custGeom>
            <a:avLst/>
            <a:gdLst>
              <a:gd name="connsiteX0" fmla="*/ 0 w 5809501"/>
              <a:gd name="connsiteY0" fmla="*/ 0 h 3473798"/>
              <a:gd name="connsiteX1" fmla="*/ 5809501 w 5809501"/>
              <a:gd name="connsiteY1" fmla="*/ 0 h 3473798"/>
              <a:gd name="connsiteX2" fmla="*/ 5809501 w 5809501"/>
              <a:gd name="connsiteY2" fmla="*/ 3473798 h 3473798"/>
              <a:gd name="connsiteX3" fmla="*/ 0 w 5809501"/>
              <a:gd name="connsiteY3" fmla="*/ 3473798 h 347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9501" h="3473798">
                <a:moveTo>
                  <a:pt x="0" y="0"/>
                </a:moveTo>
                <a:lnTo>
                  <a:pt x="5809501" y="0"/>
                </a:lnTo>
                <a:lnTo>
                  <a:pt x="5809501" y="3473798"/>
                </a:lnTo>
                <a:lnTo>
                  <a:pt x="0" y="3473798"/>
                </a:lnTo>
                <a:close/>
              </a:path>
            </a:pathLst>
          </a:custGeom>
        </p:spPr>
      </p:pic>
      <p:sp>
        <p:nvSpPr>
          <p:cNvPr id="333" name="弧形 332">
            <a:extLst>
              <a:ext uri="{FF2B5EF4-FFF2-40B4-BE49-F238E27FC236}">
                <a16:creationId xmlns:a16="http://schemas.microsoft.com/office/drawing/2014/main" id="{E1EFC9E4-05AB-BE52-9B1B-79ADD60AAB16}"/>
              </a:ext>
            </a:extLst>
          </p:cNvPr>
          <p:cNvSpPr/>
          <p:nvPr/>
        </p:nvSpPr>
        <p:spPr>
          <a:xfrm rot="16200000">
            <a:off x="9446829" y="-495920"/>
            <a:ext cx="2033262" cy="2033262"/>
          </a:xfrm>
          <a:prstGeom prst="arc">
            <a:avLst>
              <a:gd name="adj1" fmla="val 16679475"/>
              <a:gd name="adj2" fmla="val 10870863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DDE6DAB-62C4-08E7-EE83-5B73810BEFD8}"/>
              </a:ext>
            </a:extLst>
          </p:cNvPr>
          <p:cNvSpPr/>
          <p:nvPr/>
        </p:nvSpPr>
        <p:spPr>
          <a:xfrm>
            <a:off x="5158453" y="2192224"/>
            <a:ext cx="3106435" cy="53709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FF36F"/>
              </a:gs>
              <a:gs pos="100000">
                <a:srgbClr val="68C14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A89EA1-FC36-6AE2-3FDC-C9C01B20B9C8}"/>
              </a:ext>
            </a:extLst>
          </p:cNvPr>
          <p:cNvSpPr txBox="1"/>
          <p:nvPr/>
        </p:nvSpPr>
        <p:spPr>
          <a:xfrm>
            <a:off x="5864323" y="225550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51BFE00-EB41-E6C3-6EEF-6A31666EE41F}"/>
              </a:ext>
            </a:extLst>
          </p:cNvPr>
          <p:cNvSpPr txBox="1"/>
          <p:nvPr/>
        </p:nvSpPr>
        <p:spPr>
          <a:xfrm>
            <a:off x="1450953" y="1537342"/>
            <a:ext cx="357662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EFF36F"/>
                    </a:gs>
                    <a:gs pos="100000">
                      <a:srgbClr val="68C149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9900" dirty="0">
              <a:gradFill>
                <a:gsLst>
                  <a:gs pos="0">
                    <a:srgbClr val="EFF36F"/>
                  </a:gs>
                  <a:gs pos="100000">
                    <a:srgbClr val="68C149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6" name="椭圆 245">
            <a:extLst>
              <a:ext uri="{FF2B5EF4-FFF2-40B4-BE49-F238E27FC236}">
                <a16:creationId xmlns:a16="http://schemas.microsoft.com/office/drawing/2014/main" id="{BB89C080-A2EE-46DE-4EBC-80F53D63DBB6}"/>
              </a:ext>
            </a:extLst>
          </p:cNvPr>
          <p:cNvSpPr/>
          <p:nvPr/>
        </p:nvSpPr>
        <p:spPr>
          <a:xfrm>
            <a:off x="-538138" y="2981784"/>
            <a:ext cx="1076275" cy="1076275"/>
          </a:xfrm>
          <a:prstGeom prst="ellipse">
            <a:avLst/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7" name="弧形 246">
            <a:extLst>
              <a:ext uri="{FF2B5EF4-FFF2-40B4-BE49-F238E27FC236}">
                <a16:creationId xmlns:a16="http://schemas.microsoft.com/office/drawing/2014/main" id="{AB861EF0-826C-4E2F-96CF-43BDA7670E44}"/>
              </a:ext>
            </a:extLst>
          </p:cNvPr>
          <p:cNvSpPr/>
          <p:nvPr/>
        </p:nvSpPr>
        <p:spPr>
          <a:xfrm rot="16200000">
            <a:off x="668857" y="4732479"/>
            <a:ext cx="1581959" cy="1581959"/>
          </a:xfrm>
          <a:prstGeom prst="arc">
            <a:avLst>
              <a:gd name="adj1" fmla="val 9979329"/>
              <a:gd name="adj2" fmla="val 16573758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弧形 247">
            <a:extLst>
              <a:ext uri="{FF2B5EF4-FFF2-40B4-BE49-F238E27FC236}">
                <a16:creationId xmlns:a16="http://schemas.microsoft.com/office/drawing/2014/main" id="{C7E54872-5495-B908-3642-3E5BD65BAEF9}"/>
              </a:ext>
            </a:extLst>
          </p:cNvPr>
          <p:cNvSpPr/>
          <p:nvPr/>
        </p:nvSpPr>
        <p:spPr>
          <a:xfrm rot="7718626" flipV="1">
            <a:off x="10478817" y="5146778"/>
            <a:ext cx="936693" cy="920264"/>
          </a:xfrm>
          <a:prstGeom prst="arc">
            <a:avLst>
              <a:gd name="adj1" fmla="val 19204194"/>
              <a:gd name="adj2" fmla="val 13082275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弧形 248">
            <a:extLst>
              <a:ext uri="{FF2B5EF4-FFF2-40B4-BE49-F238E27FC236}">
                <a16:creationId xmlns:a16="http://schemas.microsoft.com/office/drawing/2014/main" id="{39250EEE-BAB6-B4FE-CB77-4DDDF3190D53}"/>
              </a:ext>
            </a:extLst>
          </p:cNvPr>
          <p:cNvSpPr/>
          <p:nvPr/>
        </p:nvSpPr>
        <p:spPr>
          <a:xfrm rot="6710573" flipV="1">
            <a:off x="6844677" y="5731429"/>
            <a:ext cx="936693" cy="920264"/>
          </a:xfrm>
          <a:prstGeom prst="arc">
            <a:avLst>
              <a:gd name="adj1" fmla="val 13144554"/>
              <a:gd name="adj2" fmla="val 16167842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任意多边形: 形状 249">
            <a:extLst>
              <a:ext uri="{FF2B5EF4-FFF2-40B4-BE49-F238E27FC236}">
                <a16:creationId xmlns:a16="http://schemas.microsoft.com/office/drawing/2014/main" id="{FCEE0E6D-3127-E416-19CB-CA5CDC241F85}"/>
              </a:ext>
            </a:extLst>
          </p:cNvPr>
          <p:cNvSpPr/>
          <p:nvPr/>
        </p:nvSpPr>
        <p:spPr>
          <a:xfrm rot="3705768">
            <a:off x="2632513" y="5481595"/>
            <a:ext cx="879587" cy="800407"/>
          </a:xfrm>
          <a:custGeom>
            <a:avLst/>
            <a:gdLst>
              <a:gd name="connsiteX0" fmla="*/ 0 w 921361"/>
              <a:gd name="connsiteY0" fmla="*/ 787400 h 787400"/>
              <a:gd name="connsiteX1" fmla="*/ 152400 w 921361"/>
              <a:gd name="connsiteY1" fmla="*/ 317500 h 787400"/>
              <a:gd name="connsiteX2" fmla="*/ 825500 w 921361"/>
              <a:gd name="connsiteY2" fmla="*/ 342900 h 787400"/>
              <a:gd name="connsiteX3" fmla="*/ 901700 w 921361"/>
              <a:gd name="connsiteY3" fmla="*/ 0 h 787400"/>
              <a:gd name="connsiteX0" fmla="*/ 0 w 977340"/>
              <a:gd name="connsiteY0" fmla="*/ 819122 h 819122"/>
              <a:gd name="connsiteX1" fmla="*/ 152400 w 977340"/>
              <a:gd name="connsiteY1" fmla="*/ 349222 h 819122"/>
              <a:gd name="connsiteX2" fmla="*/ 825500 w 977340"/>
              <a:gd name="connsiteY2" fmla="*/ 374622 h 819122"/>
              <a:gd name="connsiteX3" fmla="*/ 970983 w 977340"/>
              <a:gd name="connsiteY3" fmla="*/ 0 h 819122"/>
              <a:gd name="connsiteX0" fmla="*/ 0 w 970983"/>
              <a:gd name="connsiteY0" fmla="*/ 819122 h 819122"/>
              <a:gd name="connsiteX1" fmla="*/ 152400 w 970983"/>
              <a:gd name="connsiteY1" fmla="*/ 349222 h 819122"/>
              <a:gd name="connsiteX2" fmla="*/ 825500 w 970983"/>
              <a:gd name="connsiteY2" fmla="*/ 374622 h 819122"/>
              <a:gd name="connsiteX3" fmla="*/ 970983 w 970983"/>
              <a:gd name="connsiteY3" fmla="*/ 0 h 819122"/>
              <a:gd name="connsiteX0" fmla="*/ 0 w 1059540"/>
              <a:gd name="connsiteY0" fmla="*/ 819122 h 819122"/>
              <a:gd name="connsiteX1" fmla="*/ 152400 w 1059540"/>
              <a:gd name="connsiteY1" fmla="*/ 349222 h 819122"/>
              <a:gd name="connsiteX2" fmla="*/ 825500 w 1059540"/>
              <a:gd name="connsiteY2" fmla="*/ 374622 h 819122"/>
              <a:gd name="connsiteX3" fmla="*/ 970983 w 1059540"/>
              <a:gd name="connsiteY3" fmla="*/ 0 h 819122"/>
              <a:gd name="connsiteX0" fmla="*/ 0 w 999503"/>
              <a:gd name="connsiteY0" fmla="*/ 819122 h 819122"/>
              <a:gd name="connsiteX1" fmla="*/ 152400 w 999503"/>
              <a:gd name="connsiteY1" fmla="*/ 349222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999503"/>
              <a:gd name="connsiteY0" fmla="*/ 819122 h 819122"/>
              <a:gd name="connsiteX1" fmla="*/ 312535 w 999503"/>
              <a:gd name="connsiteY1" fmla="*/ 485421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882361"/>
              <a:gd name="connsiteY0" fmla="*/ 800407 h 800407"/>
              <a:gd name="connsiteX1" fmla="*/ 195393 w 882361"/>
              <a:gd name="connsiteY1" fmla="*/ 485421 h 800407"/>
              <a:gd name="connsiteX2" fmla="*/ 708358 w 882361"/>
              <a:gd name="connsiteY2" fmla="*/ 374622 h 800407"/>
              <a:gd name="connsiteX3" fmla="*/ 853841 w 882361"/>
              <a:gd name="connsiteY3" fmla="*/ 0 h 800407"/>
              <a:gd name="connsiteX0" fmla="*/ 286 w 882647"/>
              <a:gd name="connsiteY0" fmla="*/ 800407 h 800407"/>
              <a:gd name="connsiteX1" fmla="*/ 195679 w 882647"/>
              <a:gd name="connsiteY1" fmla="*/ 485421 h 800407"/>
              <a:gd name="connsiteX2" fmla="*/ 708644 w 882647"/>
              <a:gd name="connsiteY2" fmla="*/ 374622 h 800407"/>
              <a:gd name="connsiteX3" fmla="*/ 854127 w 882647"/>
              <a:gd name="connsiteY3" fmla="*/ 0 h 800407"/>
              <a:gd name="connsiteX0" fmla="*/ 452 w 882813"/>
              <a:gd name="connsiteY0" fmla="*/ 800407 h 800407"/>
              <a:gd name="connsiteX1" fmla="*/ 162663 w 882813"/>
              <a:gd name="connsiteY1" fmla="*/ 458710 h 800407"/>
              <a:gd name="connsiteX2" fmla="*/ 708810 w 882813"/>
              <a:gd name="connsiteY2" fmla="*/ 374622 h 800407"/>
              <a:gd name="connsiteX3" fmla="*/ 854293 w 882813"/>
              <a:gd name="connsiteY3" fmla="*/ 0 h 800407"/>
              <a:gd name="connsiteX0" fmla="*/ 1026 w 883387"/>
              <a:gd name="connsiteY0" fmla="*/ 800407 h 800407"/>
              <a:gd name="connsiteX1" fmla="*/ 163237 w 883387"/>
              <a:gd name="connsiteY1" fmla="*/ 458710 h 800407"/>
              <a:gd name="connsiteX2" fmla="*/ 709384 w 883387"/>
              <a:gd name="connsiteY2" fmla="*/ 374622 h 800407"/>
              <a:gd name="connsiteX3" fmla="*/ 854867 w 883387"/>
              <a:gd name="connsiteY3" fmla="*/ 0 h 800407"/>
              <a:gd name="connsiteX0" fmla="*/ 425 w 879587"/>
              <a:gd name="connsiteY0" fmla="*/ 800407 h 800407"/>
              <a:gd name="connsiteX1" fmla="*/ 162636 w 879587"/>
              <a:gd name="connsiteY1" fmla="*/ 458710 h 800407"/>
              <a:gd name="connsiteX2" fmla="*/ 685688 w 879587"/>
              <a:gd name="connsiteY2" fmla="*/ 385196 h 800407"/>
              <a:gd name="connsiteX3" fmla="*/ 854266 w 879587"/>
              <a:gd name="connsiteY3" fmla="*/ 0 h 800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87" h="800407">
                <a:moveTo>
                  <a:pt x="425" y="800407"/>
                </a:moveTo>
                <a:cubicBezTo>
                  <a:pt x="-5384" y="573630"/>
                  <a:pt x="48426" y="527912"/>
                  <a:pt x="162636" y="458710"/>
                </a:cubicBezTo>
                <a:cubicBezTo>
                  <a:pt x="276846" y="389508"/>
                  <a:pt x="560805" y="438113"/>
                  <a:pt x="685688" y="385196"/>
                </a:cubicBezTo>
                <a:cubicBezTo>
                  <a:pt x="810571" y="332279"/>
                  <a:pt x="934120" y="266237"/>
                  <a:pt x="854266" y="0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1" name="任意多边形: 形状 250">
            <a:extLst>
              <a:ext uri="{FF2B5EF4-FFF2-40B4-BE49-F238E27FC236}">
                <a16:creationId xmlns:a16="http://schemas.microsoft.com/office/drawing/2014/main" id="{8A18749F-6D3D-618E-0272-8DE6188C1A5D}"/>
              </a:ext>
            </a:extLst>
          </p:cNvPr>
          <p:cNvSpPr/>
          <p:nvPr/>
        </p:nvSpPr>
        <p:spPr>
          <a:xfrm>
            <a:off x="838204" y="779559"/>
            <a:ext cx="1032293" cy="378773"/>
          </a:xfrm>
          <a:custGeom>
            <a:avLst/>
            <a:gdLst>
              <a:gd name="connsiteX0" fmla="*/ 0 w 638628"/>
              <a:gd name="connsiteY0" fmla="*/ 87465 h 234328"/>
              <a:gd name="connsiteX1" fmla="*/ 275771 w 638628"/>
              <a:gd name="connsiteY1" fmla="*/ 232608 h 234328"/>
              <a:gd name="connsiteX2" fmla="*/ 348343 w 638628"/>
              <a:gd name="connsiteY2" fmla="*/ 379 h 234328"/>
              <a:gd name="connsiteX3" fmla="*/ 638628 w 638628"/>
              <a:gd name="connsiteY3" fmla="*/ 189065 h 23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628" h="234328">
                <a:moveTo>
                  <a:pt x="0" y="87465"/>
                </a:moveTo>
                <a:cubicBezTo>
                  <a:pt x="108857" y="167293"/>
                  <a:pt x="217714" y="247122"/>
                  <a:pt x="275771" y="232608"/>
                </a:cubicBezTo>
                <a:cubicBezTo>
                  <a:pt x="333828" y="218094"/>
                  <a:pt x="287867" y="7636"/>
                  <a:pt x="348343" y="379"/>
                </a:cubicBezTo>
                <a:cubicBezTo>
                  <a:pt x="408819" y="-6878"/>
                  <a:pt x="523723" y="91093"/>
                  <a:pt x="638628" y="189065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5C05D9-FEF2-5F9C-6659-E157DAA26E47}"/>
              </a:ext>
            </a:extLst>
          </p:cNvPr>
          <p:cNvSpPr txBox="1"/>
          <p:nvPr/>
        </p:nvSpPr>
        <p:spPr>
          <a:xfrm>
            <a:off x="5107887" y="2866305"/>
            <a:ext cx="479811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C358C90-6994-2245-F794-CADDD9FE4F9F}"/>
              </a:ext>
            </a:extLst>
          </p:cNvPr>
          <p:cNvSpPr/>
          <p:nvPr/>
        </p:nvSpPr>
        <p:spPr>
          <a:xfrm>
            <a:off x="4749411" y="4122328"/>
            <a:ext cx="316493" cy="316493"/>
          </a:xfrm>
          <a:prstGeom prst="ellipse">
            <a:avLst/>
          </a:prstGeom>
          <a:noFill/>
          <a:ln w="127000">
            <a:solidFill>
              <a:srgbClr val="EFF3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16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圆角矩形 5">
            <a:extLst>
              <a:ext uri="{FF2B5EF4-FFF2-40B4-BE49-F238E27FC236}">
                <a16:creationId xmlns:a16="http://schemas.microsoft.com/office/drawing/2014/main" id="{24ED6F42-CC18-50F9-BA58-1CC71C8217F3}"/>
              </a:ext>
            </a:extLst>
          </p:cNvPr>
          <p:cNvSpPr/>
          <p:nvPr/>
        </p:nvSpPr>
        <p:spPr>
          <a:xfrm>
            <a:off x="1112116" y="2593243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EFF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" name="圆角矩形 6">
            <a:extLst>
              <a:ext uri="{FF2B5EF4-FFF2-40B4-BE49-F238E27FC236}">
                <a16:creationId xmlns:a16="http://schemas.microsoft.com/office/drawing/2014/main" id="{ED76F965-369F-6417-D70F-18BDD0905FEE}"/>
              </a:ext>
            </a:extLst>
          </p:cNvPr>
          <p:cNvSpPr/>
          <p:nvPr/>
        </p:nvSpPr>
        <p:spPr>
          <a:xfrm>
            <a:off x="3527840" y="2593243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68C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" name="圆角矩形 7">
            <a:extLst>
              <a:ext uri="{FF2B5EF4-FFF2-40B4-BE49-F238E27FC236}">
                <a16:creationId xmlns:a16="http://schemas.microsoft.com/office/drawing/2014/main" id="{66577823-E9C3-D535-6066-EAB787DB8BA4}"/>
              </a:ext>
            </a:extLst>
          </p:cNvPr>
          <p:cNvSpPr/>
          <p:nvPr/>
        </p:nvSpPr>
        <p:spPr>
          <a:xfrm>
            <a:off x="5943565" y="2593243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EFF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圆角矩形 8">
            <a:extLst>
              <a:ext uri="{FF2B5EF4-FFF2-40B4-BE49-F238E27FC236}">
                <a16:creationId xmlns:a16="http://schemas.microsoft.com/office/drawing/2014/main" id="{DAAB7611-0C94-8F56-29F5-3118AE1B7F0F}"/>
              </a:ext>
            </a:extLst>
          </p:cNvPr>
          <p:cNvSpPr/>
          <p:nvPr/>
        </p:nvSpPr>
        <p:spPr>
          <a:xfrm>
            <a:off x="8359290" y="2593243"/>
            <a:ext cx="2810360" cy="241712"/>
          </a:xfrm>
          <a:prstGeom prst="roundRect">
            <a:avLst>
              <a:gd name="adj" fmla="val 50000"/>
            </a:avLst>
          </a:prstGeom>
          <a:solidFill>
            <a:srgbClr val="68C14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6" name="直接连接符 16">
            <a:extLst>
              <a:ext uri="{FF2B5EF4-FFF2-40B4-BE49-F238E27FC236}">
                <a16:creationId xmlns:a16="http://schemas.microsoft.com/office/drawing/2014/main" id="{C37E90DE-4D7D-E8D7-8B94-FAC61F230D0C}"/>
              </a:ext>
            </a:extLst>
          </p:cNvPr>
          <p:cNvCxnSpPr/>
          <p:nvPr/>
        </p:nvCxnSpPr>
        <p:spPr>
          <a:xfrm>
            <a:off x="3700925" y="2714099"/>
            <a:ext cx="0" cy="89928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7">
            <a:extLst>
              <a:ext uri="{FF2B5EF4-FFF2-40B4-BE49-F238E27FC236}">
                <a16:creationId xmlns:a16="http://schemas.microsoft.com/office/drawing/2014/main" id="{032BD4AC-CBD9-525C-181F-C4ED7F9BE524}"/>
              </a:ext>
            </a:extLst>
          </p:cNvPr>
          <p:cNvCxnSpPr/>
          <p:nvPr/>
        </p:nvCxnSpPr>
        <p:spPr>
          <a:xfrm>
            <a:off x="6124861" y="2714098"/>
            <a:ext cx="0" cy="179856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8">
            <a:extLst>
              <a:ext uri="{FF2B5EF4-FFF2-40B4-BE49-F238E27FC236}">
                <a16:creationId xmlns:a16="http://schemas.microsoft.com/office/drawing/2014/main" id="{6E9FEAE8-795A-92D9-4D10-FD2603EBF1A2}"/>
              </a:ext>
            </a:extLst>
          </p:cNvPr>
          <p:cNvCxnSpPr/>
          <p:nvPr/>
        </p:nvCxnSpPr>
        <p:spPr>
          <a:xfrm>
            <a:off x="8540273" y="2714099"/>
            <a:ext cx="0" cy="269784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9">
            <a:extLst>
              <a:ext uri="{FF2B5EF4-FFF2-40B4-BE49-F238E27FC236}">
                <a16:creationId xmlns:a16="http://schemas.microsoft.com/office/drawing/2014/main" id="{52E57BF1-C6B1-2681-062B-A6FA760C71FA}"/>
              </a:ext>
            </a:extLst>
          </p:cNvPr>
          <p:cNvCxnSpPr>
            <a:cxnSpLocks/>
          </p:cNvCxnSpPr>
          <p:nvPr/>
        </p:nvCxnSpPr>
        <p:spPr>
          <a:xfrm>
            <a:off x="10990556" y="2714098"/>
            <a:ext cx="0" cy="284521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168144D-DC66-414E-4C8D-7C99D68EE9B1}"/>
              </a:ext>
            </a:extLst>
          </p:cNvPr>
          <p:cNvGrpSpPr/>
          <p:nvPr/>
        </p:nvGrpSpPr>
        <p:grpSpPr>
          <a:xfrm>
            <a:off x="1340607" y="3041067"/>
            <a:ext cx="2235567" cy="1021955"/>
            <a:chOff x="1643346" y="1931934"/>
            <a:chExt cx="2235567" cy="10219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4F6C3D7-2803-E59E-EBAB-255531F30E43}"/>
                </a:ext>
              </a:extLst>
            </p:cNvPr>
            <p:cNvSpPr txBox="1"/>
            <p:nvPr/>
          </p:nvSpPr>
          <p:spPr>
            <a:xfrm>
              <a:off x="1721114" y="2190603"/>
              <a:ext cx="21456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1B8829D-3361-510A-1FF0-595BC64D6728}"/>
                </a:ext>
              </a:extLst>
            </p:cNvPr>
            <p:cNvSpPr txBox="1"/>
            <p:nvPr/>
          </p:nvSpPr>
          <p:spPr>
            <a:xfrm>
              <a:off x="1643346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AC4CD7D-A4B9-ECC7-B160-C2077A4A4AD8}"/>
              </a:ext>
            </a:extLst>
          </p:cNvPr>
          <p:cNvGrpSpPr/>
          <p:nvPr/>
        </p:nvGrpSpPr>
        <p:grpSpPr>
          <a:xfrm>
            <a:off x="3777125" y="3772337"/>
            <a:ext cx="2235567" cy="1021955"/>
            <a:chOff x="1643346" y="1931934"/>
            <a:chExt cx="2235567" cy="10219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6F9CB9E-A7DF-32FE-4EA0-EA4F1A8A8009}"/>
                </a:ext>
              </a:extLst>
            </p:cNvPr>
            <p:cNvSpPr txBox="1"/>
            <p:nvPr/>
          </p:nvSpPr>
          <p:spPr>
            <a:xfrm>
              <a:off x="1721114" y="2190603"/>
              <a:ext cx="21456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1368CC3-B490-5A5E-1CFA-98B4F41E0334}"/>
                </a:ext>
              </a:extLst>
            </p:cNvPr>
            <p:cNvSpPr txBox="1"/>
            <p:nvPr/>
          </p:nvSpPr>
          <p:spPr>
            <a:xfrm>
              <a:off x="1643346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06D6F8A-8210-6D48-5DD8-9A46F7C1CBE6}"/>
              </a:ext>
            </a:extLst>
          </p:cNvPr>
          <p:cNvGrpSpPr/>
          <p:nvPr/>
        </p:nvGrpSpPr>
        <p:grpSpPr>
          <a:xfrm>
            <a:off x="6187223" y="4390184"/>
            <a:ext cx="2235567" cy="1021955"/>
            <a:chOff x="1643346" y="1931934"/>
            <a:chExt cx="2235567" cy="10219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264ABAC-8991-6739-1271-7CC27C296F4E}"/>
                </a:ext>
              </a:extLst>
            </p:cNvPr>
            <p:cNvSpPr txBox="1"/>
            <p:nvPr/>
          </p:nvSpPr>
          <p:spPr>
            <a:xfrm>
              <a:off x="1721114" y="2190603"/>
              <a:ext cx="21456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590A77A-2F67-E629-C5B0-34275C6E9109}"/>
                </a:ext>
              </a:extLst>
            </p:cNvPr>
            <p:cNvSpPr txBox="1"/>
            <p:nvPr/>
          </p:nvSpPr>
          <p:spPr>
            <a:xfrm>
              <a:off x="1643346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7DA279B-1C36-290E-95DA-C74AADFAF06F}"/>
              </a:ext>
            </a:extLst>
          </p:cNvPr>
          <p:cNvGrpSpPr/>
          <p:nvPr/>
        </p:nvGrpSpPr>
        <p:grpSpPr>
          <a:xfrm>
            <a:off x="8634931" y="4656884"/>
            <a:ext cx="2235567" cy="1021955"/>
            <a:chOff x="1643346" y="1931934"/>
            <a:chExt cx="2235567" cy="10219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D2D745D-3A47-0367-45EE-88BB9B603F8D}"/>
                </a:ext>
              </a:extLst>
            </p:cNvPr>
            <p:cNvSpPr txBox="1"/>
            <p:nvPr/>
          </p:nvSpPr>
          <p:spPr>
            <a:xfrm>
              <a:off x="1721114" y="2190603"/>
              <a:ext cx="21456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2BB76D8-025B-9D9F-E37B-AF9E3FE72CFD}"/>
                </a:ext>
              </a:extLst>
            </p:cNvPr>
            <p:cNvSpPr txBox="1"/>
            <p:nvPr/>
          </p:nvSpPr>
          <p:spPr>
            <a:xfrm>
              <a:off x="1643346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9" name="图形 37" descr="信封 纯色填充">
            <a:extLst>
              <a:ext uri="{FF2B5EF4-FFF2-40B4-BE49-F238E27FC236}">
                <a16:creationId xmlns:a16="http://schemas.microsoft.com/office/drawing/2014/main" id="{68A34D06-0DC9-5B2D-5C74-CC5C0E309361}"/>
              </a:ext>
            </a:extLst>
          </p:cNvPr>
          <p:cNvSpPr/>
          <p:nvPr/>
        </p:nvSpPr>
        <p:spPr>
          <a:xfrm>
            <a:off x="4552797" y="1857852"/>
            <a:ext cx="762000" cy="533400"/>
          </a:xfrm>
          <a:custGeom>
            <a:avLst/>
            <a:gdLst>
              <a:gd name="connsiteX0" fmla="*/ 0 w 762000"/>
              <a:gd name="connsiteY0" fmla="*/ 0 h 533400"/>
              <a:gd name="connsiteX1" fmla="*/ 0 w 762000"/>
              <a:gd name="connsiteY1" fmla="*/ 533400 h 533400"/>
              <a:gd name="connsiteX2" fmla="*/ 762000 w 762000"/>
              <a:gd name="connsiteY2" fmla="*/ 533400 h 533400"/>
              <a:gd name="connsiteX3" fmla="*/ 762000 w 762000"/>
              <a:gd name="connsiteY3" fmla="*/ 0 h 533400"/>
              <a:gd name="connsiteX4" fmla="*/ 0 w 762000"/>
              <a:gd name="connsiteY4" fmla="*/ 0 h 533400"/>
              <a:gd name="connsiteX5" fmla="*/ 394335 w 762000"/>
              <a:gd name="connsiteY5" fmla="*/ 332423 h 533400"/>
              <a:gd name="connsiteX6" fmla="*/ 367665 w 762000"/>
              <a:gd name="connsiteY6" fmla="*/ 332423 h 533400"/>
              <a:gd name="connsiteX7" fmla="*/ 85725 w 762000"/>
              <a:gd name="connsiteY7" fmla="*/ 57150 h 533400"/>
              <a:gd name="connsiteX8" fmla="*/ 677228 w 762000"/>
              <a:gd name="connsiteY8" fmla="*/ 57150 h 533400"/>
              <a:gd name="connsiteX9" fmla="*/ 394335 w 762000"/>
              <a:gd name="connsiteY9" fmla="*/ 332423 h 533400"/>
              <a:gd name="connsiteX10" fmla="*/ 242888 w 762000"/>
              <a:gd name="connsiteY10" fmla="*/ 263843 h 533400"/>
              <a:gd name="connsiteX11" fmla="*/ 57150 w 762000"/>
              <a:gd name="connsiteY11" fmla="*/ 450533 h 533400"/>
              <a:gd name="connsiteX12" fmla="*/ 57150 w 762000"/>
              <a:gd name="connsiteY12" fmla="*/ 81915 h 533400"/>
              <a:gd name="connsiteX13" fmla="*/ 242888 w 762000"/>
              <a:gd name="connsiteY13" fmla="*/ 263843 h 533400"/>
              <a:gd name="connsiteX14" fmla="*/ 270510 w 762000"/>
              <a:gd name="connsiteY14" fmla="*/ 290513 h 533400"/>
              <a:gd name="connsiteX15" fmla="*/ 341948 w 762000"/>
              <a:gd name="connsiteY15" fmla="*/ 360045 h 533400"/>
              <a:gd name="connsiteX16" fmla="*/ 381953 w 762000"/>
              <a:gd name="connsiteY16" fmla="*/ 376238 h 533400"/>
              <a:gd name="connsiteX17" fmla="*/ 421958 w 762000"/>
              <a:gd name="connsiteY17" fmla="*/ 360045 h 533400"/>
              <a:gd name="connsiteX18" fmla="*/ 493395 w 762000"/>
              <a:gd name="connsiteY18" fmla="*/ 290513 h 533400"/>
              <a:gd name="connsiteX19" fmla="*/ 678180 w 762000"/>
              <a:gd name="connsiteY19" fmla="*/ 476250 h 533400"/>
              <a:gd name="connsiteX20" fmla="*/ 84773 w 762000"/>
              <a:gd name="connsiteY20" fmla="*/ 476250 h 533400"/>
              <a:gd name="connsiteX21" fmla="*/ 270510 w 762000"/>
              <a:gd name="connsiteY21" fmla="*/ 290513 h 533400"/>
              <a:gd name="connsiteX22" fmla="*/ 519113 w 762000"/>
              <a:gd name="connsiteY22" fmla="*/ 263843 h 533400"/>
              <a:gd name="connsiteX23" fmla="*/ 704850 w 762000"/>
              <a:gd name="connsiteY23" fmla="*/ 82868 h 533400"/>
              <a:gd name="connsiteX24" fmla="*/ 704850 w 762000"/>
              <a:gd name="connsiteY24" fmla="*/ 449580 h 533400"/>
              <a:gd name="connsiteX25" fmla="*/ 519113 w 762000"/>
              <a:gd name="connsiteY25" fmla="*/ 26384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62000" h="533400">
                <a:moveTo>
                  <a:pt x="0" y="0"/>
                </a:moveTo>
                <a:lnTo>
                  <a:pt x="0" y="533400"/>
                </a:lnTo>
                <a:lnTo>
                  <a:pt x="762000" y="533400"/>
                </a:lnTo>
                <a:lnTo>
                  <a:pt x="762000" y="0"/>
                </a:lnTo>
                <a:lnTo>
                  <a:pt x="0" y="0"/>
                </a:lnTo>
                <a:close/>
                <a:moveTo>
                  <a:pt x="394335" y="332423"/>
                </a:moveTo>
                <a:cubicBezTo>
                  <a:pt x="386715" y="340043"/>
                  <a:pt x="375285" y="340043"/>
                  <a:pt x="367665" y="332423"/>
                </a:cubicBezTo>
                <a:lnTo>
                  <a:pt x="85725" y="57150"/>
                </a:lnTo>
                <a:lnTo>
                  <a:pt x="677228" y="57150"/>
                </a:lnTo>
                <a:lnTo>
                  <a:pt x="394335" y="332423"/>
                </a:lnTo>
                <a:close/>
                <a:moveTo>
                  <a:pt x="242888" y="263843"/>
                </a:moveTo>
                <a:lnTo>
                  <a:pt x="57150" y="450533"/>
                </a:lnTo>
                <a:lnTo>
                  <a:pt x="57150" y="81915"/>
                </a:lnTo>
                <a:lnTo>
                  <a:pt x="242888" y="263843"/>
                </a:lnTo>
                <a:close/>
                <a:moveTo>
                  <a:pt x="270510" y="290513"/>
                </a:moveTo>
                <a:lnTo>
                  <a:pt x="341948" y="360045"/>
                </a:lnTo>
                <a:cubicBezTo>
                  <a:pt x="353378" y="370523"/>
                  <a:pt x="367665" y="376238"/>
                  <a:pt x="381953" y="376238"/>
                </a:cubicBezTo>
                <a:cubicBezTo>
                  <a:pt x="396240" y="376238"/>
                  <a:pt x="410528" y="370523"/>
                  <a:pt x="421958" y="360045"/>
                </a:cubicBezTo>
                <a:lnTo>
                  <a:pt x="493395" y="290513"/>
                </a:lnTo>
                <a:lnTo>
                  <a:pt x="678180" y="476250"/>
                </a:lnTo>
                <a:lnTo>
                  <a:pt x="84773" y="476250"/>
                </a:lnTo>
                <a:lnTo>
                  <a:pt x="270510" y="290513"/>
                </a:lnTo>
                <a:close/>
                <a:moveTo>
                  <a:pt x="519113" y="263843"/>
                </a:moveTo>
                <a:lnTo>
                  <a:pt x="704850" y="82868"/>
                </a:lnTo>
                <a:lnTo>
                  <a:pt x="704850" y="449580"/>
                </a:lnTo>
                <a:lnTo>
                  <a:pt x="519113" y="263843"/>
                </a:lnTo>
                <a:close/>
              </a:path>
            </a:pathLst>
          </a:custGeom>
          <a:solidFill>
            <a:srgbClr val="7F7F7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58DBF64-9CCB-2993-86DF-3DFC425AAA0F}"/>
              </a:ext>
            </a:extLst>
          </p:cNvPr>
          <p:cNvGrpSpPr/>
          <p:nvPr/>
        </p:nvGrpSpPr>
        <p:grpSpPr>
          <a:xfrm>
            <a:off x="2110046" y="1907443"/>
            <a:ext cx="761442" cy="457200"/>
            <a:chOff x="2110046" y="1413957"/>
            <a:chExt cx="761442" cy="457200"/>
          </a:xfrm>
          <a:solidFill>
            <a:srgbClr val="7F7F7F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938EE2B-BF78-676B-E569-7FA71051060F}"/>
                </a:ext>
              </a:extLst>
            </p:cNvPr>
            <p:cNvSpPr/>
            <p:nvPr/>
          </p:nvSpPr>
          <p:spPr>
            <a:xfrm>
              <a:off x="2110046" y="1413957"/>
              <a:ext cx="761442" cy="457200"/>
            </a:xfrm>
            <a:custGeom>
              <a:avLst/>
              <a:gdLst>
                <a:gd name="connsiteX0" fmla="*/ 513066 w 761442"/>
                <a:gd name="connsiteY0" fmla="*/ 365760 h 457200"/>
                <a:gd name="connsiteX1" fmla="*/ 520686 w 761442"/>
                <a:gd name="connsiteY1" fmla="*/ 100013 h 457200"/>
                <a:gd name="connsiteX2" fmla="*/ 694041 w 761442"/>
                <a:gd name="connsiteY2" fmla="*/ 239077 h 457200"/>
                <a:gd name="connsiteX3" fmla="*/ 513066 w 761442"/>
                <a:gd name="connsiteY3" fmla="*/ 365760 h 457200"/>
                <a:gd name="connsiteX4" fmla="*/ 138734 w 761442"/>
                <a:gd name="connsiteY4" fmla="*/ 169545 h 457200"/>
                <a:gd name="connsiteX5" fmla="*/ 239699 w 761442"/>
                <a:gd name="connsiteY5" fmla="*/ 100965 h 457200"/>
                <a:gd name="connsiteX6" fmla="*/ 248271 w 761442"/>
                <a:gd name="connsiteY6" fmla="*/ 365760 h 457200"/>
                <a:gd name="connsiteX7" fmla="*/ 67296 w 761442"/>
                <a:gd name="connsiteY7" fmla="*/ 239077 h 457200"/>
                <a:gd name="connsiteX8" fmla="*/ 138734 w 761442"/>
                <a:gd name="connsiteY8" fmla="*/ 169545 h 457200"/>
                <a:gd name="connsiteX9" fmla="*/ 138734 w 761442"/>
                <a:gd name="connsiteY9" fmla="*/ 169545 h 457200"/>
                <a:gd name="connsiteX10" fmla="*/ 380669 w 761442"/>
                <a:gd name="connsiteY10" fmla="*/ 381000 h 457200"/>
                <a:gd name="connsiteX11" fmla="*/ 228269 w 761442"/>
                <a:gd name="connsiteY11" fmla="*/ 228600 h 457200"/>
                <a:gd name="connsiteX12" fmla="*/ 380669 w 761442"/>
                <a:gd name="connsiteY12" fmla="*/ 76200 h 457200"/>
                <a:gd name="connsiteX13" fmla="*/ 533069 w 761442"/>
                <a:gd name="connsiteY13" fmla="*/ 228600 h 457200"/>
                <a:gd name="connsiteX14" fmla="*/ 380669 w 761442"/>
                <a:gd name="connsiteY14" fmla="*/ 381000 h 457200"/>
                <a:gd name="connsiteX15" fmla="*/ 751191 w 761442"/>
                <a:gd name="connsiteY15" fmla="*/ 212408 h 457200"/>
                <a:gd name="connsiteX16" fmla="*/ 380669 w 761442"/>
                <a:gd name="connsiteY16" fmla="*/ 0 h 457200"/>
                <a:gd name="connsiteX17" fmla="*/ 10146 w 761442"/>
                <a:gd name="connsiteY17" fmla="*/ 212408 h 457200"/>
                <a:gd name="connsiteX18" fmla="*/ 12051 w 761442"/>
                <a:gd name="connsiteY18" fmla="*/ 269558 h 457200"/>
                <a:gd name="connsiteX19" fmla="*/ 380669 w 761442"/>
                <a:gd name="connsiteY19" fmla="*/ 457200 h 457200"/>
                <a:gd name="connsiteX20" fmla="*/ 750239 w 761442"/>
                <a:gd name="connsiteY20" fmla="*/ 269558 h 457200"/>
                <a:gd name="connsiteX21" fmla="*/ 751191 w 761442"/>
                <a:gd name="connsiteY21" fmla="*/ 212408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61442" h="457200">
                  <a:moveTo>
                    <a:pt x="513066" y="365760"/>
                  </a:moveTo>
                  <a:cubicBezTo>
                    <a:pt x="587361" y="294323"/>
                    <a:pt x="591171" y="176213"/>
                    <a:pt x="520686" y="100013"/>
                  </a:cubicBezTo>
                  <a:cubicBezTo>
                    <a:pt x="595934" y="139065"/>
                    <a:pt x="657846" y="199073"/>
                    <a:pt x="694041" y="239077"/>
                  </a:cubicBezTo>
                  <a:cubicBezTo>
                    <a:pt x="655941" y="276225"/>
                    <a:pt x="591171" y="331470"/>
                    <a:pt x="513066" y="365760"/>
                  </a:cubicBezTo>
                  <a:close/>
                  <a:moveTo>
                    <a:pt x="138734" y="169545"/>
                  </a:moveTo>
                  <a:cubicBezTo>
                    <a:pt x="170166" y="142875"/>
                    <a:pt x="203504" y="120015"/>
                    <a:pt x="239699" y="100965"/>
                  </a:cubicBezTo>
                  <a:cubicBezTo>
                    <a:pt x="170166" y="177165"/>
                    <a:pt x="173976" y="294323"/>
                    <a:pt x="248271" y="365760"/>
                  </a:cubicBezTo>
                  <a:cubicBezTo>
                    <a:pt x="170166" y="331470"/>
                    <a:pt x="104444" y="276225"/>
                    <a:pt x="67296" y="239077"/>
                  </a:cubicBezTo>
                  <a:cubicBezTo>
                    <a:pt x="89204" y="214313"/>
                    <a:pt x="113016" y="191452"/>
                    <a:pt x="138734" y="169545"/>
                  </a:cubicBezTo>
                  <a:lnTo>
                    <a:pt x="138734" y="169545"/>
                  </a:lnTo>
                  <a:close/>
                  <a:moveTo>
                    <a:pt x="380669" y="381000"/>
                  </a:moveTo>
                  <a:cubicBezTo>
                    <a:pt x="296849" y="381000"/>
                    <a:pt x="228269" y="312420"/>
                    <a:pt x="228269" y="228600"/>
                  </a:cubicBezTo>
                  <a:cubicBezTo>
                    <a:pt x="228269" y="144780"/>
                    <a:pt x="296849" y="76200"/>
                    <a:pt x="380669" y="76200"/>
                  </a:cubicBezTo>
                  <a:cubicBezTo>
                    <a:pt x="464489" y="76200"/>
                    <a:pt x="533069" y="144780"/>
                    <a:pt x="533069" y="228600"/>
                  </a:cubicBezTo>
                  <a:cubicBezTo>
                    <a:pt x="533069" y="312420"/>
                    <a:pt x="464489" y="381000"/>
                    <a:pt x="380669" y="381000"/>
                  </a:cubicBezTo>
                  <a:close/>
                  <a:moveTo>
                    <a:pt x="751191" y="212408"/>
                  </a:moveTo>
                  <a:cubicBezTo>
                    <a:pt x="695946" y="147638"/>
                    <a:pt x="551166" y="0"/>
                    <a:pt x="380669" y="0"/>
                  </a:cubicBezTo>
                  <a:cubicBezTo>
                    <a:pt x="210171" y="0"/>
                    <a:pt x="65391" y="147638"/>
                    <a:pt x="10146" y="212408"/>
                  </a:cubicBezTo>
                  <a:cubicBezTo>
                    <a:pt x="-4141" y="229552"/>
                    <a:pt x="-3189" y="253365"/>
                    <a:pt x="12051" y="269558"/>
                  </a:cubicBezTo>
                  <a:cubicBezTo>
                    <a:pt x="68249" y="328613"/>
                    <a:pt x="212076" y="457200"/>
                    <a:pt x="380669" y="457200"/>
                  </a:cubicBezTo>
                  <a:cubicBezTo>
                    <a:pt x="549261" y="457200"/>
                    <a:pt x="693089" y="328613"/>
                    <a:pt x="750239" y="269558"/>
                  </a:cubicBezTo>
                  <a:cubicBezTo>
                    <a:pt x="764526" y="254318"/>
                    <a:pt x="765479" y="229552"/>
                    <a:pt x="751191" y="212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27AACC2-7146-3F24-6B67-5A1EC1940B8B}"/>
                </a:ext>
              </a:extLst>
            </p:cNvPr>
            <p:cNvSpPr/>
            <p:nvPr/>
          </p:nvSpPr>
          <p:spPr>
            <a:xfrm>
              <a:off x="2395465" y="1547307"/>
              <a:ext cx="190500" cy="190500"/>
            </a:xfrm>
            <a:custGeom>
              <a:avLst/>
              <a:gdLst>
                <a:gd name="connsiteX0" fmla="*/ 190500 w 190500"/>
                <a:gd name="connsiteY0" fmla="*/ 95250 h 190500"/>
                <a:gd name="connsiteX1" fmla="*/ 95250 w 190500"/>
                <a:gd name="connsiteY1" fmla="*/ 190500 h 190500"/>
                <a:gd name="connsiteX2" fmla="*/ 0 w 190500"/>
                <a:gd name="connsiteY2" fmla="*/ 95250 h 190500"/>
                <a:gd name="connsiteX3" fmla="*/ 95250 w 190500"/>
                <a:gd name="connsiteY3" fmla="*/ 0 h 190500"/>
                <a:gd name="connsiteX4" fmla="*/ 190500 w 190500"/>
                <a:gd name="connsiteY4" fmla="*/ 9525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190500" y="95250"/>
                  </a:moveTo>
                  <a:cubicBezTo>
                    <a:pt x="190500" y="147855"/>
                    <a:pt x="147855" y="190500"/>
                    <a:pt x="95250" y="190500"/>
                  </a:cubicBezTo>
                  <a:cubicBezTo>
                    <a:pt x="42645" y="190500"/>
                    <a:pt x="0" y="147855"/>
                    <a:pt x="0" y="95250"/>
                  </a:cubicBezTo>
                  <a:cubicBezTo>
                    <a:pt x="0" y="42645"/>
                    <a:pt x="42645" y="0"/>
                    <a:pt x="95250" y="0"/>
                  </a:cubicBezTo>
                  <a:cubicBezTo>
                    <a:pt x="147855" y="0"/>
                    <a:pt x="190500" y="42645"/>
                    <a:pt x="1905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FD3918F-D8B0-5AF0-6597-8878AA503BF9}"/>
              </a:ext>
            </a:extLst>
          </p:cNvPr>
          <p:cNvGrpSpPr/>
          <p:nvPr/>
        </p:nvGrpSpPr>
        <p:grpSpPr>
          <a:xfrm>
            <a:off x="9364420" y="1759300"/>
            <a:ext cx="800100" cy="685799"/>
            <a:chOff x="9606410" y="1299657"/>
            <a:chExt cx="800100" cy="685799"/>
          </a:xfrm>
          <a:solidFill>
            <a:srgbClr val="7F7F7F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4BE1A4A-A259-43C8-612F-7359C4F2633C}"/>
                </a:ext>
              </a:extLst>
            </p:cNvPr>
            <p:cNvSpPr/>
            <p:nvPr/>
          </p:nvSpPr>
          <p:spPr>
            <a:xfrm>
              <a:off x="9606410" y="129965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607BC2B-97C8-A594-209D-CC2C588134ED}"/>
                </a:ext>
              </a:extLst>
            </p:cNvPr>
            <p:cNvSpPr/>
            <p:nvPr/>
          </p:nvSpPr>
          <p:spPr>
            <a:xfrm>
              <a:off x="9720710" y="143110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0" name="图形 43" descr="显示器 纯色填充">
            <a:extLst>
              <a:ext uri="{FF2B5EF4-FFF2-40B4-BE49-F238E27FC236}">
                <a16:creationId xmlns:a16="http://schemas.microsoft.com/office/drawing/2014/main" id="{6B1037BF-9D44-9D46-CC2D-06B0CDC48D54}"/>
              </a:ext>
            </a:extLst>
          </p:cNvPr>
          <p:cNvSpPr/>
          <p:nvPr/>
        </p:nvSpPr>
        <p:spPr>
          <a:xfrm>
            <a:off x="6878600" y="1784875"/>
            <a:ext cx="762000" cy="647700"/>
          </a:xfrm>
          <a:custGeom>
            <a:avLst/>
            <a:gdLst>
              <a:gd name="connsiteX0" fmla="*/ 704850 w 762000"/>
              <a:gd name="connsiteY0" fmla="*/ 476250 h 647700"/>
              <a:gd name="connsiteX1" fmla="*/ 57150 w 762000"/>
              <a:gd name="connsiteY1" fmla="*/ 476250 h 647700"/>
              <a:gd name="connsiteX2" fmla="*/ 57150 w 762000"/>
              <a:gd name="connsiteY2" fmla="*/ 57150 h 647700"/>
              <a:gd name="connsiteX3" fmla="*/ 704850 w 762000"/>
              <a:gd name="connsiteY3" fmla="*/ 57150 h 647700"/>
              <a:gd name="connsiteX4" fmla="*/ 704850 w 762000"/>
              <a:gd name="connsiteY4" fmla="*/ 476250 h 647700"/>
              <a:gd name="connsiteX5" fmla="*/ 723900 w 762000"/>
              <a:gd name="connsiteY5" fmla="*/ 0 h 647700"/>
              <a:gd name="connsiteX6" fmla="*/ 38100 w 762000"/>
              <a:gd name="connsiteY6" fmla="*/ 0 h 647700"/>
              <a:gd name="connsiteX7" fmla="*/ 0 w 762000"/>
              <a:gd name="connsiteY7" fmla="*/ 38100 h 647700"/>
              <a:gd name="connsiteX8" fmla="*/ 0 w 762000"/>
              <a:gd name="connsiteY8" fmla="*/ 495300 h 647700"/>
              <a:gd name="connsiteX9" fmla="*/ 38100 w 762000"/>
              <a:gd name="connsiteY9" fmla="*/ 533400 h 647700"/>
              <a:gd name="connsiteX10" fmla="*/ 304800 w 762000"/>
              <a:gd name="connsiteY10" fmla="*/ 533400 h 647700"/>
              <a:gd name="connsiteX11" fmla="*/ 304800 w 762000"/>
              <a:gd name="connsiteY11" fmla="*/ 590550 h 647700"/>
              <a:gd name="connsiteX12" fmla="*/ 209550 w 762000"/>
              <a:gd name="connsiteY12" fmla="*/ 590550 h 647700"/>
              <a:gd name="connsiteX13" fmla="*/ 209550 w 762000"/>
              <a:gd name="connsiteY13" fmla="*/ 647700 h 647700"/>
              <a:gd name="connsiteX14" fmla="*/ 552450 w 762000"/>
              <a:gd name="connsiteY14" fmla="*/ 647700 h 647700"/>
              <a:gd name="connsiteX15" fmla="*/ 552450 w 762000"/>
              <a:gd name="connsiteY15" fmla="*/ 590550 h 647700"/>
              <a:gd name="connsiteX16" fmla="*/ 457200 w 762000"/>
              <a:gd name="connsiteY16" fmla="*/ 590550 h 647700"/>
              <a:gd name="connsiteX17" fmla="*/ 457200 w 762000"/>
              <a:gd name="connsiteY17" fmla="*/ 533400 h 647700"/>
              <a:gd name="connsiteX18" fmla="*/ 723900 w 762000"/>
              <a:gd name="connsiteY18" fmla="*/ 533400 h 647700"/>
              <a:gd name="connsiteX19" fmla="*/ 762000 w 762000"/>
              <a:gd name="connsiteY19" fmla="*/ 495300 h 647700"/>
              <a:gd name="connsiteX20" fmla="*/ 762000 w 762000"/>
              <a:gd name="connsiteY20" fmla="*/ 38100 h 647700"/>
              <a:gd name="connsiteX21" fmla="*/ 723900 w 762000"/>
              <a:gd name="connsiteY21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2000" h="647700">
                <a:moveTo>
                  <a:pt x="704850" y="476250"/>
                </a:moveTo>
                <a:lnTo>
                  <a:pt x="57150" y="476250"/>
                </a:lnTo>
                <a:lnTo>
                  <a:pt x="57150" y="57150"/>
                </a:lnTo>
                <a:lnTo>
                  <a:pt x="704850" y="57150"/>
                </a:lnTo>
                <a:lnTo>
                  <a:pt x="704850" y="476250"/>
                </a:lnTo>
                <a:close/>
                <a:moveTo>
                  <a:pt x="7239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495300"/>
                </a:lnTo>
                <a:cubicBezTo>
                  <a:pt x="0" y="516255"/>
                  <a:pt x="17145" y="533400"/>
                  <a:pt x="38100" y="533400"/>
                </a:cubicBezTo>
                <a:lnTo>
                  <a:pt x="304800" y="533400"/>
                </a:lnTo>
                <a:lnTo>
                  <a:pt x="304800" y="590550"/>
                </a:lnTo>
                <a:lnTo>
                  <a:pt x="209550" y="590550"/>
                </a:lnTo>
                <a:lnTo>
                  <a:pt x="209550" y="647700"/>
                </a:lnTo>
                <a:lnTo>
                  <a:pt x="552450" y="647700"/>
                </a:lnTo>
                <a:lnTo>
                  <a:pt x="552450" y="590550"/>
                </a:lnTo>
                <a:lnTo>
                  <a:pt x="457200" y="590550"/>
                </a:lnTo>
                <a:lnTo>
                  <a:pt x="457200" y="533400"/>
                </a:lnTo>
                <a:lnTo>
                  <a:pt x="723900" y="533400"/>
                </a:lnTo>
                <a:cubicBezTo>
                  <a:pt x="744855" y="533400"/>
                  <a:pt x="762000" y="516255"/>
                  <a:pt x="762000" y="495300"/>
                </a:cubicBezTo>
                <a:lnTo>
                  <a:pt x="762000" y="38100"/>
                </a:lnTo>
                <a:cubicBezTo>
                  <a:pt x="762000" y="17145"/>
                  <a:pt x="744855" y="0"/>
                  <a:pt x="723900" y="0"/>
                </a:cubicBezTo>
                <a:close/>
              </a:path>
            </a:pathLst>
          </a:custGeom>
          <a:solidFill>
            <a:srgbClr val="7F7F7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03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同心圆 36">
            <a:extLst>
              <a:ext uri="{FF2B5EF4-FFF2-40B4-BE49-F238E27FC236}">
                <a16:creationId xmlns:a16="http://schemas.microsoft.com/office/drawing/2014/main" id="{DFBC0C75-8CDC-EE8B-AF65-6975B85E47F1}"/>
              </a:ext>
            </a:extLst>
          </p:cNvPr>
          <p:cNvSpPr/>
          <p:nvPr/>
        </p:nvSpPr>
        <p:spPr>
          <a:xfrm>
            <a:off x="3506372" y="1616449"/>
            <a:ext cx="1571046" cy="1571046"/>
          </a:xfrm>
          <a:prstGeom prst="donut">
            <a:avLst>
              <a:gd name="adj" fmla="val 12959"/>
            </a:avLst>
          </a:prstGeom>
          <a:solidFill>
            <a:srgbClr val="EFF36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394BE7-0BCB-D7A2-23E9-80954DE39110}"/>
              </a:ext>
            </a:extLst>
          </p:cNvPr>
          <p:cNvSpPr/>
          <p:nvPr/>
        </p:nvSpPr>
        <p:spPr>
          <a:xfrm>
            <a:off x="-23865" y="2986401"/>
            <a:ext cx="4315759" cy="201094"/>
          </a:xfrm>
          <a:prstGeom prst="rect">
            <a:avLst/>
          </a:prstGeom>
          <a:solidFill>
            <a:srgbClr val="EFF36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同心圆 38">
            <a:extLst>
              <a:ext uri="{FF2B5EF4-FFF2-40B4-BE49-F238E27FC236}">
                <a16:creationId xmlns:a16="http://schemas.microsoft.com/office/drawing/2014/main" id="{B75E1F1B-6E2E-E7E2-CA3F-461F3A3F2917}"/>
              </a:ext>
            </a:extLst>
          </p:cNvPr>
          <p:cNvSpPr/>
          <p:nvPr/>
        </p:nvSpPr>
        <p:spPr>
          <a:xfrm>
            <a:off x="5781214" y="3404168"/>
            <a:ext cx="1571046" cy="1571046"/>
          </a:xfrm>
          <a:prstGeom prst="donut">
            <a:avLst>
              <a:gd name="adj" fmla="val 12959"/>
            </a:avLst>
          </a:prstGeom>
          <a:solidFill>
            <a:srgbClr val="68C14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FFE061D-5641-126D-DCE7-1C6340D95AD8}"/>
              </a:ext>
            </a:extLst>
          </p:cNvPr>
          <p:cNvSpPr/>
          <p:nvPr/>
        </p:nvSpPr>
        <p:spPr>
          <a:xfrm>
            <a:off x="-23866" y="3404168"/>
            <a:ext cx="6590603" cy="201094"/>
          </a:xfrm>
          <a:prstGeom prst="rect">
            <a:avLst/>
          </a:prstGeom>
          <a:solidFill>
            <a:srgbClr val="68C14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同心圆 40">
            <a:extLst>
              <a:ext uri="{FF2B5EF4-FFF2-40B4-BE49-F238E27FC236}">
                <a16:creationId xmlns:a16="http://schemas.microsoft.com/office/drawing/2014/main" id="{6FECD2F5-4D90-3F18-359C-15FC74302AC2}"/>
              </a:ext>
            </a:extLst>
          </p:cNvPr>
          <p:cNvSpPr/>
          <p:nvPr/>
        </p:nvSpPr>
        <p:spPr>
          <a:xfrm>
            <a:off x="1348162" y="3779203"/>
            <a:ext cx="1571046" cy="1571046"/>
          </a:xfrm>
          <a:prstGeom prst="donut">
            <a:avLst>
              <a:gd name="adj" fmla="val 12959"/>
            </a:avLst>
          </a:prstGeom>
          <a:solidFill>
            <a:srgbClr val="7F7F7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F8EEE4F-D901-3856-C5DE-405C576DA2B9}"/>
              </a:ext>
            </a:extLst>
          </p:cNvPr>
          <p:cNvSpPr/>
          <p:nvPr/>
        </p:nvSpPr>
        <p:spPr>
          <a:xfrm>
            <a:off x="-23866" y="3779203"/>
            <a:ext cx="2157550" cy="201094"/>
          </a:xfrm>
          <a:prstGeom prst="rect">
            <a:avLst/>
          </a:prstGeom>
          <a:solidFill>
            <a:srgbClr val="7F7F7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13B099E-0028-69A2-B6FA-3F1B99F1D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916" y="4340760"/>
            <a:ext cx="10595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7">
            <a:extLst>
              <a:ext uri="{FF2B5EF4-FFF2-40B4-BE49-F238E27FC236}">
                <a16:creationId xmlns:a16="http://schemas.microsoft.com/office/drawing/2014/main" id="{0EE5517E-BCEF-21BA-B34E-155FDE295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788" y="2154105"/>
            <a:ext cx="5822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7">
            <a:extLst>
              <a:ext uri="{FF2B5EF4-FFF2-40B4-BE49-F238E27FC236}">
                <a16:creationId xmlns:a16="http://schemas.microsoft.com/office/drawing/2014/main" id="{9E2622D6-999B-F238-BE29-C7BDE2BB8C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5631" y="3928081"/>
            <a:ext cx="5822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A93F076-85BE-9C89-C9EC-ACD99E95AD03}"/>
              </a:ext>
            </a:extLst>
          </p:cNvPr>
          <p:cNvGrpSpPr/>
          <p:nvPr/>
        </p:nvGrpSpPr>
        <p:grpSpPr>
          <a:xfrm>
            <a:off x="5133810" y="1886203"/>
            <a:ext cx="3961547" cy="791122"/>
            <a:chOff x="-94765" y="1931934"/>
            <a:chExt cx="3961547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26B3AC9-2B16-1C81-2FC0-E70D667368B7}"/>
                </a:ext>
              </a:extLst>
            </p:cNvPr>
            <p:cNvSpPr txBox="1"/>
            <p:nvPr/>
          </p:nvSpPr>
          <p:spPr>
            <a:xfrm>
              <a:off x="-94765" y="2190603"/>
              <a:ext cx="39615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22DA1FB-7D5F-0C5C-4C77-DAB6C674A6C9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40AD55E-99D5-64BA-1546-E2D79EF599CF}"/>
              </a:ext>
            </a:extLst>
          </p:cNvPr>
          <p:cNvGrpSpPr/>
          <p:nvPr/>
        </p:nvGrpSpPr>
        <p:grpSpPr>
          <a:xfrm>
            <a:off x="7485125" y="3879750"/>
            <a:ext cx="3961547" cy="791122"/>
            <a:chOff x="-94765" y="1931934"/>
            <a:chExt cx="3961547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7B849F5-9EB5-55C5-579C-032CB4DED374}"/>
                </a:ext>
              </a:extLst>
            </p:cNvPr>
            <p:cNvSpPr txBox="1"/>
            <p:nvPr/>
          </p:nvSpPr>
          <p:spPr>
            <a:xfrm>
              <a:off x="-94765" y="2190603"/>
              <a:ext cx="39615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031FA4B-F9D1-2C90-3653-5335ABD75703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3C1872D-E65E-FBC3-1F4C-C2EB3C981C24}"/>
              </a:ext>
            </a:extLst>
          </p:cNvPr>
          <p:cNvGrpSpPr/>
          <p:nvPr/>
        </p:nvGrpSpPr>
        <p:grpSpPr>
          <a:xfrm>
            <a:off x="2928169" y="4845990"/>
            <a:ext cx="2746917" cy="791122"/>
            <a:chOff x="-94765" y="1931934"/>
            <a:chExt cx="2746917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823229E-DA64-C77C-BA2D-BA97706C5F3D}"/>
                </a:ext>
              </a:extLst>
            </p:cNvPr>
            <p:cNvSpPr txBox="1"/>
            <p:nvPr/>
          </p:nvSpPr>
          <p:spPr>
            <a:xfrm>
              <a:off x="-94765" y="2190603"/>
              <a:ext cx="27469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BE3FB68-FDC1-4D2E-67F1-F18B37A913A1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598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Group 2">
            <a:extLst>
              <a:ext uri="{FF2B5EF4-FFF2-40B4-BE49-F238E27FC236}">
                <a16:creationId xmlns:a16="http://schemas.microsoft.com/office/drawing/2014/main" id="{0C136CE9-3E67-D8A1-8BD6-A03B3F52C220}"/>
              </a:ext>
            </a:extLst>
          </p:cNvPr>
          <p:cNvGrpSpPr>
            <a:grpSpLocks/>
          </p:cNvGrpSpPr>
          <p:nvPr/>
        </p:nvGrpSpPr>
        <p:grpSpPr bwMode="auto">
          <a:xfrm>
            <a:off x="931863" y="1543529"/>
            <a:ext cx="7725199" cy="4090218"/>
            <a:chOff x="0" y="0"/>
            <a:chExt cx="6854825" cy="3630699"/>
          </a:xfrm>
        </p:grpSpPr>
        <p:grpSp>
          <p:nvGrpSpPr>
            <p:cNvPr id="3" name="Group 3">
              <a:extLst>
                <a:ext uri="{FF2B5EF4-FFF2-40B4-BE49-F238E27FC236}">
                  <a16:creationId xmlns:a16="http://schemas.microsoft.com/office/drawing/2014/main" id="{18028F22-6DC2-BA37-73CD-2CAAC42668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313" y="220663"/>
              <a:ext cx="6767512" cy="3108325"/>
              <a:chOff x="0" y="0"/>
              <a:chExt cx="6768000" cy="3107908"/>
            </a:xfrm>
          </p:grpSpPr>
          <p:cxnSp>
            <p:nvCxnSpPr>
              <p:cNvPr id="28" name="直接连接符 9">
                <a:extLst>
                  <a:ext uri="{FF2B5EF4-FFF2-40B4-BE49-F238E27FC236}">
                    <a16:creationId xmlns:a16="http://schemas.microsoft.com/office/drawing/2014/main" id="{C4A5E22B-B14D-BE1F-4AF3-3FAF3756865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0" y="3107908"/>
                <a:ext cx="6768000" cy="0"/>
              </a:xfrm>
              <a:prstGeom prst="line">
                <a:avLst/>
              </a:prstGeom>
              <a:noFill/>
              <a:ln w="25400" cmpd="sng">
                <a:solidFill>
                  <a:srgbClr val="59595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直接连接符 10">
                <a:extLst>
                  <a:ext uri="{FF2B5EF4-FFF2-40B4-BE49-F238E27FC236}">
                    <a16:creationId xmlns:a16="http://schemas.microsoft.com/office/drawing/2014/main" id="{DD9C85DE-A8EB-198C-950D-846F8BA3464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3276042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直接连接符 11">
                <a:extLst>
                  <a:ext uri="{FF2B5EF4-FFF2-40B4-BE49-F238E27FC236}">
                    <a16:creationId xmlns:a16="http://schemas.microsoft.com/office/drawing/2014/main" id="{93D563A0-4AA3-F9B1-05AA-8F6831E1F50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2653826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直接连接符 12">
                <a:extLst>
                  <a:ext uri="{FF2B5EF4-FFF2-40B4-BE49-F238E27FC236}">
                    <a16:creationId xmlns:a16="http://schemas.microsoft.com/office/drawing/2014/main" id="{39ABA254-B8C3-1CF8-C28F-73B769872F2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2033197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直接连接符 13">
                <a:extLst>
                  <a:ext uri="{FF2B5EF4-FFF2-40B4-BE49-F238E27FC236}">
                    <a16:creationId xmlns:a16="http://schemas.microsoft.com/office/drawing/2014/main" id="{3AE3216C-4C2F-5F88-03CB-6BE44E5BA8D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1410980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3" name="直接连接符 14">
                <a:extLst>
                  <a:ext uri="{FF2B5EF4-FFF2-40B4-BE49-F238E27FC236}">
                    <a16:creationId xmlns:a16="http://schemas.microsoft.com/office/drawing/2014/main" id="{688FF840-705B-0EC7-309E-43F0ACD8660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6200000" flipV="1">
                <a:off x="3276042" y="-790351"/>
                <a:ext cx="0" cy="6552084"/>
              </a:xfrm>
              <a:prstGeom prst="line">
                <a:avLst/>
              </a:prstGeom>
              <a:noFill/>
              <a:ln w="12700" cmpd="sng">
                <a:solidFill>
                  <a:srgbClr val="7F7F7F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4" name="Group 10">
              <a:extLst>
                <a:ext uri="{FF2B5EF4-FFF2-40B4-BE49-F238E27FC236}">
                  <a16:creationId xmlns:a16="http://schemas.microsoft.com/office/drawing/2014/main" id="{71214040-D90D-136D-BEBD-439ECE822B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539750" cy="3357712"/>
              <a:chOff x="0" y="0"/>
              <a:chExt cx="540000" cy="3358964"/>
            </a:xfrm>
          </p:grpSpPr>
          <p:sp>
            <p:nvSpPr>
              <p:cNvPr id="22" name="Rectangle 12">
                <a:extLst>
                  <a:ext uri="{FF2B5EF4-FFF2-40B4-BE49-F238E27FC236}">
                    <a16:creationId xmlns:a16="http://schemas.microsoft.com/office/drawing/2014/main" id="{A2A688E2-D1F7-55A1-954B-9303E49361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233948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+mn-lt"/>
                    <a:ea typeface="+mn-ea"/>
                    <a:cs typeface="+mn-ea"/>
                    <a:sym typeface="+mn-lt"/>
                  </a:rPr>
                  <a:t>60</a:t>
                </a:r>
              </a:p>
            </p:txBody>
          </p:sp>
          <p:sp>
            <p:nvSpPr>
              <p:cNvPr id="23" name="Rectangle 12">
                <a:extLst>
                  <a:ext uri="{FF2B5EF4-FFF2-40B4-BE49-F238E27FC236}">
                    <a16:creationId xmlns:a16="http://schemas.microsoft.com/office/drawing/2014/main" id="{55E6021B-666D-44C6-D659-FD5E67E52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851715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+mn-lt"/>
                    <a:ea typeface="+mn-ea"/>
                    <a:cs typeface="+mn-ea"/>
                    <a:sym typeface="+mn-lt"/>
                  </a:rPr>
                  <a:t>40</a:t>
                </a:r>
              </a:p>
            </p:txBody>
          </p:sp>
          <p:sp>
            <p:nvSpPr>
              <p:cNvPr id="24" name="Rectangle 12">
                <a:extLst>
                  <a:ext uri="{FF2B5EF4-FFF2-40B4-BE49-F238E27FC236}">
                    <a16:creationId xmlns:a16="http://schemas.microsoft.com/office/drawing/2014/main" id="{9B53264B-33BD-9663-2E67-01F7D47A4D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469483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+mn-lt"/>
                    <a:ea typeface="+mn-ea"/>
                    <a:cs typeface="+mn-ea"/>
                    <a:sym typeface="+mn-lt"/>
                  </a:rPr>
                  <a:t>20</a:t>
                </a:r>
              </a:p>
            </p:txBody>
          </p:sp>
          <p:sp>
            <p:nvSpPr>
              <p:cNvPr id="25" name="Rectangle 12">
                <a:extLst>
                  <a:ext uri="{FF2B5EF4-FFF2-40B4-BE49-F238E27FC236}">
                    <a16:creationId xmlns:a16="http://schemas.microsoft.com/office/drawing/2014/main" id="{B6B01018-9D6A-E2F3-30A6-8EB2CCAD3D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17768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+mn-lt"/>
                    <a:ea typeface="+mn-ea"/>
                    <a:cs typeface="+mn-ea"/>
                    <a:sym typeface="+mn-lt"/>
                  </a:rPr>
                  <a:t>80</a:t>
                </a:r>
              </a:p>
            </p:txBody>
          </p:sp>
          <p:sp>
            <p:nvSpPr>
              <p:cNvPr id="26" name="Rectangle 12">
                <a:extLst>
                  <a:ext uri="{FF2B5EF4-FFF2-40B4-BE49-F238E27FC236}">
                    <a16:creationId xmlns:a16="http://schemas.microsoft.com/office/drawing/2014/main" id="{B0F9979A-FA43-E0C3-63A7-1667179DB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+mn-lt"/>
                    <a:ea typeface="+mn-ea"/>
                    <a:cs typeface="+mn-ea"/>
                    <a:sym typeface="+mn-lt"/>
                  </a:rPr>
                  <a:t>100</a:t>
                </a:r>
              </a:p>
            </p:txBody>
          </p:sp>
          <p:sp>
            <p:nvSpPr>
              <p:cNvPr id="27" name="Rectangle 12">
                <a:extLst>
                  <a:ext uri="{FF2B5EF4-FFF2-40B4-BE49-F238E27FC236}">
                    <a16:creationId xmlns:a16="http://schemas.microsoft.com/office/drawing/2014/main" id="{A072EEAC-5622-8D9B-73DC-170D8AE5E6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085663"/>
                <a:ext cx="540000" cy="2733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+mn-lt"/>
                    <a:ea typeface="+mn-ea"/>
                    <a:cs typeface="+mn-ea"/>
                    <a:sym typeface="+mn-lt"/>
                  </a:rPr>
                  <a:t>0</a:t>
                </a:r>
              </a:p>
            </p:txBody>
          </p:sp>
        </p:grpSp>
        <p:grpSp>
          <p:nvGrpSpPr>
            <p:cNvPr id="5" name="Group 17">
              <a:extLst>
                <a:ext uri="{FF2B5EF4-FFF2-40B4-BE49-F238E27FC236}">
                  <a16:creationId xmlns:a16="http://schemas.microsoft.com/office/drawing/2014/main" id="{5D41CF6A-3FBA-4C59-DE27-C487BFC8AD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600" y="3357563"/>
              <a:ext cx="6488113" cy="273136"/>
              <a:chOff x="0" y="0"/>
              <a:chExt cx="6488325" cy="274375"/>
            </a:xfrm>
          </p:grpSpPr>
          <p:sp>
            <p:nvSpPr>
              <p:cNvPr id="6" name="Rectangle 12">
                <a:extLst>
                  <a:ext uri="{FF2B5EF4-FFF2-40B4-BE49-F238E27FC236}">
                    <a16:creationId xmlns:a16="http://schemas.microsoft.com/office/drawing/2014/main" id="{7D4C6EED-A487-8E1B-9DEE-C2E2DF6ED2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Rectangle 12">
                <a:extLst>
                  <a:ext uri="{FF2B5EF4-FFF2-40B4-BE49-F238E27FC236}">
                    <a16:creationId xmlns:a16="http://schemas.microsoft.com/office/drawing/2014/main" id="{239F9C44-606A-DDDD-D4AF-8C5F9604D8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542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Rectangle 12">
                <a:extLst>
                  <a:ext uri="{FF2B5EF4-FFF2-40B4-BE49-F238E27FC236}">
                    <a16:creationId xmlns:a16="http://schemas.microsoft.com/office/drawing/2014/main" id="{08004F80-86F6-3B98-533E-46161EA59E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5084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4CE96AA-C36D-E003-67A1-821248A0D8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4214" y="0"/>
                <a:ext cx="790601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Rectangle 12">
                <a:extLst>
                  <a:ext uri="{FF2B5EF4-FFF2-40B4-BE49-F238E27FC236}">
                    <a16:creationId xmlns:a16="http://schemas.microsoft.com/office/drawing/2014/main" id="{B3F366D2-6706-BC64-57BA-95E05E78A1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1756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5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Rectangle 12">
                <a:extLst>
                  <a:ext uri="{FF2B5EF4-FFF2-40B4-BE49-F238E27FC236}">
                    <a16:creationId xmlns:a16="http://schemas.microsoft.com/office/drawing/2014/main" id="{01321422-8AFB-814F-FBCB-A7B13A05D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298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6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47DD3262-E7E6-537F-D00F-E346EC3E96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6840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7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Rectangle 12">
                <a:extLst>
                  <a:ext uri="{FF2B5EF4-FFF2-40B4-BE49-F238E27FC236}">
                    <a16:creationId xmlns:a16="http://schemas.microsoft.com/office/drawing/2014/main" id="{0DE277E9-D6BA-8EE1-1356-30AA4699BC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4381" y="0"/>
                <a:ext cx="792188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8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Rectangle 12">
                <a:extLst>
                  <a:ext uri="{FF2B5EF4-FFF2-40B4-BE49-F238E27FC236}">
                    <a16:creationId xmlns:a16="http://schemas.microsoft.com/office/drawing/2014/main" id="{48A50B9B-03BE-5DE0-F97F-081AB7E7F7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3510" y="0"/>
                <a:ext cx="790601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9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Rectangle 12">
                <a:extLst>
                  <a:ext uri="{FF2B5EF4-FFF2-40B4-BE49-F238E27FC236}">
                    <a16:creationId xmlns:a16="http://schemas.microsoft.com/office/drawing/2014/main" id="{491BF8DC-C23F-365D-2731-9AB0903651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1052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10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Rectangle 12">
                <a:extLst>
                  <a:ext uri="{FF2B5EF4-FFF2-40B4-BE49-F238E27FC236}">
                    <a16:creationId xmlns:a16="http://schemas.microsoft.com/office/drawing/2014/main" id="{C77227C8-EC2B-B829-9805-9F64DC0CFD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8594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11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Rectangle 12">
                <a:extLst>
                  <a:ext uri="{FF2B5EF4-FFF2-40B4-BE49-F238E27FC236}">
                    <a16:creationId xmlns:a16="http://schemas.microsoft.com/office/drawing/2014/main" id="{7A9EF274-7B20-E26D-CF5C-83998EB2F2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6136" y="0"/>
                <a:ext cx="792189" cy="27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Clr>
                    <a:srgbClr val="1F3F5F"/>
                  </a:buClr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12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月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9B6DBF5-DA68-E266-E153-B4F9A2740EAD}"/>
              </a:ext>
            </a:extLst>
          </p:cNvPr>
          <p:cNvGrpSpPr>
            <a:grpSpLocks/>
          </p:cNvGrpSpPr>
          <p:nvPr/>
        </p:nvGrpSpPr>
        <p:grpSpPr bwMode="auto">
          <a:xfrm>
            <a:off x="1626757" y="2074179"/>
            <a:ext cx="6741211" cy="3188756"/>
            <a:chOff x="0" y="0"/>
            <a:chExt cx="5981700" cy="2830512"/>
          </a:xfrm>
        </p:grpSpPr>
        <p:sp>
          <p:nvSpPr>
            <p:cNvPr id="35" name="矩形 22">
              <a:extLst>
                <a:ext uri="{FF2B5EF4-FFF2-40B4-BE49-F238E27FC236}">
                  <a16:creationId xmlns:a16="http://schemas.microsoft.com/office/drawing/2014/main" id="{AE1048D1-A214-7870-5038-510996DBA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775" y="2433637"/>
              <a:ext cx="288925" cy="396875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>
                  <a:alpha val="78999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39">
              <a:extLst>
                <a:ext uri="{FF2B5EF4-FFF2-40B4-BE49-F238E27FC236}">
                  <a16:creationId xmlns:a16="http://schemas.microsoft.com/office/drawing/2014/main" id="{07919597-666F-744D-EDD7-BAA650712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149475"/>
              <a:ext cx="288925" cy="681037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40">
              <a:extLst>
                <a:ext uri="{FF2B5EF4-FFF2-40B4-BE49-F238E27FC236}">
                  <a16:creationId xmlns:a16="http://schemas.microsoft.com/office/drawing/2014/main" id="{75B22F76-17C7-BB60-433C-55D931021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54150"/>
              <a:ext cx="288925" cy="67627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矩形 41">
              <a:extLst>
                <a:ext uri="{FF2B5EF4-FFF2-40B4-BE49-F238E27FC236}">
                  <a16:creationId xmlns:a16="http://schemas.microsoft.com/office/drawing/2014/main" id="{967D952D-8869-1B0C-D6A5-1A0272A11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" y="1884362"/>
              <a:ext cx="288925" cy="946150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矩形 42">
              <a:extLst>
                <a:ext uri="{FF2B5EF4-FFF2-40B4-BE49-F238E27FC236}">
                  <a16:creationId xmlns:a16="http://schemas.microsoft.com/office/drawing/2014/main" id="{4C2D93BF-EE22-282F-869B-4CF82BA72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1812925"/>
              <a:ext cx="288925" cy="1017587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矩形 43">
              <a:extLst>
                <a:ext uri="{FF2B5EF4-FFF2-40B4-BE49-F238E27FC236}">
                  <a16:creationId xmlns:a16="http://schemas.microsoft.com/office/drawing/2014/main" id="{97FFBB45-FB09-5C27-627E-9C8BD03C1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2575" y="1662112"/>
              <a:ext cx="288925" cy="1168400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矩形 44">
              <a:extLst>
                <a:ext uri="{FF2B5EF4-FFF2-40B4-BE49-F238E27FC236}">
                  <a16:creationId xmlns:a16="http://schemas.microsoft.com/office/drawing/2014/main" id="{C7A80DC9-4DC5-4A6F-B82E-C37B007D6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0100" y="1587500"/>
              <a:ext cx="288925" cy="1243012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矩形 45">
              <a:extLst>
                <a:ext uri="{FF2B5EF4-FFF2-40B4-BE49-F238E27FC236}">
                  <a16:creationId xmlns:a16="http://schemas.microsoft.com/office/drawing/2014/main" id="{78FB1973-826A-4230-43C6-B8B7DE783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1581150"/>
              <a:ext cx="288925" cy="1249362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矩形 46">
              <a:extLst>
                <a:ext uri="{FF2B5EF4-FFF2-40B4-BE49-F238E27FC236}">
                  <a16:creationId xmlns:a16="http://schemas.microsoft.com/office/drawing/2014/main" id="{AB5B858A-AFDB-E048-AD66-E6AB91C18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150" y="2038350"/>
              <a:ext cx="288925" cy="792162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矩形 47">
              <a:extLst>
                <a:ext uri="{FF2B5EF4-FFF2-40B4-BE49-F238E27FC236}">
                  <a16:creationId xmlns:a16="http://schemas.microsoft.com/office/drawing/2014/main" id="{F6DD3559-5B6F-E83E-1E4D-EB1EA0438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675" y="2189162"/>
              <a:ext cx="288925" cy="641350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矩形 48">
              <a:extLst>
                <a:ext uri="{FF2B5EF4-FFF2-40B4-BE49-F238E27FC236}">
                  <a16:creationId xmlns:a16="http://schemas.microsoft.com/office/drawing/2014/main" id="{302D4A62-6084-6F36-2F99-69B120E8E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0" y="2112962"/>
              <a:ext cx="288925" cy="717550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9">
              <a:extLst>
                <a:ext uri="{FF2B5EF4-FFF2-40B4-BE49-F238E27FC236}">
                  <a16:creationId xmlns:a16="http://schemas.microsoft.com/office/drawing/2014/main" id="{A96C7C98-339F-42E5-7B4D-10DD3B2AD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2338387"/>
              <a:ext cx="288925" cy="492125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50">
              <a:extLst>
                <a:ext uri="{FF2B5EF4-FFF2-40B4-BE49-F238E27FC236}">
                  <a16:creationId xmlns:a16="http://schemas.microsoft.com/office/drawing/2014/main" id="{B551D409-03EF-3A5F-0E00-993E9F466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2263775"/>
              <a:ext cx="288925" cy="566737"/>
            </a:xfrm>
            <a:prstGeom prst="rect">
              <a:avLst/>
            </a:prstGeom>
            <a:solidFill>
              <a:srgbClr val="68C149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ctr" hangingPunct="1">
                <a:buClr>
                  <a:srgbClr val="FF0000"/>
                </a:buClr>
                <a:buSzPct val="70000"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矩形 51">
              <a:extLst>
                <a:ext uri="{FF2B5EF4-FFF2-40B4-BE49-F238E27FC236}">
                  <a16:creationId xmlns:a16="http://schemas.microsoft.com/office/drawing/2014/main" id="{B7695B69-CF26-86EB-235C-1C1AB3A9F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" y="1265237"/>
              <a:ext cx="288925" cy="60007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矩形 52">
              <a:extLst>
                <a:ext uri="{FF2B5EF4-FFF2-40B4-BE49-F238E27FC236}">
                  <a16:creationId xmlns:a16="http://schemas.microsoft.com/office/drawing/2014/main" id="{B955EAFA-BF22-92CA-EDE5-91D877734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0" y="1344612"/>
              <a:ext cx="288925" cy="4508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53">
              <a:extLst>
                <a:ext uri="{FF2B5EF4-FFF2-40B4-BE49-F238E27FC236}">
                  <a16:creationId xmlns:a16="http://schemas.microsoft.com/office/drawing/2014/main" id="{8D7863EC-3E33-F160-046E-217DC4A1B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2575" y="1044575"/>
              <a:ext cx="288925" cy="60007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矩形 54">
              <a:extLst>
                <a:ext uri="{FF2B5EF4-FFF2-40B4-BE49-F238E27FC236}">
                  <a16:creationId xmlns:a16="http://schemas.microsoft.com/office/drawing/2014/main" id="{F12850DF-4BA2-4B1B-3A41-B33A8D3E1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0100" y="1119187"/>
              <a:ext cx="288925" cy="4508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矩形 55">
              <a:extLst>
                <a:ext uri="{FF2B5EF4-FFF2-40B4-BE49-F238E27FC236}">
                  <a16:creationId xmlns:a16="http://schemas.microsoft.com/office/drawing/2014/main" id="{4B8E4BC0-8DCD-234C-5EE6-3D3776812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1211262"/>
              <a:ext cx="288925" cy="350838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56">
              <a:extLst>
                <a:ext uri="{FF2B5EF4-FFF2-40B4-BE49-F238E27FC236}">
                  <a16:creationId xmlns:a16="http://schemas.microsoft.com/office/drawing/2014/main" id="{ADF6AD5E-F5EF-489B-B73E-725E1DF53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150" y="1414462"/>
              <a:ext cx="288925" cy="60642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矩形 57">
              <a:extLst>
                <a:ext uri="{FF2B5EF4-FFF2-40B4-BE49-F238E27FC236}">
                  <a16:creationId xmlns:a16="http://schemas.microsoft.com/office/drawing/2014/main" id="{DB59A1E6-5913-6BB5-04A9-C9F07E5C5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675" y="1720850"/>
              <a:ext cx="288925" cy="4508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矩形 58">
              <a:extLst>
                <a:ext uri="{FF2B5EF4-FFF2-40B4-BE49-F238E27FC236}">
                  <a16:creationId xmlns:a16="http://schemas.microsoft.com/office/drawing/2014/main" id="{845FDB36-E696-B6E3-16CD-D1DDC72AC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0" y="1617662"/>
              <a:ext cx="288925" cy="477838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59">
              <a:extLst>
                <a:ext uri="{FF2B5EF4-FFF2-40B4-BE49-F238E27FC236}">
                  <a16:creationId xmlns:a16="http://schemas.microsoft.com/office/drawing/2014/main" id="{9483A3B0-F306-BA61-EF86-724149380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1795462"/>
              <a:ext cx="288925" cy="525463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矩形 60">
              <a:extLst>
                <a:ext uri="{FF2B5EF4-FFF2-40B4-BE49-F238E27FC236}">
                  <a16:creationId xmlns:a16="http://schemas.microsoft.com/office/drawing/2014/main" id="{A5BDFA64-538C-73C3-649D-CF84CF23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2020887"/>
              <a:ext cx="288925" cy="225425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矩形 61">
              <a:extLst>
                <a:ext uri="{FF2B5EF4-FFF2-40B4-BE49-F238E27FC236}">
                  <a16:creationId xmlns:a16="http://schemas.microsoft.com/office/drawing/2014/main" id="{21D55D28-E942-77C5-F861-1E36659C5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775" y="1884362"/>
              <a:ext cx="288925" cy="527050"/>
            </a:xfrm>
            <a:prstGeom prst="rect">
              <a:avLst/>
            </a:prstGeom>
            <a:solidFill>
              <a:srgbClr val="7F7F7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矩形 62">
              <a:extLst>
                <a:ext uri="{FF2B5EF4-FFF2-40B4-BE49-F238E27FC236}">
                  <a16:creationId xmlns:a16="http://schemas.microsoft.com/office/drawing/2014/main" id="{D5C0CE1B-173B-01B8-2B61-96BBA8B79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775" y="0"/>
              <a:ext cx="288925" cy="1866900"/>
            </a:xfrm>
            <a:prstGeom prst="rect">
              <a:avLst/>
            </a:prstGeom>
            <a:solidFill>
              <a:srgbClr val="EFF36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矩形 63">
              <a:extLst>
                <a:ext uri="{FF2B5EF4-FFF2-40B4-BE49-F238E27FC236}">
                  <a16:creationId xmlns:a16="http://schemas.microsoft.com/office/drawing/2014/main" id="{A651E1E5-5A3F-CC9F-341E-51A09FC1D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0" y="258762"/>
              <a:ext cx="288925" cy="1744663"/>
            </a:xfrm>
            <a:prstGeom prst="rect">
              <a:avLst/>
            </a:prstGeom>
            <a:solidFill>
              <a:srgbClr val="EFF36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矩形 64">
              <a:extLst>
                <a:ext uri="{FF2B5EF4-FFF2-40B4-BE49-F238E27FC236}">
                  <a16:creationId xmlns:a16="http://schemas.microsoft.com/office/drawing/2014/main" id="{1FBA38BF-5E54-DC41-293B-43071F473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725" y="485775"/>
              <a:ext cx="288925" cy="1292225"/>
            </a:xfrm>
            <a:prstGeom prst="rect">
              <a:avLst/>
            </a:prstGeom>
            <a:solidFill>
              <a:srgbClr val="EFF36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矩形 65">
              <a:extLst>
                <a:ext uri="{FF2B5EF4-FFF2-40B4-BE49-F238E27FC236}">
                  <a16:creationId xmlns:a16="http://schemas.microsoft.com/office/drawing/2014/main" id="{A4260A9D-ED0A-F753-D97E-05E734B7B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0" y="720725"/>
              <a:ext cx="288925" cy="879475"/>
            </a:xfrm>
            <a:prstGeom prst="rect">
              <a:avLst/>
            </a:prstGeom>
            <a:solidFill>
              <a:srgbClr val="EFF36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矩形 66">
              <a:extLst>
                <a:ext uri="{FF2B5EF4-FFF2-40B4-BE49-F238E27FC236}">
                  <a16:creationId xmlns:a16="http://schemas.microsoft.com/office/drawing/2014/main" id="{7C589F2E-B309-F2AC-93C0-292FC6642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675" y="896937"/>
              <a:ext cx="288925" cy="803275"/>
            </a:xfrm>
            <a:prstGeom prst="rect">
              <a:avLst/>
            </a:prstGeom>
            <a:solidFill>
              <a:srgbClr val="EFF36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矩形 67">
              <a:extLst>
                <a:ext uri="{FF2B5EF4-FFF2-40B4-BE49-F238E27FC236}">
                  <a16:creationId xmlns:a16="http://schemas.microsoft.com/office/drawing/2014/main" id="{A755440D-1C3F-63AC-2145-D8795AAD2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5150" y="1027112"/>
              <a:ext cx="288925" cy="366713"/>
            </a:xfrm>
            <a:prstGeom prst="rect">
              <a:avLst/>
            </a:prstGeom>
            <a:solidFill>
              <a:srgbClr val="EFF36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矩形 68">
              <a:extLst>
                <a:ext uri="{FF2B5EF4-FFF2-40B4-BE49-F238E27FC236}">
                  <a16:creationId xmlns:a16="http://schemas.microsoft.com/office/drawing/2014/main" id="{2DE2EC8E-9CCC-EFCC-E1A3-4D22D3419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1044575"/>
              <a:ext cx="288925" cy="149225"/>
            </a:xfrm>
            <a:prstGeom prst="rect">
              <a:avLst/>
            </a:prstGeom>
            <a:solidFill>
              <a:srgbClr val="EFF36F"/>
            </a:solidFill>
            <a:ln w="12700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fontAlgn="ctr">
                <a:buClr>
                  <a:srgbClr val="FF0000"/>
                </a:buClr>
                <a:buSzPct val="70000"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2BE7D42-E4EA-EA26-81BD-24AD98B1E34A}"/>
              </a:ext>
            </a:extLst>
          </p:cNvPr>
          <p:cNvGrpSpPr/>
          <p:nvPr/>
        </p:nvGrpSpPr>
        <p:grpSpPr>
          <a:xfrm>
            <a:off x="8671373" y="1678618"/>
            <a:ext cx="2537965" cy="1945285"/>
            <a:chOff x="-94764" y="1931934"/>
            <a:chExt cx="2537965" cy="194528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942CC74-32B6-328D-3781-C06F7E5F9B2D}"/>
                </a:ext>
              </a:extLst>
            </p:cNvPr>
            <p:cNvSpPr txBox="1"/>
            <p:nvPr/>
          </p:nvSpPr>
          <p:spPr>
            <a:xfrm>
              <a:off x="-94764" y="2190603"/>
              <a:ext cx="2537965" cy="16866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E3FB652-7622-5C7E-04C4-7FC9F62CACDF}"/>
                </a:ext>
              </a:extLst>
            </p:cNvPr>
            <p:cNvSpPr txBox="1"/>
            <p:nvPr/>
          </p:nvSpPr>
          <p:spPr>
            <a:xfrm>
              <a:off x="-632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C229052-CD79-54C1-3FD9-9783343C73D3}"/>
              </a:ext>
            </a:extLst>
          </p:cNvPr>
          <p:cNvGrpSpPr/>
          <p:nvPr/>
        </p:nvGrpSpPr>
        <p:grpSpPr>
          <a:xfrm>
            <a:off x="8671373" y="3782716"/>
            <a:ext cx="2537965" cy="1483620"/>
            <a:chOff x="-94764" y="1931934"/>
            <a:chExt cx="2537965" cy="1483620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F1DDF6E-3FC3-711B-5F5F-20A951218E62}"/>
                </a:ext>
              </a:extLst>
            </p:cNvPr>
            <p:cNvSpPr txBox="1"/>
            <p:nvPr/>
          </p:nvSpPr>
          <p:spPr>
            <a:xfrm>
              <a:off x="-94764" y="2190603"/>
              <a:ext cx="2537965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7910E2A-0466-A2F0-D3FC-042FB2605200}"/>
                </a:ext>
              </a:extLst>
            </p:cNvPr>
            <p:cNvSpPr txBox="1"/>
            <p:nvPr/>
          </p:nvSpPr>
          <p:spPr>
            <a:xfrm>
              <a:off x="-632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274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Group 38">
            <a:extLst>
              <a:ext uri="{FF2B5EF4-FFF2-40B4-BE49-F238E27FC236}">
                <a16:creationId xmlns:a16="http://schemas.microsoft.com/office/drawing/2014/main" id="{8BF0CA55-88B3-16E4-042C-8C6D6CE52FED}"/>
              </a:ext>
            </a:extLst>
          </p:cNvPr>
          <p:cNvGrpSpPr/>
          <p:nvPr/>
        </p:nvGrpSpPr>
        <p:grpSpPr>
          <a:xfrm>
            <a:off x="4103717" y="1437580"/>
            <a:ext cx="3983930" cy="3982839"/>
            <a:chOff x="3685337" y="1492870"/>
            <a:chExt cx="4820556" cy="4819236"/>
          </a:xfrm>
        </p:grpSpPr>
        <p:sp>
          <p:nvSpPr>
            <p:cNvPr id="3" name="Freeform 39">
              <a:extLst>
                <a:ext uri="{FF2B5EF4-FFF2-40B4-BE49-F238E27FC236}">
                  <a16:creationId xmlns:a16="http://schemas.microsoft.com/office/drawing/2014/main" id="{F4DD151A-C268-C3BA-5B89-4D40288FF9B7}"/>
                </a:ext>
              </a:extLst>
            </p:cNvPr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noFill/>
            <a:ln>
              <a:solidFill>
                <a:srgbClr val="7F7F7F"/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64884" tIns="1030563" rIns="593276" bIns="2298531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200" kern="1200">
                <a:cs typeface="+mn-ea"/>
                <a:sym typeface="+mn-lt"/>
              </a:endParaRPr>
            </a:p>
          </p:txBody>
        </p:sp>
        <p:sp>
          <p:nvSpPr>
            <p:cNvPr id="4" name="Freeform 40">
              <a:extLst>
                <a:ext uri="{FF2B5EF4-FFF2-40B4-BE49-F238E27FC236}">
                  <a16:creationId xmlns:a16="http://schemas.microsoft.com/office/drawing/2014/main" id="{26051A64-AC3C-0937-1BAB-978658B95CC2}"/>
                </a:ext>
              </a:extLst>
            </p:cNvPr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noFill/>
            <a:ln>
              <a:solidFill>
                <a:srgbClr val="7F7F7F"/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66284" tIns="3035723" rIns="1112096" bIns="488951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6500" kern="1200">
                <a:cs typeface="+mn-ea"/>
                <a:sym typeface="+mn-lt"/>
              </a:endParaRPr>
            </a:p>
          </p:txBody>
        </p:sp>
        <p:sp>
          <p:nvSpPr>
            <p:cNvPr id="5" name="Freeform 41">
              <a:extLst>
                <a:ext uri="{FF2B5EF4-FFF2-40B4-BE49-F238E27FC236}">
                  <a16:creationId xmlns:a16="http://schemas.microsoft.com/office/drawing/2014/main" id="{9E7B5535-A098-830A-D4AD-89253AC0F8C6}"/>
                </a:ext>
              </a:extLst>
            </p:cNvPr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  <a:noFill/>
            <a:ln>
              <a:solidFill>
                <a:srgbClr val="7F7F7F"/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93277" tIns="1030563" rIns="2464883" bIns="2298531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200" kern="1200">
                <a:cs typeface="+mn-ea"/>
                <a:sym typeface="+mn-lt"/>
              </a:endParaRPr>
            </a:p>
          </p:txBody>
        </p:sp>
        <p:sp>
          <p:nvSpPr>
            <p:cNvPr id="6" name="Circular Arrow 42">
              <a:extLst>
                <a:ext uri="{FF2B5EF4-FFF2-40B4-BE49-F238E27FC236}">
                  <a16:creationId xmlns:a16="http://schemas.microsoft.com/office/drawing/2014/main" id="{526FD7A4-3B7B-6C57-7FA9-A527DE179E96}"/>
                </a:ext>
              </a:extLst>
            </p:cNvPr>
            <p:cNvSpPr/>
            <p:nvPr/>
          </p:nvSpPr>
          <p:spPr>
            <a:xfrm>
              <a:off x="3855693" y="1492870"/>
              <a:ext cx="4650200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rgbClr val="68C149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Circular Arrow 43">
              <a:extLst>
                <a:ext uri="{FF2B5EF4-FFF2-40B4-BE49-F238E27FC236}">
                  <a16:creationId xmlns:a16="http://schemas.microsoft.com/office/drawing/2014/main" id="{5D3C8254-07DE-985D-3403-ECD44413D737}"/>
                </a:ext>
              </a:extLst>
            </p:cNvPr>
            <p:cNvSpPr/>
            <p:nvPr/>
          </p:nvSpPr>
          <p:spPr>
            <a:xfrm>
              <a:off x="3770899" y="1661904"/>
              <a:ext cx="4650200" cy="4650202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Circular Arrow 44">
              <a:extLst>
                <a:ext uri="{FF2B5EF4-FFF2-40B4-BE49-F238E27FC236}">
                  <a16:creationId xmlns:a16="http://schemas.microsoft.com/office/drawing/2014/main" id="{2FBD76A4-0A9C-2CAF-9CA8-3DB45F47B919}"/>
                </a:ext>
              </a:extLst>
            </p:cNvPr>
            <p:cNvSpPr/>
            <p:nvPr/>
          </p:nvSpPr>
          <p:spPr>
            <a:xfrm>
              <a:off x="3685337" y="1514384"/>
              <a:ext cx="4650200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rgbClr val="EFF36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Freeform 45">
            <a:extLst>
              <a:ext uri="{FF2B5EF4-FFF2-40B4-BE49-F238E27FC236}">
                <a16:creationId xmlns:a16="http://schemas.microsoft.com/office/drawing/2014/main" id="{A63F0DEA-1549-DECC-1821-0C899DF5642D}"/>
              </a:ext>
            </a:extLst>
          </p:cNvPr>
          <p:cNvSpPr>
            <a:spLocks noEditPoints="1"/>
          </p:cNvSpPr>
          <p:nvPr/>
        </p:nvSpPr>
        <p:spPr bwMode="auto">
          <a:xfrm>
            <a:off x="5722052" y="4235458"/>
            <a:ext cx="747894" cy="437182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rgbClr val="68C14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14" name="Group 46">
            <a:extLst>
              <a:ext uri="{FF2B5EF4-FFF2-40B4-BE49-F238E27FC236}">
                <a16:creationId xmlns:a16="http://schemas.microsoft.com/office/drawing/2014/main" id="{E118B1BB-0E73-4FC5-FADD-0A9009C25D95}"/>
              </a:ext>
            </a:extLst>
          </p:cNvPr>
          <p:cNvGrpSpPr/>
          <p:nvPr/>
        </p:nvGrpSpPr>
        <p:grpSpPr>
          <a:xfrm>
            <a:off x="4890682" y="2695147"/>
            <a:ext cx="657786" cy="515595"/>
            <a:chOff x="7200839" y="1790292"/>
            <a:chExt cx="795921" cy="623870"/>
          </a:xfrm>
          <a:solidFill>
            <a:srgbClr val="68C149"/>
          </a:solidFill>
        </p:grpSpPr>
        <p:sp>
          <p:nvSpPr>
            <p:cNvPr id="15" name="Freeform 47">
              <a:extLst>
                <a:ext uri="{FF2B5EF4-FFF2-40B4-BE49-F238E27FC236}">
                  <a16:creationId xmlns:a16="http://schemas.microsoft.com/office/drawing/2014/main" id="{7F677703-D0F6-5F8F-3D31-F2B4B216CC56}"/>
                </a:ext>
              </a:extLst>
            </p:cNvPr>
            <p:cNvSpPr/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6" name="Freeform 48">
              <a:extLst>
                <a:ext uri="{FF2B5EF4-FFF2-40B4-BE49-F238E27FC236}">
                  <a16:creationId xmlns:a16="http://schemas.microsoft.com/office/drawing/2014/main" id="{3D1D2373-208F-FB85-4042-224361A1B0A2}"/>
                </a:ext>
              </a:extLst>
            </p:cNvPr>
            <p:cNvSpPr/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7" name="Freeform 49">
              <a:extLst>
                <a:ext uri="{FF2B5EF4-FFF2-40B4-BE49-F238E27FC236}">
                  <a16:creationId xmlns:a16="http://schemas.microsoft.com/office/drawing/2014/main" id="{7BAAFC9E-78AB-4ADA-7F8C-D393ECDEA727}"/>
                </a:ext>
              </a:extLst>
            </p:cNvPr>
            <p:cNvSpPr/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18" name="Freeform 50">
            <a:extLst>
              <a:ext uri="{FF2B5EF4-FFF2-40B4-BE49-F238E27FC236}">
                <a16:creationId xmlns:a16="http://schemas.microsoft.com/office/drawing/2014/main" id="{F5A74A8A-5AA3-3614-C160-572957CEBC58}"/>
              </a:ext>
            </a:extLst>
          </p:cNvPr>
          <p:cNvSpPr/>
          <p:nvPr/>
        </p:nvSpPr>
        <p:spPr bwMode="auto">
          <a:xfrm>
            <a:off x="6640378" y="2563646"/>
            <a:ext cx="487583" cy="721834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rgbClr val="68C14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A4612AC-3888-A732-326D-323B61C0BF1B}"/>
              </a:ext>
            </a:extLst>
          </p:cNvPr>
          <p:cNvGrpSpPr/>
          <p:nvPr/>
        </p:nvGrpSpPr>
        <p:grpSpPr>
          <a:xfrm>
            <a:off x="7735440" y="1413000"/>
            <a:ext cx="2395532" cy="1021955"/>
            <a:chOff x="-94764" y="1931934"/>
            <a:chExt cx="2395532" cy="10219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C768EC7-8A80-F3BC-F097-7B7806358242}"/>
                </a:ext>
              </a:extLst>
            </p:cNvPr>
            <p:cNvSpPr txBox="1"/>
            <p:nvPr/>
          </p:nvSpPr>
          <p:spPr>
            <a:xfrm>
              <a:off x="-94764" y="2190603"/>
              <a:ext cx="239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4371EAE-C8BC-44BE-E370-8F7A02639EFF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230CF77-5CB3-7D30-2057-318048C6706C}"/>
              </a:ext>
            </a:extLst>
          </p:cNvPr>
          <p:cNvGrpSpPr/>
          <p:nvPr/>
        </p:nvGrpSpPr>
        <p:grpSpPr>
          <a:xfrm>
            <a:off x="1833562" y="1681994"/>
            <a:ext cx="2446540" cy="1021955"/>
            <a:chOff x="-94764" y="1931934"/>
            <a:chExt cx="2446540" cy="10219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D541638-B958-4030-4B3D-BC9E22C97423}"/>
                </a:ext>
              </a:extLst>
            </p:cNvPr>
            <p:cNvSpPr txBox="1"/>
            <p:nvPr/>
          </p:nvSpPr>
          <p:spPr>
            <a:xfrm>
              <a:off x="-94764" y="2190603"/>
              <a:ext cx="239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BC925E8-4B3F-F8F1-F24D-B0A17A532115}"/>
                </a:ext>
              </a:extLst>
            </p:cNvPr>
            <p:cNvSpPr txBox="1"/>
            <p:nvPr/>
          </p:nvSpPr>
          <p:spPr>
            <a:xfrm>
              <a:off x="11620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0EB1B78-2E0D-1EF5-3FE2-5E0940C8209E}"/>
              </a:ext>
            </a:extLst>
          </p:cNvPr>
          <p:cNvGrpSpPr/>
          <p:nvPr/>
        </p:nvGrpSpPr>
        <p:grpSpPr>
          <a:xfrm>
            <a:off x="2606336" y="5078607"/>
            <a:ext cx="2446540" cy="1021955"/>
            <a:chOff x="-94764" y="1931934"/>
            <a:chExt cx="2446540" cy="10219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2AC8B80-3B8C-E7EA-5974-3544942AB627}"/>
                </a:ext>
              </a:extLst>
            </p:cNvPr>
            <p:cNvSpPr txBox="1"/>
            <p:nvPr/>
          </p:nvSpPr>
          <p:spPr>
            <a:xfrm>
              <a:off x="-94764" y="2190603"/>
              <a:ext cx="239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AFAA6E2-5AF5-A960-3FB7-25F0CD5FFBED}"/>
                </a:ext>
              </a:extLst>
            </p:cNvPr>
            <p:cNvSpPr txBox="1"/>
            <p:nvPr/>
          </p:nvSpPr>
          <p:spPr>
            <a:xfrm>
              <a:off x="11620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716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图片 342">
            <a:extLst>
              <a:ext uri="{FF2B5EF4-FFF2-40B4-BE49-F238E27FC236}">
                <a16:creationId xmlns:a16="http://schemas.microsoft.com/office/drawing/2014/main" id="{B7BEB0DA-34FC-DEAF-A24A-E3D0E830B3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2" b="17748"/>
          <a:stretch>
            <a:fillRect/>
          </a:stretch>
        </p:blipFill>
        <p:spPr>
          <a:xfrm>
            <a:off x="6382499" y="3384202"/>
            <a:ext cx="5809501" cy="3473798"/>
          </a:xfrm>
          <a:custGeom>
            <a:avLst/>
            <a:gdLst>
              <a:gd name="connsiteX0" fmla="*/ 0 w 5809501"/>
              <a:gd name="connsiteY0" fmla="*/ 0 h 3473798"/>
              <a:gd name="connsiteX1" fmla="*/ 5809501 w 5809501"/>
              <a:gd name="connsiteY1" fmla="*/ 0 h 3473798"/>
              <a:gd name="connsiteX2" fmla="*/ 5809501 w 5809501"/>
              <a:gd name="connsiteY2" fmla="*/ 3473798 h 3473798"/>
              <a:gd name="connsiteX3" fmla="*/ 0 w 5809501"/>
              <a:gd name="connsiteY3" fmla="*/ 3473798 h 347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9501" h="3473798">
                <a:moveTo>
                  <a:pt x="0" y="0"/>
                </a:moveTo>
                <a:lnTo>
                  <a:pt x="5809501" y="0"/>
                </a:lnTo>
                <a:lnTo>
                  <a:pt x="5809501" y="3473798"/>
                </a:lnTo>
                <a:lnTo>
                  <a:pt x="0" y="3473798"/>
                </a:lnTo>
                <a:close/>
              </a:path>
            </a:pathLst>
          </a:custGeom>
        </p:spPr>
      </p:pic>
      <p:sp>
        <p:nvSpPr>
          <p:cNvPr id="333" name="弧形 332">
            <a:extLst>
              <a:ext uri="{FF2B5EF4-FFF2-40B4-BE49-F238E27FC236}">
                <a16:creationId xmlns:a16="http://schemas.microsoft.com/office/drawing/2014/main" id="{E1EFC9E4-05AB-BE52-9B1B-79ADD60AAB16}"/>
              </a:ext>
            </a:extLst>
          </p:cNvPr>
          <p:cNvSpPr/>
          <p:nvPr/>
        </p:nvSpPr>
        <p:spPr>
          <a:xfrm rot="16200000">
            <a:off x="9446829" y="-495920"/>
            <a:ext cx="2033262" cy="2033262"/>
          </a:xfrm>
          <a:prstGeom prst="arc">
            <a:avLst>
              <a:gd name="adj1" fmla="val 16679475"/>
              <a:gd name="adj2" fmla="val 10870863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DDE6DAB-62C4-08E7-EE83-5B73810BEFD8}"/>
              </a:ext>
            </a:extLst>
          </p:cNvPr>
          <p:cNvSpPr/>
          <p:nvPr/>
        </p:nvSpPr>
        <p:spPr>
          <a:xfrm>
            <a:off x="5158453" y="2192224"/>
            <a:ext cx="3106435" cy="53709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FF36F"/>
              </a:gs>
              <a:gs pos="100000">
                <a:srgbClr val="68C14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A89EA1-FC36-6AE2-3FDC-C9C01B20B9C8}"/>
              </a:ext>
            </a:extLst>
          </p:cNvPr>
          <p:cNvSpPr txBox="1"/>
          <p:nvPr/>
        </p:nvSpPr>
        <p:spPr>
          <a:xfrm>
            <a:off x="5864323" y="225550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51BFE00-EB41-E6C3-6EEF-6A31666EE41F}"/>
              </a:ext>
            </a:extLst>
          </p:cNvPr>
          <p:cNvSpPr txBox="1"/>
          <p:nvPr/>
        </p:nvSpPr>
        <p:spPr>
          <a:xfrm>
            <a:off x="1450953" y="1537342"/>
            <a:ext cx="363272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EFF36F"/>
                    </a:gs>
                    <a:gs pos="100000">
                      <a:srgbClr val="68C149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9900" dirty="0">
              <a:gradFill>
                <a:gsLst>
                  <a:gs pos="0">
                    <a:srgbClr val="EFF36F"/>
                  </a:gs>
                  <a:gs pos="100000">
                    <a:srgbClr val="68C149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6" name="椭圆 245">
            <a:extLst>
              <a:ext uri="{FF2B5EF4-FFF2-40B4-BE49-F238E27FC236}">
                <a16:creationId xmlns:a16="http://schemas.microsoft.com/office/drawing/2014/main" id="{BB89C080-A2EE-46DE-4EBC-80F53D63DBB6}"/>
              </a:ext>
            </a:extLst>
          </p:cNvPr>
          <p:cNvSpPr/>
          <p:nvPr/>
        </p:nvSpPr>
        <p:spPr>
          <a:xfrm>
            <a:off x="-538138" y="2981784"/>
            <a:ext cx="1076275" cy="1076275"/>
          </a:xfrm>
          <a:prstGeom prst="ellipse">
            <a:avLst/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7" name="弧形 246">
            <a:extLst>
              <a:ext uri="{FF2B5EF4-FFF2-40B4-BE49-F238E27FC236}">
                <a16:creationId xmlns:a16="http://schemas.microsoft.com/office/drawing/2014/main" id="{AB861EF0-826C-4E2F-96CF-43BDA7670E44}"/>
              </a:ext>
            </a:extLst>
          </p:cNvPr>
          <p:cNvSpPr/>
          <p:nvPr/>
        </p:nvSpPr>
        <p:spPr>
          <a:xfrm rot="16200000">
            <a:off x="668857" y="4732479"/>
            <a:ext cx="1581959" cy="1581959"/>
          </a:xfrm>
          <a:prstGeom prst="arc">
            <a:avLst>
              <a:gd name="adj1" fmla="val 9979329"/>
              <a:gd name="adj2" fmla="val 16573758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弧形 247">
            <a:extLst>
              <a:ext uri="{FF2B5EF4-FFF2-40B4-BE49-F238E27FC236}">
                <a16:creationId xmlns:a16="http://schemas.microsoft.com/office/drawing/2014/main" id="{C7E54872-5495-B908-3642-3E5BD65BAEF9}"/>
              </a:ext>
            </a:extLst>
          </p:cNvPr>
          <p:cNvSpPr/>
          <p:nvPr/>
        </p:nvSpPr>
        <p:spPr>
          <a:xfrm rot="7718626" flipV="1">
            <a:off x="10478817" y="5146778"/>
            <a:ext cx="936693" cy="920264"/>
          </a:xfrm>
          <a:prstGeom prst="arc">
            <a:avLst>
              <a:gd name="adj1" fmla="val 19204194"/>
              <a:gd name="adj2" fmla="val 13082275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弧形 248">
            <a:extLst>
              <a:ext uri="{FF2B5EF4-FFF2-40B4-BE49-F238E27FC236}">
                <a16:creationId xmlns:a16="http://schemas.microsoft.com/office/drawing/2014/main" id="{39250EEE-BAB6-B4FE-CB77-4DDDF3190D53}"/>
              </a:ext>
            </a:extLst>
          </p:cNvPr>
          <p:cNvSpPr/>
          <p:nvPr/>
        </p:nvSpPr>
        <p:spPr>
          <a:xfrm rot="6710573" flipV="1">
            <a:off x="6844677" y="5731429"/>
            <a:ext cx="936693" cy="920264"/>
          </a:xfrm>
          <a:prstGeom prst="arc">
            <a:avLst>
              <a:gd name="adj1" fmla="val 13144554"/>
              <a:gd name="adj2" fmla="val 16167842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任意多边形: 形状 249">
            <a:extLst>
              <a:ext uri="{FF2B5EF4-FFF2-40B4-BE49-F238E27FC236}">
                <a16:creationId xmlns:a16="http://schemas.microsoft.com/office/drawing/2014/main" id="{FCEE0E6D-3127-E416-19CB-CA5CDC241F85}"/>
              </a:ext>
            </a:extLst>
          </p:cNvPr>
          <p:cNvSpPr/>
          <p:nvPr/>
        </p:nvSpPr>
        <p:spPr>
          <a:xfrm rot="3705768">
            <a:off x="2632513" y="5481595"/>
            <a:ext cx="879587" cy="800407"/>
          </a:xfrm>
          <a:custGeom>
            <a:avLst/>
            <a:gdLst>
              <a:gd name="connsiteX0" fmla="*/ 0 w 921361"/>
              <a:gd name="connsiteY0" fmla="*/ 787400 h 787400"/>
              <a:gd name="connsiteX1" fmla="*/ 152400 w 921361"/>
              <a:gd name="connsiteY1" fmla="*/ 317500 h 787400"/>
              <a:gd name="connsiteX2" fmla="*/ 825500 w 921361"/>
              <a:gd name="connsiteY2" fmla="*/ 342900 h 787400"/>
              <a:gd name="connsiteX3" fmla="*/ 901700 w 921361"/>
              <a:gd name="connsiteY3" fmla="*/ 0 h 787400"/>
              <a:gd name="connsiteX0" fmla="*/ 0 w 977340"/>
              <a:gd name="connsiteY0" fmla="*/ 819122 h 819122"/>
              <a:gd name="connsiteX1" fmla="*/ 152400 w 977340"/>
              <a:gd name="connsiteY1" fmla="*/ 349222 h 819122"/>
              <a:gd name="connsiteX2" fmla="*/ 825500 w 977340"/>
              <a:gd name="connsiteY2" fmla="*/ 374622 h 819122"/>
              <a:gd name="connsiteX3" fmla="*/ 970983 w 977340"/>
              <a:gd name="connsiteY3" fmla="*/ 0 h 819122"/>
              <a:gd name="connsiteX0" fmla="*/ 0 w 970983"/>
              <a:gd name="connsiteY0" fmla="*/ 819122 h 819122"/>
              <a:gd name="connsiteX1" fmla="*/ 152400 w 970983"/>
              <a:gd name="connsiteY1" fmla="*/ 349222 h 819122"/>
              <a:gd name="connsiteX2" fmla="*/ 825500 w 970983"/>
              <a:gd name="connsiteY2" fmla="*/ 374622 h 819122"/>
              <a:gd name="connsiteX3" fmla="*/ 970983 w 970983"/>
              <a:gd name="connsiteY3" fmla="*/ 0 h 819122"/>
              <a:gd name="connsiteX0" fmla="*/ 0 w 1059540"/>
              <a:gd name="connsiteY0" fmla="*/ 819122 h 819122"/>
              <a:gd name="connsiteX1" fmla="*/ 152400 w 1059540"/>
              <a:gd name="connsiteY1" fmla="*/ 349222 h 819122"/>
              <a:gd name="connsiteX2" fmla="*/ 825500 w 1059540"/>
              <a:gd name="connsiteY2" fmla="*/ 374622 h 819122"/>
              <a:gd name="connsiteX3" fmla="*/ 970983 w 1059540"/>
              <a:gd name="connsiteY3" fmla="*/ 0 h 819122"/>
              <a:gd name="connsiteX0" fmla="*/ 0 w 999503"/>
              <a:gd name="connsiteY0" fmla="*/ 819122 h 819122"/>
              <a:gd name="connsiteX1" fmla="*/ 152400 w 999503"/>
              <a:gd name="connsiteY1" fmla="*/ 349222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999503"/>
              <a:gd name="connsiteY0" fmla="*/ 819122 h 819122"/>
              <a:gd name="connsiteX1" fmla="*/ 312535 w 999503"/>
              <a:gd name="connsiteY1" fmla="*/ 485421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882361"/>
              <a:gd name="connsiteY0" fmla="*/ 800407 h 800407"/>
              <a:gd name="connsiteX1" fmla="*/ 195393 w 882361"/>
              <a:gd name="connsiteY1" fmla="*/ 485421 h 800407"/>
              <a:gd name="connsiteX2" fmla="*/ 708358 w 882361"/>
              <a:gd name="connsiteY2" fmla="*/ 374622 h 800407"/>
              <a:gd name="connsiteX3" fmla="*/ 853841 w 882361"/>
              <a:gd name="connsiteY3" fmla="*/ 0 h 800407"/>
              <a:gd name="connsiteX0" fmla="*/ 286 w 882647"/>
              <a:gd name="connsiteY0" fmla="*/ 800407 h 800407"/>
              <a:gd name="connsiteX1" fmla="*/ 195679 w 882647"/>
              <a:gd name="connsiteY1" fmla="*/ 485421 h 800407"/>
              <a:gd name="connsiteX2" fmla="*/ 708644 w 882647"/>
              <a:gd name="connsiteY2" fmla="*/ 374622 h 800407"/>
              <a:gd name="connsiteX3" fmla="*/ 854127 w 882647"/>
              <a:gd name="connsiteY3" fmla="*/ 0 h 800407"/>
              <a:gd name="connsiteX0" fmla="*/ 452 w 882813"/>
              <a:gd name="connsiteY0" fmla="*/ 800407 h 800407"/>
              <a:gd name="connsiteX1" fmla="*/ 162663 w 882813"/>
              <a:gd name="connsiteY1" fmla="*/ 458710 h 800407"/>
              <a:gd name="connsiteX2" fmla="*/ 708810 w 882813"/>
              <a:gd name="connsiteY2" fmla="*/ 374622 h 800407"/>
              <a:gd name="connsiteX3" fmla="*/ 854293 w 882813"/>
              <a:gd name="connsiteY3" fmla="*/ 0 h 800407"/>
              <a:gd name="connsiteX0" fmla="*/ 1026 w 883387"/>
              <a:gd name="connsiteY0" fmla="*/ 800407 h 800407"/>
              <a:gd name="connsiteX1" fmla="*/ 163237 w 883387"/>
              <a:gd name="connsiteY1" fmla="*/ 458710 h 800407"/>
              <a:gd name="connsiteX2" fmla="*/ 709384 w 883387"/>
              <a:gd name="connsiteY2" fmla="*/ 374622 h 800407"/>
              <a:gd name="connsiteX3" fmla="*/ 854867 w 883387"/>
              <a:gd name="connsiteY3" fmla="*/ 0 h 800407"/>
              <a:gd name="connsiteX0" fmla="*/ 425 w 879587"/>
              <a:gd name="connsiteY0" fmla="*/ 800407 h 800407"/>
              <a:gd name="connsiteX1" fmla="*/ 162636 w 879587"/>
              <a:gd name="connsiteY1" fmla="*/ 458710 h 800407"/>
              <a:gd name="connsiteX2" fmla="*/ 685688 w 879587"/>
              <a:gd name="connsiteY2" fmla="*/ 385196 h 800407"/>
              <a:gd name="connsiteX3" fmla="*/ 854266 w 879587"/>
              <a:gd name="connsiteY3" fmla="*/ 0 h 800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87" h="800407">
                <a:moveTo>
                  <a:pt x="425" y="800407"/>
                </a:moveTo>
                <a:cubicBezTo>
                  <a:pt x="-5384" y="573630"/>
                  <a:pt x="48426" y="527912"/>
                  <a:pt x="162636" y="458710"/>
                </a:cubicBezTo>
                <a:cubicBezTo>
                  <a:pt x="276846" y="389508"/>
                  <a:pt x="560805" y="438113"/>
                  <a:pt x="685688" y="385196"/>
                </a:cubicBezTo>
                <a:cubicBezTo>
                  <a:pt x="810571" y="332279"/>
                  <a:pt x="934120" y="266237"/>
                  <a:pt x="854266" y="0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1" name="任意多边形: 形状 250">
            <a:extLst>
              <a:ext uri="{FF2B5EF4-FFF2-40B4-BE49-F238E27FC236}">
                <a16:creationId xmlns:a16="http://schemas.microsoft.com/office/drawing/2014/main" id="{8A18749F-6D3D-618E-0272-8DE6188C1A5D}"/>
              </a:ext>
            </a:extLst>
          </p:cNvPr>
          <p:cNvSpPr/>
          <p:nvPr/>
        </p:nvSpPr>
        <p:spPr>
          <a:xfrm>
            <a:off x="838204" y="779559"/>
            <a:ext cx="1032293" cy="378773"/>
          </a:xfrm>
          <a:custGeom>
            <a:avLst/>
            <a:gdLst>
              <a:gd name="connsiteX0" fmla="*/ 0 w 638628"/>
              <a:gd name="connsiteY0" fmla="*/ 87465 h 234328"/>
              <a:gd name="connsiteX1" fmla="*/ 275771 w 638628"/>
              <a:gd name="connsiteY1" fmla="*/ 232608 h 234328"/>
              <a:gd name="connsiteX2" fmla="*/ 348343 w 638628"/>
              <a:gd name="connsiteY2" fmla="*/ 379 h 234328"/>
              <a:gd name="connsiteX3" fmla="*/ 638628 w 638628"/>
              <a:gd name="connsiteY3" fmla="*/ 189065 h 23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628" h="234328">
                <a:moveTo>
                  <a:pt x="0" y="87465"/>
                </a:moveTo>
                <a:cubicBezTo>
                  <a:pt x="108857" y="167293"/>
                  <a:pt x="217714" y="247122"/>
                  <a:pt x="275771" y="232608"/>
                </a:cubicBezTo>
                <a:cubicBezTo>
                  <a:pt x="333828" y="218094"/>
                  <a:pt x="287867" y="7636"/>
                  <a:pt x="348343" y="379"/>
                </a:cubicBezTo>
                <a:cubicBezTo>
                  <a:pt x="408819" y="-6878"/>
                  <a:pt x="523723" y="91093"/>
                  <a:pt x="638628" y="189065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5C05D9-FEF2-5F9C-6659-E157DAA26E47}"/>
              </a:ext>
            </a:extLst>
          </p:cNvPr>
          <p:cNvSpPr txBox="1"/>
          <p:nvPr/>
        </p:nvSpPr>
        <p:spPr>
          <a:xfrm>
            <a:off x="5107887" y="2866305"/>
            <a:ext cx="479811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C358C90-6994-2245-F794-CADDD9FE4F9F}"/>
              </a:ext>
            </a:extLst>
          </p:cNvPr>
          <p:cNvSpPr/>
          <p:nvPr/>
        </p:nvSpPr>
        <p:spPr>
          <a:xfrm>
            <a:off x="4749411" y="4122328"/>
            <a:ext cx="316493" cy="316493"/>
          </a:xfrm>
          <a:prstGeom prst="ellipse">
            <a:avLst/>
          </a:prstGeom>
          <a:noFill/>
          <a:ln w="127000">
            <a:solidFill>
              <a:srgbClr val="EFF3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59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70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99EE52B8-613C-F992-5611-6EDAA5A6FC13}"/>
              </a:ext>
            </a:extLst>
          </p:cNvPr>
          <p:cNvSpPr/>
          <p:nvPr/>
        </p:nvSpPr>
        <p:spPr>
          <a:xfrm>
            <a:off x="1912139" y="1576080"/>
            <a:ext cx="3898111" cy="1704425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57451D1-C852-9517-2F44-17EE094F1063}"/>
              </a:ext>
            </a:extLst>
          </p:cNvPr>
          <p:cNvSpPr/>
          <p:nvPr/>
        </p:nvSpPr>
        <p:spPr>
          <a:xfrm>
            <a:off x="1912139" y="1576080"/>
            <a:ext cx="1007038" cy="1704425"/>
          </a:xfrm>
          <a:prstGeom prst="rect">
            <a:avLst/>
          </a:prstGeom>
          <a:solidFill>
            <a:srgbClr val="EFF36F"/>
          </a:solidFill>
          <a:ln w="1270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1F4424E-108E-356B-64D0-CDCFF7C6AED7}"/>
              </a:ext>
            </a:extLst>
          </p:cNvPr>
          <p:cNvSpPr/>
          <p:nvPr/>
        </p:nvSpPr>
        <p:spPr>
          <a:xfrm>
            <a:off x="5582082" y="3021783"/>
            <a:ext cx="445028" cy="445028"/>
          </a:xfrm>
          <a:prstGeom prst="ellipse">
            <a:avLst/>
          </a:prstGeom>
          <a:solidFill>
            <a:srgbClr val="EFF3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D87F33-5A16-5389-63E7-522323E8F900}"/>
              </a:ext>
            </a:extLst>
          </p:cNvPr>
          <p:cNvSpPr txBox="1"/>
          <p:nvPr/>
        </p:nvSpPr>
        <p:spPr>
          <a:xfrm>
            <a:off x="2040394" y="1766572"/>
            <a:ext cx="75052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cs typeface="+mn-ea"/>
                <a:sym typeface="+mn-lt"/>
              </a:rPr>
              <a:t>S</a:t>
            </a:r>
            <a:endParaRPr kumimoji="1" lang="zh-CN" altLang="en-US" sz="8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17455AD-63C5-00B5-7F2B-82C293114DBF}"/>
              </a:ext>
            </a:extLst>
          </p:cNvPr>
          <p:cNvSpPr/>
          <p:nvPr/>
        </p:nvSpPr>
        <p:spPr>
          <a:xfrm flipH="1">
            <a:off x="6393892" y="1576080"/>
            <a:ext cx="3898111" cy="1704425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A7FF926-69C0-10F0-BE5A-B6A63BA41C87}"/>
              </a:ext>
            </a:extLst>
          </p:cNvPr>
          <p:cNvSpPr/>
          <p:nvPr/>
        </p:nvSpPr>
        <p:spPr>
          <a:xfrm flipH="1">
            <a:off x="9284965" y="1576080"/>
            <a:ext cx="1007038" cy="1704425"/>
          </a:xfrm>
          <a:prstGeom prst="rect">
            <a:avLst/>
          </a:prstGeom>
          <a:solidFill>
            <a:srgbClr val="68C149"/>
          </a:solidFill>
          <a:ln w="1270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FE6F179-2915-6F64-7333-2BD1A990E7E4}"/>
              </a:ext>
            </a:extLst>
          </p:cNvPr>
          <p:cNvSpPr/>
          <p:nvPr/>
        </p:nvSpPr>
        <p:spPr>
          <a:xfrm flipH="1">
            <a:off x="6150282" y="3021783"/>
            <a:ext cx="445026" cy="445028"/>
          </a:xfrm>
          <a:prstGeom prst="ellipse">
            <a:avLst/>
          </a:prstGeom>
          <a:solidFill>
            <a:srgbClr val="68C14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/>
            <a:endParaRPr kumimoji="1" lang="zh-CN" alt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8ED0B3-3CA3-2C31-D691-83F14DF2197A}"/>
              </a:ext>
            </a:extLst>
          </p:cNvPr>
          <p:cNvSpPr txBox="1"/>
          <p:nvPr/>
        </p:nvSpPr>
        <p:spPr>
          <a:xfrm flipH="1">
            <a:off x="9309027" y="1766572"/>
            <a:ext cx="958917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cs typeface="+mn-ea"/>
                <a:sym typeface="+mn-lt"/>
              </a:rPr>
              <a:t>O</a:t>
            </a:r>
            <a:endParaRPr kumimoji="1" lang="zh-CN" altLang="en-US" sz="8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8C6E81C-19D2-7858-6C29-461292A7E3B9}"/>
              </a:ext>
            </a:extLst>
          </p:cNvPr>
          <p:cNvSpPr/>
          <p:nvPr/>
        </p:nvSpPr>
        <p:spPr>
          <a:xfrm flipV="1">
            <a:off x="1912139" y="3789394"/>
            <a:ext cx="3898111" cy="1704425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6A408CF-B1E3-3293-21E7-6DF8A8ADA770}"/>
              </a:ext>
            </a:extLst>
          </p:cNvPr>
          <p:cNvSpPr/>
          <p:nvPr/>
        </p:nvSpPr>
        <p:spPr>
          <a:xfrm flipV="1">
            <a:off x="1912139" y="3789394"/>
            <a:ext cx="1007038" cy="1704425"/>
          </a:xfrm>
          <a:prstGeom prst="rect">
            <a:avLst/>
          </a:prstGeom>
          <a:solidFill>
            <a:srgbClr val="68C149"/>
          </a:solidFill>
          <a:ln w="1270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41D8F7C-C5E3-80F7-F097-C328181EB104}"/>
              </a:ext>
            </a:extLst>
          </p:cNvPr>
          <p:cNvSpPr/>
          <p:nvPr/>
        </p:nvSpPr>
        <p:spPr>
          <a:xfrm flipV="1">
            <a:off x="5582082" y="3566881"/>
            <a:ext cx="445028" cy="445026"/>
          </a:xfrm>
          <a:prstGeom prst="ellipse">
            <a:avLst/>
          </a:prstGeom>
          <a:solidFill>
            <a:srgbClr val="68C14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/>
            <a:endParaRPr kumimoji="1" lang="zh-CN" alt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CDB96C-5C55-5CE5-A8EE-5BC12CE24F8A}"/>
              </a:ext>
            </a:extLst>
          </p:cNvPr>
          <p:cNvSpPr txBox="1"/>
          <p:nvPr/>
        </p:nvSpPr>
        <p:spPr>
          <a:xfrm>
            <a:off x="1833608" y="3979888"/>
            <a:ext cx="116410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cs typeface="+mn-ea"/>
                <a:sym typeface="+mn-lt"/>
              </a:rPr>
              <a:t>W</a:t>
            </a:r>
            <a:endParaRPr kumimoji="1" lang="zh-CN" altLang="en-US" sz="8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04FD64D-B5BC-F092-A5A8-5BC439EA4775}"/>
              </a:ext>
            </a:extLst>
          </p:cNvPr>
          <p:cNvSpPr/>
          <p:nvPr/>
        </p:nvSpPr>
        <p:spPr>
          <a:xfrm flipH="1" flipV="1">
            <a:off x="6393892" y="3789394"/>
            <a:ext cx="3898111" cy="1704425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BA4C250-C85C-50D7-21D1-A4F0CDD04F2E}"/>
              </a:ext>
            </a:extLst>
          </p:cNvPr>
          <p:cNvSpPr/>
          <p:nvPr/>
        </p:nvSpPr>
        <p:spPr>
          <a:xfrm flipH="1" flipV="1">
            <a:off x="9284965" y="3789394"/>
            <a:ext cx="1007038" cy="1704425"/>
          </a:xfrm>
          <a:prstGeom prst="rect">
            <a:avLst/>
          </a:prstGeom>
          <a:solidFill>
            <a:srgbClr val="EFF36F"/>
          </a:solidFill>
          <a:ln w="1270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/>
            <a:endParaRPr kumimoji="1" lang="zh-CN" altLang="en-US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C073BEF-F69C-9A1A-9672-849D87998E31}"/>
              </a:ext>
            </a:extLst>
          </p:cNvPr>
          <p:cNvSpPr/>
          <p:nvPr/>
        </p:nvSpPr>
        <p:spPr>
          <a:xfrm flipH="1" flipV="1">
            <a:off x="6150282" y="3542443"/>
            <a:ext cx="445026" cy="445026"/>
          </a:xfrm>
          <a:prstGeom prst="ellipse">
            <a:avLst/>
          </a:prstGeom>
          <a:solidFill>
            <a:srgbClr val="EFF3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/>
            <a:endParaRPr kumimoji="1" lang="zh-CN" altLang="en-US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DDAF26-94CC-C127-8F2B-C06139008C00}"/>
              </a:ext>
            </a:extLst>
          </p:cNvPr>
          <p:cNvSpPr txBox="1"/>
          <p:nvPr/>
        </p:nvSpPr>
        <p:spPr>
          <a:xfrm flipH="1">
            <a:off x="9414825" y="3979888"/>
            <a:ext cx="747320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cs typeface="+mn-ea"/>
                <a:sym typeface="+mn-lt"/>
              </a:rPr>
              <a:t>T</a:t>
            </a:r>
            <a:endParaRPr kumimoji="1" lang="zh-CN" altLang="en-US" sz="8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8764CF3-91FA-7457-35B9-DD8B882B664E}"/>
              </a:ext>
            </a:extLst>
          </p:cNvPr>
          <p:cNvGrpSpPr/>
          <p:nvPr/>
        </p:nvGrpSpPr>
        <p:grpSpPr>
          <a:xfrm>
            <a:off x="3186550" y="1949793"/>
            <a:ext cx="2395532" cy="1021955"/>
            <a:chOff x="-94764" y="1931934"/>
            <a:chExt cx="2395532" cy="10219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19E6B53-9487-2E6F-FAFD-2B11A817A7D9}"/>
                </a:ext>
              </a:extLst>
            </p:cNvPr>
            <p:cNvSpPr txBox="1"/>
            <p:nvPr/>
          </p:nvSpPr>
          <p:spPr>
            <a:xfrm>
              <a:off x="-94764" y="2190603"/>
              <a:ext cx="239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C8E909F-0B01-6BB2-65CD-D89C4DEE1239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773C4DF-8B9B-4DD3-6286-5DFC3691BB5E}"/>
              </a:ext>
            </a:extLst>
          </p:cNvPr>
          <p:cNvGrpSpPr/>
          <p:nvPr/>
        </p:nvGrpSpPr>
        <p:grpSpPr>
          <a:xfrm>
            <a:off x="3186550" y="4130628"/>
            <a:ext cx="2395532" cy="1021955"/>
            <a:chOff x="-94764" y="1931934"/>
            <a:chExt cx="2395532" cy="10219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51AC082-009B-498D-467E-1918EE644705}"/>
                </a:ext>
              </a:extLst>
            </p:cNvPr>
            <p:cNvSpPr txBox="1"/>
            <p:nvPr/>
          </p:nvSpPr>
          <p:spPr>
            <a:xfrm>
              <a:off x="-94764" y="2190603"/>
              <a:ext cx="239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6ABFABA-0BED-1DDE-21B4-BCF6F0FB3D05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2F658AC-8F0B-AEB1-EBD0-8BCBD686668E}"/>
              </a:ext>
            </a:extLst>
          </p:cNvPr>
          <p:cNvGrpSpPr/>
          <p:nvPr/>
        </p:nvGrpSpPr>
        <p:grpSpPr>
          <a:xfrm>
            <a:off x="6653805" y="1949793"/>
            <a:ext cx="2419594" cy="1021955"/>
            <a:chOff x="-94764" y="1931934"/>
            <a:chExt cx="2419594" cy="10219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20AB901-A268-3E3E-3DEB-8A6A98D29BCC}"/>
                </a:ext>
              </a:extLst>
            </p:cNvPr>
            <p:cNvSpPr txBox="1"/>
            <p:nvPr/>
          </p:nvSpPr>
          <p:spPr>
            <a:xfrm>
              <a:off x="-94764" y="2190603"/>
              <a:ext cx="239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D399CB9-5F20-76EE-CBBC-734F557965BF}"/>
                </a:ext>
              </a:extLst>
            </p:cNvPr>
            <p:cNvSpPr txBox="1"/>
            <p:nvPr/>
          </p:nvSpPr>
          <p:spPr>
            <a:xfrm>
              <a:off x="8926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A668E89-A384-1670-6B5D-272B8765334E}"/>
              </a:ext>
            </a:extLst>
          </p:cNvPr>
          <p:cNvGrpSpPr/>
          <p:nvPr/>
        </p:nvGrpSpPr>
        <p:grpSpPr>
          <a:xfrm>
            <a:off x="6653805" y="4130628"/>
            <a:ext cx="2444372" cy="1021955"/>
            <a:chOff x="-94764" y="1931934"/>
            <a:chExt cx="2444372" cy="10219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35048B0-AA46-9CFC-DA6E-45115A64684F}"/>
                </a:ext>
              </a:extLst>
            </p:cNvPr>
            <p:cNvSpPr txBox="1"/>
            <p:nvPr/>
          </p:nvSpPr>
          <p:spPr>
            <a:xfrm>
              <a:off x="-94764" y="2190603"/>
              <a:ext cx="23955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FC9F921-CE3E-A257-AB0C-C9F23DBDFEE5}"/>
                </a:ext>
              </a:extLst>
            </p:cNvPr>
            <p:cNvSpPr txBox="1"/>
            <p:nvPr/>
          </p:nvSpPr>
          <p:spPr>
            <a:xfrm>
              <a:off x="11404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273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弧形 242">
            <a:extLst>
              <a:ext uri="{FF2B5EF4-FFF2-40B4-BE49-F238E27FC236}">
                <a16:creationId xmlns:a16="http://schemas.microsoft.com/office/drawing/2014/main" id="{A062568D-16F7-8597-F2A5-D30E625DC8A5}"/>
              </a:ext>
            </a:extLst>
          </p:cNvPr>
          <p:cNvSpPr/>
          <p:nvPr/>
        </p:nvSpPr>
        <p:spPr>
          <a:xfrm rot="16200000">
            <a:off x="3313681" y="675040"/>
            <a:ext cx="5535934" cy="5543546"/>
          </a:xfrm>
          <a:prstGeom prst="arc">
            <a:avLst>
              <a:gd name="adj1" fmla="val 14153650"/>
              <a:gd name="adj2" fmla="val 7450781"/>
            </a:avLst>
          </a:prstGeom>
          <a:ln w="38100" cap="rnd" cmpd="sng" algn="ctr">
            <a:gradFill flip="none" rotWithShape="1"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弧形 241">
            <a:extLst>
              <a:ext uri="{FF2B5EF4-FFF2-40B4-BE49-F238E27FC236}">
                <a16:creationId xmlns:a16="http://schemas.microsoft.com/office/drawing/2014/main" id="{8E72B29C-A9C9-66B9-CEDD-8F2DA8CE162A}"/>
              </a:ext>
            </a:extLst>
          </p:cNvPr>
          <p:cNvSpPr/>
          <p:nvPr/>
        </p:nvSpPr>
        <p:spPr>
          <a:xfrm rot="16200000">
            <a:off x="3810981" y="1158333"/>
            <a:ext cx="4541334" cy="4541334"/>
          </a:xfrm>
          <a:prstGeom prst="arc">
            <a:avLst>
              <a:gd name="adj1" fmla="val 13093872"/>
              <a:gd name="adj2" fmla="val 8663666"/>
            </a:avLst>
          </a:prstGeom>
          <a:ln w="381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3" name="图片 342">
            <a:extLst>
              <a:ext uri="{FF2B5EF4-FFF2-40B4-BE49-F238E27FC236}">
                <a16:creationId xmlns:a16="http://schemas.microsoft.com/office/drawing/2014/main" id="{B7BEB0DA-34FC-DEAF-A24A-E3D0E830B3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2" b="17748"/>
          <a:stretch>
            <a:fillRect/>
          </a:stretch>
        </p:blipFill>
        <p:spPr>
          <a:xfrm>
            <a:off x="6382499" y="3384202"/>
            <a:ext cx="5809501" cy="3473798"/>
          </a:xfrm>
          <a:custGeom>
            <a:avLst/>
            <a:gdLst>
              <a:gd name="connsiteX0" fmla="*/ 0 w 5809501"/>
              <a:gd name="connsiteY0" fmla="*/ 0 h 3473798"/>
              <a:gd name="connsiteX1" fmla="*/ 5809501 w 5809501"/>
              <a:gd name="connsiteY1" fmla="*/ 0 h 3473798"/>
              <a:gd name="connsiteX2" fmla="*/ 5809501 w 5809501"/>
              <a:gd name="connsiteY2" fmla="*/ 3473798 h 3473798"/>
              <a:gd name="connsiteX3" fmla="*/ 0 w 5809501"/>
              <a:gd name="connsiteY3" fmla="*/ 3473798 h 347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9501" h="3473798">
                <a:moveTo>
                  <a:pt x="0" y="0"/>
                </a:moveTo>
                <a:lnTo>
                  <a:pt x="5809501" y="0"/>
                </a:lnTo>
                <a:lnTo>
                  <a:pt x="5809501" y="3473798"/>
                </a:lnTo>
                <a:lnTo>
                  <a:pt x="0" y="3473798"/>
                </a:lnTo>
                <a:close/>
              </a:path>
            </a:pathLst>
          </a:custGeom>
        </p:spPr>
      </p:pic>
      <p:grpSp>
        <p:nvGrpSpPr>
          <p:cNvPr id="238" name="组合 237" descr="D:\51PPT模板网\51pptmoban.com\图片002.jpg">
            <a:extLst>
              <a:ext uri="{FF2B5EF4-FFF2-40B4-BE49-F238E27FC236}">
                <a16:creationId xmlns:a16="http://schemas.microsoft.com/office/drawing/2014/main" id="{6D0FC8C2-A8E3-F110-44D8-7B335D5478A6}"/>
              </a:ext>
            </a:extLst>
          </p:cNvPr>
          <p:cNvGrpSpPr/>
          <p:nvPr/>
        </p:nvGrpSpPr>
        <p:grpSpPr>
          <a:xfrm>
            <a:off x="3695775" y="727918"/>
            <a:ext cx="3903890" cy="5833963"/>
            <a:chOff x="560097" y="785888"/>
            <a:chExt cx="3903890" cy="58339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DB5F8EC-8B50-8D3F-BEBD-C303F060E89A}"/>
                </a:ext>
              </a:extLst>
            </p:cNvPr>
            <p:cNvSpPr/>
            <p:nvPr/>
          </p:nvSpPr>
          <p:spPr>
            <a:xfrm>
              <a:off x="1664232" y="5644035"/>
              <a:ext cx="2539996" cy="975816"/>
            </a:xfrm>
            <a:custGeom>
              <a:avLst/>
              <a:gdLst>
                <a:gd name="connsiteX0" fmla="*/ 1919799 w 1921707"/>
                <a:gd name="connsiteY0" fmla="*/ 142798 h 738281"/>
                <a:gd name="connsiteX1" fmla="*/ 1725871 w 1921707"/>
                <a:gd name="connsiteY1" fmla="*/ 0 h 738281"/>
                <a:gd name="connsiteX2" fmla="*/ 86659 w 1921707"/>
                <a:gd name="connsiteY2" fmla="*/ 42773 h 738281"/>
                <a:gd name="connsiteX3" fmla="*/ 950440 w 1921707"/>
                <a:gd name="connsiteY3" fmla="*/ 735234 h 738281"/>
                <a:gd name="connsiteX4" fmla="*/ 1762920 w 1921707"/>
                <a:gd name="connsiteY4" fmla="*/ 585576 h 738281"/>
                <a:gd name="connsiteX5" fmla="*/ 1919837 w 1921707"/>
                <a:gd name="connsiteY5" fmla="*/ 142684 h 73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1707" h="738281">
                  <a:moveTo>
                    <a:pt x="1919799" y="142798"/>
                  </a:moveTo>
                  <a:cubicBezTo>
                    <a:pt x="1905718" y="71939"/>
                    <a:pt x="1833135" y="5666"/>
                    <a:pt x="1725871" y="0"/>
                  </a:cubicBezTo>
                  <a:cubicBezTo>
                    <a:pt x="1725871" y="0"/>
                    <a:pt x="1014799" y="172494"/>
                    <a:pt x="86659" y="42773"/>
                  </a:cubicBezTo>
                  <a:cubicBezTo>
                    <a:pt x="-67358" y="94737"/>
                    <a:pt x="-135488" y="789776"/>
                    <a:pt x="950440" y="735234"/>
                  </a:cubicBezTo>
                  <a:cubicBezTo>
                    <a:pt x="1246555" y="720339"/>
                    <a:pt x="1489169" y="652247"/>
                    <a:pt x="1762920" y="585576"/>
                  </a:cubicBezTo>
                  <a:cubicBezTo>
                    <a:pt x="1875301" y="558097"/>
                    <a:pt x="1933103" y="209962"/>
                    <a:pt x="1919837" y="142684"/>
                  </a:cubicBezTo>
                  <a:close/>
                </a:path>
              </a:pathLst>
            </a:custGeom>
            <a:solidFill>
              <a:srgbClr val="3E454B">
                <a:alpha val="36000"/>
              </a:srgbClr>
            </a:solidFill>
            <a:ln w="18951" cap="flat">
              <a:noFill/>
              <a:prstDash val="solid"/>
              <a:miter/>
            </a:ln>
            <a:effectLst>
              <a:softEdge rad="36830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2A28388-0657-DE6F-7D37-FF0BC02D32B6}"/>
                </a:ext>
              </a:extLst>
            </p:cNvPr>
            <p:cNvSpPr/>
            <p:nvPr/>
          </p:nvSpPr>
          <p:spPr>
            <a:xfrm>
              <a:off x="3222678" y="1595317"/>
              <a:ext cx="1241309" cy="1241309"/>
            </a:xfrm>
            <a:custGeom>
              <a:avLst/>
              <a:gdLst>
                <a:gd name="connsiteX0" fmla="*/ 1241310 w 1241309"/>
                <a:gd name="connsiteY0" fmla="*/ 620655 h 1241309"/>
                <a:gd name="connsiteX1" fmla="*/ 620655 w 1241309"/>
                <a:gd name="connsiteY1" fmla="*/ 1241310 h 1241309"/>
                <a:gd name="connsiteX2" fmla="*/ 0 w 1241309"/>
                <a:gd name="connsiteY2" fmla="*/ 620655 h 1241309"/>
                <a:gd name="connsiteX3" fmla="*/ 620655 w 1241309"/>
                <a:gd name="connsiteY3" fmla="*/ 0 h 1241309"/>
                <a:gd name="connsiteX4" fmla="*/ 1241310 w 1241309"/>
                <a:gd name="connsiteY4" fmla="*/ 620655 h 124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309" h="1241309">
                  <a:moveTo>
                    <a:pt x="1241310" y="620655"/>
                  </a:moveTo>
                  <a:cubicBezTo>
                    <a:pt x="1241310" y="963433"/>
                    <a:pt x="963433" y="1241310"/>
                    <a:pt x="620655" y="1241310"/>
                  </a:cubicBezTo>
                  <a:cubicBezTo>
                    <a:pt x="277877" y="1241310"/>
                    <a:pt x="0" y="963433"/>
                    <a:pt x="0" y="620655"/>
                  </a:cubicBezTo>
                  <a:cubicBezTo>
                    <a:pt x="0" y="277877"/>
                    <a:pt x="277877" y="0"/>
                    <a:pt x="620655" y="0"/>
                  </a:cubicBezTo>
                  <a:cubicBezTo>
                    <a:pt x="963433" y="0"/>
                    <a:pt x="1241310" y="277877"/>
                    <a:pt x="1241310" y="620655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28528B7-D936-3B6C-CFBD-32FECB301672}"/>
                </a:ext>
              </a:extLst>
            </p:cNvPr>
            <p:cNvSpPr/>
            <p:nvPr/>
          </p:nvSpPr>
          <p:spPr>
            <a:xfrm>
              <a:off x="3268884" y="1641410"/>
              <a:ext cx="1149082" cy="1149110"/>
            </a:xfrm>
            <a:custGeom>
              <a:avLst/>
              <a:gdLst>
                <a:gd name="connsiteX0" fmla="*/ 1122141 w 1149082"/>
                <a:gd name="connsiteY0" fmla="*/ 747872 h 1149110"/>
                <a:gd name="connsiteX1" fmla="*/ 401234 w 1149082"/>
                <a:gd name="connsiteY1" fmla="*/ 1122160 h 1149110"/>
                <a:gd name="connsiteX2" fmla="*/ 26927 w 1149082"/>
                <a:gd name="connsiteY2" fmla="*/ 401272 h 1149110"/>
                <a:gd name="connsiteX3" fmla="*/ 747872 w 1149082"/>
                <a:gd name="connsiteY3" fmla="*/ 26927 h 1149110"/>
                <a:gd name="connsiteX4" fmla="*/ 1122160 w 1149082"/>
                <a:gd name="connsiteY4" fmla="*/ 747777 h 114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082" h="1149110">
                  <a:moveTo>
                    <a:pt x="1122141" y="747872"/>
                  </a:moveTo>
                  <a:cubicBezTo>
                    <a:pt x="1026437" y="1050316"/>
                    <a:pt x="703640" y="1217940"/>
                    <a:pt x="401234" y="1122160"/>
                  </a:cubicBezTo>
                  <a:cubicBezTo>
                    <a:pt x="98790" y="1026475"/>
                    <a:pt x="-68796" y="703678"/>
                    <a:pt x="26927" y="401272"/>
                  </a:cubicBezTo>
                  <a:cubicBezTo>
                    <a:pt x="122650" y="98790"/>
                    <a:pt x="445428" y="-68796"/>
                    <a:pt x="747872" y="26927"/>
                  </a:cubicBezTo>
                  <a:cubicBezTo>
                    <a:pt x="1050316" y="122650"/>
                    <a:pt x="1217865" y="445296"/>
                    <a:pt x="1122160" y="747777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26A3FE6-F498-E270-7A75-F31CFEA8EA61}"/>
                </a:ext>
              </a:extLst>
            </p:cNvPr>
            <p:cNvSpPr/>
            <p:nvPr/>
          </p:nvSpPr>
          <p:spPr>
            <a:xfrm>
              <a:off x="3804682" y="1714410"/>
              <a:ext cx="336071" cy="450430"/>
            </a:xfrm>
            <a:custGeom>
              <a:avLst/>
              <a:gdLst>
                <a:gd name="connsiteX0" fmla="*/ 243325 w 336071"/>
                <a:gd name="connsiteY0" fmla="*/ 37312 h 450430"/>
                <a:gd name="connsiteX1" fmla="*/ 189787 w 336071"/>
                <a:gd name="connsiteY1" fmla="*/ 16655 h 450430"/>
                <a:gd name="connsiteX2" fmla="*/ 134108 w 336071"/>
                <a:gd name="connsiteY2" fmla="*/ 2783 h 450430"/>
                <a:gd name="connsiteX3" fmla="*/ 710 w 336071"/>
                <a:gd name="connsiteY3" fmla="*/ 51109 h 450430"/>
                <a:gd name="connsiteX4" fmla="*/ 32264 w 336071"/>
                <a:gd name="connsiteY4" fmla="*/ 402826 h 450430"/>
                <a:gd name="connsiteX5" fmla="*/ 52770 w 336071"/>
                <a:gd name="connsiteY5" fmla="*/ 449408 h 450430"/>
                <a:gd name="connsiteX6" fmla="*/ 52808 w 336071"/>
                <a:gd name="connsiteY6" fmla="*/ 449408 h 450430"/>
                <a:gd name="connsiteX7" fmla="*/ 52864 w 336071"/>
                <a:gd name="connsiteY7" fmla="*/ 449427 h 450430"/>
                <a:gd name="connsiteX8" fmla="*/ 52864 w 336071"/>
                <a:gd name="connsiteY8" fmla="*/ 449408 h 450430"/>
                <a:gd name="connsiteX9" fmla="*/ 98992 w 336071"/>
                <a:gd name="connsiteY9" fmla="*/ 423918 h 450430"/>
                <a:gd name="connsiteX10" fmla="*/ 324664 w 336071"/>
                <a:gd name="connsiteY10" fmla="*/ 153635 h 450430"/>
                <a:gd name="connsiteX11" fmla="*/ 243741 w 336071"/>
                <a:gd name="connsiteY11" fmla="*/ 37312 h 45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71" h="450430">
                  <a:moveTo>
                    <a:pt x="243325" y="37312"/>
                  </a:moveTo>
                  <a:cubicBezTo>
                    <a:pt x="240786" y="35947"/>
                    <a:pt x="192346" y="11576"/>
                    <a:pt x="189787" y="16655"/>
                  </a:cubicBezTo>
                  <a:cubicBezTo>
                    <a:pt x="190583" y="11046"/>
                    <a:pt x="136913" y="3105"/>
                    <a:pt x="134108" y="2783"/>
                  </a:cubicBezTo>
                  <a:cubicBezTo>
                    <a:pt x="101418" y="-894"/>
                    <a:pt x="-9902" y="-10256"/>
                    <a:pt x="710" y="51109"/>
                  </a:cubicBezTo>
                  <a:cubicBezTo>
                    <a:pt x="3496" y="67691"/>
                    <a:pt x="32264" y="402826"/>
                    <a:pt x="32264" y="402826"/>
                  </a:cubicBezTo>
                  <a:cubicBezTo>
                    <a:pt x="32264" y="402826"/>
                    <a:pt x="34880" y="443722"/>
                    <a:pt x="52770" y="449408"/>
                  </a:cubicBezTo>
                  <a:lnTo>
                    <a:pt x="52808" y="449408"/>
                  </a:lnTo>
                  <a:lnTo>
                    <a:pt x="52864" y="449427"/>
                  </a:lnTo>
                  <a:lnTo>
                    <a:pt x="52864" y="449408"/>
                  </a:lnTo>
                  <a:cubicBezTo>
                    <a:pt x="75378" y="456553"/>
                    <a:pt x="98992" y="423918"/>
                    <a:pt x="98992" y="423918"/>
                  </a:cubicBezTo>
                  <a:cubicBezTo>
                    <a:pt x="98992" y="423918"/>
                    <a:pt x="312763" y="165574"/>
                    <a:pt x="324664" y="153635"/>
                  </a:cubicBezTo>
                  <a:cubicBezTo>
                    <a:pt x="368820" y="109535"/>
                    <a:pt x="272548" y="53117"/>
                    <a:pt x="243741" y="3731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DBE726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645374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BB9A325-758A-9D93-2E97-B026EA74E51B}"/>
                </a:ext>
              </a:extLst>
            </p:cNvPr>
            <p:cNvSpPr/>
            <p:nvPr/>
          </p:nvSpPr>
          <p:spPr>
            <a:xfrm>
              <a:off x="3477075" y="1727394"/>
              <a:ext cx="349890" cy="442262"/>
            </a:xfrm>
            <a:custGeom>
              <a:avLst/>
              <a:gdLst>
                <a:gd name="connsiteX0" fmla="*/ 177692 w 349890"/>
                <a:gd name="connsiteY0" fmla="*/ 14436 h 442262"/>
                <a:gd name="connsiteX1" fmla="*/ 125235 w 349890"/>
                <a:gd name="connsiteY1" fmla="*/ 37670 h 442262"/>
                <a:gd name="connsiteX2" fmla="*/ 76037 w 349890"/>
                <a:gd name="connsiteY2" fmla="*/ 67253 h 442262"/>
                <a:gd name="connsiteX3" fmla="*/ 15848 w 349890"/>
                <a:gd name="connsiteY3" fmla="*/ 195781 h 442262"/>
                <a:gd name="connsiteX4" fmla="*/ 286890 w 349890"/>
                <a:gd name="connsiteY4" fmla="*/ 422097 h 442262"/>
                <a:gd name="connsiteX5" fmla="*/ 334363 w 349890"/>
                <a:gd name="connsiteY5" fmla="*/ 440575 h 442262"/>
                <a:gd name="connsiteX6" fmla="*/ 334382 w 349890"/>
                <a:gd name="connsiteY6" fmla="*/ 440537 h 442262"/>
                <a:gd name="connsiteX7" fmla="*/ 334419 w 349890"/>
                <a:gd name="connsiteY7" fmla="*/ 440499 h 442262"/>
                <a:gd name="connsiteX8" fmla="*/ 348974 w 349890"/>
                <a:gd name="connsiteY8" fmla="*/ 389861 h 442262"/>
                <a:gd name="connsiteX9" fmla="*/ 317458 w 349890"/>
                <a:gd name="connsiteY9" fmla="*/ 39167 h 442262"/>
                <a:gd name="connsiteX10" fmla="*/ 177787 w 349890"/>
                <a:gd name="connsiteY10" fmla="*/ 14436 h 44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890" h="442262">
                  <a:moveTo>
                    <a:pt x="177692" y="14436"/>
                  </a:moveTo>
                  <a:cubicBezTo>
                    <a:pt x="174982" y="15251"/>
                    <a:pt x="123491" y="32288"/>
                    <a:pt x="125235" y="37670"/>
                  </a:cubicBezTo>
                  <a:cubicBezTo>
                    <a:pt x="121786" y="33141"/>
                    <a:pt x="78274" y="65472"/>
                    <a:pt x="76037" y="67253"/>
                  </a:cubicBezTo>
                  <a:cubicBezTo>
                    <a:pt x="50339" y="87739"/>
                    <a:pt x="-34941" y="159830"/>
                    <a:pt x="15848" y="195781"/>
                  </a:cubicBezTo>
                  <a:cubicBezTo>
                    <a:pt x="29588" y="205503"/>
                    <a:pt x="286890" y="422097"/>
                    <a:pt x="286890" y="422097"/>
                  </a:cubicBezTo>
                  <a:cubicBezTo>
                    <a:pt x="286890" y="422097"/>
                    <a:pt x="317686" y="449179"/>
                    <a:pt x="334363" y="440575"/>
                  </a:cubicBezTo>
                  <a:lnTo>
                    <a:pt x="334382" y="440537"/>
                  </a:lnTo>
                  <a:lnTo>
                    <a:pt x="334419" y="440499"/>
                  </a:lnTo>
                  <a:cubicBezTo>
                    <a:pt x="355361" y="429602"/>
                    <a:pt x="348974" y="389861"/>
                    <a:pt x="348974" y="389861"/>
                  </a:cubicBezTo>
                  <a:cubicBezTo>
                    <a:pt x="348974" y="389861"/>
                    <a:pt x="317496" y="55996"/>
                    <a:pt x="317458" y="39167"/>
                  </a:cubicBezTo>
                  <a:cubicBezTo>
                    <a:pt x="317269" y="-23050"/>
                    <a:pt x="209246" y="5226"/>
                    <a:pt x="177787" y="14436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0E823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A38D53C-DACC-DF76-1F83-32B0BD2E0CDE}"/>
                </a:ext>
              </a:extLst>
            </p:cNvPr>
            <p:cNvSpPr/>
            <p:nvPr/>
          </p:nvSpPr>
          <p:spPr>
            <a:xfrm>
              <a:off x="3332403" y="1920271"/>
              <a:ext cx="450474" cy="335971"/>
            </a:xfrm>
            <a:custGeom>
              <a:avLst/>
              <a:gdLst>
                <a:gd name="connsiteX0" fmla="*/ 37337 w 450474"/>
                <a:gd name="connsiteY0" fmla="*/ 92694 h 335971"/>
                <a:gd name="connsiteX1" fmla="*/ 16680 w 450474"/>
                <a:gd name="connsiteY1" fmla="*/ 146194 h 335971"/>
                <a:gd name="connsiteX2" fmla="*/ 2808 w 450474"/>
                <a:gd name="connsiteY2" fmla="*/ 201816 h 335971"/>
                <a:gd name="connsiteX3" fmla="*/ 51134 w 450474"/>
                <a:gd name="connsiteY3" fmla="*/ 335271 h 335971"/>
                <a:gd name="connsiteX4" fmla="*/ 402832 w 450474"/>
                <a:gd name="connsiteY4" fmla="*/ 303717 h 335971"/>
                <a:gd name="connsiteX5" fmla="*/ 449414 w 450474"/>
                <a:gd name="connsiteY5" fmla="*/ 283193 h 335971"/>
                <a:gd name="connsiteX6" fmla="*/ 449414 w 450474"/>
                <a:gd name="connsiteY6" fmla="*/ 283098 h 335971"/>
                <a:gd name="connsiteX7" fmla="*/ 449452 w 450474"/>
                <a:gd name="connsiteY7" fmla="*/ 283098 h 335971"/>
                <a:gd name="connsiteX8" fmla="*/ 423944 w 450474"/>
                <a:gd name="connsiteY8" fmla="*/ 236951 h 335971"/>
                <a:gd name="connsiteX9" fmla="*/ 153641 w 450474"/>
                <a:gd name="connsiteY9" fmla="*/ 11279 h 335971"/>
                <a:gd name="connsiteX10" fmla="*/ 37280 w 450474"/>
                <a:gd name="connsiteY10" fmla="*/ 92694 h 3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0474" h="335971">
                  <a:moveTo>
                    <a:pt x="37337" y="92694"/>
                  </a:moveTo>
                  <a:cubicBezTo>
                    <a:pt x="35973" y="95177"/>
                    <a:pt x="11620" y="143578"/>
                    <a:pt x="16680" y="146194"/>
                  </a:cubicBezTo>
                  <a:cubicBezTo>
                    <a:pt x="11052" y="145379"/>
                    <a:pt x="3073" y="199011"/>
                    <a:pt x="2808" y="201816"/>
                  </a:cubicBezTo>
                  <a:cubicBezTo>
                    <a:pt x="-926" y="234564"/>
                    <a:pt x="-10231" y="345808"/>
                    <a:pt x="51134" y="335271"/>
                  </a:cubicBezTo>
                  <a:cubicBezTo>
                    <a:pt x="67697" y="332409"/>
                    <a:pt x="402832" y="303717"/>
                    <a:pt x="402832" y="303717"/>
                  </a:cubicBezTo>
                  <a:cubicBezTo>
                    <a:pt x="402832" y="303717"/>
                    <a:pt x="443786" y="301045"/>
                    <a:pt x="449414" y="283193"/>
                  </a:cubicBezTo>
                  <a:lnTo>
                    <a:pt x="449414" y="283098"/>
                  </a:lnTo>
                  <a:lnTo>
                    <a:pt x="449452" y="283098"/>
                  </a:lnTo>
                  <a:cubicBezTo>
                    <a:pt x="456597" y="260584"/>
                    <a:pt x="423944" y="236951"/>
                    <a:pt x="423944" y="236951"/>
                  </a:cubicBezTo>
                  <a:cubicBezTo>
                    <a:pt x="423944" y="236951"/>
                    <a:pt x="165562" y="23200"/>
                    <a:pt x="153641" y="11279"/>
                  </a:cubicBezTo>
                  <a:cubicBezTo>
                    <a:pt x="109295" y="-32612"/>
                    <a:pt x="53010" y="63756"/>
                    <a:pt x="37280" y="92694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9EC1D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8829EFC-6BF5-237E-3D25-D1BEFFFAF610}"/>
                </a:ext>
              </a:extLst>
            </p:cNvPr>
            <p:cNvSpPr/>
            <p:nvPr/>
          </p:nvSpPr>
          <p:spPr>
            <a:xfrm>
              <a:off x="3345442" y="2233939"/>
              <a:ext cx="442038" cy="349894"/>
            </a:xfrm>
            <a:custGeom>
              <a:avLst/>
              <a:gdLst>
                <a:gd name="connsiteX0" fmla="*/ 14254 w 442038"/>
                <a:gd name="connsiteY0" fmla="*/ 172209 h 349894"/>
                <a:gd name="connsiteX1" fmla="*/ 37469 w 442038"/>
                <a:gd name="connsiteY1" fmla="*/ 224648 h 349894"/>
                <a:gd name="connsiteX2" fmla="*/ 67052 w 442038"/>
                <a:gd name="connsiteY2" fmla="*/ 273826 h 349894"/>
                <a:gd name="connsiteX3" fmla="*/ 195561 w 442038"/>
                <a:gd name="connsiteY3" fmla="*/ 334035 h 349894"/>
                <a:gd name="connsiteX4" fmla="*/ 421915 w 442038"/>
                <a:gd name="connsiteY4" fmla="*/ 63050 h 349894"/>
                <a:gd name="connsiteX5" fmla="*/ 440336 w 442038"/>
                <a:gd name="connsiteY5" fmla="*/ 15558 h 349894"/>
                <a:gd name="connsiteX6" fmla="*/ 440336 w 442038"/>
                <a:gd name="connsiteY6" fmla="*/ 15520 h 349894"/>
                <a:gd name="connsiteX7" fmla="*/ 389698 w 442038"/>
                <a:gd name="connsiteY7" fmla="*/ 909 h 349894"/>
                <a:gd name="connsiteX8" fmla="*/ 38986 w 442038"/>
                <a:gd name="connsiteY8" fmla="*/ 32463 h 349894"/>
                <a:gd name="connsiteX9" fmla="*/ 14349 w 442038"/>
                <a:gd name="connsiteY9" fmla="*/ 172209 h 34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2038" h="349894">
                  <a:moveTo>
                    <a:pt x="14254" y="172209"/>
                  </a:moveTo>
                  <a:cubicBezTo>
                    <a:pt x="15069" y="174900"/>
                    <a:pt x="32068" y="226429"/>
                    <a:pt x="37469" y="224648"/>
                  </a:cubicBezTo>
                  <a:cubicBezTo>
                    <a:pt x="32940" y="228097"/>
                    <a:pt x="65271" y="271628"/>
                    <a:pt x="67052" y="273826"/>
                  </a:cubicBezTo>
                  <a:cubicBezTo>
                    <a:pt x="87558" y="299581"/>
                    <a:pt x="159667" y="384843"/>
                    <a:pt x="195561" y="334035"/>
                  </a:cubicBezTo>
                  <a:cubicBezTo>
                    <a:pt x="205283" y="320295"/>
                    <a:pt x="421915" y="63050"/>
                    <a:pt x="421915" y="63050"/>
                  </a:cubicBezTo>
                  <a:cubicBezTo>
                    <a:pt x="421915" y="63050"/>
                    <a:pt x="448978" y="32178"/>
                    <a:pt x="440336" y="15558"/>
                  </a:cubicBezTo>
                  <a:lnTo>
                    <a:pt x="440336" y="15520"/>
                  </a:lnTo>
                  <a:cubicBezTo>
                    <a:pt x="429420" y="-5459"/>
                    <a:pt x="389698" y="909"/>
                    <a:pt x="389698" y="909"/>
                  </a:cubicBezTo>
                  <a:cubicBezTo>
                    <a:pt x="389698" y="909"/>
                    <a:pt x="55833" y="32444"/>
                    <a:pt x="38986" y="32463"/>
                  </a:cubicBezTo>
                  <a:cubicBezTo>
                    <a:pt x="-22985" y="32576"/>
                    <a:pt x="5252" y="140618"/>
                    <a:pt x="14349" y="172209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60540">
                  <a:srgbClr val="B8D93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897046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232C624-2E75-EFB6-AF9F-1005E8B2A2E6}"/>
                </a:ext>
              </a:extLst>
            </p:cNvPr>
            <p:cNvSpPr/>
            <p:nvPr/>
          </p:nvSpPr>
          <p:spPr>
            <a:xfrm>
              <a:off x="3538159" y="2278165"/>
              <a:ext cx="336049" cy="450450"/>
            </a:xfrm>
            <a:custGeom>
              <a:avLst/>
              <a:gdLst>
                <a:gd name="connsiteX0" fmla="*/ 92730 w 336049"/>
                <a:gd name="connsiteY0" fmla="*/ 413105 h 450450"/>
                <a:gd name="connsiteX1" fmla="*/ 146267 w 336049"/>
                <a:gd name="connsiteY1" fmla="*/ 433781 h 450450"/>
                <a:gd name="connsiteX2" fmla="*/ 201946 w 336049"/>
                <a:gd name="connsiteY2" fmla="*/ 447672 h 450450"/>
                <a:gd name="connsiteX3" fmla="*/ 335344 w 336049"/>
                <a:gd name="connsiteY3" fmla="*/ 399328 h 450450"/>
                <a:gd name="connsiteX4" fmla="*/ 303828 w 336049"/>
                <a:gd name="connsiteY4" fmla="*/ 47610 h 450450"/>
                <a:gd name="connsiteX5" fmla="*/ 283285 w 336049"/>
                <a:gd name="connsiteY5" fmla="*/ 1028 h 450450"/>
                <a:gd name="connsiteX6" fmla="*/ 283209 w 336049"/>
                <a:gd name="connsiteY6" fmla="*/ 1028 h 450450"/>
                <a:gd name="connsiteX7" fmla="*/ 283171 w 336049"/>
                <a:gd name="connsiteY7" fmla="*/ 990 h 450450"/>
                <a:gd name="connsiteX8" fmla="*/ 283171 w 336049"/>
                <a:gd name="connsiteY8" fmla="*/ 1028 h 450450"/>
                <a:gd name="connsiteX9" fmla="*/ 237025 w 336049"/>
                <a:gd name="connsiteY9" fmla="*/ 26480 h 450450"/>
                <a:gd name="connsiteX10" fmla="*/ 11390 w 336049"/>
                <a:gd name="connsiteY10" fmla="*/ 296801 h 450450"/>
                <a:gd name="connsiteX11" fmla="*/ 92692 w 336049"/>
                <a:gd name="connsiteY11" fmla="*/ 413162 h 45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49" h="450450">
                  <a:moveTo>
                    <a:pt x="92730" y="413105"/>
                  </a:moveTo>
                  <a:cubicBezTo>
                    <a:pt x="95212" y="414470"/>
                    <a:pt x="143652" y="438822"/>
                    <a:pt x="146267" y="433781"/>
                  </a:cubicBezTo>
                  <a:cubicBezTo>
                    <a:pt x="145395" y="439391"/>
                    <a:pt x="199103" y="447331"/>
                    <a:pt x="201946" y="447672"/>
                  </a:cubicBezTo>
                  <a:cubicBezTo>
                    <a:pt x="234637" y="451349"/>
                    <a:pt x="345919" y="460692"/>
                    <a:pt x="335344" y="399328"/>
                  </a:cubicBezTo>
                  <a:cubicBezTo>
                    <a:pt x="332520" y="382745"/>
                    <a:pt x="303828" y="47610"/>
                    <a:pt x="303828" y="47610"/>
                  </a:cubicBezTo>
                  <a:cubicBezTo>
                    <a:pt x="303828" y="47610"/>
                    <a:pt x="301137" y="6714"/>
                    <a:pt x="283285" y="1028"/>
                  </a:cubicBezTo>
                  <a:lnTo>
                    <a:pt x="283209" y="1028"/>
                  </a:lnTo>
                  <a:lnTo>
                    <a:pt x="283171" y="990"/>
                  </a:lnTo>
                  <a:lnTo>
                    <a:pt x="283171" y="1028"/>
                  </a:lnTo>
                  <a:cubicBezTo>
                    <a:pt x="260619" y="-6135"/>
                    <a:pt x="237025" y="26480"/>
                    <a:pt x="237025" y="26480"/>
                  </a:cubicBezTo>
                  <a:cubicBezTo>
                    <a:pt x="237025" y="26480"/>
                    <a:pt x="23330" y="284862"/>
                    <a:pt x="11390" y="296801"/>
                  </a:cubicBezTo>
                  <a:cubicBezTo>
                    <a:pt x="-32766" y="340958"/>
                    <a:pt x="63696" y="397243"/>
                    <a:pt x="92692" y="41316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545593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65D53CC-506B-E017-56B7-153BA9AE9D10}"/>
                </a:ext>
              </a:extLst>
            </p:cNvPr>
            <p:cNvSpPr/>
            <p:nvPr/>
          </p:nvSpPr>
          <p:spPr>
            <a:xfrm>
              <a:off x="3851924" y="2273322"/>
              <a:ext cx="349928" cy="442362"/>
            </a:xfrm>
            <a:custGeom>
              <a:avLst/>
              <a:gdLst>
                <a:gd name="connsiteX0" fmla="*/ 172204 w 349928"/>
                <a:gd name="connsiteY0" fmla="*/ 427803 h 442362"/>
                <a:gd name="connsiteX1" fmla="*/ 224661 w 349928"/>
                <a:gd name="connsiteY1" fmla="*/ 404568 h 442362"/>
                <a:gd name="connsiteX2" fmla="*/ 273858 w 349928"/>
                <a:gd name="connsiteY2" fmla="*/ 375023 h 442362"/>
                <a:gd name="connsiteX3" fmla="*/ 334048 w 349928"/>
                <a:gd name="connsiteY3" fmla="*/ 246458 h 442362"/>
                <a:gd name="connsiteX4" fmla="*/ 63044 w 349928"/>
                <a:gd name="connsiteY4" fmla="*/ 20141 h 442362"/>
                <a:gd name="connsiteX5" fmla="*/ 15571 w 349928"/>
                <a:gd name="connsiteY5" fmla="*/ 1702 h 442362"/>
                <a:gd name="connsiteX6" fmla="*/ 15476 w 349928"/>
                <a:gd name="connsiteY6" fmla="*/ 1740 h 442362"/>
                <a:gd name="connsiteX7" fmla="*/ 922 w 349928"/>
                <a:gd name="connsiteY7" fmla="*/ 52378 h 442362"/>
                <a:gd name="connsiteX8" fmla="*/ 32438 w 349928"/>
                <a:gd name="connsiteY8" fmla="*/ 403071 h 442362"/>
                <a:gd name="connsiteX9" fmla="*/ 171919 w 349928"/>
                <a:gd name="connsiteY9" fmla="*/ 427897 h 44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9928" h="442362">
                  <a:moveTo>
                    <a:pt x="172204" y="427803"/>
                  </a:moveTo>
                  <a:cubicBezTo>
                    <a:pt x="174971" y="426988"/>
                    <a:pt x="226404" y="409951"/>
                    <a:pt x="224661" y="404568"/>
                  </a:cubicBezTo>
                  <a:cubicBezTo>
                    <a:pt x="228110" y="409136"/>
                    <a:pt x="271641" y="376767"/>
                    <a:pt x="273858" y="375023"/>
                  </a:cubicBezTo>
                  <a:cubicBezTo>
                    <a:pt x="299576" y="354518"/>
                    <a:pt x="384913" y="282408"/>
                    <a:pt x="334048" y="246458"/>
                  </a:cubicBezTo>
                  <a:cubicBezTo>
                    <a:pt x="320346" y="236755"/>
                    <a:pt x="63044" y="20141"/>
                    <a:pt x="63044" y="20141"/>
                  </a:cubicBezTo>
                  <a:cubicBezTo>
                    <a:pt x="63044" y="20141"/>
                    <a:pt x="32248" y="-6940"/>
                    <a:pt x="15571" y="1702"/>
                  </a:cubicBezTo>
                  <a:lnTo>
                    <a:pt x="15476" y="1740"/>
                  </a:lnTo>
                  <a:cubicBezTo>
                    <a:pt x="-5484" y="12637"/>
                    <a:pt x="922" y="52378"/>
                    <a:pt x="922" y="52378"/>
                  </a:cubicBezTo>
                  <a:cubicBezTo>
                    <a:pt x="922" y="52378"/>
                    <a:pt x="32438" y="386243"/>
                    <a:pt x="32438" y="403071"/>
                  </a:cubicBezTo>
                  <a:cubicBezTo>
                    <a:pt x="32248" y="465421"/>
                    <a:pt x="140271" y="437184"/>
                    <a:pt x="171919" y="427897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BA18B2B-322E-9DE3-7FD9-8552B96D3A3E}"/>
                </a:ext>
              </a:extLst>
            </p:cNvPr>
            <p:cNvSpPr/>
            <p:nvPr/>
          </p:nvSpPr>
          <p:spPr>
            <a:xfrm>
              <a:off x="3896051" y="2186692"/>
              <a:ext cx="450415" cy="335953"/>
            </a:xfrm>
            <a:custGeom>
              <a:avLst/>
              <a:gdLst>
                <a:gd name="connsiteX0" fmla="*/ 413104 w 450415"/>
                <a:gd name="connsiteY0" fmla="*/ 243334 h 335953"/>
                <a:gd name="connsiteX1" fmla="*/ 433761 w 450415"/>
                <a:gd name="connsiteY1" fmla="*/ 189816 h 335953"/>
                <a:gd name="connsiteX2" fmla="*/ 447614 w 450415"/>
                <a:gd name="connsiteY2" fmla="*/ 134156 h 335953"/>
                <a:gd name="connsiteX3" fmla="*/ 399326 w 450415"/>
                <a:gd name="connsiteY3" fmla="*/ 701 h 335953"/>
                <a:gd name="connsiteX4" fmla="*/ 47610 w 450415"/>
                <a:gd name="connsiteY4" fmla="*/ 32255 h 335953"/>
                <a:gd name="connsiteX5" fmla="*/ 1027 w 450415"/>
                <a:gd name="connsiteY5" fmla="*/ 52836 h 335953"/>
                <a:gd name="connsiteX6" fmla="*/ 1027 w 450415"/>
                <a:gd name="connsiteY6" fmla="*/ 52855 h 335953"/>
                <a:gd name="connsiteX7" fmla="*/ 26517 w 450415"/>
                <a:gd name="connsiteY7" fmla="*/ 99001 h 335953"/>
                <a:gd name="connsiteX8" fmla="*/ 296800 w 450415"/>
                <a:gd name="connsiteY8" fmla="*/ 324673 h 335953"/>
                <a:gd name="connsiteX9" fmla="*/ 413351 w 450415"/>
                <a:gd name="connsiteY9" fmla="*/ 243334 h 335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0415" h="335953">
                  <a:moveTo>
                    <a:pt x="413104" y="243334"/>
                  </a:moveTo>
                  <a:cubicBezTo>
                    <a:pt x="414431" y="240776"/>
                    <a:pt x="438821" y="192393"/>
                    <a:pt x="433761" y="189816"/>
                  </a:cubicBezTo>
                  <a:cubicBezTo>
                    <a:pt x="439446" y="190593"/>
                    <a:pt x="447387" y="136961"/>
                    <a:pt x="447614" y="134156"/>
                  </a:cubicBezTo>
                  <a:cubicBezTo>
                    <a:pt x="451329" y="101408"/>
                    <a:pt x="460653" y="-9836"/>
                    <a:pt x="399326" y="701"/>
                  </a:cubicBezTo>
                  <a:cubicBezTo>
                    <a:pt x="382744" y="3562"/>
                    <a:pt x="47610" y="32255"/>
                    <a:pt x="47610" y="32255"/>
                  </a:cubicBezTo>
                  <a:cubicBezTo>
                    <a:pt x="47610" y="32255"/>
                    <a:pt x="6694" y="34908"/>
                    <a:pt x="1027" y="52836"/>
                  </a:cubicBezTo>
                  <a:lnTo>
                    <a:pt x="1027" y="52855"/>
                  </a:lnTo>
                  <a:cubicBezTo>
                    <a:pt x="-6136" y="75369"/>
                    <a:pt x="26517" y="99001"/>
                    <a:pt x="26517" y="99001"/>
                  </a:cubicBezTo>
                  <a:cubicBezTo>
                    <a:pt x="26517" y="99001"/>
                    <a:pt x="284842" y="312753"/>
                    <a:pt x="296800" y="324673"/>
                  </a:cubicBezTo>
                  <a:cubicBezTo>
                    <a:pt x="341146" y="368564"/>
                    <a:pt x="397621" y="272197"/>
                    <a:pt x="413351" y="243334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CC87DD4-30CE-6D4D-7BDB-F46C8C3E7157}"/>
                </a:ext>
              </a:extLst>
            </p:cNvPr>
            <p:cNvSpPr/>
            <p:nvPr/>
          </p:nvSpPr>
          <p:spPr>
            <a:xfrm>
              <a:off x="3891262" y="1859102"/>
              <a:ext cx="442326" cy="349909"/>
            </a:xfrm>
            <a:custGeom>
              <a:avLst/>
              <a:gdLst>
                <a:gd name="connsiteX0" fmla="*/ 427748 w 442326"/>
                <a:gd name="connsiteY0" fmla="*/ 177685 h 349909"/>
                <a:gd name="connsiteX1" fmla="*/ 404532 w 442326"/>
                <a:gd name="connsiteY1" fmla="*/ 125247 h 349909"/>
                <a:gd name="connsiteX2" fmla="*/ 374988 w 442326"/>
                <a:gd name="connsiteY2" fmla="*/ 76068 h 349909"/>
                <a:gd name="connsiteX3" fmla="*/ 246422 w 442326"/>
                <a:gd name="connsiteY3" fmla="*/ 15860 h 349909"/>
                <a:gd name="connsiteX4" fmla="*/ 20106 w 442326"/>
                <a:gd name="connsiteY4" fmla="*/ 286845 h 349909"/>
                <a:gd name="connsiteX5" fmla="*/ 1704 w 442326"/>
                <a:gd name="connsiteY5" fmla="*/ 334337 h 349909"/>
                <a:gd name="connsiteX6" fmla="*/ 1666 w 442326"/>
                <a:gd name="connsiteY6" fmla="*/ 334337 h 349909"/>
                <a:gd name="connsiteX7" fmla="*/ 1704 w 442326"/>
                <a:gd name="connsiteY7" fmla="*/ 334374 h 349909"/>
                <a:gd name="connsiteX8" fmla="*/ 1704 w 442326"/>
                <a:gd name="connsiteY8" fmla="*/ 334412 h 349909"/>
                <a:gd name="connsiteX9" fmla="*/ 52379 w 442326"/>
                <a:gd name="connsiteY9" fmla="*/ 349005 h 349909"/>
                <a:gd name="connsiteX10" fmla="*/ 403035 w 442326"/>
                <a:gd name="connsiteY10" fmla="*/ 317451 h 349909"/>
                <a:gd name="connsiteX11" fmla="*/ 427862 w 442326"/>
                <a:gd name="connsiteY11" fmla="*/ 177685 h 34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2326" h="349909">
                  <a:moveTo>
                    <a:pt x="427748" y="177685"/>
                  </a:moveTo>
                  <a:cubicBezTo>
                    <a:pt x="427009" y="174956"/>
                    <a:pt x="409934" y="123446"/>
                    <a:pt x="404532" y="125247"/>
                  </a:cubicBezTo>
                  <a:cubicBezTo>
                    <a:pt x="409100" y="121798"/>
                    <a:pt x="376769" y="78267"/>
                    <a:pt x="374988" y="76068"/>
                  </a:cubicBezTo>
                  <a:cubicBezTo>
                    <a:pt x="354482" y="50314"/>
                    <a:pt x="282373" y="-34948"/>
                    <a:pt x="246422" y="15860"/>
                  </a:cubicBezTo>
                  <a:cubicBezTo>
                    <a:pt x="236757" y="29600"/>
                    <a:pt x="20106" y="286845"/>
                    <a:pt x="20106" y="286845"/>
                  </a:cubicBezTo>
                  <a:cubicBezTo>
                    <a:pt x="20106" y="286845"/>
                    <a:pt x="-6938" y="317716"/>
                    <a:pt x="1704" y="334337"/>
                  </a:cubicBezTo>
                  <a:lnTo>
                    <a:pt x="1666" y="334337"/>
                  </a:lnTo>
                  <a:lnTo>
                    <a:pt x="1704" y="334374"/>
                  </a:lnTo>
                  <a:lnTo>
                    <a:pt x="1704" y="334412"/>
                  </a:lnTo>
                  <a:cubicBezTo>
                    <a:pt x="12601" y="355353"/>
                    <a:pt x="52379" y="349005"/>
                    <a:pt x="52379" y="349005"/>
                  </a:cubicBezTo>
                  <a:cubicBezTo>
                    <a:pt x="52379" y="349005"/>
                    <a:pt x="386207" y="317470"/>
                    <a:pt x="403035" y="317451"/>
                  </a:cubicBezTo>
                  <a:cubicBezTo>
                    <a:pt x="465385" y="317318"/>
                    <a:pt x="437148" y="209258"/>
                    <a:pt x="427862" y="177685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1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784316A-8EB4-B027-C701-7A7C2EB509D6}"/>
                </a:ext>
              </a:extLst>
            </p:cNvPr>
            <p:cNvSpPr/>
            <p:nvPr/>
          </p:nvSpPr>
          <p:spPr>
            <a:xfrm>
              <a:off x="1833970" y="2214058"/>
              <a:ext cx="2031036" cy="3787122"/>
            </a:xfrm>
            <a:custGeom>
              <a:avLst/>
              <a:gdLst>
                <a:gd name="connsiteX0" fmla="*/ 1905320 w 2031036"/>
                <a:gd name="connsiteY0" fmla="*/ 3537089 h 3787122"/>
                <a:gd name="connsiteX1" fmla="*/ 2030247 w 2031036"/>
                <a:gd name="connsiteY1" fmla="*/ 53272 h 3787122"/>
                <a:gd name="connsiteX2" fmla="*/ 1991492 w 2031036"/>
                <a:gd name="connsiteY2" fmla="*/ 0 h 3787122"/>
                <a:gd name="connsiteX3" fmla="*/ 1071311 w 2031036"/>
                <a:gd name="connsiteY3" fmla="*/ 0 h 3787122"/>
                <a:gd name="connsiteX4" fmla="*/ 39527 w 2031036"/>
                <a:gd name="connsiteY4" fmla="*/ 0 h 3787122"/>
                <a:gd name="connsiteX5" fmla="*/ 791 w 2031036"/>
                <a:gd name="connsiteY5" fmla="*/ 53272 h 3787122"/>
                <a:gd name="connsiteX6" fmla="*/ 211605 w 2031036"/>
                <a:gd name="connsiteY6" fmla="*/ 3577266 h 3787122"/>
                <a:gd name="connsiteX7" fmla="*/ 1905472 w 2031036"/>
                <a:gd name="connsiteY7" fmla="*/ 3537089 h 378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36" h="3787122">
                  <a:moveTo>
                    <a:pt x="1905320" y="3537089"/>
                  </a:moveTo>
                  <a:cubicBezTo>
                    <a:pt x="1917449" y="3131398"/>
                    <a:pt x="2030247" y="53272"/>
                    <a:pt x="2030247" y="53272"/>
                  </a:cubicBezTo>
                  <a:cubicBezTo>
                    <a:pt x="2030247" y="53272"/>
                    <a:pt x="2039931" y="0"/>
                    <a:pt x="1991492" y="0"/>
                  </a:cubicBezTo>
                  <a:lnTo>
                    <a:pt x="1071311" y="0"/>
                  </a:lnTo>
                  <a:cubicBezTo>
                    <a:pt x="1071311" y="0"/>
                    <a:pt x="88004" y="0"/>
                    <a:pt x="39527" y="0"/>
                  </a:cubicBezTo>
                  <a:cubicBezTo>
                    <a:pt x="-8894" y="0"/>
                    <a:pt x="791" y="53272"/>
                    <a:pt x="791" y="53272"/>
                  </a:cubicBezTo>
                  <a:cubicBezTo>
                    <a:pt x="791" y="53272"/>
                    <a:pt x="208914" y="3447449"/>
                    <a:pt x="211605" y="3577266"/>
                  </a:cubicBezTo>
                  <a:cubicBezTo>
                    <a:pt x="1092082" y="4018452"/>
                    <a:pt x="1747797" y="3643595"/>
                    <a:pt x="1905472" y="3537089"/>
                  </a:cubicBezTo>
                  <a:close/>
                </a:path>
              </a:pathLst>
            </a:custGeom>
            <a:gradFill>
              <a:gsLst>
                <a:gs pos="0">
                  <a:srgbClr val="F2F6F8"/>
                </a:gs>
                <a:gs pos="4050">
                  <a:srgbClr val="F2F6F8"/>
                </a:gs>
                <a:gs pos="11890">
                  <a:srgbClr val="DCEFFA"/>
                </a:gs>
                <a:gs pos="16490">
                  <a:srgbClr val="CFDEE5"/>
                </a:gs>
                <a:gs pos="19900">
                  <a:srgbClr val="DEE8ED"/>
                </a:gs>
                <a:gs pos="24690">
                  <a:srgbClr val="EDF2F5"/>
                </a:gs>
                <a:gs pos="28650">
                  <a:srgbClr val="F2F6F8"/>
                </a:gs>
                <a:gs pos="50540">
                  <a:srgbClr val="F2F6F8"/>
                </a:gs>
                <a:gs pos="54320">
                  <a:srgbClr val="CFDEE5"/>
                </a:gs>
                <a:gs pos="59460">
                  <a:srgbClr val="CFDEE5"/>
                </a:gs>
                <a:gs pos="62800">
                  <a:srgbClr val="DEE8ED"/>
                </a:gs>
                <a:gs pos="67480">
                  <a:srgbClr val="EDF2F5"/>
                </a:gs>
                <a:gs pos="71350">
                  <a:srgbClr val="F2F6F8"/>
                </a:gs>
                <a:gs pos="79460">
                  <a:srgbClr val="F2F6F8"/>
                </a:gs>
                <a:gs pos="83780">
                  <a:srgbClr val="CFDEE5"/>
                </a:gs>
                <a:gs pos="85300">
                  <a:srgbClr val="DEE8ED"/>
                </a:gs>
                <a:gs pos="87430">
                  <a:srgbClr val="EDF2F5"/>
                </a:gs>
                <a:gs pos="89190">
                  <a:srgbClr val="F2F6F8"/>
                </a:gs>
                <a:gs pos="100000">
                  <a:srgbClr val="F2F6F8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5F44F10-A9D1-2B37-03A9-2B98E4383B47}"/>
                </a:ext>
              </a:extLst>
            </p:cNvPr>
            <p:cNvSpPr/>
            <p:nvPr/>
          </p:nvSpPr>
          <p:spPr>
            <a:xfrm>
              <a:off x="1827408" y="2207421"/>
              <a:ext cx="2044143" cy="3800325"/>
            </a:xfrm>
            <a:custGeom>
              <a:avLst/>
              <a:gdLst>
                <a:gd name="connsiteX0" fmla="*/ 1911883 w 2044143"/>
                <a:gd name="connsiteY0" fmla="*/ 3543726 h 3800325"/>
                <a:gd name="connsiteX1" fmla="*/ 1918497 w 2044143"/>
                <a:gd name="connsiteY1" fmla="*/ 3543896 h 3800325"/>
                <a:gd name="connsiteX2" fmla="*/ 1985527 w 2044143"/>
                <a:gd name="connsiteY2" fmla="*/ 1649942 h 3800325"/>
                <a:gd name="connsiteX3" fmla="*/ 2025590 w 2044143"/>
                <a:gd name="connsiteY3" fmla="*/ 547431 h 3800325"/>
                <a:gd name="connsiteX4" fmla="*/ 2038553 w 2044143"/>
                <a:gd name="connsiteY4" fmla="*/ 193193 h 3800325"/>
                <a:gd name="connsiteX5" fmla="*/ 2042116 w 2044143"/>
                <a:gd name="connsiteY5" fmla="*/ 94798 h 3800325"/>
                <a:gd name="connsiteX6" fmla="*/ 2043366 w 2044143"/>
                <a:gd name="connsiteY6" fmla="*/ 60136 h 3800325"/>
                <a:gd name="connsiteX7" fmla="*/ 2036790 w 2044143"/>
                <a:gd name="connsiteY7" fmla="*/ 59890 h 3800325"/>
                <a:gd name="connsiteX8" fmla="*/ 2043291 w 2044143"/>
                <a:gd name="connsiteY8" fmla="*/ 61046 h 3800325"/>
                <a:gd name="connsiteX9" fmla="*/ 2044143 w 2044143"/>
                <a:gd name="connsiteY9" fmla="*/ 49315 h 3800325"/>
                <a:gd name="connsiteX10" fmla="*/ 2036355 w 2044143"/>
                <a:gd name="connsiteY10" fmla="*/ 18576 h 3800325"/>
                <a:gd name="connsiteX11" fmla="*/ 1998054 w 2044143"/>
                <a:gd name="connsiteY11" fmla="*/ 4 h 3800325"/>
                <a:gd name="connsiteX12" fmla="*/ 1077893 w 2044143"/>
                <a:gd name="connsiteY12" fmla="*/ 4 h 3800325"/>
                <a:gd name="connsiteX13" fmla="*/ 46108 w 2044143"/>
                <a:gd name="connsiteY13" fmla="*/ 4 h 3800325"/>
                <a:gd name="connsiteX14" fmla="*/ 7846 w 2044143"/>
                <a:gd name="connsiteY14" fmla="*/ 18576 h 3800325"/>
                <a:gd name="connsiteX15" fmla="*/ 0 w 2044143"/>
                <a:gd name="connsiteY15" fmla="*/ 49315 h 3800325"/>
                <a:gd name="connsiteX16" fmla="*/ 891 w 2044143"/>
                <a:gd name="connsiteY16" fmla="*/ 61046 h 3800325"/>
                <a:gd name="connsiteX17" fmla="*/ 7372 w 2044143"/>
                <a:gd name="connsiteY17" fmla="*/ 59890 h 3800325"/>
                <a:gd name="connsiteX18" fmla="*/ 834 w 2044143"/>
                <a:gd name="connsiteY18" fmla="*/ 60269 h 3800325"/>
                <a:gd name="connsiteX19" fmla="*/ 3108 w 2044143"/>
                <a:gd name="connsiteY19" fmla="*/ 98437 h 3800325"/>
                <a:gd name="connsiteX20" fmla="*/ 114978 w 2044143"/>
                <a:gd name="connsiteY20" fmla="*/ 1935727 h 3800325"/>
                <a:gd name="connsiteX21" fmla="*/ 181136 w 2044143"/>
                <a:gd name="connsiteY21" fmla="*/ 3040777 h 3800325"/>
                <a:gd name="connsiteX22" fmla="*/ 211534 w 2044143"/>
                <a:gd name="connsiteY22" fmla="*/ 3583959 h 3800325"/>
                <a:gd name="connsiteX23" fmla="*/ 211648 w 2044143"/>
                <a:gd name="connsiteY23" fmla="*/ 3587939 h 3800325"/>
                <a:gd name="connsiteX24" fmla="*/ 215192 w 2044143"/>
                <a:gd name="connsiteY24" fmla="*/ 3589720 h 3800325"/>
                <a:gd name="connsiteX25" fmla="*/ 1055019 w 2044143"/>
                <a:gd name="connsiteY25" fmla="*/ 3800326 h 3800325"/>
                <a:gd name="connsiteX26" fmla="*/ 1915616 w 2044143"/>
                <a:gd name="connsiteY26" fmla="*/ 3549202 h 3800325"/>
                <a:gd name="connsiteX27" fmla="*/ 1918402 w 2044143"/>
                <a:gd name="connsiteY27" fmla="*/ 3547308 h 3800325"/>
                <a:gd name="connsiteX28" fmla="*/ 1918497 w 2044143"/>
                <a:gd name="connsiteY28" fmla="*/ 3543896 h 3800325"/>
                <a:gd name="connsiteX29" fmla="*/ 1911674 w 2044143"/>
                <a:gd name="connsiteY29" fmla="*/ 3543896 h 3800325"/>
                <a:gd name="connsiteX30" fmla="*/ 1907960 w 2044143"/>
                <a:gd name="connsiteY30" fmla="*/ 3538419 h 3800325"/>
                <a:gd name="connsiteX31" fmla="*/ 1054791 w 2044143"/>
                <a:gd name="connsiteY31" fmla="*/ 3787231 h 3800325"/>
                <a:gd name="connsiteX32" fmla="*/ 220896 w 2044143"/>
                <a:gd name="connsiteY32" fmla="*/ 3578084 h 3800325"/>
                <a:gd name="connsiteX33" fmla="*/ 217959 w 2044143"/>
                <a:gd name="connsiteY33" fmla="*/ 3583978 h 3800325"/>
                <a:gd name="connsiteX34" fmla="*/ 224554 w 2044143"/>
                <a:gd name="connsiteY34" fmla="*/ 3583845 h 3800325"/>
                <a:gd name="connsiteX35" fmla="*/ 190479 w 2044143"/>
                <a:gd name="connsiteY35" fmla="*/ 2978276 h 3800325"/>
                <a:gd name="connsiteX36" fmla="*/ 13759 w 2044143"/>
                <a:gd name="connsiteY36" fmla="*/ 59587 h 3800325"/>
                <a:gd name="connsiteX37" fmla="*/ 13759 w 2044143"/>
                <a:gd name="connsiteY37" fmla="*/ 59151 h 3800325"/>
                <a:gd name="connsiteX38" fmla="*/ 13702 w 2044143"/>
                <a:gd name="connsiteY38" fmla="*/ 58810 h 3800325"/>
                <a:gd name="connsiteX39" fmla="*/ 13626 w 2044143"/>
                <a:gd name="connsiteY39" fmla="*/ 58298 h 3800325"/>
                <a:gd name="connsiteX40" fmla="*/ 12982 w 2044143"/>
                <a:gd name="connsiteY40" fmla="*/ 49429 h 3800325"/>
                <a:gd name="connsiteX41" fmla="*/ 18743 w 2044143"/>
                <a:gd name="connsiteY41" fmla="*/ 25816 h 3800325"/>
                <a:gd name="connsiteX42" fmla="*/ 45900 w 2044143"/>
                <a:gd name="connsiteY42" fmla="*/ 13345 h 3800325"/>
                <a:gd name="connsiteX43" fmla="*/ 1077684 w 2044143"/>
                <a:gd name="connsiteY43" fmla="*/ 13345 h 3800325"/>
                <a:gd name="connsiteX44" fmla="*/ 1997865 w 2044143"/>
                <a:gd name="connsiteY44" fmla="*/ 13345 h 3800325"/>
                <a:gd name="connsiteX45" fmla="*/ 2025041 w 2044143"/>
                <a:gd name="connsiteY45" fmla="*/ 25816 h 3800325"/>
                <a:gd name="connsiteX46" fmla="*/ 2030802 w 2044143"/>
                <a:gd name="connsiteY46" fmla="*/ 49429 h 3800325"/>
                <a:gd name="connsiteX47" fmla="*/ 2030442 w 2044143"/>
                <a:gd name="connsiteY47" fmla="*/ 56346 h 3800325"/>
                <a:gd name="connsiteX48" fmla="*/ 2030176 w 2044143"/>
                <a:gd name="connsiteY48" fmla="*/ 58298 h 3800325"/>
                <a:gd name="connsiteX49" fmla="*/ 2030101 w 2044143"/>
                <a:gd name="connsiteY49" fmla="*/ 58810 h 3800325"/>
                <a:gd name="connsiteX50" fmla="*/ 2029987 w 2044143"/>
                <a:gd name="connsiteY50" fmla="*/ 59246 h 3800325"/>
                <a:gd name="connsiteX51" fmla="*/ 2029987 w 2044143"/>
                <a:gd name="connsiteY51" fmla="*/ 59757 h 3800325"/>
                <a:gd name="connsiteX52" fmla="*/ 1905079 w 2044143"/>
                <a:gd name="connsiteY52" fmla="*/ 3543574 h 3800325"/>
                <a:gd name="connsiteX53" fmla="*/ 1911901 w 2044143"/>
                <a:gd name="connsiteY53" fmla="*/ 3543953 h 3800325"/>
                <a:gd name="connsiteX54" fmla="*/ 1908187 w 2044143"/>
                <a:gd name="connsiteY54" fmla="*/ 3538476 h 3800325"/>
                <a:gd name="connsiteX55" fmla="*/ 1911977 w 2044143"/>
                <a:gd name="connsiteY55" fmla="*/ 3543972 h 380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044143" h="3800325">
                  <a:moveTo>
                    <a:pt x="1911883" y="3543726"/>
                  </a:moveTo>
                  <a:lnTo>
                    <a:pt x="1918497" y="3543896"/>
                  </a:lnTo>
                  <a:cubicBezTo>
                    <a:pt x="1924561" y="3341136"/>
                    <a:pt x="1955774" y="2470154"/>
                    <a:pt x="1985527" y="1649942"/>
                  </a:cubicBezTo>
                  <a:cubicBezTo>
                    <a:pt x="2000366" y="1239779"/>
                    <a:pt x="2014864" y="842351"/>
                    <a:pt x="2025590" y="547431"/>
                  </a:cubicBezTo>
                  <a:cubicBezTo>
                    <a:pt x="2030935" y="399990"/>
                    <a:pt x="2035407" y="278152"/>
                    <a:pt x="2038553" y="193193"/>
                  </a:cubicBezTo>
                  <a:cubicBezTo>
                    <a:pt x="2040107" y="150667"/>
                    <a:pt x="2041339" y="117407"/>
                    <a:pt x="2042116" y="94798"/>
                  </a:cubicBezTo>
                  <a:cubicBezTo>
                    <a:pt x="2042969" y="72133"/>
                    <a:pt x="2043366" y="60136"/>
                    <a:pt x="2043366" y="60136"/>
                  </a:cubicBezTo>
                  <a:lnTo>
                    <a:pt x="2036790" y="59890"/>
                  </a:lnTo>
                  <a:lnTo>
                    <a:pt x="2043291" y="61046"/>
                  </a:lnTo>
                  <a:cubicBezTo>
                    <a:pt x="2043366" y="60800"/>
                    <a:pt x="2044143" y="56100"/>
                    <a:pt x="2044143" y="49315"/>
                  </a:cubicBezTo>
                  <a:cubicBezTo>
                    <a:pt x="2044143" y="40863"/>
                    <a:pt x="2042969" y="29075"/>
                    <a:pt x="2036355" y="18576"/>
                  </a:cubicBezTo>
                  <a:cubicBezTo>
                    <a:pt x="2029835" y="8001"/>
                    <a:pt x="2017024" y="-205"/>
                    <a:pt x="1998054" y="4"/>
                  </a:cubicBezTo>
                  <a:lnTo>
                    <a:pt x="1077893" y="4"/>
                  </a:lnTo>
                  <a:cubicBezTo>
                    <a:pt x="1077893" y="4"/>
                    <a:pt x="94586" y="4"/>
                    <a:pt x="46108" y="4"/>
                  </a:cubicBezTo>
                  <a:cubicBezTo>
                    <a:pt x="27176" y="-205"/>
                    <a:pt x="14327" y="8001"/>
                    <a:pt x="7846" y="18576"/>
                  </a:cubicBezTo>
                  <a:cubicBezTo>
                    <a:pt x="1232" y="29075"/>
                    <a:pt x="38" y="40863"/>
                    <a:pt x="0" y="49315"/>
                  </a:cubicBezTo>
                  <a:cubicBezTo>
                    <a:pt x="0" y="56100"/>
                    <a:pt x="834" y="60800"/>
                    <a:pt x="891" y="61046"/>
                  </a:cubicBezTo>
                  <a:lnTo>
                    <a:pt x="7372" y="59890"/>
                  </a:lnTo>
                  <a:lnTo>
                    <a:pt x="834" y="60269"/>
                  </a:lnTo>
                  <a:cubicBezTo>
                    <a:pt x="834" y="60345"/>
                    <a:pt x="1611" y="73535"/>
                    <a:pt x="3108" y="98437"/>
                  </a:cubicBezTo>
                  <a:cubicBezTo>
                    <a:pt x="14573" y="285126"/>
                    <a:pt x="66045" y="1126185"/>
                    <a:pt x="114978" y="1935727"/>
                  </a:cubicBezTo>
                  <a:cubicBezTo>
                    <a:pt x="139425" y="2340489"/>
                    <a:pt x="163284" y="2737405"/>
                    <a:pt x="181136" y="3040777"/>
                  </a:cubicBezTo>
                  <a:cubicBezTo>
                    <a:pt x="199026" y="3343998"/>
                    <a:pt x="210909" y="3553959"/>
                    <a:pt x="211534" y="3583959"/>
                  </a:cubicBezTo>
                  <a:lnTo>
                    <a:pt x="211648" y="3587939"/>
                  </a:lnTo>
                  <a:lnTo>
                    <a:pt x="215192" y="3589720"/>
                  </a:lnTo>
                  <a:cubicBezTo>
                    <a:pt x="527073" y="3746012"/>
                    <a:pt x="811153" y="3800326"/>
                    <a:pt x="1055019" y="3800326"/>
                  </a:cubicBezTo>
                  <a:cubicBezTo>
                    <a:pt x="1501549" y="3800250"/>
                    <a:pt x="1813013" y="3618507"/>
                    <a:pt x="1915616" y="3549202"/>
                  </a:cubicBezTo>
                  <a:lnTo>
                    <a:pt x="1918402" y="3547308"/>
                  </a:lnTo>
                  <a:lnTo>
                    <a:pt x="1918497" y="3543896"/>
                  </a:lnTo>
                  <a:lnTo>
                    <a:pt x="1911674" y="3543896"/>
                  </a:lnTo>
                  <a:lnTo>
                    <a:pt x="1907960" y="3538419"/>
                  </a:lnTo>
                  <a:cubicBezTo>
                    <a:pt x="1806722" y="3606871"/>
                    <a:pt x="1497645" y="3787269"/>
                    <a:pt x="1054791" y="3787231"/>
                  </a:cubicBezTo>
                  <a:cubicBezTo>
                    <a:pt x="812897" y="3787231"/>
                    <a:pt x="531034" y="3733485"/>
                    <a:pt x="220896" y="3578084"/>
                  </a:cubicBezTo>
                  <a:lnTo>
                    <a:pt x="217959" y="3583978"/>
                  </a:lnTo>
                  <a:lnTo>
                    <a:pt x="224554" y="3583845"/>
                  </a:lnTo>
                  <a:cubicBezTo>
                    <a:pt x="223872" y="3551003"/>
                    <a:pt x="210378" y="3314794"/>
                    <a:pt x="190479" y="2978276"/>
                  </a:cubicBezTo>
                  <a:cubicBezTo>
                    <a:pt x="130840" y="1968949"/>
                    <a:pt x="13759" y="59587"/>
                    <a:pt x="13759" y="59587"/>
                  </a:cubicBezTo>
                  <a:lnTo>
                    <a:pt x="13759" y="59151"/>
                  </a:lnTo>
                  <a:lnTo>
                    <a:pt x="13702" y="58810"/>
                  </a:lnTo>
                  <a:lnTo>
                    <a:pt x="13626" y="58298"/>
                  </a:lnTo>
                  <a:cubicBezTo>
                    <a:pt x="13417" y="56971"/>
                    <a:pt x="12982" y="53693"/>
                    <a:pt x="12982" y="49429"/>
                  </a:cubicBezTo>
                  <a:cubicBezTo>
                    <a:pt x="12944" y="42341"/>
                    <a:pt x="14194" y="32808"/>
                    <a:pt x="18743" y="25816"/>
                  </a:cubicBezTo>
                  <a:cubicBezTo>
                    <a:pt x="23348" y="18898"/>
                    <a:pt x="30322" y="13516"/>
                    <a:pt x="45900" y="13345"/>
                  </a:cubicBezTo>
                  <a:lnTo>
                    <a:pt x="1077684" y="13345"/>
                  </a:lnTo>
                  <a:cubicBezTo>
                    <a:pt x="1077684" y="13345"/>
                    <a:pt x="1949444" y="13345"/>
                    <a:pt x="1997865" y="13345"/>
                  </a:cubicBezTo>
                  <a:cubicBezTo>
                    <a:pt x="2013442" y="13516"/>
                    <a:pt x="2020416" y="18898"/>
                    <a:pt x="2025041" y="25816"/>
                  </a:cubicBezTo>
                  <a:cubicBezTo>
                    <a:pt x="2029589" y="32808"/>
                    <a:pt x="2030840" y="42341"/>
                    <a:pt x="2030802" y="49429"/>
                  </a:cubicBezTo>
                  <a:cubicBezTo>
                    <a:pt x="2030802" y="52253"/>
                    <a:pt x="2030650" y="54678"/>
                    <a:pt x="2030442" y="56346"/>
                  </a:cubicBezTo>
                  <a:lnTo>
                    <a:pt x="2030176" y="58298"/>
                  </a:lnTo>
                  <a:lnTo>
                    <a:pt x="2030101" y="58810"/>
                  </a:lnTo>
                  <a:lnTo>
                    <a:pt x="2029987" y="59246"/>
                  </a:lnTo>
                  <a:lnTo>
                    <a:pt x="2029987" y="59757"/>
                  </a:lnTo>
                  <a:cubicBezTo>
                    <a:pt x="2029987" y="59757"/>
                    <a:pt x="1917246" y="3137827"/>
                    <a:pt x="1905079" y="3543574"/>
                  </a:cubicBezTo>
                  <a:lnTo>
                    <a:pt x="1911901" y="3543953"/>
                  </a:lnTo>
                  <a:lnTo>
                    <a:pt x="1908187" y="3538476"/>
                  </a:lnTo>
                  <a:lnTo>
                    <a:pt x="1911977" y="3543972"/>
                  </a:lnTo>
                  <a:close/>
                </a:path>
              </a:pathLst>
            </a:custGeom>
            <a:solidFill>
              <a:srgbClr val="CEDAE1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6522D75-82AA-2521-83CA-E482162E9B81}"/>
                </a:ext>
              </a:extLst>
            </p:cNvPr>
            <p:cNvSpPr/>
            <p:nvPr/>
          </p:nvSpPr>
          <p:spPr>
            <a:xfrm>
              <a:off x="1852632" y="2514796"/>
              <a:ext cx="1984958" cy="2012814"/>
            </a:xfrm>
            <a:custGeom>
              <a:avLst/>
              <a:gdLst>
                <a:gd name="connsiteX0" fmla="*/ 120587 w 1984958"/>
                <a:gd name="connsiteY0" fmla="*/ 1641978 h 2012814"/>
                <a:gd name="connsiteX1" fmla="*/ 592266 w 1984958"/>
                <a:gd name="connsiteY1" fmla="*/ 1997789 h 2012814"/>
                <a:gd name="connsiteX2" fmla="*/ 1470299 w 1984958"/>
                <a:gd name="connsiteY2" fmla="*/ 1641467 h 2012814"/>
                <a:gd name="connsiteX3" fmla="*/ 1922495 w 1984958"/>
                <a:gd name="connsiteY3" fmla="*/ 1488984 h 2012814"/>
                <a:gd name="connsiteX4" fmla="*/ 1984959 w 1984958"/>
                <a:gd name="connsiteY4" fmla="*/ 0 h 2012814"/>
                <a:gd name="connsiteX5" fmla="*/ 0 w 1984958"/>
                <a:gd name="connsiteY5" fmla="*/ 0 h 2012814"/>
                <a:gd name="connsiteX6" fmla="*/ 120530 w 1984958"/>
                <a:gd name="connsiteY6" fmla="*/ 1642111 h 201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4958" h="2012814">
                  <a:moveTo>
                    <a:pt x="120587" y="1641978"/>
                  </a:moveTo>
                  <a:cubicBezTo>
                    <a:pt x="232589" y="1761997"/>
                    <a:pt x="420340" y="1940442"/>
                    <a:pt x="592266" y="1997789"/>
                  </a:cubicBezTo>
                  <a:cubicBezTo>
                    <a:pt x="859479" y="2086822"/>
                    <a:pt x="1203047" y="1755951"/>
                    <a:pt x="1470299" y="1641467"/>
                  </a:cubicBezTo>
                  <a:cubicBezTo>
                    <a:pt x="1613608" y="1580026"/>
                    <a:pt x="1789874" y="1525958"/>
                    <a:pt x="1922495" y="1488984"/>
                  </a:cubicBezTo>
                  <a:cubicBezTo>
                    <a:pt x="1946488" y="913130"/>
                    <a:pt x="1971655" y="315596"/>
                    <a:pt x="1984959" y="0"/>
                  </a:cubicBezTo>
                  <a:lnTo>
                    <a:pt x="0" y="0"/>
                  </a:lnTo>
                  <a:cubicBezTo>
                    <a:pt x="25963" y="351717"/>
                    <a:pt x="75616" y="1026004"/>
                    <a:pt x="120530" y="1642111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BECEE"/>
                </a:gs>
                <a:gs pos="10910">
                  <a:srgbClr val="EBECEE"/>
                </a:gs>
                <a:gs pos="32610">
                  <a:srgbClr val="FAFAFB"/>
                </a:gs>
                <a:gs pos="50540">
                  <a:srgbClr val="FFFFFF"/>
                </a:gs>
                <a:gs pos="50610">
                  <a:srgbClr val="FFFFFF"/>
                </a:gs>
                <a:gs pos="6596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2139457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13B705D-1F22-0CA7-E15B-D497A032733A}"/>
                </a:ext>
              </a:extLst>
            </p:cNvPr>
            <p:cNvSpPr/>
            <p:nvPr/>
          </p:nvSpPr>
          <p:spPr>
            <a:xfrm>
              <a:off x="2050427" y="3853117"/>
              <a:ext cx="383232" cy="541533"/>
            </a:xfrm>
            <a:custGeom>
              <a:avLst/>
              <a:gdLst>
                <a:gd name="connsiteX0" fmla="*/ 321527 w 383232"/>
                <a:gd name="connsiteY0" fmla="*/ 57 h 541533"/>
                <a:gd name="connsiteX1" fmla="*/ 220460 w 383232"/>
                <a:gd name="connsiteY1" fmla="*/ 74194 h 541533"/>
                <a:gd name="connsiteX2" fmla="*/ 146929 w 383232"/>
                <a:gd name="connsiteY2" fmla="*/ 392557 h 541533"/>
                <a:gd name="connsiteX3" fmla="*/ 0 w 383232"/>
                <a:gd name="connsiteY3" fmla="*/ 175432 h 541533"/>
                <a:gd name="connsiteX4" fmla="*/ 91857 w 383232"/>
                <a:gd name="connsiteY4" fmla="*/ 464932 h 541533"/>
                <a:gd name="connsiteX5" fmla="*/ 144200 w 383232"/>
                <a:gd name="connsiteY5" fmla="*/ 541533 h 541533"/>
                <a:gd name="connsiteX6" fmla="*/ 363429 w 383232"/>
                <a:gd name="connsiteY6" fmla="*/ 74194 h 541533"/>
                <a:gd name="connsiteX7" fmla="*/ 383233 w 383232"/>
                <a:gd name="connsiteY7" fmla="*/ 90417 h 541533"/>
                <a:gd name="connsiteX8" fmla="*/ 348988 w 383232"/>
                <a:gd name="connsiteY8" fmla="*/ 16298 h 541533"/>
                <a:gd name="connsiteX9" fmla="*/ 321319 w 383232"/>
                <a:gd name="connsiteY9" fmla="*/ 0 h 54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232" h="541533">
                  <a:moveTo>
                    <a:pt x="321527" y="57"/>
                  </a:moveTo>
                  <a:cubicBezTo>
                    <a:pt x="279247" y="57"/>
                    <a:pt x="220460" y="74194"/>
                    <a:pt x="220460" y="74194"/>
                  </a:cubicBezTo>
                  <a:lnTo>
                    <a:pt x="146929" y="392557"/>
                  </a:lnTo>
                  <a:lnTo>
                    <a:pt x="0" y="175432"/>
                  </a:lnTo>
                  <a:cubicBezTo>
                    <a:pt x="0" y="175432"/>
                    <a:pt x="73493" y="363618"/>
                    <a:pt x="91857" y="464932"/>
                  </a:cubicBezTo>
                  <a:cubicBezTo>
                    <a:pt x="96291" y="489607"/>
                    <a:pt x="116607" y="515191"/>
                    <a:pt x="144200" y="541533"/>
                  </a:cubicBezTo>
                  <a:lnTo>
                    <a:pt x="363429" y="74194"/>
                  </a:lnTo>
                  <a:cubicBezTo>
                    <a:pt x="363429" y="74194"/>
                    <a:pt x="370877" y="80126"/>
                    <a:pt x="383233" y="90417"/>
                  </a:cubicBezTo>
                  <a:cubicBezTo>
                    <a:pt x="373454" y="63563"/>
                    <a:pt x="361799" y="36406"/>
                    <a:pt x="348988" y="16298"/>
                  </a:cubicBezTo>
                  <a:cubicBezTo>
                    <a:pt x="341408" y="4738"/>
                    <a:pt x="331742" y="0"/>
                    <a:pt x="321319" y="0"/>
                  </a:cubicBezTo>
                  <a:close/>
                </a:path>
              </a:pathLst>
            </a:custGeom>
            <a:gradFill>
              <a:gsLst>
                <a:gs pos="0">
                  <a:srgbClr val="24AE54"/>
                </a:gs>
                <a:gs pos="34280">
                  <a:srgbClr val="25AC52"/>
                </a:gs>
                <a:gs pos="52630">
                  <a:srgbClr val="2AA54A"/>
                </a:gs>
                <a:gs pos="67200">
                  <a:srgbClr val="31983C"/>
                </a:gs>
                <a:gs pos="79710">
                  <a:srgbClr val="3C8729"/>
                </a:gs>
                <a:gs pos="87840">
                  <a:srgbClr val="467718"/>
                </a:gs>
                <a:gs pos="100000">
                  <a:srgbClr val="467718"/>
                </a:gs>
              </a:gsLst>
              <a:lin ang="2071043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7A7DA55-F939-9AA9-7D1D-288DCC09297F}"/>
                </a:ext>
              </a:extLst>
            </p:cNvPr>
            <p:cNvSpPr/>
            <p:nvPr/>
          </p:nvSpPr>
          <p:spPr>
            <a:xfrm>
              <a:off x="1833992" y="2231095"/>
              <a:ext cx="244330" cy="283662"/>
            </a:xfrm>
            <a:custGeom>
              <a:avLst/>
              <a:gdLst>
                <a:gd name="connsiteX0" fmla="*/ 38595 w 244330"/>
                <a:gd name="connsiteY0" fmla="*/ 0 h 283662"/>
                <a:gd name="connsiteX1" fmla="*/ 769 w 244330"/>
                <a:gd name="connsiteY1" fmla="*/ 39551 h 283662"/>
                <a:gd name="connsiteX2" fmla="*/ 18791 w 244330"/>
                <a:gd name="connsiteY2" fmla="*/ 283663 h 283662"/>
                <a:gd name="connsiteX3" fmla="*/ 244331 w 244330"/>
                <a:gd name="connsiteY3" fmla="*/ 283663 h 283662"/>
                <a:gd name="connsiteX4" fmla="*/ 149498 w 244330"/>
                <a:gd name="connsiteY4" fmla="*/ 739 h 283662"/>
                <a:gd name="connsiteX5" fmla="*/ 38633 w 244330"/>
                <a:gd name="connsiteY5" fmla="*/ 0 h 28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330" h="283662">
                  <a:moveTo>
                    <a:pt x="38595" y="0"/>
                  </a:moveTo>
                  <a:cubicBezTo>
                    <a:pt x="-8669" y="0"/>
                    <a:pt x="769" y="39551"/>
                    <a:pt x="769" y="39551"/>
                  </a:cubicBezTo>
                  <a:cubicBezTo>
                    <a:pt x="769" y="39551"/>
                    <a:pt x="7553" y="131351"/>
                    <a:pt x="18791" y="283663"/>
                  </a:cubicBezTo>
                  <a:lnTo>
                    <a:pt x="244331" y="283663"/>
                  </a:lnTo>
                  <a:lnTo>
                    <a:pt x="149498" y="739"/>
                  </a:lnTo>
                  <a:cubicBezTo>
                    <a:pt x="88286" y="322"/>
                    <a:pt x="47161" y="0"/>
                    <a:pt x="38633" y="0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8110">
                  <a:srgbClr val="E0E7ED"/>
                </a:gs>
                <a:gs pos="23100">
                  <a:srgbClr val="EBF0F3"/>
                </a:gs>
                <a:gs pos="3235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FAF8AA6-6288-B96D-77CD-2FF926FECC7F}"/>
                </a:ext>
              </a:extLst>
            </p:cNvPr>
            <p:cNvSpPr/>
            <p:nvPr/>
          </p:nvSpPr>
          <p:spPr>
            <a:xfrm>
              <a:off x="2128203" y="2231095"/>
              <a:ext cx="1719717" cy="283681"/>
            </a:xfrm>
            <a:custGeom>
              <a:avLst/>
              <a:gdLst>
                <a:gd name="connsiteX0" fmla="*/ 1681207 w 1719717"/>
                <a:gd name="connsiteY0" fmla="*/ 0 h 283681"/>
                <a:gd name="connsiteX1" fmla="*/ 775639 w 1719717"/>
                <a:gd name="connsiteY1" fmla="*/ 8452 h 283681"/>
                <a:gd name="connsiteX2" fmla="*/ 0 w 1719717"/>
                <a:gd name="connsiteY2" fmla="*/ 1914 h 283681"/>
                <a:gd name="connsiteX3" fmla="*/ 99836 w 1719717"/>
                <a:gd name="connsiteY3" fmla="*/ 283682 h 283681"/>
                <a:gd name="connsiteX4" fmla="*/ 1709369 w 1719717"/>
                <a:gd name="connsiteY4" fmla="*/ 283682 h 283681"/>
                <a:gd name="connsiteX5" fmla="*/ 1718977 w 1719717"/>
                <a:gd name="connsiteY5" fmla="*/ 56551 h 283681"/>
                <a:gd name="connsiteX6" fmla="*/ 1681075 w 1719717"/>
                <a:gd name="connsiteY6" fmla="*/ 0 h 28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9717" h="283681">
                  <a:moveTo>
                    <a:pt x="1681207" y="0"/>
                  </a:moveTo>
                  <a:cubicBezTo>
                    <a:pt x="1634019" y="0"/>
                    <a:pt x="775639" y="8452"/>
                    <a:pt x="775639" y="8452"/>
                  </a:cubicBezTo>
                  <a:cubicBezTo>
                    <a:pt x="775639" y="8452"/>
                    <a:pt x="305988" y="4435"/>
                    <a:pt x="0" y="1914"/>
                  </a:cubicBezTo>
                  <a:lnTo>
                    <a:pt x="99836" y="283682"/>
                  </a:lnTo>
                  <a:lnTo>
                    <a:pt x="1709369" y="283682"/>
                  </a:lnTo>
                  <a:cubicBezTo>
                    <a:pt x="1715377" y="141566"/>
                    <a:pt x="1718977" y="56551"/>
                    <a:pt x="1718977" y="56551"/>
                  </a:cubicBezTo>
                  <a:cubicBezTo>
                    <a:pt x="1718977" y="56551"/>
                    <a:pt x="1728264" y="0"/>
                    <a:pt x="1681075" y="0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8110">
                  <a:srgbClr val="E0E7ED"/>
                </a:gs>
                <a:gs pos="23100">
                  <a:srgbClr val="EBF0F3"/>
                </a:gs>
                <a:gs pos="3235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A5BFBF-20CD-779E-59E6-DF1D331DF57B}"/>
                </a:ext>
              </a:extLst>
            </p:cNvPr>
            <p:cNvSpPr/>
            <p:nvPr/>
          </p:nvSpPr>
          <p:spPr>
            <a:xfrm>
              <a:off x="2078209" y="2514777"/>
              <a:ext cx="48515" cy="10025"/>
            </a:xfrm>
            <a:custGeom>
              <a:avLst/>
              <a:gdLst>
                <a:gd name="connsiteX0" fmla="*/ 0 w 48515"/>
                <a:gd name="connsiteY0" fmla="*/ 0 h 10025"/>
                <a:gd name="connsiteX1" fmla="*/ 3411 w 48515"/>
                <a:gd name="connsiteY1" fmla="*/ 10025 h 10025"/>
                <a:gd name="connsiteX2" fmla="*/ 48515 w 48515"/>
                <a:gd name="connsiteY2" fmla="*/ 9267 h 10025"/>
                <a:gd name="connsiteX3" fmla="*/ 45483 w 48515"/>
                <a:gd name="connsiteY3" fmla="*/ 0 h 1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15" h="10025">
                  <a:moveTo>
                    <a:pt x="0" y="0"/>
                  </a:moveTo>
                  <a:lnTo>
                    <a:pt x="3411" y="10025"/>
                  </a:lnTo>
                  <a:lnTo>
                    <a:pt x="48515" y="9267"/>
                  </a:lnTo>
                  <a:lnTo>
                    <a:pt x="45483" y="0"/>
                  </a:lnTo>
                  <a:close/>
                </a:path>
              </a:pathLst>
            </a:custGeom>
            <a:solidFill>
              <a:srgbClr val="0D6B27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94F50CF-273D-02F4-B143-499E5CA439D3}"/>
                </a:ext>
              </a:extLst>
            </p:cNvPr>
            <p:cNvSpPr/>
            <p:nvPr/>
          </p:nvSpPr>
          <p:spPr>
            <a:xfrm>
              <a:off x="560097" y="785888"/>
              <a:ext cx="1468877" cy="1446324"/>
            </a:xfrm>
            <a:custGeom>
              <a:avLst/>
              <a:gdLst>
                <a:gd name="connsiteX0" fmla="*/ 1266250 w 1468877"/>
                <a:gd name="connsiteY0" fmla="*/ 841684 h 1446324"/>
                <a:gd name="connsiteX1" fmla="*/ 1235947 w 1468877"/>
                <a:gd name="connsiteY1" fmla="*/ 793699 h 1446324"/>
                <a:gd name="connsiteX2" fmla="*/ 1205625 w 1468877"/>
                <a:gd name="connsiteY2" fmla="*/ 753257 h 1446324"/>
                <a:gd name="connsiteX3" fmla="*/ 1160104 w 1468877"/>
                <a:gd name="connsiteY3" fmla="*/ 715336 h 1446324"/>
                <a:gd name="connsiteX4" fmla="*/ 1160104 w 1468877"/>
                <a:gd name="connsiteY4" fmla="*/ 705254 h 1446324"/>
                <a:gd name="connsiteX5" fmla="*/ 12754 w 1468877"/>
                <a:gd name="connsiteY5" fmla="*/ 102166 h 1446324"/>
                <a:gd name="connsiteX6" fmla="*/ 80391 w 1468877"/>
                <a:gd name="connsiteY6" fmla="*/ 10973 h 1446324"/>
                <a:gd name="connsiteX7" fmla="*/ 61137 w 1468877"/>
                <a:gd name="connsiteY7" fmla="*/ 0 h 1446324"/>
                <a:gd name="connsiteX8" fmla="*/ 0 w 1468877"/>
                <a:gd name="connsiteY8" fmla="*/ 113840 h 1446324"/>
                <a:gd name="connsiteX9" fmla="*/ 1114545 w 1468877"/>
                <a:gd name="connsiteY9" fmla="*/ 705235 h 1446324"/>
                <a:gd name="connsiteX10" fmla="*/ 1114545 w 1468877"/>
                <a:gd name="connsiteY10" fmla="*/ 715317 h 1446324"/>
                <a:gd name="connsiteX11" fmla="*/ 1160028 w 1468877"/>
                <a:gd name="connsiteY11" fmla="*/ 753238 h 1446324"/>
                <a:gd name="connsiteX12" fmla="*/ 1190350 w 1468877"/>
                <a:gd name="connsiteY12" fmla="*/ 793680 h 1446324"/>
                <a:gd name="connsiteX13" fmla="*/ 1220691 w 1468877"/>
                <a:gd name="connsiteY13" fmla="*/ 841665 h 1446324"/>
                <a:gd name="connsiteX14" fmla="*/ 1423261 w 1468877"/>
                <a:gd name="connsiteY14" fmla="*/ 1445946 h 1446324"/>
                <a:gd name="connsiteX15" fmla="*/ 1468877 w 1468877"/>
                <a:gd name="connsiteY15" fmla="*/ 1446325 h 1446324"/>
                <a:gd name="connsiteX16" fmla="*/ 1266098 w 1468877"/>
                <a:gd name="connsiteY16" fmla="*/ 841684 h 144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68877" h="1446324">
                  <a:moveTo>
                    <a:pt x="1266250" y="841684"/>
                  </a:moveTo>
                  <a:cubicBezTo>
                    <a:pt x="1266250" y="841684"/>
                    <a:pt x="1230887" y="826561"/>
                    <a:pt x="1235947" y="793699"/>
                  </a:cubicBezTo>
                  <a:cubicBezTo>
                    <a:pt x="1228328" y="776018"/>
                    <a:pt x="1208107" y="773421"/>
                    <a:pt x="1205625" y="753257"/>
                  </a:cubicBezTo>
                  <a:cubicBezTo>
                    <a:pt x="1182826" y="745658"/>
                    <a:pt x="1160104" y="738096"/>
                    <a:pt x="1160104" y="715336"/>
                  </a:cubicBezTo>
                  <a:lnTo>
                    <a:pt x="1160104" y="705254"/>
                  </a:lnTo>
                  <a:lnTo>
                    <a:pt x="12754" y="102166"/>
                  </a:lnTo>
                  <a:cubicBezTo>
                    <a:pt x="12754" y="102166"/>
                    <a:pt x="18553" y="57347"/>
                    <a:pt x="80391" y="10973"/>
                  </a:cubicBezTo>
                  <a:cubicBezTo>
                    <a:pt x="67808" y="4264"/>
                    <a:pt x="64738" y="2104"/>
                    <a:pt x="61137" y="0"/>
                  </a:cubicBezTo>
                  <a:cubicBezTo>
                    <a:pt x="28863" y="64529"/>
                    <a:pt x="0" y="113840"/>
                    <a:pt x="0" y="113840"/>
                  </a:cubicBezTo>
                  <a:lnTo>
                    <a:pt x="1114545" y="705235"/>
                  </a:lnTo>
                  <a:lnTo>
                    <a:pt x="1114545" y="715317"/>
                  </a:lnTo>
                  <a:cubicBezTo>
                    <a:pt x="1114545" y="738077"/>
                    <a:pt x="1137267" y="745639"/>
                    <a:pt x="1160028" y="753238"/>
                  </a:cubicBezTo>
                  <a:cubicBezTo>
                    <a:pt x="1162548" y="773402"/>
                    <a:pt x="1182750" y="775999"/>
                    <a:pt x="1190350" y="793680"/>
                  </a:cubicBezTo>
                  <a:cubicBezTo>
                    <a:pt x="1185309" y="826523"/>
                    <a:pt x="1220691" y="841665"/>
                    <a:pt x="1220691" y="841665"/>
                  </a:cubicBezTo>
                  <a:lnTo>
                    <a:pt x="1423261" y="1445946"/>
                  </a:lnTo>
                  <a:cubicBezTo>
                    <a:pt x="1437399" y="1446079"/>
                    <a:pt x="1452712" y="1446154"/>
                    <a:pt x="1468877" y="1446325"/>
                  </a:cubicBezTo>
                  <a:lnTo>
                    <a:pt x="1266098" y="841684"/>
                  </a:lnTo>
                  <a:close/>
                </a:path>
              </a:pathLst>
            </a:custGeom>
            <a:solidFill>
              <a:srgbClr val="0D6B27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BFACF91-AFF5-A40B-7C1C-FDAE90EA41B5}"/>
                </a:ext>
              </a:extLst>
            </p:cNvPr>
            <p:cNvSpPr/>
            <p:nvPr/>
          </p:nvSpPr>
          <p:spPr>
            <a:xfrm>
              <a:off x="1983320" y="2231853"/>
              <a:ext cx="140277" cy="282923"/>
            </a:xfrm>
            <a:custGeom>
              <a:avLst/>
              <a:gdLst>
                <a:gd name="connsiteX0" fmla="*/ 45616 w 140277"/>
                <a:gd name="connsiteY0" fmla="*/ 379 h 282923"/>
                <a:gd name="connsiteX1" fmla="*/ 0 w 140277"/>
                <a:gd name="connsiteY1" fmla="*/ 0 h 282923"/>
                <a:gd name="connsiteX2" fmla="*/ 94832 w 140277"/>
                <a:gd name="connsiteY2" fmla="*/ 282924 h 282923"/>
                <a:gd name="connsiteX3" fmla="*/ 140277 w 140277"/>
                <a:gd name="connsiteY3" fmla="*/ 282924 h 282923"/>
                <a:gd name="connsiteX4" fmla="*/ 45710 w 140277"/>
                <a:gd name="connsiteY4" fmla="*/ 379 h 28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77" h="282923">
                  <a:moveTo>
                    <a:pt x="45616" y="379"/>
                  </a:moveTo>
                  <a:cubicBezTo>
                    <a:pt x="29431" y="208"/>
                    <a:pt x="14137" y="133"/>
                    <a:pt x="0" y="0"/>
                  </a:cubicBezTo>
                  <a:lnTo>
                    <a:pt x="94832" y="282924"/>
                  </a:lnTo>
                  <a:lnTo>
                    <a:pt x="140277" y="282924"/>
                  </a:lnTo>
                  <a:lnTo>
                    <a:pt x="45710" y="379"/>
                  </a:lnTo>
                  <a:close/>
                </a:path>
              </a:pathLst>
            </a:custGeom>
            <a:solidFill>
              <a:srgbClr val="0D6B27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2F8BE66-8132-CD1B-BCB6-AE23146D69C0}"/>
                </a:ext>
              </a:extLst>
            </p:cNvPr>
            <p:cNvSpPr/>
            <p:nvPr/>
          </p:nvSpPr>
          <p:spPr>
            <a:xfrm>
              <a:off x="599659" y="796880"/>
              <a:ext cx="1528505" cy="1436129"/>
            </a:xfrm>
            <a:custGeom>
              <a:avLst/>
              <a:gdLst>
                <a:gd name="connsiteX0" fmla="*/ 5920 w 1528505"/>
                <a:gd name="connsiteY0" fmla="*/ 102868 h 1436129"/>
                <a:gd name="connsiteX1" fmla="*/ 1120503 w 1528505"/>
                <a:gd name="connsiteY1" fmla="*/ 694262 h 1436129"/>
                <a:gd name="connsiteX2" fmla="*/ 1120503 w 1528505"/>
                <a:gd name="connsiteY2" fmla="*/ 704344 h 1436129"/>
                <a:gd name="connsiteX3" fmla="*/ 1166024 w 1528505"/>
                <a:gd name="connsiteY3" fmla="*/ 742265 h 1436129"/>
                <a:gd name="connsiteX4" fmla="*/ 1196346 w 1528505"/>
                <a:gd name="connsiteY4" fmla="*/ 782707 h 1436129"/>
                <a:gd name="connsiteX5" fmla="*/ 1226649 w 1528505"/>
                <a:gd name="connsiteY5" fmla="*/ 830692 h 1436129"/>
                <a:gd name="connsiteX6" fmla="*/ 1429352 w 1528505"/>
                <a:gd name="connsiteY6" fmla="*/ 1435352 h 1436129"/>
                <a:gd name="connsiteX7" fmla="*/ 1528505 w 1528505"/>
                <a:gd name="connsiteY7" fmla="*/ 1436129 h 1436129"/>
                <a:gd name="connsiteX8" fmla="*/ 1289814 w 1528505"/>
                <a:gd name="connsiteY8" fmla="*/ 762449 h 1436129"/>
                <a:gd name="connsiteX9" fmla="*/ 1287312 w 1528505"/>
                <a:gd name="connsiteY9" fmla="*/ 737224 h 1436129"/>
                <a:gd name="connsiteX10" fmla="*/ 1267091 w 1528505"/>
                <a:gd name="connsiteY10" fmla="*/ 699303 h 1436129"/>
                <a:gd name="connsiteX11" fmla="*/ 1254413 w 1528505"/>
                <a:gd name="connsiteY11" fmla="*/ 674022 h 1436129"/>
                <a:gd name="connsiteX12" fmla="*/ 1224072 w 1528505"/>
                <a:gd name="connsiteY12" fmla="*/ 631040 h 1436129"/>
                <a:gd name="connsiteX13" fmla="*/ 1191267 w 1528505"/>
                <a:gd name="connsiteY13" fmla="*/ 608318 h 1436129"/>
                <a:gd name="connsiteX14" fmla="*/ 1148323 w 1528505"/>
                <a:gd name="connsiteY14" fmla="*/ 575475 h 1436129"/>
                <a:gd name="connsiteX15" fmla="*/ 40772 w 1528505"/>
                <a:gd name="connsiteY15" fmla="*/ 0 h 1436129"/>
                <a:gd name="connsiteX16" fmla="*/ 5826 w 1528505"/>
                <a:gd name="connsiteY16" fmla="*/ 102868 h 143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28505" h="1436129">
                  <a:moveTo>
                    <a:pt x="5920" y="102868"/>
                  </a:moveTo>
                  <a:lnTo>
                    <a:pt x="1120503" y="694262"/>
                  </a:lnTo>
                  <a:lnTo>
                    <a:pt x="1120503" y="704344"/>
                  </a:lnTo>
                  <a:cubicBezTo>
                    <a:pt x="1120503" y="727104"/>
                    <a:pt x="1143225" y="734666"/>
                    <a:pt x="1166024" y="742265"/>
                  </a:cubicBezTo>
                  <a:cubicBezTo>
                    <a:pt x="1168506" y="762430"/>
                    <a:pt x="1188709" y="765026"/>
                    <a:pt x="1196346" y="782707"/>
                  </a:cubicBezTo>
                  <a:cubicBezTo>
                    <a:pt x="1191267" y="815550"/>
                    <a:pt x="1226649" y="830692"/>
                    <a:pt x="1226649" y="830692"/>
                  </a:cubicBezTo>
                  <a:lnTo>
                    <a:pt x="1429352" y="1435352"/>
                  </a:lnTo>
                  <a:cubicBezTo>
                    <a:pt x="1459542" y="1435580"/>
                    <a:pt x="1492877" y="1435864"/>
                    <a:pt x="1528505" y="1436129"/>
                  </a:cubicBezTo>
                  <a:lnTo>
                    <a:pt x="1289814" y="762449"/>
                  </a:lnTo>
                  <a:cubicBezTo>
                    <a:pt x="1289814" y="762449"/>
                    <a:pt x="1284754" y="749846"/>
                    <a:pt x="1287312" y="737224"/>
                  </a:cubicBezTo>
                  <a:cubicBezTo>
                    <a:pt x="1289833" y="724584"/>
                    <a:pt x="1287312" y="709423"/>
                    <a:pt x="1267091" y="699303"/>
                  </a:cubicBezTo>
                  <a:cubicBezTo>
                    <a:pt x="1269612" y="691703"/>
                    <a:pt x="1267091" y="676580"/>
                    <a:pt x="1254413" y="674022"/>
                  </a:cubicBezTo>
                  <a:cubicBezTo>
                    <a:pt x="1256990" y="656302"/>
                    <a:pt x="1246889" y="643681"/>
                    <a:pt x="1224072" y="631040"/>
                  </a:cubicBezTo>
                  <a:cubicBezTo>
                    <a:pt x="1224072" y="618438"/>
                    <a:pt x="1208930" y="610838"/>
                    <a:pt x="1191267" y="608318"/>
                  </a:cubicBezTo>
                  <a:cubicBezTo>
                    <a:pt x="1188709" y="595677"/>
                    <a:pt x="1148323" y="575475"/>
                    <a:pt x="1148323" y="575475"/>
                  </a:cubicBezTo>
                  <a:cubicBezTo>
                    <a:pt x="1148323" y="575475"/>
                    <a:pt x="211921" y="90871"/>
                    <a:pt x="40772" y="0"/>
                  </a:cubicBezTo>
                  <a:cubicBezTo>
                    <a:pt x="-21085" y="46374"/>
                    <a:pt x="5826" y="102868"/>
                    <a:pt x="5826" y="102868"/>
                  </a:cubicBezTo>
                  <a:close/>
                </a:path>
              </a:pathLst>
            </a:custGeom>
            <a:solidFill>
              <a:srgbClr val="68C14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E4375C2-BD5F-48F1-D0B6-CB56F17D6C9F}"/>
                </a:ext>
              </a:extLst>
            </p:cNvPr>
            <p:cNvSpPr/>
            <p:nvPr/>
          </p:nvSpPr>
          <p:spPr>
            <a:xfrm>
              <a:off x="2123692" y="2514777"/>
              <a:ext cx="107074" cy="9267"/>
            </a:xfrm>
            <a:custGeom>
              <a:avLst/>
              <a:gdLst>
                <a:gd name="connsiteX0" fmla="*/ 3032 w 107074"/>
                <a:gd name="connsiteY0" fmla="*/ 9267 h 9267"/>
                <a:gd name="connsiteX1" fmla="*/ 107075 w 107074"/>
                <a:gd name="connsiteY1" fmla="*/ 7486 h 9267"/>
                <a:gd name="connsiteX2" fmla="*/ 104232 w 107074"/>
                <a:gd name="connsiteY2" fmla="*/ 0 h 9267"/>
                <a:gd name="connsiteX3" fmla="*/ 0 w 107074"/>
                <a:gd name="connsiteY3" fmla="*/ 0 h 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074" h="9267">
                  <a:moveTo>
                    <a:pt x="3032" y="9267"/>
                  </a:moveTo>
                  <a:lnTo>
                    <a:pt x="107075" y="7486"/>
                  </a:lnTo>
                  <a:lnTo>
                    <a:pt x="1042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C14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1965E4E-77A8-3AD3-3D1F-8D8F3E6D204D}"/>
                </a:ext>
              </a:extLst>
            </p:cNvPr>
            <p:cNvSpPr/>
            <p:nvPr/>
          </p:nvSpPr>
          <p:spPr>
            <a:xfrm>
              <a:off x="2028936" y="2232232"/>
              <a:ext cx="198988" cy="282544"/>
            </a:xfrm>
            <a:custGeom>
              <a:avLst/>
              <a:gdLst>
                <a:gd name="connsiteX0" fmla="*/ 0 w 198988"/>
                <a:gd name="connsiteY0" fmla="*/ 0 h 282544"/>
                <a:gd name="connsiteX1" fmla="*/ 94662 w 198988"/>
                <a:gd name="connsiteY1" fmla="*/ 282545 h 282544"/>
                <a:gd name="connsiteX2" fmla="*/ 198989 w 198988"/>
                <a:gd name="connsiteY2" fmla="*/ 282545 h 282544"/>
                <a:gd name="connsiteX3" fmla="*/ 99153 w 198988"/>
                <a:gd name="connsiteY3" fmla="*/ 777 h 282544"/>
                <a:gd name="connsiteX4" fmla="*/ 227 w 198988"/>
                <a:gd name="connsiteY4" fmla="*/ 0 h 28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988" h="282544">
                  <a:moveTo>
                    <a:pt x="0" y="0"/>
                  </a:moveTo>
                  <a:lnTo>
                    <a:pt x="94662" y="282545"/>
                  </a:lnTo>
                  <a:lnTo>
                    <a:pt x="198989" y="282545"/>
                  </a:lnTo>
                  <a:lnTo>
                    <a:pt x="99153" y="777"/>
                  </a:lnTo>
                  <a:cubicBezTo>
                    <a:pt x="63904" y="512"/>
                    <a:pt x="30549" y="227"/>
                    <a:pt x="227" y="0"/>
                  </a:cubicBezTo>
                  <a:close/>
                </a:path>
              </a:pathLst>
            </a:custGeom>
            <a:solidFill>
              <a:srgbClr val="51A23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9B7A9D3-17D1-2F56-0CEC-588420F0C904}"/>
                </a:ext>
              </a:extLst>
            </p:cNvPr>
            <p:cNvSpPr/>
            <p:nvPr/>
          </p:nvSpPr>
          <p:spPr>
            <a:xfrm>
              <a:off x="572813" y="796880"/>
              <a:ext cx="1147349" cy="694261"/>
            </a:xfrm>
            <a:custGeom>
              <a:avLst/>
              <a:gdLst>
                <a:gd name="connsiteX0" fmla="*/ 57 w 1147349"/>
                <a:gd name="connsiteY0" fmla="*/ 91175 h 694261"/>
                <a:gd name="connsiteX1" fmla="*/ 1147350 w 1147349"/>
                <a:gd name="connsiteY1" fmla="*/ 694262 h 694261"/>
                <a:gd name="connsiteX2" fmla="*/ 32710 w 1147349"/>
                <a:gd name="connsiteY2" fmla="*/ 102868 h 694261"/>
                <a:gd name="connsiteX3" fmla="*/ 67637 w 1147349"/>
                <a:gd name="connsiteY3" fmla="*/ 0 h 694261"/>
                <a:gd name="connsiteX4" fmla="*/ 0 w 1147349"/>
                <a:gd name="connsiteY4" fmla="*/ 91175 h 69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349" h="694261">
                  <a:moveTo>
                    <a:pt x="57" y="91175"/>
                  </a:moveTo>
                  <a:lnTo>
                    <a:pt x="1147350" y="694262"/>
                  </a:lnTo>
                  <a:lnTo>
                    <a:pt x="32710" y="102868"/>
                  </a:lnTo>
                  <a:cubicBezTo>
                    <a:pt x="32710" y="102868"/>
                    <a:pt x="5799" y="46374"/>
                    <a:pt x="67637" y="0"/>
                  </a:cubicBezTo>
                  <a:cubicBezTo>
                    <a:pt x="5799" y="46374"/>
                    <a:pt x="0" y="91175"/>
                    <a:pt x="0" y="91175"/>
                  </a:cubicBezTo>
                  <a:close/>
                </a:path>
              </a:pathLst>
            </a:custGeom>
            <a:solidFill>
              <a:srgbClr val="68C14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6BD8706-7AA7-50EB-46F8-0C183344B68C}"/>
                </a:ext>
              </a:extLst>
            </p:cNvPr>
            <p:cNvSpPr/>
            <p:nvPr/>
          </p:nvSpPr>
          <p:spPr>
            <a:xfrm>
              <a:off x="1973162" y="4003761"/>
              <a:ext cx="1801908" cy="1328097"/>
            </a:xfrm>
            <a:custGeom>
              <a:avLst/>
              <a:gdLst>
                <a:gd name="connsiteX0" fmla="*/ 1758358 w 1801908"/>
                <a:gd name="connsiteY0" fmla="*/ 1207652 h 1328097"/>
                <a:gd name="connsiteX1" fmla="*/ 1801908 w 1801908"/>
                <a:gd name="connsiteY1" fmla="*/ 0 h 1328097"/>
                <a:gd name="connsiteX2" fmla="*/ 1349711 w 1801908"/>
                <a:gd name="connsiteY2" fmla="*/ 152482 h 1328097"/>
                <a:gd name="connsiteX3" fmla="*/ 471679 w 1801908"/>
                <a:gd name="connsiteY3" fmla="*/ 508804 h 1328097"/>
                <a:gd name="connsiteX4" fmla="*/ 0 w 1801908"/>
                <a:gd name="connsiteY4" fmla="*/ 152994 h 1328097"/>
                <a:gd name="connsiteX5" fmla="*/ 67997 w 1801908"/>
                <a:gd name="connsiteY5" fmla="*/ 1249743 h 1328097"/>
                <a:gd name="connsiteX6" fmla="*/ 1758263 w 1801908"/>
                <a:gd name="connsiteY6" fmla="*/ 1207482 h 132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1908" h="1328097">
                  <a:moveTo>
                    <a:pt x="1758358" y="1207652"/>
                  </a:moveTo>
                  <a:cubicBezTo>
                    <a:pt x="1769596" y="931191"/>
                    <a:pt x="1785477" y="394376"/>
                    <a:pt x="1801908" y="0"/>
                  </a:cubicBezTo>
                  <a:cubicBezTo>
                    <a:pt x="1669287" y="36974"/>
                    <a:pt x="1493021" y="91042"/>
                    <a:pt x="1349711" y="152482"/>
                  </a:cubicBezTo>
                  <a:cubicBezTo>
                    <a:pt x="1082460" y="266967"/>
                    <a:pt x="738892" y="597837"/>
                    <a:pt x="471679" y="508804"/>
                  </a:cubicBezTo>
                  <a:cubicBezTo>
                    <a:pt x="299772" y="451458"/>
                    <a:pt x="112002" y="273012"/>
                    <a:pt x="0" y="152994"/>
                  </a:cubicBezTo>
                  <a:cubicBezTo>
                    <a:pt x="26172" y="512917"/>
                    <a:pt x="50790" y="1005594"/>
                    <a:pt x="67997" y="1249743"/>
                  </a:cubicBezTo>
                  <a:cubicBezTo>
                    <a:pt x="471091" y="1426559"/>
                    <a:pt x="1495788" y="1255618"/>
                    <a:pt x="1758263" y="1207482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40E1DAC-C45D-632B-C6AA-D9B2D7274CC2}"/>
                </a:ext>
              </a:extLst>
            </p:cNvPr>
            <p:cNvSpPr/>
            <p:nvPr/>
          </p:nvSpPr>
          <p:spPr>
            <a:xfrm>
              <a:off x="2041102" y="5201086"/>
              <a:ext cx="1690360" cy="544215"/>
            </a:xfrm>
            <a:custGeom>
              <a:avLst/>
              <a:gdLst>
                <a:gd name="connsiteX0" fmla="*/ 1674688 w 1690360"/>
                <a:gd name="connsiteY0" fmla="*/ 269581 h 544215"/>
                <a:gd name="connsiteX1" fmla="*/ 1690361 w 1690360"/>
                <a:gd name="connsiteY1" fmla="*/ 10214 h 544215"/>
                <a:gd name="connsiteX2" fmla="*/ 1210495 w 1690360"/>
                <a:gd name="connsiteY2" fmla="*/ 8565 h 544215"/>
                <a:gd name="connsiteX3" fmla="*/ 0 w 1690360"/>
                <a:gd name="connsiteY3" fmla="*/ 52324 h 544215"/>
                <a:gd name="connsiteX4" fmla="*/ 24447 w 1690360"/>
                <a:gd name="connsiteY4" fmla="*/ 269581 h 544215"/>
                <a:gd name="connsiteX5" fmla="*/ 170884 w 1690360"/>
                <a:gd name="connsiteY5" fmla="*/ 453182 h 544215"/>
                <a:gd name="connsiteX6" fmla="*/ 868936 w 1690360"/>
                <a:gd name="connsiteY6" fmla="*/ 544129 h 544215"/>
                <a:gd name="connsiteX7" fmla="*/ 1559521 w 1690360"/>
                <a:gd name="connsiteY7" fmla="*/ 443308 h 544215"/>
                <a:gd name="connsiteX8" fmla="*/ 1674555 w 1690360"/>
                <a:gd name="connsiteY8" fmla="*/ 269714 h 54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0360" h="544215">
                  <a:moveTo>
                    <a:pt x="1674688" y="269581"/>
                  </a:moveTo>
                  <a:cubicBezTo>
                    <a:pt x="1674688" y="252601"/>
                    <a:pt x="1680809" y="247333"/>
                    <a:pt x="1690361" y="10214"/>
                  </a:cubicBezTo>
                  <a:cubicBezTo>
                    <a:pt x="1600968" y="26588"/>
                    <a:pt x="1422029" y="-17777"/>
                    <a:pt x="1210495" y="8565"/>
                  </a:cubicBezTo>
                  <a:cubicBezTo>
                    <a:pt x="800882" y="59487"/>
                    <a:pt x="265830" y="169064"/>
                    <a:pt x="0" y="52324"/>
                  </a:cubicBezTo>
                  <a:cubicBezTo>
                    <a:pt x="15047" y="266038"/>
                    <a:pt x="24447" y="253700"/>
                    <a:pt x="24447" y="269581"/>
                  </a:cubicBezTo>
                  <a:cubicBezTo>
                    <a:pt x="24447" y="348267"/>
                    <a:pt x="46127" y="419657"/>
                    <a:pt x="170884" y="453182"/>
                  </a:cubicBezTo>
                  <a:cubicBezTo>
                    <a:pt x="399436" y="514603"/>
                    <a:pt x="631666" y="546100"/>
                    <a:pt x="868936" y="544129"/>
                  </a:cubicBezTo>
                  <a:cubicBezTo>
                    <a:pt x="1166073" y="500636"/>
                    <a:pt x="1392807" y="471204"/>
                    <a:pt x="1559521" y="443308"/>
                  </a:cubicBezTo>
                  <a:cubicBezTo>
                    <a:pt x="1656741" y="407300"/>
                    <a:pt x="1674555" y="341350"/>
                    <a:pt x="1674555" y="269714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BECEE"/>
                </a:gs>
                <a:gs pos="10910">
                  <a:srgbClr val="EBECEE"/>
                </a:gs>
                <a:gs pos="32610">
                  <a:srgbClr val="FAFAFB"/>
                </a:gs>
                <a:gs pos="50540">
                  <a:srgbClr val="FFFFFF"/>
                </a:gs>
                <a:gs pos="50610">
                  <a:srgbClr val="FFFFFF"/>
                </a:gs>
                <a:gs pos="6596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ADF62DF-B296-2A34-5E59-7069111E5255}"/>
                </a:ext>
              </a:extLst>
            </p:cNvPr>
            <p:cNvSpPr/>
            <p:nvPr/>
          </p:nvSpPr>
          <p:spPr>
            <a:xfrm>
              <a:off x="2041102" y="5211300"/>
              <a:ext cx="1690360" cy="534001"/>
            </a:xfrm>
            <a:custGeom>
              <a:avLst/>
              <a:gdLst>
                <a:gd name="connsiteX0" fmla="*/ 1674688 w 1690360"/>
                <a:gd name="connsiteY0" fmla="*/ 259367 h 534001"/>
                <a:gd name="connsiteX1" fmla="*/ 1690361 w 1690360"/>
                <a:gd name="connsiteY1" fmla="*/ 0 h 534001"/>
                <a:gd name="connsiteX2" fmla="*/ 1372036 w 1690360"/>
                <a:gd name="connsiteY2" fmla="*/ 25451 h 534001"/>
                <a:gd name="connsiteX3" fmla="*/ 384446 w 1690360"/>
                <a:gd name="connsiteY3" fmla="*/ 79330 h 534001"/>
                <a:gd name="connsiteX4" fmla="*/ 0 w 1690360"/>
                <a:gd name="connsiteY4" fmla="*/ 42110 h 534001"/>
                <a:gd name="connsiteX5" fmla="*/ 24447 w 1690360"/>
                <a:gd name="connsiteY5" fmla="*/ 259367 h 534001"/>
                <a:gd name="connsiteX6" fmla="*/ 170884 w 1690360"/>
                <a:gd name="connsiteY6" fmla="*/ 442968 h 534001"/>
                <a:gd name="connsiteX7" fmla="*/ 868936 w 1690360"/>
                <a:gd name="connsiteY7" fmla="*/ 533915 h 534001"/>
                <a:gd name="connsiteX8" fmla="*/ 1559521 w 1690360"/>
                <a:gd name="connsiteY8" fmla="*/ 433094 h 534001"/>
                <a:gd name="connsiteX9" fmla="*/ 1674745 w 1690360"/>
                <a:gd name="connsiteY9" fmla="*/ 259500 h 53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0360" h="534001">
                  <a:moveTo>
                    <a:pt x="1674688" y="259367"/>
                  </a:moveTo>
                  <a:cubicBezTo>
                    <a:pt x="1674688" y="242387"/>
                    <a:pt x="1680809" y="237118"/>
                    <a:pt x="1690361" y="0"/>
                  </a:cubicBezTo>
                  <a:cubicBezTo>
                    <a:pt x="1588706" y="37884"/>
                    <a:pt x="1504676" y="663"/>
                    <a:pt x="1372036" y="25451"/>
                  </a:cubicBezTo>
                  <a:cubicBezTo>
                    <a:pt x="1051247" y="209620"/>
                    <a:pt x="590901" y="294806"/>
                    <a:pt x="384446" y="79330"/>
                  </a:cubicBezTo>
                  <a:cubicBezTo>
                    <a:pt x="232248" y="50903"/>
                    <a:pt x="105369" y="88370"/>
                    <a:pt x="0" y="42110"/>
                  </a:cubicBezTo>
                  <a:cubicBezTo>
                    <a:pt x="15047" y="255823"/>
                    <a:pt x="24447" y="243486"/>
                    <a:pt x="24447" y="259367"/>
                  </a:cubicBezTo>
                  <a:cubicBezTo>
                    <a:pt x="24447" y="338053"/>
                    <a:pt x="46127" y="409443"/>
                    <a:pt x="170884" y="442968"/>
                  </a:cubicBezTo>
                  <a:cubicBezTo>
                    <a:pt x="399436" y="504389"/>
                    <a:pt x="631666" y="535886"/>
                    <a:pt x="868936" y="533915"/>
                  </a:cubicBezTo>
                  <a:cubicBezTo>
                    <a:pt x="1166073" y="490422"/>
                    <a:pt x="1392807" y="460990"/>
                    <a:pt x="1559521" y="433094"/>
                  </a:cubicBezTo>
                  <a:cubicBezTo>
                    <a:pt x="1656931" y="397086"/>
                    <a:pt x="1674745" y="331136"/>
                    <a:pt x="1674745" y="259500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20000">
                  <a:srgbClr val="EBECEE"/>
                </a:gs>
                <a:gs pos="20070">
                  <a:srgbClr val="EBECEE"/>
                </a:gs>
                <a:gs pos="36760">
                  <a:srgbClr val="FAFAFB"/>
                </a:gs>
                <a:gs pos="50540">
                  <a:srgbClr val="FFFFFF"/>
                </a:gs>
                <a:gs pos="50580">
                  <a:srgbClr val="FFFFFF"/>
                </a:gs>
                <a:gs pos="58700">
                  <a:srgbClr val="F0F1F2"/>
                </a:gs>
                <a:gs pos="65410">
                  <a:srgbClr val="EBECEE"/>
                </a:gs>
                <a:gs pos="86220">
                  <a:srgbClr val="EBEDE9"/>
                </a:gs>
                <a:gs pos="100000">
                  <a:srgbClr val="EBEDE9"/>
                </a:gs>
              </a:gsLst>
              <a:lin ang="1642633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E4A7740-87DE-D534-889D-05F9BD79799F}"/>
                </a:ext>
              </a:extLst>
            </p:cNvPr>
            <p:cNvSpPr/>
            <p:nvPr/>
          </p:nvSpPr>
          <p:spPr>
            <a:xfrm>
              <a:off x="2759849" y="3722571"/>
              <a:ext cx="1035379" cy="1192045"/>
            </a:xfrm>
            <a:custGeom>
              <a:avLst/>
              <a:gdLst>
                <a:gd name="connsiteX0" fmla="*/ 740844 w 1035379"/>
                <a:gd name="connsiteY0" fmla="*/ 110704 h 1192045"/>
                <a:gd name="connsiteX1" fmla="*/ 0 w 1035379"/>
                <a:gd name="connsiteY1" fmla="*/ 104715 h 1192045"/>
                <a:gd name="connsiteX2" fmla="*/ 59962 w 1035379"/>
                <a:gd name="connsiteY2" fmla="*/ 177015 h 1192045"/>
                <a:gd name="connsiteX3" fmla="*/ 572689 w 1035379"/>
                <a:gd name="connsiteY3" fmla="*/ 957941 h 1192045"/>
                <a:gd name="connsiteX4" fmla="*/ 720471 w 1035379"/>
                <a:gd name="connsiteY4" fmla="*/ 1192046 h 1192045"/>
                <a:gd name="connsiteX5" fmla="*/ 920540 w 1035379"/>
                <a:gd name="connsiteY5" fmla="*/ 1006115 h 1192045"/>
                <a:gd name="connsiteX6" fmla="*/ 740692 w 1035379"/>
                <a:gd name="connsiteY6" fmla="*/ 110666 h 119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379" h="1192045">
                  <a:moveTo>
                    <a:pt x="740844" y="110704"/>
                  </a:moveTo>
                  <a:cubicBezTo>
                    <a:pt x="510851" y="-39087"/>
                    <a:pt x="218868" y="-32719"/>
                    <a:pt x="0" y="104715"/>
                  </a:cubicBezTo>
                  <a:cubicBezTo>
                    <a:pt x="26418" y="137729"/>
                    <a:pt x="49008" y="165151"/>
                    <a:pt x="59962" y="177015"/>
                  </a:cubicBezTo>
                  <a:cubicBezTo>
                    <a:pt x="97789" y="217589"/>
                    <a:pt x="572689" y="957941"/>
                    <a:pt x="572689" y="957941"/>
                  </a:cubicBezTo>
                  <a:lnTo>
                    <a:pt x="720471" y="1192046"/>
                  </a:lnTo>
                  <a:cubicBezTo>
                    <a:pt x="797679" y="1145767"/>
                    <a:pt x="866245" y="1083417"/>
                    <a:pt x="920540" y="1006115"/>
                  </a:cubicBezTo>
                  <a:cubicBezTo>
                    <a:pt x="1127488" y="711043"/>
                    <a:pt x="1047135" y="310223"/>
                    <a:pt x="740692" y="11066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5979CCC-3401-15F4-7783-D57E12F2EC89}"/>
                </a:ext>
              </a:extLst>
            </p:cNvPr>
            <p:cNvSpPr/>
            <p:nvPr/>
          </p:nvSpPr>
          <p:spPr>
            <a:xfrm>
              <a:off x="3174821" y="4389049"/>
              <a:ext cx="505818" cy="418845"/>
            </a:xfrm>
            <a:custGeom>
              <a:avLst/>
              <a:gdLst>
                <a:gd name="connsiteX0" fmla="*/ 402056 w 505818"/>
                <a:gd name="connsiteY0" fmla="*/ 346687 h 418845"/>
                <a:gd name="connsiteX1" fmla="*/ 442802 w 505818"/>
                <a:gd name="connsiteY1" fmla="*/ 295651 h 418845"/>
                <a:gd name="connsiteX2" fmla="*/ 476781 w 505818"/>
                <a:gd name="connsiteY2" fmla="*/ 240162 h 418845"/>
                <a:gd name="connsiteX3" fmla="*/ 466927 w 505818"/>
                <a:gd name="connsiteY3" fmla="*/ 81104 h 418845"/>
                <a:gd name="connsiteX4" fmla="*/ 63492 w 505818"/>
                <a:gd name="connsiteY4" fmla="*/ 2930 h 418845"/>
                <a:gd name="connsiteX5" fmla="*/ 4648 w 505818"/>
                <a:gd name="connsiteY5" fmla="*/ 10188 h 418845"/>
                <a:gd name="connsiteX6" fmla="*/ 4610 w 505818"/>
                <a:gd name="connsiteY6" fmla="*/ 10207 h 418845"/>
                <a:gd name="connsiteX7" fmla="*/ 4534 w 505818"/>
                <a:gd name="connsiteY7" fmla="*/ 10245 h 418845"/>
                <a:gd name="connsiteX8" fmla="*/ 17800 w 505818"/>
                <a:gd name="connsiteY8" fmla="*/ 68008 h 418845"/>
                <a:gd name="connsiteX9" fmla="*/ 245102 w 505818"/>
                <a:gd name="connsiteY9" fmla="*/ 397135 h 418845"/>
                <a:gd name="connsiteX10" fmla="*/ 402018 w 505818"/>
                <a:gd name="connsiteY10" fmla="*/ 346725 h 41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818" h="418845">
                  <a:moveTo>
                    <a:pt x="402056" y="346687"/>
                  </a:moveTo>
                  <a:cubicBezTo>
                    <a:pt x="404387" y="344432"/>
                    <a:pt x="447653" y="300029"/>
                    <a:pt x="442802" y="295651"/>
                  </a:cubicBezTo>
                  <a:cubicBezTo>
                    <a:pt x="448866" y="298342"/>
                    <a:pt x="475493" y="243118"/>
                    <a:pt x="476781" y="240162"/>
                  </a:cubicBezTo>
                  <a:cubicBezTo>
                    <a:pt x="491696" y="206163"/>
                    <a:pt x="538960" y="89291"/>
                    <a:pt x="466927" y="81104"/>
                  </a:cubicBezTo>
                  <a:cubicBezTo>
                    <a:pt x="447445" y="78886"/>
                    <a:pt x="63492" y="2930"/>
                    <a:pt x="63492" y="2930"/>
                  </a:cubicBezTo>
                  <a:cubicBezTo>
                    <a:pt x="63492" y="2930"/>
                    <a:pt x="16871" y="-7191"/>
                    <a:pt x="4648" y="10188"/>
                  </a:cubicBezTo>
                  <a:lnTo>
                    <a:pt x="4610" y="10207"/>
                  </a:lnTo>
                  <a:lnTo>
                    <a:pt x="4534" y="10245"/>
                  </a:lnTo>
                  <a:cubicBezTo>
                    <a:pt x="-10836" y="32228"/>
                    <a:pt x="17800" y="68008"/>
                    <a:pt x="17800" y="68008"/>
                  </a:cubicBezTo>
                  <a:cubicBezTo>
                    <a:pt x="17800" y="68008"/>
                    <a:pt x="235759" y="380496"/>
                    <a:pt x="245102" y="397135"/>
                  </a:cubicBezTo>
                  <a:cubicBezTo>
                    <a:pt x="279783" y="458538"/>
                    <a:pt x="374728" y="372878"/>
                    <a:pt x="402018" y="346725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0E823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269423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51BB794-A0B2-78F5-91C9-EEE8EC073F3A}"/>
                </a:ext>
              </a:extLst>
            </p:cNvPr>
            <p:cNvSpPr/>
            <p:nvPr/>
          </p:nvSpPr>
          <p:spPr>
            <a:xfrm>
              <a:off x="3189799" y="4074114"/>
              <a:ext cx="528265" cy="386243"/>
            </a:xfrm>
            <a:custGeom>
              <a:avLst/>
              <a:gdLst>
                <a:gd name="connsiteX0" fmla="*/ 528266 w 528265"/>
                <a:gd name="connsiteY0" fmla="*/ 241661 h 386243"/>
                <a:gd name="connsiteX1" fmla="*/ 519681 w 528265"/>
                <a:gd name="connsiteY1" fmla="*/ 177738 h 386243"/>
                <a:gd name="connsiteX2" fmla="*/ 502947 w 528265"/>
                <a:gd name="connsiteY2" fmla="*/ 115389 h 386243"/>
                <a:gd name="connsiteX3" fmla="*/ 379271 w 528265"/>
                <a:gd name="connsiteY3" fmla="*/ 9622 h 386243"/>
                <a:gd name="connsiteX4" fmla="*/ 36574 w 528265"/>
                <a:gd name="connsiteY4" fmla="*/ 229191 h 386243"/>
                <a:gd name="connsiteX5" fmla="*/ 302 w 528265"/>
                <a:gd name="connsiteY5" fmla="*/ 274371 h 386243"/>
                <a:gd name="connsiteX6" fmla="*/ 302 w 528265"/>
                <a:gd name="connsiteY6" fmla="*/ 274466 h 386243"/>
                <a:gd name="connsiteX7" fmla="*/ 320 w 528265"/>
                <a:gd name="connsiteY7" fmla="*/ 274466 h 386243"/>
                <a:gd name="connsiteX8" fmla="*/ 52076 w 528265"/>
                <a:gd name="connsiteY8" fmla="*/ 306361 h 386243"/>
                <a:gd name="connsiteX9" fmla="*/ 454394 w 528265"/>
                <a:gd name="connsiteY9" fmla="*/ 384156 h 386243"/>
                <a:gd name="connsiteX10" fmla="*/ 528114 w 528265"/>
                <a:gd name="connsiteY10" fmla="*/ 241642 h 38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265" h="386243">
                  <a:moveTo>
                    <a:pt x="528266" y="241661"/>
                  </a:moveTo>
                  <a:cubicBezTo>
                    <a:pt x="528266" y="238421"/>
                    <a:pt x="526314" y="177606"/>
                    <a:pt x="519681" y="177738"/>
                  </a:cubicBezTo>
                  <a:cubicBezTo>
                    <a:pt x="525878" y="175483"/>
                    <a:pt x="504198" y="118307"/>
                    <a:pt x="502947" y="115389"/>
                  </a:cubicBezTo>
                  <a:cubicBezTo>
                    <a:pt x="488563" y="81144"/>
                    <a:pt x="436200" y="-33663"/>
                    <a:pt x="379271" y="9622"/>
                  </a:cubicBezTo>
                  <a:cubicBezTo>
                    <a:pt x="363844" y="21315"/>
                    <a:pt x="36574" y="229191"/>
                    <a:pt x="36574" y="229191"/>
                  </a:cubicBezTo>
                  <a:cubicBezTo>
                    <a:pt x="36574" y="229191"/>
                    <a:pt x="-3868" y="253695"/>
                    <a:pt x="302" y="274371"/>
                  </a:cubicBezTo>
                  <a:lnTo>
                    <a:pt x="302" y="274466"/>
                  </a:lnTo>
                  <a:lnTo>
                    <a:pt x="320" y="274466"/>
                  </a:lnTo>
                  <a:cubicBezTo>
                    <a:pt x="5532" y="300505"/>
                    <a:pt x="52076" y="306361"/>
                    <a:pt x="52076" y="306361"/>
                  </a:cubicBezTo>
                  <a:cubicBezTo>
                    <a:pt x="52076" y="306361"/>
                    <a:pt x="435518" y="378831"/>
                    <a:pt x="454394" y="384156"/>
                  </a:cubicBezTo>
                  <a:cubicBezTo>
                    <a:pt x="523945" y="403865"/>
                    <a:pt x="527925" y="278408"/>
                    <a:pt x="528114" y="24164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B8D93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4752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F2131BD-0E3A-D5BF-90AD-46D885035D81}"/>
                </a:ext>
              </a:extLst>
            </p:cNvPr>
            <p:cNvSpPr/>
            <p:nvPr/>
          </p:nvSpPr>
          <p:spPr>
            <a:xfrm>
              <a:off x="3149734" y="3822306"/>
              <a:ext cx="434727" cy="487234"/>
            </a:xfrm>
            <a:custGeom>
              <a:avLst/>
              <a:gdLst>
                <a:gd name="connsiteX0" fmla="*/ 359867 w 434727"/>
                <a:gd name="connsiteY0" fmla="*/ 100040 h 487234"/>
                <a:gd name="connsiteX1" fmla="*/ 306936 w 434727"/>
                <a:gd name="connsiteY1" fmla="*/ 60640 h 487234"/>
                <a:gd name="connsiteX2" fmla="*/ 249362 w 434727"/>
                <a:gd name="connsiteY2" fmla="*/ 27987 h 487234"/>
                <a:gd name="connsiteX3" fmla="*/ 84201 w 434727"/>
                <a:gd name="connsiteY3" fmla="*/ 37501 h 487234"/>
                <a:gd name="connsiteX4" fmla="*/ 3071 w 434727"/>
                <a:gd name="connsiteY4" fmla="*/ 426078 h 487234"/>
                <a:gd name="connsiteX5" fmla="*/ 10594 w 434727"/>
                <a:gd name="connsiteY5" fmla="*/ 482780 h 487234"/>
                <a:gd name="connsiteX6" fmla="*/ 10651 w 434727"/>
                <a:gd name="connsiteY6" fmla="*/ 482837 h 487234"/>
                <a:gd name="connsiteX7" fmla="*/ 10689 w 434727"/>
                <a:gd name="connsiteY7" fmla="*/ 482837 h 487234"/>
                <a:gd name="connsiteX8" fmla="*/ 70670 w 434727"/>
                <a:gd name="connsiteY8" fmla="*/ 470140 h 487234"/>
                <a:gd name="connsiteX9" fmla="*/ 412248 w 434727"/>
                <a:gd name="connsiteY9" fmla="*/ 251139 h 487234"/>
                <a:gd name="connsiteX10" fmla="*/ 359943 w 434727"/>
                <a:gd name="connsiteY10" fmla="*/ 100286 h 48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4727" h="487234">
                  <a:moveTo>
                    <a:pt x="359867" y="100040"/>
                  </a:moveTo>
                  <a:cubicBezTo>
                    <a:pt x="357536" y="97747"/>
                    <a:pt x="311503" y="56054"/>
                    <a:pt x="306936" y="60640"/>
                  </a:cubicBezTo>
                  <a:cubicBezTo>
                    <a:pt x="309684" y="54841"/>
                    <a:pt x="252356" y="29219"/>
                    <a:pt x="249362" y="27987"/>
                  </a:cubicBezTo>
                  <a:cubicBezTo>
                    <a:pt x="213999" y="13565"/>
                    <a:pt x="92748" y="-31918"/>
                    <a:pt x="84201" y="37501"/>
                  </a:cubicBezTo>
                  <a:cubicBezTo>
                    <a:pt x="81908" y="56206"/>
                    <a:pt x="3071" y="426078"/>
                    <a:pt x="3071" y="426078"/>
                  </a:cubicBezTo>
                  <a:cubicBezTo>
                    <a:pt x="3071" y="426078"/>
                    <a:pt x="-7504" y="470993"/>
                    <a:pt x="10594" y="482780"/>
                  </a:cubicBezTo>
                  <a:lnTo>
                    <a:pt x="10651" y="482837"/>
                  </a:lnTo>
                  <a:lnTo>
                    <a:pt x="10689" y="482837"/>
                  </a:lnTo>
                  <a:cubicBezTo>
                    <a:pt x="33450" y="497695"/>
                    <a:pt x="70670" y="470140"/>
                    <a:pt x="70670" y="470140"/>
                  </a:cubicBezTo>
                  <a:cubicBezTo>
                    <a:pt x="70670" y="470140"/>
                    <a:pt x="395078" y="260141"/>
                    <a:pt x="412248" y="251139"/>
                  </a:cubicBezTo>
                  <a:cubicBezTo>
                    <a:pt x="475925" y="217974"/>
                    <a:pt x="386854" y="126439"/>
                    <a:pt x="359943" y="100286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B8D93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715997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7FD3FFC-D08C-419B-4989-92CB8C6469E6}"/>
                </a:ext>
              </a:extLst>
            </p:cNvPr>
            <p:cNvSpPr/>
            <p:nvPr/>
          </p:nvSpPr>
          <p:spPr>
            <a:xfrm>
              <a:off x="2822517" y="3786087"/>
              <a:ext cx="401024" cy="509138"/>
            </a:xfrm>
            <a:custGeom>
              <a:avLst/>
              <a:gdLst>
                <a:gd name="connsiteX0" fmla="*/ 250825 w 401024"/>
                <a:gd name="connsiteY0" fmla="*/ 190 h 509138"/>
                <a:gd name="connsiteX1" fmla="*/ 184552 w 401024"/>
                <a:gd name="connsiteY1" fmla="*/ 8509 h 509138"/>
                <a:gd name="connsiteX2" fmla="*/ 119777 w 401024"/>
                <a:gd name="connsiteY2" fmla="*/ 24656 h 509138"/>
                <a:gd name="connsiteX3" fmla="*/ 9973 w 401024"/>
                <a:gd name="connsiteY3" fmla="*/ 143784 h 509138"/>
                <a:gd name="connsiteX4" fmla="*/ 237938 w 401024"/>
                <a:gd name="connsiteY4" fmla="*/ 473839 h 509138"/>
                <a:gd name="connsiteX5" fmla="*/ 284861 w 401024"/>
                <a:gd name="connsiteY5" fmla="*/ 508861 h 509138"/>
                <a:gd name="connsiteX6" fmla="*/ 284861 w 401024"/>
                <a:gd name="connsiteY6" fmla="*/ 508672 h 509138"/>
                <a:gd name="connsiteX7" fmla="*/ 284956 w 401024"/>
                <a:gd name="connsiteY7" fmla="*/ 508672 h 509138"/>
                <a:gd name="connsiteX8" fmla="*/ 284956 w 401024"/>
                <a:gd name="connsiteY8" fmla="*/ 508634 h 509138"/>
                <a:gd name="connsiteX9" fmla="*/ 317988 w 401024"/>
                <a:gd name="connsiteY9" fmla="*/ 458849 h 509138"/>
                <a:gd name="connsiteX10" fmla="*/ 398853 w 401024"/>
                <a:gd name="connsiteY10" fmla="*/ 71257 h 509138"/>
                <a:gd name="connsiteX11" fmla="*/ 250844 w 401024"/>
                <a:gd name="connsiteY11" fmla="*/ 0 h 5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1024" h="509138">
                  <a:moveTo>
                    <a:pt x="250825" y="190"/>
                  </a:moveTo>
                  <a:cubicBezTo>
                    <a:pt x="247508" y="190"/>
                    <a:pt x="184325" y="2104"/>
                    <a:pt x="184552" y="8509"/>
                  </a:cubicBezTo>
                  <a:cubicBezTo>
                    <a:pt x="182259" y="2483"/>
                    <a:pt x="122790" y="23443"/>
                    <a:pt x="119777" y="24656"/>
                  </a:cubicBezTo>
                  <a:cubicBezTo>
                    <a:pt x="84262" y="38490"/>
                    <a:pt x="-34923" y="88920"/>
                    <a:pt x="9973" y="143784"/>
                  </a:cubicBezTo>
                  <a:cubicBezTo>
                    <a:pt x="22158" y="158641"/>
                    <a:pt x="237938" y="473839"/>
                    <a:pt x="237938" y="473839"/>
                  </a:cubicBezTo>
                  <a:cubicBezTo>
                    <a:pt x="237938" y="473839"/>
                    <a:pt x="263390" y="512784"/>
                    <a:pt x="284861" y="508861"/>
                  </a:cubicBezTo>
                  <a:lnTo>
                    <a:pt x="284861" y="508672"/>
                  </a:lnTo>
                  <a:lnTo>
                    <a:pt x="284956" y="508672"/>
                  </a:lnTo>
                  <a:lnTo>
                    <a:pt x="284956" y="508634"/>
                  </a:lnTo>
                  <a:cubicBezTo>
                    <a:pt x="311981" y="503650"/>
                    <a:pt x="317988" y="458849"/>
                    <a:pt x="317988" y="458849"/>
                  </a:cubicBezTo>
                  <a:cubicBezTo>
                    <a:pt x="317988" y="458849"/>
                    <a:pt x="393263" y="89374"/>
                    <a:pt x="398853" y="71257"/>
                  </a:cubicBezTo>
                  <a:cubicBezTo>
                    <a:pt x="419321" y="4169"/>
                    <a:pt x="289315" y="190"/>
                    <a:pt x="250844" y="0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95CD41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485309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BA51C2D-E4E6-2119-97DD-EACFC63F1C18}"/>
                </a:ext>
              </a:extLst>
            </p:cNvPr>
            <p:cNvSpPr/>
            <p:nvPr/>
          </p:nvSpPr>
          <p:spPr>
            <a:xfrm>
              <a:off x="2750298" y="4420368"/>
              <a:ext cx="453144" cy="626700"/>
            </a:xfrm>
            <a:custGeom>
              <a:avLst/>
              <a:gdLst>
                <a:gd name="connsiteX0" fmla="*/ 35363 w 453144"/>
                <a:gd name="connsiteY0" fmla="*/ 72034 h 626700"/>
                <a:gd name="connsiteX1" fmla="*/ 138345 w 453144"/>
                <a:gd name="connsiteY1" fmla="*/ 0 h 626700"/>
                <a:gd name="connsiteX2" fmla="*/ 127277 w 453144"/>
                <a:gd name="connsiteY2" fmla="*/ 3240 h 626700"/>
                <a:gd name="connsiteX3" fmla="*/ 0 w 453144"/>
                <a:gd name="connsiteY3" fmla="*/ 92274 h 626700"/>
                <a:gd name="connsiteX4" fmla="*/ 114485 w 453144"/>
                <a:gd name="connsiteY4" fmla="*/ 423106 h 626700"/>
                <a:gd name="connsiteX5" fmla="*/ 419923 w 453144"/>
                <a:gd name="connsiteY5" fmla="*/ 626700 h 626700"/>
                <a:gd name="connsiteX6" fmla="*/ 453144 w 453144"/>
                <a:gd name="connsiteY6" fmla="*/ 605058 h 626700"/>
                <a:gd name="connsiteX7" fmla="*/ 149886 w 453144"/>
                <a:gd name="connsiteY7" fmla="*/ 402885 h 626700"/>
                <a:gd name="connsiteX8" fmla="*/ 35420 w 453144"/>
                <a:gd name="connsiteY8" fmla="*/ 71996 h 62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144" h="626700">
                  <a:moveTo>
                    <a:pt x="35363" y="72034"/>
                  </a:moveTo>
                  <a:lnTo>
                    <a:pt x="138345" y="0"/>
                  </a:lnTo>
                  <a:lnTo>
                    <a:pt x="127277" y="3240"/>
                  </a:lnTo>
                  <a:lnTo>
                    <a:pt x="0" y="92274"/>
                  </a:lnTo>
                  <a:lnTo>
                    <a:pt x="114485" y="423106"/>
                  </a:lnTo>
                  <a:lnTo>
                    <a:pt x="419923" y="626700"/>
                  </a:lnTo>
                  <a:cubicBezTo>
                    <a:pt x="419923" y="626700"/>
                    <a:pt x="432393" y="618400"/>
                    <a:pt x="453144" y="605058"/>
                  </a:cubicBezTo>
                  <a:lnTo>
                    <a:pt x="149886" y="402885"/>
                  </a:lnTo>
                  <a:lnTo>
                    <a:pt x="35420" y="71996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E3E3E4"/>
                </a:gs>
                <a:gs pos="100000">
                  <a:srgbClr val="C7C7C9"/>
                </a:gs>
              </a:gsLst>
              <a:lin ang="1631732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D0D6E33-22BA-70A6-DFCE-9046A955F30E}"/>
                </a:ext>
              </a:extLst>
            </p:cNvPr>
            <p:cNvSpPr/>
            <p:nvPr/>
          </p:nvSpPr>
          <p:spPr>
            <a:xfrm>
              <a:off x="2888604" y="4357165"/>
              <a:ext cx="513731" cy="669662"/>
            </a:xfrm>
            <a:custGeom>
              <a:avLst/>
              <a:gdLst>
                <a:gd name="connsiteX0" fmla="*/ 513732 w 513731"/>
                <a:gd name="connsiteY0" fmla="*/ 548754 h 669662"/>
                <a:gd name="connsiteX1" fmla="*/ 403985 w 513731"/>
                <a:gd name="connsiteY1" fmla="*/ 364073 h 669662"/>
                <a:gd name="connsiteX2" fmla="*/ 185609 w 513731"/>
                <a:gd name="connsiteY2" fmla="*/ 4757 h 669662"/>
                <a:gd name="connsiteX3" fmla="*/ 182368 w 513731"/>
                <a:gd name="connsiteY3" fmla="*/ 0 h 669662"/>
                <a:gd name="connsiteX4" fmla="*/ 24296 w 513731"/>
                <a:gd name="connsiteY4" fmla="*/ 46203 h 669662"/>
                <a:gd name="connsiteX5" fmla="*/ 0 w 513731"/>
                <a:gd name="connsiteY5" fmla="*/ 63146 h 669662"/>
                <a:gd name="connsiteX6" fmla="*/ 146967 w 513731"/>
                <a:gd name="connsiteY6" fmla="*/ 20316 h 669662"/>
                <a:gd name="connsiteX7" fmla="*/ 150208 w 513731"/>
                <a:gd name="connsiteY7" fmla="*/ 24997 h 669662"/>
                <a:gd name="connsiteX8" fmla="*/ 368621 w 513731"/>
                <a:gd name="connsiteY8" fmla="*/ 384294 h 669662"/>
                <a:gd name="connsiteX9" fmla="*/ 478368 w 513731"/>
                <a:gd name="connsiteY9" fmla="*/ 569013 h 669662"/>
                <a:gd name="connsiteX10" fmla="*/ 314800 w 513731"/>
                <a:gd name="connsiteY10" fmla="*/ 668204 h 669662"/>
                <a:gd name="connsiteX11" fmla="*/ 316941 w 513731"/>
                <a:gd name="connsiteY11" fmla="*/ 669663 h 669662"/>
                <a:gd name="connsiteX12" fmla="*/ 513466 w 513731"/>
                <a:gd name="connsiteY12" fmla="*/ 548564 h 66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3731" h="669662">
                  <a:moveTo>
                    <a:pt x="513732" y="548754"/>
                  </a:moveTo>
                  <a:lnTo>
                    <a:pt x="403985" y="364073"/>
                  </a:lnTo>
                  <a:cubicBezTo>
                    <a:pt x="403985" y="364073"/>
                    <a:pt x="293404" y="180871"/>
                    <a:pt x="185609" y="4757"/>
                  </a:cubicBezTo>
                  <a:cubicBezTo>
                    <a:pt x="184150" y="2710"/>
                    <a:pt x="183013" y="1004"/>
                    <a:pt x="182368" y="0"/>
                  </a:cubicBezTo>
                  <a:lnTo>
                    <a:pt x="24296" y="46203"/>
                  </a:lnTo>
                  <a:lnTo>
                    <a:pt x="0" y="63146"/>
                  </a:lnTo>
                  <a:lnTo>
                    <a:pt x="146967" y="20316"/>
                  </a:lnTo>
                  <a:cubicBezTo>
                    <a:pt x="147612" y="21263"/>
                    <a:pt x="148749" y="22950"/>
                    <a:pt x="150208" y="24997"/>
                  </a:cubicBezTo>
                  <a:cubicBezTo>
                    <a:pt x="257984" y="201092"/>
                    <a:pt x="368621" y="384294"/>
                    <a:pt x="368621" y="384294"/>
                  </a:cubicBezTo>
                  <a:lnTo>
                    <a:pt x="478368" y="569013"/>
                  </a:lnTo>
                  <a:cubicBezTo>
                    <a:pt x="413195" y="605873"/>
                    <a:pt x="351243" y="644799"/>
                    <a:pt x="314800" y="668204"/>
                  </a:cubicBezTo>
                  <a:lnTo>
                    <a:pt x="316941" y="669663"/>
                  </a:lnTo>
                  <a:cubicBezTo>
                    <a:pt x="316752" y="669474"/>
                    <a:pt x="411129" y="606555"/>
                    <a:pt x="513466" y="548564"/>
                  </a:cubicBezTo>
                  <a:close/>
                </a:path>
              </a:pathLst>
            </a:custGeom>
            <a:gradFill>
              <a:gsLst>
                <a:gs pos="0">
                  <a:srgbClr val="E7E9E6"/>
                </a:gs>
                <a:gs pos="10810">
                  <a:srgbClr val="F5F5F5"/>
                </a:gs>
                <a:gs pos="23700">
                  <a:srgbClr val="FAFAFA"/>
                </a:gs>
                <a:gs pos="50540">
                  <a:srgbClr val="FFFFFF"/>
                </a:gs>
                <a:gs pos="60170">
                  <a:srgbClr val="FAFAFA"/>
                </a:gs>
                <a:gs pos="78650">
                  <a:srgbClr val="F5F5F5"/>
                </a:gs>
                <a:gs pos="88650">
                  <a:srgbClr val="F5F5F5"/>
                </a:gs>
                <a:gs pos="96220">
                  <a:srgbClr val="F5F5F5"/>
                </a:gs>
                <a:gs pos="100000">
                  <a:srgbClr val="F4F4F3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F7B8E0B-9806-9D2C-0FBA-587C8CFD6080}"/>
                </a:ext>
              </a:extLst>
            </p:cNvPr>
            <p:cNvSpPr/>
            <p:nvPr/>
          </p:nvSpPr>
          <p:spPr>
            <a:xfrm>
              <a:off x="2785566" y="4377443"/>
              <a:ext cx="581350" cy="647887"/>
            </a:xfrm>
            <a:custGeom>
              <a:avLst/>
              <a:gdLst>
                <a:gd name="connsiteX0" fmla="*/ 471603 w 581350"/>
                <a:gd name="connsiteY0" fmla="*/ 363978 h 647887"/>
                <a:gd name="connsiteX1" fmla="*/ 253189 w 581350"/>
                <a:gd name="connsiteY1" fmla="*/ 4681 h 647887"/>
                <a:gd name="connsiteX2" fmla="*/ 249949 w 581350"/>
                <a:gd name="connsiteY2" fmla="*/ 0 h 647887"/>
                <a:gd name="connsiteX3" fmla="*/ 102981 w 581350"/>
                <a:gd name="connsiteY3" fmla="*/ 42830 h 647887"/>
                <a:gd name="connsiteX4" fmla="*/ 0 w 581350"/>
                <a:gd name="connsiteY4" fmla="*/ 114864 h 647887"/>
                <a:gd name="connsiteX5" fmla="*/ 114523 w 581350"/>
                <a:gd name="connsiteY5" fmla="*/ 445715 h 647887"/>
                <a:gd name="connsiteX6" fmla="*/ 417782 w 581350"/>
                <a:gd name="connsiteY6" fmla="*/ 647888 h 647887"/>
                <a:gd name="connsiteX7" fmla="*/ 581350 w 581350"/>
                <a:gd name="connsiteY7" fmla="*/ 548697 h 647887"/>
                <a:gd name="connsiteX8" fmla="*/ 471433 w 581350"/>
                <a:gd name="connsiteY8" fmla="*/ 363921 h 64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1350" h="647887">
                  <a:moveTo>
                    <a:pt x="471603" y="363978"/>
                  </a:moveTo>
                  <a:cubicBezTo>
                    <a:pt x="471603" y="363978"/>
                    <a:pt x="360946" y="180776"/>
                    <a:pt x="253189" y="4681"/>
                  </a:cubicBezTo>
                  <a:cubicBezTo>
                    <a:pt x="251730" y="2634"/>
                    <a:pt x="250593" y="966"/>
                    <a:pt x="249949" y="0"/>
                  </a:cubicBezTo>
                  <a:lnTo>
                    <a:pt x="102981" y="42830"/>
                  </a:lnTo>
                  <a:lnTo>
                    <a:pt x="0" y="114864"/>
                  </a:lnTo>
                  <a:lnTo>
                    <a:pt x="114523" y="445715"/>
                  </a:lnTo>
                  <a:lnTo>
                    <a:pt x="417782" y="647888"/>
                  </a:lnTo>
                  <a:cubicBezTo>
                    <a:pt x="454225" y="624483"/>
                    <a:pt x="516158" y="585557"/>
                    <a:pt x="581350" y="548697"/>
                  </a:cubicBezTo>
                  <a:lnTo>
                    <a:pt x="471433" y="36392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35140">
                  <a:srgbClr val="F3F4F4"/>
                </a:gs>
                <a:gs pos="48650">
                  <a:srgbClr val="FFFFFF"/>
                </a:gs>
                <a:gs pos="100000">
                  <a:srgbClr val="FFFFFF"/>
                </a:gs>
              </a:gsLst>
              <a:lin ang="330697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FC724B-AA53-6874-CA24-42E0CE1DC607}"/>
                </a:ext>
              </a:extLst>
            </p:cNvPr>
            <p:cNvSpPr/>
            <p:nvPr/>
          </p:nvSpPr>
          <p:spPr>
            <a:xfrm>
              <a:off x="2040079" y="4599344"/>
              <a:ext cx="1022668" cy="604204"/>
            </a:xfrm>
            <a:custGeom>
              <a:avLst/>
              <a:gdLst>
                <a:gd name="connsiteX0" fmla="*/ 728526 w 1022668"/>
                <a:gd name="connsiteY0" fmla="*/ 179980 h 604204"/>
                <a:gd name="connsiteX1" fmla="*/ 151193 w 1022668"/>
                <a:gd name="connsiteY1" fmla="*/ 2009 h 604204"/>
                <a:gd name="connsiteX2" fmla="*/ 143234 w 1022668"/>
                <a:gd name="connsiteY2" fmla="*/ 0 h 604204"/>
                <a:gd name="connsiteX3" fmla="*/ 34719 w 1022668"/>
                <a:gd name="connsiteY3" fmla="*/ 184510 h 604204"/>
                <a:gd name="connsiteX4" fmla="*/ 0 w 1022668"/>
                <a:gd name="connsiteY4" fmla="*/ 358653 h 604204"/>
                <a:gd name="connsiteX5" fmla="*/ 442759 w 1022668"/>
                <a:gd name="connsiteY5" fmla="*/ 604205 h 604204"/>
                <a:gd name="connsiteX6" fmla="*/ 952587 w 1022668"/>
                <a:gd name="connsiteY6" fmla="*/ 534218 h 604204"/>
                <a:gd name="connsiteX7" fmla="*/ 1022669 w 1022668"/>
                <a:gd name="connsiteY7" fmla="*/ 273941 h 604204"/>
                <a:gd name="connsiteX8" fmla="*/ 728545 w 1022668"/>
                <a:gd name="connsiteY8" fmla="*/ 179753 h 60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668" h="604204">
                  <a:moveTo>
                    <a:pt x="728526" y="179980"/>
                  </a:moveTo>
                  <a:cubicBezTo>
                    <a:pt x="728526" y="179980"/>
                    <a:pt x="434951" y="88578"/>
                    <a:pt x="151193" y="2009"/>
                  </a:cubicBezTo>
                  <a:cubicBezTo>
                    <a:pt x="147687" y="1232"/>
                    <a:pt x="144864" y="474"/>
                    <a:pt x="143234" y="0"/>
                  </a:cubicBezTo>
                  <a:lnTo>
                    <a:pt x="34719" y="184510"/>
                  </a:lnTo>
                  <a:lnTo>
                    <a:pt x="0" y="358653"/>
                  </a:lnTo>
                  <a:lnTo>
                    <a:pt x="442759" y="604205"/>
                  </a:lnTo>
                  <a:lnTo>
                    <a:pt x="952587" y="534218"/>
                  </a:lnTo>
                  <a:cubicBezTo>
                    <a:pt x="966895" y="474787"/>
                    <a:pt x="992138" y="374781"/>
                    <a:pt x="1022669" y="273941"/>
                  </a:cubicBezTo>
                  <a:lnTo>
                    <a:pt x="728545" y="179753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81630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A1D7043-97E6-FD5B-79F4-DD23807D6A93}"/>
                </a:ext>
              </a:extLst>
            </p:cNvPr>
            <p:cNvSpPr/>
            <p:nvPr/>
          </p:nvSpPr>
          <p:spPr>
            <a:xfrm>
              <a:off x="3474237" y="4833866"/>
              <a:ext cx="29374" cy="32406"/>
            </a:xfrm>
            <a:custGeom>
              <a:avLst/>
              <a:gdLst>
                <a:gd name="connsiteX0" fmla="*/ 29299 w 29374"/>
                <a:gd name="connsiteY0" fmla="*/ 38 h 32406"/>
                <a:gd name="connsiteX1" fmla="*/ 0 w 29374"/>
                <a:gd name="connsiteY1" fmla="*/ 32407 h 32406"/>
                <a:gd name="connsiteX2" fmla="*/ 29375 w 29374"/>
                <a:gd name="connsiteY2" fmla="*/ 0 h 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74" h="32406">
                  <a:moveTo>
                    <a:pt x="29299" y="38"/>
                  </a:moveTo>
                  <a:cubicBezTo>
                    <a:pt x="19899" y="11295"/>
                    <a:pt x="10101" y="22078"/>
                    <a:pt x="0" y="32407"/>
                  </a:cubicBezTo>
                  <a:cubicBezTo>
                    <a:pt x="12319" y="22931"/>
                    <a:pt x="21794" y="11939"/>
                    <a:pt x="29375" y="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67A762B-DE5D-858F-CCFE-1942A099A129}"/>
                </a:ext>
              </a:extLst>
            </p:cNvPr>
            <p:cNvSpPr/>
            <p:nvPr/>
          </p:nvSpPr>
          <p:spPr>
            <a:xfrm>
              <a:off x="3038850" y="4327525"/>
              <a:ext cx="490842" cy="598595"/>
            </a:xfrm>
            <a:custGeom>
              <a:avLst/>
              <a:gdLst>
                <a:gd name="connsiteX0" fmla="*/ 239165 w 490842"/>
                <a:gd name="connsiteY0" fmla="*/ 0 h 598595"/>
                <a:gd name="connsiteX1" fmla="*/ 126708 w 490842"/>
                <a:gd name="connsiteY1" fmla="*/ 77132 h 598595"/>
                <a:gd name="connsiteX2" fmla="*/ 90796 w 490842"/>
                <a:gd name="connsiteY2" fmla="*/ 91951 h 598595"/>
                <a:gd name="connsiteX3" fmla="*/ 77757 w 490842"/>
                <a:gd name="connsiteY3" fmla="*/ 88105 h 598595"/>
                <a:gd name="connsiteX4" fmla="*/ 77643 w 490842"/>
                <a:gd name="connsiteY4" fmla="*/ 88105 h 598595"/>
                <a:gd name="connsiteX5" fmla="*/ 71541 w 490842"/>
                <a:gd name="connsiteY5" fmla="*/ 38869 h 598595"/>
                <a:gd name="connsiteX6" fmla="*/ 73834 w 490842"/>
                <a:gd name="connsiteY6" fmla="*/ 27422 h 598595"/>
                <a:gd name="connsiteX7" fmla="*/ 62653 w 490842"/>
                <a:gd name="connsiteY7" fmla="*/ 30663 h 598595"/>
                <a:gd name="connsiteX8" fmla="*/ 61592 w 490842"/>
                <a:gd name="connsiteY8" fmla="*/ 35932 h 598595"/>
                <a:gd name="connsiteX9" fmla="*/ 34605 w 490842"/>
                <a:gd name="connsiteY9" fmla="*/ 79216 h 598595"/>
                <a:gd name="connsiteX10" fmla="*/ 34491 w 490842"/>
                <a:gd name="connsiteY10" fmla="*/ 79216 h 598595"/>
                <a:gd name="connsiteX11" fmla="*/ 31895 w 490842"/>
                <a:gd name="connsiteY11" fmla="*/ 79520 h 598595"/>
                <a:gd name="connsiteX12" fmla="*/ 0 w 490842"/>
                <a:gd name="connsiteY12" fmla="*/ 54580 h 598595"/>
                <a:gd name="connsiteX13" fmla="*/ 218414 w 490842"/>
                <a:gd name="connsiteY13" fmla="*/ 413877 h 598595"/>
                <a:gd name="connsiteX14" fmla="*/ 328161 w 490842"/>
                <a:gd name="connsiteY14" fmla="*/ 598596 h 598595"/>
                <a:gd name="connsiteX15" fmla="*/ 411300 w 490842"/>
                <a:gd name="connsiteY15" fmla="*/ 554022 h 598595"/>
                <a:gd name="connsiteX16" fmla="*/ 435501 w 490842"/>
                <a:gd name="connsiteY16" fmla="*/ 538747 h 598595"/>
                <a:gd name="connsiteX17" fmla="*/ 464800 w 490842"/>
                <a:gd name="connsiteY17" fmla="*/ 506379 h 598595"/>
                <a:gd name="connsiteX18" fmla="*/ 486518 w 490842"/>
                <a:gd name="connsiteY18" fmla="*/ 349936 h 598595"/>
                <a:gd name="connsiteX19" fmla="*/ 478994 w 490842"/>
                <a:gd name="connsiteY19" fmla="*/ 369398 h 598595"/>
                <a:gd name="connsiteX20" fmla="*/ 451704 w 490842"/>
                <a:gd name="connsiteY20" fmla="*/ 417611 h 598595"/>
                <a:gd name="connsiteX21" fmla="*/ 451306 w 490842"/>
                <a:gd name="connsiteY21" fmla="*/ 417497 h 598595"/>
                <a:gd name="connsiteX22" fmla="*/ 417952 w 490842"/>
                <a:gd name="connsiteY22" fmla="*/ 461729 h 598595"/>
                <a:gd name="connsiteX23" fmla="*/ 319197 w 490842"/>
                <a:gd name="connsiteY23" fmla="*/ 524363 h 598595"/>
                <a:gd name="connsiteX24" fmla="*/ 289822 w 490842"/>
                <a:gd name="connsiteY24" fmla="*/ 505602 h 598595"/>
                <a:gd name="connsiteX25" fmla="*/ 104118 w 490842"/>
                <a:gd name="connsiteY25" fmla="*/ 219949 h 598595"/>
                <a:gd name="connsiteX26" fmla="*/ 93354 w 490842"/>
                <a:gd name="connsiteY26" fmla="*/ 169879 h 598595"/>
                <a:gd name="connsiteX27" fmla="*/ 93278 w 490842"/>
                <a:gd name="connsiteY27" fmla="*/ 169879 h 598595"/>
                <a:gd name="connsiteX28" fmla="*/ 93354 w 490842"/>
                <a:gd name="connsiteY28" fmla="*/ 169823 h 598595"/>
                <a:gd name="connsiteX29" fmla="*/ 118730 w 490842"/>
                <a:gd name="connsiteY29" fmla="*/ 160934 h 598595"/>
                <a:gd name="connsiteX30" fmla="*/ 141453 w 490842"/>
                <a:gd name="connsiteY30" fmla="*/ 163417 h 598595"/>
                <a:gd name="connsiteX31" fmla="*/ 449051 w 490842"/>
                <a:gd name="connsiteY31" fmla="*/ 227245 h 598595"/>
                <a:gd name="connsiteX32" fmla="*/ 443517 w 490842"/>
                <a:gd name="connsiteY32" fmla="*/ 214263 h 598595"/>
                <a:gd name="connsiteX33" fmla="*/ 144352 w 490842"/>
                <a:gd name="connsiteY33" fmla="*/ 153335 h 598595"/>
                <a:gd name="connsiteX34" fmla="*/ 102072 w 490842"/>
                <a:gd name="connsiteY34" fmla="*/ 125628 h 598595"/>
                <a:gd name="connsiteX35" fmla="*/ 102072 w 490842"/>
                <a:gd name="connsiteY35" fmla="*/ 125590 h 598595"/>
                <a:gd name="connsiteX36" fmla="*/ 131674 w 490842"/>
                <a:gd name="connsiteY36" fmla="*/ 86342 h 598595"/>
                <a:gd name="connsiteX37" fmla="*/ 253966 w 490842"/>
                <a:gd name="connsiteY37" fmla="*/ 3677 h 598595"/>
                <a:gd name="connsiteX38" fmla="*/ 239184 w 490842"/>
                <a:gd name="connsiteY38" fmla="*/ 76 h 59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90842" h="598595">
                  <a:moveTo>
                    <a:pt x="239165" y="0"/>
                  </a:moveTo>
                  <a:cubicBezTo>
                    <a:pt x="179469" y="40821"/>
                    <a:pt x="126708" y="77132"/>
                    <a:pt x="126708" y="77132"/>
                  </a:cubicBezTo>
                  <a:cubicBezTo>
                    <a:pt x="126708" y="77132"/>
                    <a:pt x="107871" y="91951"/>
                    <a:pt x="90796" y="91951"/>
                  </a:cubicBezTo>
                  <a:cubicBezTo>
                    <a:pt x="86153" y="91951"/>
                    <a:pt x="81699" y="90852"/>
                    <a:pt x="77757" y="88105"/>
                  </a:cubicBezTo>
                  <a:lnTo>
                    <a:pt x="77643" y="88105"/>
                  </a:lnTo>
                  <a:cubicBezTo>
                    <a:pt x="62899" y="77871"/>
                    <a:pt x="71541" y="38869"/>
                    <a:pt x="71541" y="38869"/>
                  </a:cubicBezTo>
                  <a:cubicBezTo>
                    <a:pt x="71541" y="38869"/>
                    <a:pt x="72375" y="34757"/>
                    <a:pt x="73834" y="27422"/>
                  </a:cubicBezTo>
                  <a:lnTo>
                    <a:pt x="62653" y="30663"/>
                  </a:lnTo>
                  <a:cubicBezTo>
                    <a:pt x="61933" y="34131"/>
                    <a:pt x="61592" y="35932"/>
                    <a:pt x="61592" y="35932"/>
                  </a:cubicBezTo>
                  <a:cubicBezTo>
                    <a:pt x="61592" y="35932"/>
                    <a:pt x="56645" y="74858"/>
                    <a:pt x="34605" y="79216"/>
                  </a:cubicBezTo>
                  <a:lnTo>
                    <a:pt x="34491" y="79216"/>
                  </a:lnTo>
                  <a:lnTo>
                    <a:pt x="31895" y="79520"/>
                  </a:lnTo>
                  <a:cubicBezTo>
                    <a:pt x="19690" y="79520"/>
                    <a:pt x="6405" y="63430"/>
                    <a:pt x="0" y="54580"/>
                  </a:cubicBezTo>
                  <a:cubicBezTo>
                    <a:pt x="107776" y="230675"/>
                    <a:pt x="218414" y="413877"/>
                    <a:pt x="218414" y="413877"/>
                  </a:cubicBezTo>
                  <a:lnTo>
                    <a:pt x="328161" y="598596"/>
                  </a:lnTo>
                  <a:cubicBezTo>
                    <a:pt x="355867" y="582923"/>
                    <a:pt x="384181" y="567591"/>
                    <a:pt x="411300" y="554022"/>
                  </a:cubicBezTo>
                  <a:cubicBezTo>
                    <a:pt x="420302" y="549531"/>
                    <a:pt x="428337" y="544414"/>
                    <a:pt x="435501" y="538747"/>
                  </a:cubicBezTo>
                  <a:cubicBezTo>
                    <a:pt x="445602" y="528419"/>
                    <a:pt x="455400" y="517636"/>
                    <a:pt x="464800" y="506379"/>
                  </a:cubicBezTo>
                  <a:cubicBezTo>
                    <a:pt x="495671" y="457958"/>
                    <a:pt x="493435" y="393922"/>
                    <a:pt x="486518" y="349936"/>
                  </a:cubicBezTo>
                  <a:cubicBezTo>
                    <a:pt x="483656" y="357876"/>
                    <a:pt x="480965" y="364623"/>
                    <a:pt x="478994" y="369398"/>
                  </a:cubicBezTo>
                  <a:cubicBezTo>
                    <a:pt x="477971" y="371806"/>
                    <a:pt x="457257" y="417611"/>
                    <a:pt x="451704" y="417611"/>
                  </a:cubicBezTo>
                  <a:lnTo>
                    <a:pt x="451306" y="417497"/>
                  </a:lnTo>
                  <a:cubicBezTo>
                    <a:pt x="455191" y="421325"/>
                    <a:pt x="419904" y="459853"/>
                    <a:pt x="417952" y="461729"/>
                  </a:cubicBezTo>
                  <a:cubicBezTo>
                    <a:pt x="401313" y="478634"/>
                    <a:pt x="353991" y="524363"/>
                    <a:pt x="319197" y="524363"/>
                  </a:cubicBezTo>
                  <a:cubicBezTo>
                    <a:pt x="307409" y="524363"/>
                    <a:pt x="297005" y="519133"/>
                    <a:pt x="289822" y="505602"/>
                  </a:cubicBezTo>
                  <a:cubicBezTo>
                    <a:pt x="282090" y="491180"/>
                    <a:pt x="104118" y="219949"/>
                    <a:pt x="104118" y="219949"/>
                  </a:cubicBezTo>
                  <a:cubicBezTo>
                    <a:pt x="104118" y="219949"/>
                    <a:pt x="80771" y="188831"/>
                    <a:pt x="93354" y="169879"/>
                  </a:cubicBezTo>
                  <a:lnTo>
                    <a:pt x="93278" y="169879"/>
                  </a:lnTo>
                  <a:lnTo>
                    <a:pt x="93354" y="169823"/>
                  </a:lnTo>
                  <a:cubicBezTo>
                    <a:pt x="98016" y="162772"/>
                    <a:pt x="108648" y="160934"/>
                    <a:pt x="118730" y="160934"/>
                  </a:cubicBezTo>
                  <a:cubicBezTo>
                    <a:pt x="130461" y="160934"/>
                    <a:pt x="141453" y="163417"/>
                    <a:pt x="141453" y="163417"/>
                  </a:cubicBezTo>
                  <a:cubicBezTo>
                    <a:pt x="141453" y="163417"/>
                    <a:pt x="374610" y="212406"/>
                    <a:pt x="449051" y="227245"/>
                  </a:cubicBezTo>
                  <a:cubicBezTo>
                    <a:pt x="447307" y="223019"/>
                    <a:pt x="445431" y="218679"/>
                    <a:pt x="443517" y="214263"/>
                  </a:cubicBezTo>
                  <a:cubicBezTo>
                    <a:pt x="362330" y="197093"/>
                    <a:pt x="144352" y="153335"/>
                    <a:pt x="144352" y="153335"/>
                  </a:cubicBezTo>
                  <a:cubicBezTo>
                    <a:pt x="144352" y="153335"/>
                    <a:pt x="106355" y="148256"/>
                    <a:pt x="102072" y="125628"/>
                  </a:cubicBezTo>
                  <a:lnTo>
                    <a:pt x="102072" y="125590"/>
                  </a:lnTo>
                  <a:cubicBezTo>
                    <a:pt x="98661" y="107662"/>
                    <a:pt x="131674" y="86342"/>
                    <a:pt x="131674" y="86342"/>
                  </a:cubicBezTo>
                  <a:cubicBezTo>
                    <a:pt x="131674" y="86342"/>
                    <a:pt x="190328" y="46791"/>
                    <a:pt x="253966" y="3677"/>
                  </a:cubicBezTo>
                  <a:cubicBezTo>
                    <a:pt x="249039" y="2350"/>
                    <a:pt x="244112" y="1023"/>
                    <a:pt x="239184" y="7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5B40CC6-1859-FE6D-0BFC-70146264C350}"/>
                </a:ext>
              </a:extLst>
            </p:cNvPr>
            <p:cNvSpPr/>
            <p:nvPr/>
          </p:nvSpPr>
          <p:spPr>
            <a:xfrm>
              <a:off x="3128386" y="4488611"/>
              <a:ext cx="396886" cy="363429"/>
            </a:xfrm>
            <a:custGeom>
              <a:avLst/>
              <a:gdLst>
                <a:gd name="connsiteX0" fmla="*/ 29099 w 396886"/>
                <a:gd name="connsiteY0" fmla="*/ 0 h 363429"/>
                <a:gd name="connsiteX1" fmla="*/ 3723 w 396886"/>
                <a:gd name="connsiteY1" fmla="*/ 8888 h 363429"/>
                <a:gd name="connsiteX2" fmla="*/ 3648 w 396886"/>
                <a:gd name="connsiteY2" fmla="*/ 8945 h 363429"/>
                <a:gd name="connsiteX3" fmla="*/ 3723 w 396886"/>
                <a:gd name="connsiteY3" fmla="*/ 8945 h 363429"/>
                <a:gd name="connsiteX4" fmla="*/ 14488 w 396886"/>
                <a:gd name="connsiteY4" fmla="*/ 59014 h 363429"/>
                <a:gd name="connsiteX5" fmla="*/ 200191 w 396886"/>
                <a:gd name="connsiteY5" fmla="*/ 344667 h 363429"/>
                <a:gd name="connsiteX6" fmla="*/ 229566 w 396886"/>
                <a:gd name="connsiteY6" fmla="*/ 363429 h 363429"/>
                <a:gd name="connsiteX7" fmla="*/ 328321 w 396886"/>
                <a:gd name="connsiteY7" fmla="*/ 300795 h 363429"/>
                <a:gd name="connsiteX8" fmla="*/ 361675 w 396886"/>
                <a:gd name="connsiteY8" fmla="*/ 256563 h 363429"/>
                <a:gd name="connsiteX9" fmla="*/ 362073 w 396886"/>
                <a:gd name="connsiteY9" fmla="*/ 256676 h 363429"/>
                <a:gd name="connsiteX10" fmla="*/ 389363 w 396886"/>
                <a:gd name="connsiteY10" fmla="*/ 208464 h 363429"/>
                <a:gd name="connsiteX11" fmla="*/ 396887 w 396886"/>
                <a:gd name="connsiteY11" fmla="*/ 189001 h 363429"/>
                <a:gd name="connsiteX12" fmla="*/ 385345 w 396886"/>
                <a:gd name="connsiteY12" fmla="*/ 138572 h 363429"/>
                <a:gd name="connsiteX13" fmla="*/ 359420 w 396886"/>
                <a:gd name="connsiteY13" fmla="*/ 66310 h 363429"/>
                <a:gd name="connsiteX14" fmla="*/ 51822 w 396886"/>
                <a:gd name="connsiteY14" fmla="*/ 2483 h 363429"/>
                <a:gd name="connsiteX15" fmla="*/ 29080 w 396886"/>
                <a:gd name="connsiteY15" fmla="*/ 19 h 36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6886" h="363429">
                  <a:moveTo>
                    <a:pt x="29099" y="0"/>
                  </a:moveTo>
                  <a:cubicBezTo>
                    <a:pt x="19017" y="0"/>
                    <a:pt x="8385" y="1838"/>
                    <a:pt x="3723" y="8888"/>
                  </a:cubicBezTo>
                  <a:lnTo>
                    <a:pt x="3648" y="8945"/>
                  </a:lnTo>
                  <a:lnTo>
                    <a:pt x="3723" y="8945"/>
                  </a:lnTo>
                  <a:cubicBezTo>
                    <a:pt x="-8860" y="27896"/>
                    <a:pt x="14488" y="59014"/>
                    <a:pt x="14488" y="59014"/>
                  </a:cubicBezTo>
                  <a:cubicBezTo>
                    <a:pt x="14488" y="59014"/>
                    <a:pt x="192459" y="330245"/>
                    <a:pt x="200191" y="344667"/>
                  </a:cubicBezTo>
                  <a:cubicBezTo>
                    <a:pt x="207374" y="358198"/>
                    <a:pt x="217778" y="363429"/>
                    <a:pt x="229566" y="363429"/>
                  </a:cubicBezTo>
                  <a:cubicBezTo>
                    <a:pt x="264360" y="363429"/>
                    <a:pt x="311682" y="317699"/>
                    <a:pt x="328321" y="300795"/>
                  </a:cubicBezTo>
                  <a:cubicBezTo>
                    <a:pt x="330273" y="298919"/>
                    <a:pt x="365560" y="260391"/>
                    <a:pt x="361675" y="256563"/>
                  </a:cubicBezTo>
                  <a:lnTo>
                    <a:pt x="362073" y="256676"/>
                  </a:lnTo>
                  <a:cubicBezTo>
                    <a:pt x="367626" y="256676"/>
                    <a:pt x="388359" y="210871"/>
                    <a:pt x="389363" y="208464"/>
                  </a:cubicBezTo>
                  <a:cubicBezTo>
                    <a:pt x="391334" y="203689"/>
                    <a:pt x="394025" y="196942"/>
                    <a:pt x="396887" y="189001"/>
                  </a:cubicBezTo>
                  <a:cubicBezTo>
                    <a:pt x="392187" y="159134"/>
                    <a:pt x="385345" y="138572"/>
                    <a:pt x="385345" y="138572"/>
                  </a:cubicBezTo>
                  <a:cubicBezTo>
                    <a:pt x="385345" y="138572"/>
                    <a:pt x="376893" y="108060"/>
                    <a:pt x="359420" y="66310"/>
                  </a:cubicBezTo>
                  <a:cubicBezTo>
                    <a:pt x="284960" y="51491"/>
                    <a:pt x="51822" y="2483"/>
                    <a:pt x="51822" y="2483"/>
                  </a:cubicBezTo>
                  <a:cubicBezTo>
                    <a:pt x="51822" y="2483"/>
                    <a:pt x="40830" y="19"/>
                    <a:pt x="29080" y="19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269424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9DC0F7F-FB25-B9CE-3D85-E9B2AF49348D}"/>
                </a:ext>
              </a:extLst>
            </p:cNvPr>
            <p:cNvSpPr/>
            <p:nvPr/>
          </p:nvSpPr>
          <p:spPr>
            <a:xfrm>
              <a:off x="3140656" y="4331315"/>
              <a:ext cx="341692" cy="210586"/>
            </a:xfrm>
            <a:custGeom>
              <a:avLst/>
              <a:gdLst>
                <a:gd name="connsiteX0" fmla="*/ 152142 w 341692"/>
                <a:gd name="connsiteY0" fmla="*/ 0 h 210586"/>
                <a:gd name="connsiteX1" fmla="*/ 29849 w 341692"/>
                <a:gd name="connsiteY1" fmla="*/ 82666 h 210586"/>
                <a:gd name="connsiteX2" fmla="*/ 247 w 341692"/>
                <a:gd name="connsiteY2" fmla="*/ 121914 h 210586"/>
                <a:gd name="connsiteX3" fmla="*/ 247 w 341692"/>
                <a:gd name="connsiteY3" fmla="*/ 121952 h 210586"/>
                <a:gd name="connsiteX4" fmla="*/ 42528 w 341692"/>
                <a:gd name="connsiteY4" fmla="*/ 149658 h 210586"/>
                <a:gd name="connsiteX5" fmla="*/ 341693 w 341692"/>
                <a:gd name="connsiteY5" fmla="*/ 210587 h 210586"/>
                <a:gd name="connsiteX6" fmla="*/ 151990 w 341692"/>
                <a:gd name="connsiteY6" fmla="*/ 227 h 21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692" h="210586">
                  <a:moveTo>
                    <a:pt x="152142" y="0"/>
                  </a:moveTo>
                  <a:cubicBezTo>
                    <a:pt x="88504" y="43095"/>
                    <a:pt x="29849" y="82666"/>
                    <a:pt x="29849" y="82666"/>
                  </a:cubicBezTo>
                  <a:cubicBezTo>
                    <a:pt x="29849" y="82666"/>
                    <a:pt x="-3164" y="103986"/>
                    <a:pt x="247" y="121914"/>
                  </a:cubicBezTo>
                  <a:lnTo>
                    <a:pt x="247" y="121952"/>
                  </a:lnTo>
                  <a:cubicBezTo>
                    <a:pt x="4549" y="144579"/>
                    <a:pt x="42528" y="149658"/>
                    <a:pt x="42528" y="149658"/>
                  </a:cubicBezTo>
                  <a:cubicBezTo>
                    <a:pt x="42528" y="149658"/>
                    <a:pt x="260505" y="193417"/>
                    <a:pt x="341693" y="210587"/>
                  </a:cubicBezTo>
                  <a:cubicBezTo>
                    <a:pt x="307581" y="133834"/>
                    <a:pt x="245420" y="28465"/>
                    <a:pt x="151990" y="227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04752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E806850-AF80-C1D8-316A-9C9C335665BE}"/>
                </a:ext>
              </a:extLst>
            </p:cNvPr>
            <p:cNvSpPr/>
            <p:nvPr/>
          </p:nvSpPr>
          <p:spPr>
            <a:xfrm>
              <a:off x="3107856" y="4324114"/>
              <a:ext cx="170140" cy="95476"/>
            </a:xfrm>
            <a:custGeom>
              <a:avLst/>
              <a:gdLst>
                <a:gd name="connsiteX0" fmla="*/ 136237 w 170140"/>
                <a:gd name="connsiteY0" fmla="*/ 0 h 95476"/>
                <a:gd name="connsiteX1" fmla="*/ 75138 w 170140"/>
                <a:gd name="connsiteY1" fmla="*/ 10423 h 95476"/>
                <a:gd name="connsiteX2" fmla="*/ 4810 w 170140"/>
                <a:gd name="connsiteY2" fmla="*/ 30948 h 95476"/>
                <a:gd name="connsiteX3" fmla="*/ 2517 w 170140"/>
                <a:gd name="connsiteY3" fmla="*/ 42394 h 95476"/>
                <a:gd name="connsiteX4" fmla="*/ 8619 w 170140"/>
                <a:gd name="connsiteY4" fmla="*/ 91630 h 95476"/>
                <a:gd name="connsiteX5" fmla="*/ 8733 w 170140"/>
                <a:gd name="connsiteY5" fmla="*/ 91630 h 95476"/>
                <a:gd name="connsiteX6" fmla="*/ 21771 w 170140"/>
                <a:gd name="connsiteY6" fmla="*/ 95477 h 95476"/>
                <a:gd name="connsiteX7" fmla="*/ 57684 w 170140"/>
                <a:gd name="connsiteY7" fmla="*/ 80657 h 95476"/>
                <a:gd name="connsiteX8" fmla="*/ 170141 w 170140"/>
                <a:gd name="connsiteY8" fmla="*/ 3525 h 95476"/>
                <a:gd name="connsiteX9" fmla="*/ 136028 w 170140"/>
                <a:gd name="connsiteY9" fmla="*/ 114 h 95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140" h="95476">
                  <a:moveTo>
                    <a:pt x="136237" y="0"/>
                  </a:moveTo>
                  <a:cubicBezTo>
                    <a:pt x="116944" y="0"/>
                    <a:pt x="96610" y="3317"/>
                    <a:pt x="75138" y="10423"/>
                  </a:cubicBezTo>
                  <a:lnTo>
                    <a:pt x="4810" y="30948"/>
                  </a:lnTo>
                  <a:cubicBezTo>
                    <a:pt x="3351" y="38282"/>
                    <a:pt x="2517" y="42394"/>
                    <a:pt x="2517" y="42394"/>
                  </a:cubicBezTo>
                  <a:cubicBezTo>
                    <a:pt x="2517" y="42394"/>
                    <a:pt x="-6125" y="81415"/>
                    <a:pt x="8619" y="91630"/>
                  </a:cubicBezTo>
                  <a:lnTo>
                    <a:pt x="8733" y="91630"/>
                  </a:lnTo>
                  <a:cubicBezTo>
                    <a:pt x="12674" y="94396"/>
                    <a:pt x="17128" y="95477"/>
                    <a:pt x="21771" y="95477"/>
                  </a:cubicBezTo>
                  <a:cubicBezTo>
                    <a:pt x="38827" y="95477"/>
                    <a:pt x="57684" y="80657"/>
                    <a:pt x="57684" y="80657"/>
                  </a:cubicBezTo>
                  <a:cubicBezTo>
                    <a:pt x="57684" y="80657"/>
                    <a:pt x="110425" y="44327"/>
                    <a:pt x="170141" y="3525"/>
                  </a:cubicBezTo>
                  <a:cubicBezTo>
                    <a:pt x="158960" y="1251"/>
                    <a:pt x="147778" y="114"/>
                    <a:pt x="136028" y="114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715996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5277EE7-F05F-DACA-C2DA-A013EDA33452}"/>
                </a:ext>
              </a:extLst>
            </p:cNvPr>
            <p:cNvSpPr/>
            <p:nvPr/>
          </p:nvSpPr>
          <p:spPr>
            <a:xfrm>
              <a:off x="3035515" y="4358018"/>
              <a:ext cx="65969" cy="49083"/>
            </a:xfrm>
            <a:custGeom>
              <a:avLst/>
              <a:gdLst>
                <a:gd name="connsiteX0" fmla="*/ 65875 w 65969"/>
                <a:gd name="connsiteY0" fmla="*/ 208 h 49083"/>
                <a:gd name="connsiteX1" fmla="*/ 0 w 65969"/>
                <a:gd name="connsiteY1" fmla="*/ 19463 h 49083"/>
                <a:gd name="connsiteX2" fmla="*/ 3240 w 65969"/>
                <a:gd name="connsiteY2" fmla="*/ 24144 h 49083"/>
                <a:gd name="connsiteX3" fmla="*/ 35136 w 65969"/>
                <a:gd name="connsiteY3" fmla="*/ 49084 h 49083"/>
                <a:gd name="connsiteX4" fmla="*/ 37732 w 65969"/>
                <a:gd name="connsiteY4" fmla="*/ 48781 h 49083"/>
                <a:gd name="connsiteX5" fmla="*/ 37846 w 65969"/>
                <a:gd name="connsiteY5" fmla="*/ 48781 h 49083"/>
                <a:gd name="connsiteX6" fmla="*/ 64832 w 65969"/>
                <a:gd name="connsiteY6" fmla="*/ 5496 h 49083"/>
                <a:gd name="connsiteX7" fmla="*/ 65970 w 65969"/>
                <a:gd name="connsiteY7" fmla="*/ 0 h 4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69" h="49083">
                  <a:moveTo>
                    <a:pt x="65875" y="208"/>
                  </a:moveTo>
                  <a:lnTo>
                    <a:pt x="0" y="19463"/>
                  </a:lnTo>
                  <a:cubicBezTo>
                    <a:pt x="644" y="20410"/>
                    <a:pt x="1781" y="22097"/>
                    <a:pt x="3240" y="24144"/>
                  </a:cubicBezTo>
                  <a:cubicBezTo>
                    <a:pt x="9646" y="32994"/>
                    <a:pt x="22931" y="49084"/>
                    <a:pt x="35136" y="49084"/>
                  </a:cubicBezTo>
                  <a:lnTo>
                    <a:pt x="37732" y="48781"/>
                  </a:lnTo>
                  <a:lnTo>
                    <a:pt x="37846" y="48781"/>
                  </a:lnTo>
                  <a:cubicBezTo>
                    <a:pt x="59886" y="44422"/>
                    <a:pt x="64832" y="5496"/>
                    <a:pt x="64832" y="5496"/>
                  </a:cubicBezTo>
                  <a:cubicBezTo>
                    <a:pt x="64832" y="5496"/>
                    <a:pt x="65211" y="3411"/>
                    <a:pt x="65970" y="0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FCFAAF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485306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E0FEA18-D2E9-5238-20FB-46C335A32FA6}"/>
                </a:ext>
              </a:extLst>
            </p:cNvPr>
            <p:cNvSpPr/>
            <p:nvPr/>
          </p:nvSpPr>
          <p:spPr>
            <a:xfrm>
              <a:off x="2859988" y="4497556"/>
              <a:ext cx="16601" cy="16601"/>
            </a:xfrm>
            <a:custGeom>
              <a:avLst/>
              <a:gdLst>
                <a:gd name="connsiteX0" fmla="*/ 16601 w 16601"/>
                <a:gd name="connsiteY0" fmla="*/ 8301 h 16601"/>
                <a:gd name="connsiteX1" fmla="*/ 8301 w 16601"/>
                <a:gd name="connsiteY1" fmla="*/ 16601 h 16601"/>
                <a:gd name="connsiteX2" fmla="*/ 0 w 16601"/>
                <a:gd name="connsiteY2" fmla="*/ 8301 h 16601"/>
                <a:gd name="connsiteX3" fmla="*/ 8301 w 16601"/>
                <a:gd name="connsiteY3" fmla="*/ 0 h 16601"/>
                <a:gd name="connsiteX4" fmla="*/ 16601 w 16601"/>
                <a:gd name="connsiteY4" fmla="*/ 8301 h 16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01" h="16601">
                  <a:moveTo>
                    <a:pt x="16601" y="8301"/>
                  </a:moveTo>
                  <a:cubicBezTo>
                    <a:pt x="16601" y="12885"/>
                    <a:pt x="12885" y="16601"/>
                    <a:pt x="8301" y="16601"/>
                  </a:cubicBezTo>
                  <a:cubicBezTo>
                    <a:pt x="3716" y="16601"/>
                    <a:pt x="0" y="12885"/>
                    <a:pt x="0" y="8301"/>
                  </a:cubicBezTo>
                  <a:cubicBezTo>
                    <a:pt x="0" y="3716"/>
                    <a:pt x="3716" y="0"/>
                    <a:pt x="8301" y="0"/>
                  </a:cubicBezTo>
                  <a:cubicBezTo>
                    <a:pt x="12885" y="0"/>
                    <a:pt x="16601" y="3716"/>
                    <a:pt x="16601" y="8301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92F4C99-C5CB-2D18-C526-7A173687CC2A}"/>
                </a:ext>
              </a:extLst>
            </p:cNvPr>
            <p:cNvSpPr/>
            <p:nvPr/>
          </p:nvSpPr>
          <p:spPr>
            <a:xfrm>
              <a:off x="2859097" y="4496760"/>
              <a:ext cx="18250" cy="18269"/>
            </a:xfrm>
            <a:custGeom>
              <a:avLst/>
              <a:gdLst>
                <a:gd name="connsiteX0" fmla="*/ 17530 w 18250"/>
                <a:gd name="connsiteY0" fmla="*/ 9097 h 18269"/>
                <a:gd name="connsiteX1" fmla="*/ 16677 w 18250"/>
                <a:gd name="connsiteY1" fmla="*/ 9097 h 18269"/>
                <a:gd name="connsiteX2" fmla="*/ 9210 w 18250"/>
                <a:gd name="connsiteY2" fmla="*/ 16601 h 18269"/>
                <a:gd name="connsiteX3" fmla="*/ 1763 w 18250"/>
                <a:gd name="connsiteY3" fmla="*/ 9097 h 18269"/>
                <a:gd name="connsiteX4" fmla="*/ 9210 w 18250"/>
                <a:gd name="connsiteY4" fmla="*/ 1668 h 18269"/>
                <a:gd name="connsiteX5" fmla="*/ 16677 w 18250"/>
                <a:gd name="connsiteY5" fmla="*/ 9097 h 18269"/>
                <a:gd name="connsiteX6" fmla="*/ 18250 w 18250"/>
                <a:gd name="connsiteY6" fmla="*/ 9097 h 18269"/>
                <a:gd name="connsiteX7" fmla="*/ 9135 w 18250"/>
                <a:gd name="connsiteY7" fmla="*/ 0 h 18269"/>
                <a:gd name="connsiteX8" fmla="*/ 0 w 18250"/>
                <a:gd name="connsiteY8" fmla="*/ 9097 h 18269"/>
                <a:gd name="connsiteX9" fmla="*/ 9135 w 18250"/>
                <a:gd name="connsiteY9" fmla="*/ 18269 h 18269"/>
                <a:gd name="connsiteX10" fmla="*/ 18250 w 18250"/>
                <a:gd name="connsiteY10" fmla="*/ 9097 h 18269"/>
                <a:gd name="connsiteX11" fmla="*/ 17492 w 18250"/>
                <a:gd name="connsiteY11" fmla="*/ 9097 h 1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50" h="18269">
                  <a:moveTo>
                    <a:pt x="17530" y="9097"/>
                  </a:moveTo>
                  <a:lnTo>
                    <a:pt x="16677" y="9097"/>
                  </a:lnTo>
                  <a:cubicBezTo>
                    <a:pt x="16677" y="13266"/>
                    <a:pt x="13323" y="16601"/>
                    <a:pt x="9210" y="16601"/>
                  </a:cubicBezTo>
                  <a:cubicBezTo>
                    <a:pt x="5079" y="16601"/>
                    <a:pt x="1763" y="13266"/>
                    <a:pt x="1763" y="9097"/>
                  </a:cubicBezTo>
                  <a:cubicBezTo>
                    <a:pt x="1763" y="4984"/>
                    <a:pt x="5079" y="1668"/>
                    <a:pt x="9210" y="1668"/>
                  </a:cubicBezTo>
                  <a:cubicBezTo>
                    <a:pt x="13323" y="1668"/>
                    <a:pt x="16677" y="4965"/>
                    <a:pt x="16677" y="9097"/>
                  </a:cubicBezTo>
                  <a:lnTo>
                    <a:pt x="18250" y="9097"/>
                  </a:lnTo>
                  <a:cubicBezTo>
                    <a:pt x="18250" y="4094"/>
                    <a:pt x="14157" y="0"/>
                    <a:pt x="9135" y="0"/>
                  </a:cubicBezTo>
                  <a:cubicBezTo>
                    <a:pt x="4074" y="0"/>
                    <a:pt x="0" y="4094"/>
                    <a:pt x="0" y="9097"/>
                  </a:cubicBezTo>
                  <a:cubicBezTo>
                    <a:pt x="0" y="14176"/>
                    <a:pt x="4094" y="18269"/>
                    <a:pt x="9135" y="18269"/>
                  </a:cubicBezTo>
                  <a:cubicBezTo>
                    <a:pt x="14176" y="18269"/>
                    <a:pt x="18250" y="14176"/>
                    <a:pt x="18250" y="9097"/>
                  </a:cubicBezTo>
                  <a:lnTo>
                    <a:pt x="17492" y="9097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277DC79-9868-72F8-0EC7-B8F5228E459C}"/>
                </a:ext>
              </a:extLst>
            </p:cNvPr>
            <p:cNvSpPr/>
            <p:nvPr/>
          </p:nvSpPr>
          <p:spPr>
            <a:xfrm>
              <a:off x="3100669" y="4704106"/>
              <a:ext cx="39399" cy="39399"/>
            </a:xfrm>
            <a:custGeom>
              <a:avLst/>
              <a:gdLst>
                <a:gd name="connsiteX0" fmla="*/ 39381 w 39399"/>
                <a:gd name="connsiteY0" fmla="*/ 19690 h 39399"/>
                <a:gd name="connsiteX1" fmla="*/ 19690 w 39399"/>
                <a:gd name="connsiteY1" fmla="*/ 39400 h 39399"/>
                <a:gd name="connsiteX2" fmla="*/ 0 w 39399"/>
                <a:gd name="connsiteY2" fmla="*/ 19690 h 39399"/>
                <a:gd name="connsiteX3" fmla="*/ 19690 w 39399"/>
                <a:gd name="connsiteY3" fmla="*/ 0 h 39399"/>
                <a:gd name="connsiteX4" fmla="*/ 39400 w 39399"/>
                <a:gd name="connsiteY4" fmla="*/ 19709 h 3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99" h="39399">
                  <a:moveTo>
                    <a:pt x="39381" y="19690"/>
                  </a:moveTo>
                  <a:cubicBezTo>
                    <a:pt x="39381" y="30606"/>
                    <a:pt x="30549" y="39400"/>
                    <a:pt x="19690" y="39400"/>
                  </a:cubicBezTo>
                  <a:cubicBezTo>
                    <a:pt x="8812" y="39400"/>
                    <a:pt x="0" y="30606"/>
                    <a:pt x="0" y="19690"/>
                  </a:cubicBezTo>
                  <a:cubicBezTo>
                    <a:pt x="0" y="8869"/>
                    <a:pt x="8812" y="0"/>
                    <a:pt x="19690" y="0"/>
                  </a:cubicBezTo>
                  <a:cubicBezTo>
                    <a:pt x="30493" y="0"/>
                    <a:pt x="39400" y="8907"/>
                    <a:pt x="39400" y="19709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6EF73B7-A1C9-D717-E96A-7466D441AF57}"/>
                </a:ext>
              </a:extLst>
            </p:cNvPr>
            <p:cNvSpPr/>
            <p:nvPr/>
          </p:nvSpPr>
          <p:spPr>
            <a:xfrm>
              <a:off x="3098585" y="4702135"/>
              <a:ext cx="43398" cy="43379"/>
            </a:xfrm>
            <a:custGeom>
              <a:avLst/>
              <a:gdLst>
                <a:gd name="connsiteX0" fmla="*/ 41465 w 43398"/>
                <a:gd name="connsiteY0" fmla="*/ 21661 h 43379"/>
                <a:gd name="connsiteX1" fmla="*/ 39494 w 43398"/>
                <a:gd name="connsiteY1" fmla="*/ 21661 h 43379"/>
                <a:gd name="connsiteX2" fmla="*/ 21775 w 43398"/>
                <a:gd name="connsiteY2" fmla="*/ 39438 h 43379"/>
                <a:gd name="connsiteX3" fmla="*/ 4037 w 43398"/>
                <a:gd name="connsiteY3" fmla="*/ 21661 h 43379"/>
                <a:gd name="connsiteX4" fmla="*/ 21775 w 43398"/>
                <a:gd name="connsiteY4" fmla="*/ 3942 h 43379"/>
                <a:gd name="connsiteX5" fmla="*/ 39494 w 43398"/>
                <a:gd name="connsiteY5" fmla="*/ 21661 h 43379"/>
                <a:gd name="connsiteX6" fmla="*/ 43398 w 43398"/>
                <a:gd name="connsiteY6" fmla="*/ 21661 h 43379"/>
                <a:gd name="connsiteX7" fmla="*/ 21680 w 43398"/>
                <a:gd name="connsiteY7" fmla="*/ 0 h 43379"/>
                <a:gd name="connsiteX8" fmla="*/ 0 w 43398"/>
                <a:gd name="connsiteY8" fmla="*/ 21661 h 43379"/>
                <a:gd name="connsiteX9" fmla="*/ 21680 w 43398"/>
                <a:gd name="connsiteY9" fmla="*/ 43380 h 43379"/>
                <a:gd name="connsiteX10" fmla="*/ 43398 w 43398"/>
                <a:gd name="connsiteY10" fmla="*/ 21661 h 43379"/>
                <a:gd name="connsiteX11" fmla="*/ 41314 w 43398"/>
                <a:gd name="connsiteY11" fmla="*/ 21661 h 4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398" h="43379">
                  <a:moveTo>
                    <a:pt x="41465" y="21661"/>
                  </a:moveTo>
                  <a:lnTo>
                    <a:pt x="39494" y="21661"/>
                  </a:lnTo>
                  <a:cubicBezTo>
                    <a:pt x="39494" y="31497"/>
                    <a:pt x="31554" y="39400"/>
                    <a:pt x="21775" y="39438"/>
                  </a:cubicBezTo>
                  <a:cubicBezTo>
                    <a:pt x="11977" y="39400"/>
                    <a:pt x="4037" y="31497"/>
                    <a:pt x="4037" y="21661"/>
                  </a:cubicBezTo>
                  <a:cubicBezTo>
                    <a:pt x="4037" y="11920"/>
                    <a:pt x="11977" y="3980"/>
                    <a:pt x="21775" y="3942"/>
                  </a:cubicBezTo>
                  <a:cubicBezTo>
                    <a:pt x="31554" y="3980"/>
                    <a:pt x="39494" y="11920"/>
                    <a:pt x="39494" y="21661"/>
                  </a:cubicBezTo>
                  <a:lnTo>
                    <a:pt x="43398" y="21661"/>
                  </a:lnTo>
                  <a:cubicBezTo>
                    <a:pt x="43398" y="9703"/>
                    <a:pt x="33638" y="0"/>
                    <a:pt x="21680" y="0"/>
                  </a:cubicBezTo>
                  <a:cubicBezTo>
                    <a:pt x="9722" y="0"/>
                    <a:pt x="38" y="9703"/>
                    <a:pt x="0" y="21661"/>
                  </a:cubicBezTo>
                  <a:cubicBezTo>
                    <a:pt x="0" y="33638"/>
                    <a:pt x="9722" y="43380"/>
                    <a:pt x="21680" y="43380"/>
                  </a:cubicBezTo>
                  <a:cubicBezTo>
                    <a:pt x="33638" y="43380"/>
                    <a:pt x="43398" y="33638"/>
                    <a:pt x="43398" y="21661"/>
                  </a:cubicBezTo>
                  <a:lnTo>
                    <a:pt x="41314" y="21661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F390647-8C68-306C-0CD2-A02C1CBAAF85}"/>
                </a:ext>
              </a:extLst>
            </p:cNvPr>
            <p:cNvSpPr/>
            <p:nvPr/>
          </p:nvSpPr>
          <p:spPr>
            <a:xfrm>
              <a:off x="2355713" y="5179234"/>
              <a:ext cx="54333" cy="54295"/>
            </a:xfrm>
            <a:custGeom>
              <a:avLst/>
              <a:gdLst>
                <a:gd name="connsiteX0" fmla="*/ 54333 w 54333"/>
                <a:gd name="connsiteY0" fmla="*/ 27062 h 54295"/>
                <a:gd name="connsiteX1" fmla="*/ 27176 w 54333"/>
                <a:gd name="connsiteY1" fmla="*/ 54295 h 54295"/>
                <a:gd name="connsiteX2" fmla="*/ 0 w 54333"/>
                <a:gd name="connsiteY2" fmla="*/ 27062 h 54295"/>
                <a:gd name="connsiteX3" fmla="*/ 27176 w 54333"/>
                <a:gd name="connsiteY3" fmla="*/ 0 h 54295"/>
                <a:gd name="connsiteX4" fmla="*/ 54276 w 54333"/>
                <a:gd name="connsiteY4" fmla="*/ 27100 h 5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3" h="54295">
                  <a:moveTo>
                    <a:pt x="54333" y="27062"/>
                  </a:moveTo>
                  <a:cubicBezTo>
                    <a:pt x="54333" y="42110"/>
                    <a:pt x="42186" y="54295"/>
                    <a:pt x="27176" y="54295"/>
                  </a:cubicBezTo>
                  <a:cubicBezTo>
                    <a:pt x="12205" y="54295"/>
                    <a:pt x="0" y="42110"/>
                    <a:pt x="0" y="27062"/>
                  </a:cubicBezTo>
                  <a:cubicBezTo>
                    <a:pt x="0" y="12167"/>
                    <a:pt x="12205" y="0"/>
                    <a:pt x="27176" y="0"/>
                  </a:cubicBezTo>
                  <a:cubicBezTo>
                    <a:pt x="42148" y="0"/>
                    <a:pt x="54276" y="12129"/>
                    <a:pt x="54276" y="2710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060B307-FF49-6F04-027B-0F2B47183F46}"/>
                </a:ext>
              </a:extLst>
            </p:cNvPr>
            <p:cNvSpPr/>
            <p:nvPr/>
          </p:nvSpPr>
          <p:spPr>
            <a:xfrm>
              <a:off x="2352984" y="5176486"/>
              <a:ext cx="59715" cy="59677"/>
            </a:xfrm>
            <a:custGeom>
              <a:avLst/>
              <a:gdLst>
                <a:gd name="connsiteX0" fmla="*/ 57062 w 59715"/>
                <a:gd name="connsiteY0" fmla="*/ 29810 h 59677"/>
                <a:gd name="connsiteX1" fmla="*/ 54333 w 59715"/>
                <a:gd name="connsiteY1" fmla="*/ 29810 h 59677"/>
                <a:gd name="connsiteX2" fmla="*/ 29905 w 59715"/>
                <a:gd name="connsiteY2" fmla="*/ 54276 h 59677"/>
                <a:gd name="connsiteX3" fmla="*/ 5458 w 59715"/>
                <a:gd name="connsiteY3" fmla="*/ 29810 h 59677"/>
                <a:gd name="connsiteX4" fmla="*/ 29905 w 59715"/>
                <a:gd name="connsiteY4" fmla="*/ 5439 h 59677"/>
                <a:gd name="connsiteX5" fmla="*/ 54333 w 59715"/>
                <a:gd name="connsiteY5" fmla="*/ 29810 h 59677"/>
                <a:gd name="connsiteX6" fmla="*/ 59716 w 59715"/>
                <a:gd name="connsiteY6" fmla="*/ 29810 h 59677"/>
                <a:gd name="connsiteX7" fmla="*/ 29848 w 59715"/>
                <a:gd name="connsiteY7" fmla="*/ 0 h 59677"/>
                <a:gd name="connsiteX8" fmla="*/ 0 w 59715"/>
                <a:gd name="connsiteY8" fmla="*/ 29810 h 59677"/>
                <a:gd name="connsiteX9" fmla="*/ 29848 w 59715"/>
                <a:gd name="connsiteY9" fmla="*/ 59678 h 59677"/>
                <a:gd name="connsiteX10" fmla="*/ 59716 w 59715"/>
                <a:gd name="connsiteY10" fmla="*/ 29810 h 59677"/>
                <a:gd name="connsiteX11" fmla="*/ 57062 w 59715"/>
                <a:gd name="connsiteY11" fmla="*/ 29810 h 59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15" h="59677">
                  <a:moveTo>
                    <a:pt x="57062" y="29810"/>
                  </a:moveTo>
                  <a:lnTo>
                    <a:pt x="54333" y="29810"/>
                  </a:lnTo>
                  <a:cubicBezTo>
                    <a:pt x="54333" y="43342"/>
                    <a:pt x="43398" y="54276"/>
                    <a:pt x="29905" y="54276"/>
                  </a:cubicBezTo>
                  <a:cubicBezTo>
                    <a:pt x="16431" y="54276"/>
                    <a:pt x="5496" y="43342"/>
                    <a:pt x="5458" y="29810"/>
                  </a:cubicBezTo>
                  <a:cubicBezTo>
                    <a:pt x="5496" y="16374"/>
                    <a:pt x="16431" y="5477"/>
                    <a:pt x="29905" y="5439"/>
                  </a:cubicBezTo>
                  <a:cubicBezTo>
                    <a:pt x="43398" y="5477"/>
                    <a:pt x="54333" y="16374"/>
                    <a:pt x="54333" y="29810"/>
                  </a:cubicBezTo>
                  <a:lnTo>
                    <a:pt x="59716" y="29810"/>
                  </a:lnTo>
                  <a:cubicBezTo>
                    <a:pt x="59716" y="13417"/>
                    <a:pt x="46298" y="0"/>
                    <a:pt x="29848" y="0"/>
                  </a:cubicBezTo>
                  <a:cubicBezTo>
                    <a:pt x="13379" y="0"/>
                    <a:pt x="0" y="13417"/>
                    <a:pt x="0" y="29810"/>
                  </a:cubicBezTo>
                  <a:cubicBezTo>
                    <a:pt x="0" y="46355"/>
                    <a:pt x="13379" y="59678"/>
                    <a:pt x="29848" y="59678"/>
                  </a:cubicBezTo>
                  <a:cubicBezTo>
                    <a:pt x="46336" y="59678"/>
                    <a:pt x="59716" y="46355"/>
                    <a:pt x="59716" y="29810"/>
                  </a:cubicBezTo>
                  <a:lnTo>
                    <a:pt x="57062" y="29810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A9E22F5-965F-3AFE-E00A-28B15EA6D174}"/>
                </a:ext>
              </a:extLst>
            </p:cNvPr>
            <p:cNvSpPr/>
            <p:nvPr/>
          </p:nvSpPr>
          <p:spPr>
            <a:xfrm>
              <a:off x="2158070" y="5299234"/>
              <a:ext cx="33960" cy="33960"/>
            </a:xfrm>
            <a:custGeom>
              <a:avLst/>
              <a:gdLst>
                <a:gd name="connsiteX0" fmla="*/ 33961 w 33960"/>
                <a:gd name="connsiteY0" fmla="*/ 16980 h 33960"/>
                <a:gd name="connsiteX1" fmla="*/ 16980 w 33960"/>
                <a:gd name="connsiteY1" fmla="*/ 33961 h 33960"/>
                <a:gd name="connsiteX2" fmla="*/ 0 w 33960"/>
                <a:gd name="connsiteY2" fmla="*/ 16980 h 33960"/>
                <a:gd name="connsiteX3" fmla="*/ 16980 w 33960"/>
                <a:gd name="connsiteY3" fmla="*/ 0 h 33960"/>
                <a:gd name="connsiteX4" fmla="*/ 33961 w 33960"/>
                <a:gd name="connsiteY4" fmla="*/ 16980 h 3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60" h="33960">
                  <a:moveTo>
                    <a:pt x="33961" y="16980"/>
                  </a:moveTo>
                  <a:cubicBezTo>
                    <a:pt x="33961" y="26358"/>
                    <a:pt x="26358" y="33961"/>
                    <a:pt x="16980" y="33961"/>
                  </a:cubicBezTo>
                  <a:cubicBezTo>
                    <a:pt x="7602" y="33961"/>
                    <a:pt x="0" y="26358"/>
                    <a:pt x="0" y="16980"/>
                  </a:cubicBezTo>
                  <a:cubicBezTo>
                    <a:pt x="0" y="7603"/>
                    <a:pt x="7602" y="0"/>
                    <a:pt x="16980" y="0"/>
                  </a:cubicBezTo>
                  <a:cubicBezTo>
                    <a:pt x="26358" y="0"/>
                    <a:pt x="33961" y="7603"/>
                    <a:pt x="33961" y="1698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C43DE3B-C2EE-99CE-3EFA-49246B141EAA}"/>
                </a:ext>
              </a:extLst>
            </p:cNvPr>
            <p:cNvSpPr/>
            <p:nvPr/>
          </p:nvSpPr>
          <p:spPr>
            <a:xfrm>
              <a:off x="2156269" y="5297585"/>
              <a:ext cx="37334" cy="37258"/>
            </a:xfrm>
            <a:custGeom>
              <a:avLst/>
              <a:gdLst>
                <a:gd name="connsiteX0" fmla="*/ 35647 w 37334"/>
                <a:gd name="connsiteY0" fmla="*/ 18629 h 37258"/>
                <a:gd name="connsiteX1" fmla="*/ 33923 w 37334"/>
                <a:gd name="connsiteY1" fmla="*/ 18629 h 37258"/>
                <a:gd name="connsiteX2" fmla="*/ 18667 w 37334"/>
                <a:gd name="connsiteY2" fmla="*/ 33904 h 37258"/>
                <a:gd name="connsiteX3" fmla="*/ 3392 w 37334"/>
                <a:gd name="connsiteY3" fmla="*/ 18629 h 37258"/>
                <a:gd name="connsiteX4" fmla="*/ 18667 w 37334"/>
                <a:gd name="connsiteY4" fmla="*/ 3354 h 37258"/>
                <a:gd name="connsiteX5" fmla="*/ 33923 w 37334"/>
                <a:gd name="connsiteY5" fmla="*/ 18629 h 37258"/>
                <a:gd name="connsiteX6" fmla="*/ 37334 w 37334"/>
                <a:gd name="connsiteY6" fmla="*/ 18629 h 37258"/>
                <a:gd name="connsiteX7" fmla="*/ 18667 w 37334"/>
                <a:gd name="connsiteY7" fmla="*/ 0 h 37258"/>
                <a:gd name="connsiteX8" fmla="*/ 0 w 37334"/>
                <a:gd name="connsiteY8" fmla="*/ 18629 h 37258"/>
                <a:gd name="connsiteX9" fmla="*/ 18667 w 37334"/>
                <a:gd name="connsiteY9" fmla="*/ 37258 h 37258"/>
                <a:gd name="connsiteX10" fmla="*/ 37334 w 37334"/>
                <a:gd name="connsiteY10" fmla="*/ 18629 h 37258"/>
                <a:gd name="connsiteX11" fmla="*/ 35629 w 37334"/>
                <a:gd name="connsiteY11" fmla="*/ 18629 h 3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34" h="37258">
                  <a:moveTo>
                    <a:pt x="35647" y="18629"/>
                  </a:moveTo>
                  <a:lnTo>
                    <a:pt x="33923" y="18629"/>
                  </a:lnTo>
                  <a:cubicBezTo>
                    <a:pt x="33923" y="27081"/>
                    <a:pt x="27119" y="33866"/>
                    <a:pt x="18667" y="33904"/>
                  </a:cubicBezTo>
                  <a:cubicBezTo>
                    <a:pt x="10253" y="33866"/>
                    <a:pt x="3392" y="27100"/>
                    <a:pt x="3392" y="18629"/>
                  </a:cubicBezTo>
                  <a:cubicBezTo>
                    <a:pt x="3392" y="10234"/>
                    <a:pt x="10234" y="3392"/>
                    <a:pt x="18667" y="3354"/>
                  </a:cubicBezTo>
                  <a:cubicBezTo>
                    <a:pt x="27101" y="3392"/>
                    <a:pt x="33923" y="10215"/>
                    <a:pt x="33923" y="18629"/>
                  </a:cubicBezTo>
                  <a:lnTo>
                    <a:pt x="37334" y="18629"/>
                  </a:lnTo>
                  <a:cubicBezTo>
                    <a:pt x="37334" y="8301"/>
                    <a:pt x="29015" y="0"/>
                    <a:pt x="18667" y="0"/>
                  </a:cubicBezTo>
                  <a:cubicBezTo>
                    <a:pt x="8376" y="0"/>
                    <a:pt x="0" y="8301"/>
                    <a:pt x="0" y="18629"/>
                  </a:cubicBezTo>
                  <a:cubicBezTo>
                    <a:pt x="0" y="28920"/>
                    <a:pt x="8376" y="37258"/>
                    <a:pt x="18667" y="37258"/>
                  </a:cubicBezTo>
                  <a:cubicBezTo>
                    <a:pt x="29015" y="37258"/>
                    <a:pt x="37334" y="28920"/>
                    <a:pt x="37334" y="18629"/>
                  </a:cubicBezTo>
                  <a:lnTo>
                    <a:pt x="35629" y="18629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92991B4-8D91-36BA-7C34-A451AD54ADE7}"/>
                </a:ext>
              </a:extLst>
            </p:cNvPr>
            <p:cNvSpPr/>
            <p:nvPr/>
          </p:nvSpPr>
          <p:spPr>
            <a:xfrm>
              <a:off x="2179276" y="4983013"/>
              <a:ext cx="54409" cy="54295"/>
            </a:xfrm>
            <a:custGeom>
              <a:avLst/>
              <a:gdLst>
                <a:gd name="connsiteX0" fmla="*/ 54333 w 54409"/>
                <a:gd name="connsiteY0" fmla="*/ 27138 h 54295"/>
                <a:gd name="connsiteX1" fmla="*/ 27119 w 54409"/>
                <a:gd name="connsiteY1" fmla="*/ 54296 h 54295"/>
                <a:gd name="connsiteX2" fmla="*/ 0 w 54409"/>
                <a:gd name="connsiteY2" fmla="*/ 27138 h 54295"/>
                <a:gd name="connsiteX3" fmla="*/ 27119 w 54409"/>
                <a:gd name="connsiteY3" fmla="*/ 0 h 54295"/>
                <a:gd name="connsiteX4" fmla="*/ 54409 w 54409"/>
                <a:gd name="connsiteY4" fmla="*/ 27100 h 5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09" h="54295">
                  <a:moveTo>
                    <a:pt x="54333" y="27138"/>
                  </a:moveTo>
                  <a:cubicBezTo>
                    <a:pt x="54333" y="42166"/>
                    <a:pt x="42148" y="54296"/>
                    <a:pt x="27119" y="54296"/>
                  </a:cubicBezTo>
                  <a:cubicBezTo>
                    <a:pt x="12205" y="54296"/>
                    <a:pt x="0" y="42166"/>
                    <a:pt x="0" y="27138"/>
                  </a:cubicBezTo>
                  <a:cubicBezTo>
                    <a:pt x="0" y="12167"/>
                    <a:pt x="12205" y="0"/>
                    <a:pt x="27119" y="0"/>
                  </a:cubicBezTo>
                  <a:cubicBezTo>
                    <a:pt x="42091" y="0"/>
                    <a:pt x="54409" y="12129"/>
                    <a:pt x="54409" y="2710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0343EF9-C350-4603-88FA-D08623AD50B7}"/>
                </a:ext>
              </a:extLst>
            </p:cNvPr>
            <p:cNvSpPr/>
            <p:nvPr/>
          </p:nvSpPr>
          <p:spPr>
            <a:xfrm>
              <a:off x="2176680" y="4980302"/>
              <a:ext cx="59753" cy="59753"/>
            </a:xfrm>
            <a:custGeom>
              <a:avLst/>
              <a:gdLst>
                <a:gd name="connsiteX0" fmla="*/ 56930 w 59753"/>
                <a:gd name="connsiteY0" fmla="*/ 29848 h 59753"/>
                <a:gd name="connsiteX1" fmla="*/ 54182 w 59753"/>
                <a:gd name="connsiteY1" fmla="*/ 29848 h 59753"/>
                <a:gd name="connsiteX2" fmla="*/ 29716 w 59753"/>
                <a:gd name="connsiteY2" fmla="*/ 54352 h 59753"/>
                <a:gd name="connsiteX3" fmla="*/ 5325 w 59753"/>
                <a:gd name="connsiteY3" fmla="*/ 29848 h 59753"/>
                <a:gd name="connsiteX4" fmla="*/ 29716 w 59753"/>
                <a:gd name="connsiteY4" fmla="*/ 5439 h 59753"/>
                <a:gd name="connsiteX5" fmla="*/ 54182 w 59753"/>
                <a:gd name="connsiteY5" fmla="*/ 29848 h 59753"/>
                <a:gd name="connsiteX6" fmla="*/ 59753 w 59753"/>
                <a:gd name="connsiteY6" fmla="*/ 29848 h 59753"/>
                <a:gd name="connsiteX7" fmla="*/ 29829 w 59753"/>
                <a:gd name="connsiteY7" fmla="*/ 0 h 59753"/>
                <a:gd name="connsiteX8" fmla="*/ 0 w 59753"/>
                <a:gd name="connsiteY8" fmla="*/ 29848 h 59753"/>
                <a:gd name="connsiteX9" fmla="*/ 29829 w 59753"/>
                <a:gd name="connsiteY9" fmla="*/ 59753 h 59753"/>
                <a:gd name="connsiteX10" fmla="*/ 59753 w 59753"/>
                <a:gd name="connsiteY10" fmla="*/ 29848 h 59753"/>
                <a:gd name="connsiteX11" fmla="*/ 57100 w 59753"/>
                <a:gd name="connsiteY11" fmla="*/ 29848 h 5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53" h="59753">
                  <a:moveTo>
                    <a:pt x="56930" y="29848"/>
                  </a:moveTo>
                  <a:lnTo>
                    <a:pt x="54182" y="29848"/>
                  </a:lnTo>
                  <a:cubicBezTo>
                    <a:pt x="54182" y="43380"/>
                    <a:pt x="43228" y="54314"/>
                    <a:pt x="29716" y="54352"/>
                  </a:cubicBezTo>
                  <a:cubicBezTo>
                    <a:pt x="16298" y="54314"/>
                    <a:pt x="5325" y="43380"/>
                    <a:pt x="5325" y="29848"/>
                  </a:cubicBezTo>
                  <a:cubicBezTo>
                    <a:pt x="5325" y="16374"/>
                    <a:pt x="16298" y="5477"/>
                    <a:pt x="29716" y="5439"/>
                  </a:cubicBezTo>
                  <a:cubicBezTo>
                    <a:pt x="43228" y="5477"/>
                    <a:pt x="54182" y="16374"/>
                    <a:pt x="54182" y="29848"/>
                  </a:cubicBezTo>
                  <a:lnTo>
                    <a:pt x="59753" y="29848"/>
                  </a:lnTo>
                  <a:cubicBezTo>
                    <a:pt x="59753" y="13380"/>
                    <a:pt x="46355" y="0"/>
                    <a:pt x="29829" y="0"/>
                  </a:cubicBezTo>
                  <a:cubicBezTo>
                    <a:pt x="13418" y="0"/>
                    <a:pt x="0" y="13380"/>
                    <a:pt x="0" y="29848"/>
                  </a:cubicBezTo>
                  <a:cubicBezTo>
                    <a:pt x="0" y="46336"/>
                    <a:pt x="13418" y="59753"/>
                    <a:pt x="29829" y="59753"/>
                  </a:cubicBezTo>
                  <a:cubicBezTo>
                    <a:pt x="46355" y="59753"/>
                    <a:pt x="59753" y="46336"/>
                    <a:pt x="59753" y="29848"/>
                  </a:cubicBezTo>
                  <a:lnTo>
                    <a:pt x="57100" y="29848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4BB7362-9249-5027-FB96-9F848E908A42}"/>
                </a:ext>
              </a:extLst>
            </p:cNvPr>
            <p:cNvSpPr/>
            <p:nvPr/>
          </p:nvSpPr>
          <p:spPr>
            <a:xfrm>
              <a:off x="3078193" y="5062381"/>
              <a:ext cx="54352" cy="54352"/>
            </a:xfrm>
            <a:custGeom>
              <a:avLst/>
              <a:gdLst>
                <a:gd name="connsiteX0" fmla="*/ 54352 w 54352"/>
                <a:gd name="connsiteY0" fmla="*/ 27176 h 54352"/>
                <a:gd name="connsiteX1" fmla="*/ 27176 w 54352"/>
                <a:gd name="connsiteY1" fmla="*/ 54352 h 54352"/>
                <a:gd name="connsiteX2" fmla="*/ 0 w 54352"/>
                <a:gd name="connsiteY2" fmla="*/ 27176 h 54352"/>
                <a:gd name="connsiteX3" fmla="*/ 27176 w 54352"/>
                <a:gd name="connsiteY3" fmla="*/ 0 h 54352"/>
                <a:gd name="connsiteX4" fmla="*/ 54352 w 54352"/>
                <a:gd name="connsiteY4" fmla="*/ 27176 h 5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52" h="54352">
                  <a:moveTo>
                    <a:pt x="54352" y="27176"/>
                  </a:moveTo>
                  <a:cubicBezTo>
                    <a:pt x="54352" y="42185"/>
                    <a:pt x="42185" y="54352"/>
                    <a:pt x="27176" y="54352"/>
                  </a:cubicBezTo>
                  <a:cubicBezTo>
                    <a:pt x="12167" y="54352"/>
                    <a:pt x="0" y="42185"/>
                    <a:pt x="0" y="27176"/>
                  </a:cubicBezTo>
                  <a:cubicBezTo>
                    <a:pt x="0" y="12167"/>
                    <a:pt x="12167" y="0"/>
                    <a:pt x="27176" y="0"/>
                  </a:cubicBezTo>
                  <a:cubicBezTo>
                    <a:pt x="42185" y="0"/>
                    <a:pt x="54352" y="12167"/>
                    <a:pt x="54352" y="2717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0DDBC51-C003-A942-A82D-F16571530296}"/>
                </a:ext>
              </a:extLst>
            </p:cNvPr>
            <p:cNvSpPr/>
            <p:nvPr/>
          </p:nvSpPr>
          <p:spPr>
            <a:xfrm>
              <a:off x="3075521" y="5059671"/>
              <a:ext cx="59677" cy="59753"/>
            </a:xfrm>
            <a:custGeom>
              <a:avLst/>
              <a:gdLst>
                <a:gd name="connsiteX0" fmla="*/ 56949 w 59677"/>
                <a:gd name="connsiteY0" fmla="*/ 29886 h 59753"/>
                <a:gd name="connsiteX1" fmla="*/ 54182 w 59677"/>
                <a:gd name="connsiteY1" fmla="*/ 29886 h 59753"/>
                <a:gd name="connsiteX2" fmla="*/ 29754 w 59677"/>
                <a:gd name="connsiteY2" fmla="*/ 54314 h 59753"/>
                <a:gd name="connsiteX3" fmla="*/ 5288 w 59677"/>
                <a:gd name="connsiteY3" fmla="*/ 29886 h 59753"/>
                <a:gd name="connsiteX4" fmla="*/ 29754 w 59677"/>
                <a:gd name="connsiteY4" fmla="*/ 5458 h 59753"/>
                <a:gd name="connsiteX5" fmla="*/ 54182 w 59677"/>
                <a:gd name="connsiteY5" fmla="*/ 29886 h 59753"/>
                <a:gd name="connsiteX6" fmla="*/ 59678 w 59677"/>
                <a:gd name="connsiteY6" fmla="*/ 29886 h 59753"/>
                <a:gd name="connsiteX7" fmla="*/ 29848 w 59677"/>
                <a:gd name="connsiteY7" fmla="*/ 0 h 59753"/>
                <a:gd name="connsiteX8" fmla="*/ 0 w 59677"/>
                <a:gd name="connsiteY8" fmla="*/ 29886 h 59753"/>
                <a:gd name="connsiteX9" fmla="*/ 29848 w 59677"/>
                <a:gd name="connsiteY9" fmla="*/ 59753 h 59753"/>
                <a:gd name="connsiteX10" fmla="*/ 59678 w 59677"/>
                <a:gd name="connsiteY10" fmla="*/ 29886 h 59753"/>
                <a:gd name="connsiteX11" fmla="*/ 56835 w 59677"/>
                <a:gd name="connsiteY11" fmla="*/ 29886 h 5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677" h="59753">
                  <a:moveTo>
                    <a:pt x="56949" y="29886"/>
                  </a:moveTo>
                  <a:lnTo>
                    <a:pt x="54182" y="29886"/>
                  </a:lnTo>
                  <a:cubicBezTo>
                    <a:pt x="54182" y="43380"/>
                    <a:pt x="43247" y="54314"/>
                    <a:pt x="29754" y="54314"/>
                  </a:cubicBezTo>
                  <a:cubicBezTo>
                    <a:pt x="16279" y="54314"/>
                    <a:pt x="5325" y="43380"/>
                    <a:pt x="5288" y="29886"/>
                  </a:cubicBezTo>
                  <a:cubicBezTo>
                    <a:pt x="5325" y="16393"/>
                    <a:pt x="16279" y="5496"/>
                    <a:pt x="29754" y="5458"/>
                  </a:cubicBezTo>
                  <a:cubicBezTo>
                    <a:pt x="43247" y="5496"/>
                    <a:pt x="54182" y="16393"/>
                    <a:pt x="54182" y="29886"/>
                  </a:cubicBezTo>
                  <a:lnTo>
                    <a:pt x="59678" y="29886"/>
                  </a:lnTo>
                  <a:cubicBezTo>
                    <a:pt x="59678" y="13399"/>
                    <a:pt x="46374" y="0"/>
                    <a:pt x="29848" y="0"/>
                  </a:cubicBezTo>
                  <a:cubicBezTo>
                    <a:pt x="13342" y="0"/>
                    <a:pt x="0" y="13399"/>
                    <a:pt x="0" y="29886"/>
                  </a:cubicBezTo>
                  <a:cubicBezTo>
                    <a:pt x="0" y="46412"/>
                    <a:pt x="13342" y="59753"/>
                    <a:pt x="29848" y="59753"/>
                  </a:cubicBezTo>
                  <a:cubicBezTo>
                    <a:pt x="46374" y="59753"/>
                    <a:pt x="59678" y="46412"/>
                    <a:pt x="59678" y="29886"/>
                  </a:cubicBezTo>
                  <a:lnTo>
                    <a:pt x="56835" y="29886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284471F-7C3B-03BA-B257-EB28A2C14E99}"/>
                </a:ext>
              </a:extLst>
            </p:cNvPr>
            <p:cNvSpPr/>
            <p:nvPr/>
          </p:nvSpPr>
          <p:spPr>
            <a:xfrm>
              <a:off x="2151683" y="4684890"/>
              <a:ext cx="54314" cy="54314"/>
            </a:xfrm>
            <a:custGeom>
              <a:avLst/>
              <a:gdLst>
                <a:gd name="connsiteX0" fmla="*/ 54315 w 54314"/>
                <a:gd name="connsiteY0" fmla="*/ 27157 h 54314"/>
                <a:gd name="connsiteX1" fmla="*/ 27157 w 54314"/>
                <a:gd name="connsiteY1" fmla="*/ 54314 h 54314"/>
                <a:gd name="connsiteX2" fmla="*/ 0 w 54314"/>
                <a:gd name="connsiteY2" fmla="*/ 27157 h 54314"/>
                <a:gd name="connsiteX3" fmla="*/ 27157 w 54314"/>
                <a:gd name="connsiteY3" fmla="*/ 0 h 54314"/>
                <a:gd name="connsiteX4" fmla="*/ 54315 w 54314"/>
                <a:gd name="connsiteY4" fmla="*/ 27157 h 5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14" h="54314">
                  <a:moveTo>
                    <a:pt x="54315" y="27157"/>
                  </a:moveTo>
                  <a:cubicBezTo>
                    <a:pt x="54315" y="42156"/>
                    <a:pt x="42156" y="54314"/>
                    <a:pt x="27157" y="54314"/>
                  </a:cubicBezTo>
                  <a:cubicBezTo>
                    <a:pt x="12159" y="54314"/>
                    <a:pt x="0" y="42156"/>
                    <a:pt x="0" y="27157"/>
                  </a:cubicBezTo>
                  <a:cubicBezTo>
                    <a:pt x="0" y="12159"/>
                    <a:pt x="12159" y="0"/>
                    <a:pt x="27157" y="0"/>
                  </a:cubicBezTo>
                  <a:cubicBezTo>
                    <a:pt x="42156" y="0"/>
                    <a:pt x="54315" y="12159"/>
                    <a:pt x="54315" y="27157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5FB58DA-C6B4-80BE-1D9E-70DB8CA3BAF1}"/>
                </a:ext>
              </a:extLst>
            </p:cNvPr>
            <p:cNvSpPr/>
            <p:nvPr/>
          </p:nvSpPr>
          <p:spPr>
            <a:xfrm>
              <a:off x="2149049" y="4682199"/>
              <a:ext cx="59753" cy="59734"/>
            </a:xfrm>
            <a:custGeom>
              <a:avLst/>
              <a:gdLst>
                <a:gd name="connsiteX0" fmla="*/ 57081 w 59753"/>
                <a:gd name="connsiteY0" fmla="*/ 29848 h 59734"/>
                <a:gd name="connsiteX1" fmla="*/ 54371 w 59753"/>
                <a:gd name="connsiteY1" fmla="*/ 29848 h 59734"/>
                <a:gd name="connsiteX2" fmla="*/ 29867 w 59753"/>
                <a:gd name="connsiteY2" fmla="*/ 54276 h 59734"/>
                <a:gd name="connsiteX3" fmla="*/ 5477 w 59753"/>
                <a:gd name="connsiteY3" fmla="*/ 29848 h 59734"/>
                <a:gd name="connsiteX4" fmla="*/ 29867 w 59753"/>
                <a:gd name="connsiteY4" fmla="*/ 5420 h 59734"/>
                <a:gd name="connsiteX5" fmla="*/ 54371 w 59753"/>
                <a:gd name="connsiteY5" fmla="*/ 29848 h 59734"/>
                <a:gd name="connsiteX6" fmla="*/ 59753 w 59753"/>
                <a:gd name="connsiteY6" fmla="*/ 29848 h 59734"/>
                <a:gd name="connsiteX7" fmla="*/ 29829 w 59753"/>
                <a:gd name="connsiteY7" fmla="*/ 0 h 59734"/>
                <a:gd name="connsiteX8" fmla="*/ 0 w 59753"/>
                <a:gd name="connsiteY8" fmla="*/ 29848 h 59734"/>
                <a:gd name="connsiteX9" fmla="*/ 29829 w 59753"/>
                <a:gd name="connsiteY9" fmla="*/ 59734 h 59734"/>
                <a:gd name="connsiteX10" fmla="*/ 59753 w 59753"/>
                <a:gd name="connsiteY10" fmla="*/ 29848 h 59734"/>
                <a:gd name="connsiteX11" fmla="*/ 57100 w 59753"/>
                <a:gd name="connsiteY11" fmla="*/ 29848 h 5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53" h="59734">
                  <a:moveTo>
                    <a:pt x="57081" y="29848"/>
                  </a:moveTo>
                  <a:lnTo>
                    <a:pt x="54371" y="29848"/>
                  </a:lnTo>
                  <a:cubicBezTo>
                    <a:pt x="54333" y="43323"/>
                    <a:pt x="43398" y="54258"/>
                    <a:pt x="29867" y="54276"/>
                  </a:cubicBezTo>
                  <a:cubicBezTo>
                    <a:pt x="16412" y="54258"/>
                    <a:pt x="5515" y="43323"/>
                    <a:pt x="5477" y="29848"/>
                  </a:cubicBezTo>
                  <a:cubicBezTo>
                    <a:pt x="5515" y="16355"/>
                    <a:pt x="16412" y="5420"/>
                    <a:pt x="29867" y="5420"/>
                  </a:cubicBezTo>
                  <a:cubicBezTo>
                    <a:pt x="43436" y="5420"/>
                    <a:pt x="54333" y="16355"/>
                    <a:pt x="54371" y="29848"/>
                  </a:cubicBezTo>
                  <a:lnTo>
                    <a:pt x="59753" y="29848"/>
                  </a:lnTo>
                  <a:cubicBezTo>
                    <a:pt x="59753" y="13323"/>
                    <a:pt x="46355" y="0"/>
                    <a:pt x="29829" y="0"/>
                  </a:cubicBezTo>
                  <a:cubicBezTo>
                    <a:pt x="13417" y="0"/>
                    <a:pt x="0" y="13323"/>
                    <a:pt x="0" y="29848"/>
                  </a:cubicBezTo>
                  <a:cubicBezTo>
                    <a:pt x="0" y="46336"/>
                    <a:pt x="13379" y="59734"/>
                    <a:pt x="29829" y="59734"/>
                  </a:cubicBezTo>
                  <a:cubicBezTo>
                    <a:pt x="46355" y="59734"/>
                    <a:pt x="59753" y="46336"/>
                    <a:pt x="59753" y="29848"/>
                  </a:cubicBezTo>
                  <a:lnTo>
                    <a:pt x="57100" y="29848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CAA5153-AF6A-4BD5-FC2C-A87EA36366A8}"/>
                </a:ext>
              </a:extLst>
            </p:cNvPr>
            <p:cNvSpPr/>
            <p:nvPr/>
          </p:nvSpPr>
          <p:spPr>
            <a:xfrm>
              <a:off x="2294898" y="4937833"/>
              <a:ext cx="27138" cy="27138"/>
            </a:xfrm>
            <a:custGeom>
              <a:avLst/>
              <a:gdLst>
                <a:gd name="connsiteX0" fmla="*/ 27138 w 27138"/>
                <a:gd name="connsiteY0" fmla="*/ 13569 h 27138"/>
                <a:gd name="connsiteX1" fmla="*/ 13569 w 27138"/>
                <a:gd name="connsiteY1" fmla="*/ 27138 h 27138"/>
                <a:gd name="connsiteX2" fmla="*/ 0 w 27138"/>
                <a:gd name="connsiteY2" fmla="*/ 13569 h 27138"/>
                <a:gd name="connsiteX3" fmla="*/ 13569 w 27138"/>
                <a:gd name="connsiteY3" fmla="*/ 0 h 27138"/>
                <a:gd name="connsiteX4" fmla="*/ 27138 w 27138"/>
                <a:gd name="connsiteY4" fmla="*/ 13569 h 2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38" h="27138">
                  <a:moveTo>
                    <a:pt x="27138" y="13569"/>
                  </a:moveTo>
                  <a:cubicBezTo>
                    <a:pt x="27138" y="21063"/>
                    <a:pt x="21063" y="27138"/>
                    <a:pt x="13569" y="27138"/>
                  </a:cubicBezTo>
                  <a:cubicBezTo>
                    <a:pt x="6075" y="27138"/>
                    <a:pt x="0" y="21063"/>
                    <a:pt x="0" y="13569"/>
                  </a:cubicBezTo>
                  <a:cubicBezTo>
                    <a:pt x="0" y="6075"/>
                    <a:pt x="6075" y="0"/>
                    <a:pt x="13569" y="0"/>
                  </a:cubicBezTo>
                  <a:cubicBezTo>
                    <a:pt x="21063" y="0"/>
                    <a:pt x="27138" y="6075"/>
                    <a:pt x="27138" y="13569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955BEEC-C647-2D37-0872-8A23FE9BF7F3}"/>
                </a:ext>
              </a:extLst>
            </p:cNvPr>
            <p:cNvSpPr/>
            <p:nvPr/>
          </p:nvSpPr>
          <p:spPr>
            <a:xfrm>
              <a:off x="2293306" y="4936449"/>
              <a:ext cx="29886" cy="29867"/>
            </a:xfrm>
            <a:custGeom>
              <a:avLst/>
              <a:gdLst>
                <a:gd name="connsiteX0" fmla="*/ 28616 w 29886"/>
                <a:gd name="connsiteY0" fmla="*/ 14953 h 29867"/>
                <a:gd name="connsiteX1" fmla="*/ 27233 w 29886"/>
                <a:gd name="connsiteY1" fmla="*/ 14953 h 29867"/>
                <a:gd name="connsiteX2" fmla="*/ 14990 w 29886"/>
                <a:gd name="connsiteY2" fmla="*/ 27119 h 29867"/>
                <a:gd name="connsiteX3" fmla="*/ 2786 w 29886"/>
                <a:gd name="connsiteY3" fmla="*/ 14953 h 29867"/>
                <a:gd name="connsiteX4" fmla="*/ 14990 w 29886"/>
                <a:gd name="connsiteY4" fmla="*/ 2748 h 29867"/>
                <a:gd name="connsiteX5" fmla="*/ 27233 w 29886"/>
                <a:gd name="connsiteY5" fmla="*/ 14953 h 29867"/>
                <a:gd name="connsiteX6" fmla="*/ 29886 w 29886"/>
                <a:gd name="connsiteY6" fmla="*/ 14953 h 29867"/>
                <a:gd name="connsiteX7" fmla="*/ 14934 w 29886"/>
                <a:gd name="connsiteY7" fmla="*/ 0 h 29867"/>
                <a:gd name="connsiteX8" fmla="*/ 0 w 29886"/>
                <a:gd name="connsiteY8" fmla="*/ 14953 h 29867"/>
                <a:gd name="connsiteX9" fmla="*/ 14934 w 29886"/>
                <a:gd name="connsiteY9" fmla="*/ 29867 h 29867"/>
                <a:gd name="connsiteX10" fmla="*/ 29886 w 29886"/>
                <a:gd name="connsiteY10" fmla="*/ 14953 h 29867"/>
                <a:gd name="connsiteX11" fmla="*/ 28560 w 29886"/>
                <a:gd name="connsiteY11" fmla="*/ 14953 h 2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886" h="29867">
                  <a:moveTo>
                    <a:pt x="28616" y="14953"/>
                  </a:moveTo>
                  <a:lnTo>
                    <a:pt x="27233" y="14953"/>
                  </a:lnTo>
                  <a:cubicBezTo>
                    <a:pt x="27233" y="21680"/>
                    <a:pt x="21718" y="27119"/>
                    <a:pt x="14990" y="27119"/>
                  </a:cubicBezTo>
                  <a:cubicBezTo>
                    <a:pt x="8244" y="27119"/>
                    <a:pt x="2786" y="21699"/>
                    <a:pt x="2786" y="14953"/>
                  </a:cubicBezTo>
                  <a:cubicBezTo>
                    <a:pt x="2786" y="8244"/>
                    <a:pt x="8225" y="2748"/>
                    <a:pt x="14990" y="2748"/>
                  </a:cubicBezTo>
                  <a:cubicBezTo>
                    <a:pt x="21699" y="2748"/>
                    <a:pt x="27233" y="8225"/>
                    <a:pt x="27233" y="14953"/>
                  </a:cubicBezTo>
                  <a:lnTo>
                    <a:pt x="29886" y="14953"/>
                  </a:lnTo>
                  <a:cubicBezTo>
                    <a:pt x="29886" y="6690"/>
                    <a:pt x="23177" y="19"/>
                    <a:pt x="14934" y="0"/>
                  </a:cubicBezTo>
                  <a:cubicBezTo>
                    <a:pt x="6671" y="19"/>
                    <a:pt x="0" y="6709"/>
                    <a:pt x="0" y="14953"/>
                  </a:cubicBezTo>
                  <a:cubicBezTo>
                    <a:pt x="0" y="23196"/>
                    <a:pt x="6690" y="29867"/>
                    <a:pt x="14934" y="29867"/>
                  </a:cubicBezTo>
                  <a:cubicBezTo>
                    <a:pt x="23177" y="29867"/>
                    <a:pt x="29886" y="23177"/>
                    <a:pt x="29886" y="14953"/>
                  </a:cubicBezTo>
                  <a:lnTo>
                    <a:pt x="28560" y="14953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901C142-B77A-3F11-3E4B-55C4990A3CE3}"/>
                </a:ext>
              </a:extLst>
            </p:cNvPr>
            <p:cNvSpPr/>
            <p:nvPr/>
          </p:nvSpPr>
          <p:spPr>
            <a:xfrm>
              <a:off x="2024956" y="3799978"/>
              <a:ext cx="972239" cy="769498"/>
            </a:xfrm>
            <a:custGeom>
              <a:avLst/>
              <a:gdLst>
                <a:gd name="connsiteX0" fmla="*/ 862473 w 972239"/>
                <a:gd name="connsiteY0" fmla="*/ 227927 h 769498"/>
                <a:gd name="connsiteX1" fmla="*/ 972239 w 972239"/>
                <a:gd name="connsiteY1" fmla="*/ 316070 h 769498"/>
                <a:gd name="connsiteX2" fmla="*/ 865259 w 972239"/>
                <a:gd name="connsiteY2" fmla="*/ 190840 h 769498"/>
                <a:gd name="connsiteX3" fmla="*/ 496259 w 972239"/>
                <a:gd name="connsiteY3" fmla="*/ 0 h 769498"/>
                <a:gd name="connsiteX4" fmla="*/ 0 w 972239"/>
                <a:gd name="connsiteY4" fmla="*/ 598046 h 769498"/>
                <a:gd name="connsiteX5" fmla="*/ 50846 w 972239"/>
                <a:gd name="connsiteY5" fmla="*/ 738020 h 769498"/>
                <a:gd name="connsiteX6" fmla="*/ 91194 w 972239"/>
                <a:gd name="connsiteY6" fmla="*/ 769498 h 769498"/>
                <a:gd name="connsiteX7" fmla="*/ 369039 w 972239"/>
                <a:gd name="connsiteY7" fmla="*/ 229007 h 769498"/>
                <a:gd name="connsiteX8" fmla="*/ 862530 w 972239"/>
                <a:gd name="connsiteY8" fmla="*/ 227870 h 769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2239" h="769498">
                  <a:moveTo>
                    <a:pt x="862473" y="227927"/>
                  </a:moveTo>
                  <a:cubicBezTo>
                    <a:pt x="897875" y="252450"/>
                    <a:pt x="936080" y="283985"/>
                    <a:pt x="972239" y="316070"/>
                  </a:cubicBezTo>
                  <a:cubicBezTo>
                    <a:pt x="938373" y="271875"/>
                    <a:pt x="900831" y="226392"/>
                    <a:pt x="865259" y="190840"/>
                  </a:cubicBezTo>
                  <a:cubicBezTo>
                    <a:pt x="763529" y="89033"/>
                    <a:pt x="496259" y="0"/>
                    <a:pt x="496259" y="0"/>
                  </a:cubicBezTo>
                  <a:lnTo>
                    <a:pt x="0" y="598046"/>
                  </a:lnTo>
                  <a:cubicBezTo>
                    <a:pt x="0" y="661666"/>
                    <a:pt x="50846" y="738020"/>
                    <a:pt x="50846" y="738020"/>
                  </a:cubicBezTo>
                  <a:lnTo>
                    <a:pt x="91194" y="769498"/>
                  </a:lnTo>
                  <a:lnTo>
                    <a:pt x="369039" y="229007"/>
                  </a:lnTo>
                  <a:cubicBezTo>
                    <a:pt x="369228" y="229007"/>
                    <a:pt x="744274" y="145811"/>
                    <a:pt x="862530" y="22787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45410">
                  <a:srgbClr val="FFFFFF"/>
                </a:gs>
                <a:gs pos="100000">
                  <a:srgbClr val="C7C7C9"/>
                </a:gs>
              </a:gsLst>
              <a:lin ang="1843229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5CB626E-03A5-C52F-B9E5-3E76FCCD4DF6}"/>
                </a:ext>
              </a:extLst>
            </p:cNvPr>
            <p:cNvSpPr/>
            <p:nvPr/>
          </p:nvSpPr>
          <p:spPr>
            <a:xfrm>
              <a:off x="2108626" y="4116029"/>
              <a:ext cx="982681" cy="780205"/>
            </a:xfrm>
            <a:custGeom>
              <a:avLst/>
              <a:gdLst>
                <a:gd name="connsiteX0" fmla="*/ 834520 w 982681"/>
                <a:gd name="connsiteY0" fmla="*/ 0 h 780205"/>
                <a:gd name="connsiteX1" fmla="*/ 940856 w 982681"/>
                <a:gd name="connsiteY1" fmla="*/ 147991 h 780205"/>
                <a:gd name="connsiteX2" fmla="*/ 710200 w 982681"/>
                <a:gd name="connsiteY2" fmla="*/ 590143 h 780205"/>
                <a:gd name="connsiteX3" fmla="*/ 375596 w 982681"/>
                <a:gd name="connsiteY3" fmla="*/ 695986 h 780205"/>
                <a:gd name="connsiteX4" fmla="*/ 244112 w 982681"/>
                <a:gd name="connsiteY4" fmla="*/ 601874 h 780205"/>
                <a:gd name="connsiteX5" fmla="*/ 7050 w 982681"/>
                <a:gd name="connsiteY5" fmla="*/ 419222 h 780205"/>
                <a:gd name="connsiteX6" fmla="*/ 0 w 982681"/>
                <a:gd name="connsiteY6" fmla="*/ 431559 h 780205"/>
                <a:gd name="connsiteX7" fmla="*/ 70480 w 982681"/>
                <a:gd name="connsiteY7" fmla="*/ 550554 h 780205"/>
                <a:gd name="connsiteX8" fmla="*/ 379329 w 982681"/>
                <a:gd name="connsiteY8" fmla="*/ 710674 h 780205"/>
                <a:gd name="connsiteX9" fmla="*/ 525709 w 982681"/>
                <a:gd name="connsiteY9" fmla="*/ 780206 h 780205"/>
                <a:gd name="connsiteX10" fmla="*/ 835790 w 982681"/>
                <a:gd name="connsiteY10" fmla="*/ 617263 h 780205"/>
                <a:gd name="connsiteX11" fmla="*/ 982681 w 982681"/>
                <a:gd name="connsiteY11" fmla="*/ 141831 h 780205"/>
                <a:gd name="connsiteX12" fmla="*/ 834672 w 982681"/>
                <a:gd name="connsiteY12" fmla="*/ 265 h 7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2681" h="780205">
                  <a:moveTo>
                    <a:pt x="834520" y="0"/>
                  </a:moveTo>
                  <a:cubicBezTo>
                    <a:pt x="893781" y="76089"/>
                    <a:pt x="940856" y="147991"/>
                    <a:pt x="940856" y="147991"/>
                  </a:cubicBezTo>
                  <a:cubicBezTo>
                    <a:pt x="940856" y="147991"/>
                    <a:pt x="769934" y="519512"/>
                    <a:pt x="710200" y="590143"/>
                  </a:cubicBezTo>
                  <a:cubicBezTo>
                    <a:pt x="650484" y="660737"/>
                    <a:pt x="375596" y="695986"/>
                    <a:pt x="375596" y="695986"/>
                  </a:cubicBezTo>
                  <a:lnTo>
                    <a:pt x="244112" y="601874"/>
                  </a:lnTo>
                  <a:lnTo>
                    <a:pt x="7050" y="419222"/>
                  </a:lnTo>
                  <a:lnTo>
                    <a:pt x="0" y="431559"/>
                  </a:lnTo>
                  <a:cubicBezTo>
                    <a:pt x="10688" y="489417"/>
                    <a:pt x="70480" y="550554"/>
                    <a:pt x="70480" y="550554"/>
                  </a:cubicBezTo>
                  <a:lnTo>
                    <a:pt x="379329" y="710674"/>
                  </a:lnTo>
                  <a:lnTo>
                    <a:pt x="525709" y="780206"/>
                  </a:lnTo>
                  <a:cubicBezTo>
                    <a:pt x="525709" y="780206"/>
                    <a:pt x="789795" y="697237"/>
                    <a:pt x="835790" y="617263"/>
                  </a:cubicBezTo>
                  <a:cubicBezTo>
                    <a:pt x="881804" y="537345"/>
                    <a:pt x="982681" y="141831"/>
                    <a:pt x="982681" y="141831"/>
                  </a:cubicBezTo>
                  <a:cubicBezTo>
                    <a:pt x="982681" y="141831"/>
                    <a:pt x="914078" y="69817"/>
                    <a:pt x="834672" y="265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530606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08F289F-9E98-F8F7-D507-8C9122D79D15}"/>
                </a:ext>
              </a:extLst>
            </p:cNvPr>
            <p:cNvSpPr/>
            <p:nvPr/>
          </p:nvSpPr>
          <p:spPr>
            <a:xfrm>
              <a:off x="2116263" y="3905821"/>
              <a:ext cx="994184" cy="962953"/>
            </a:xfrm>
            <a:custGeom>
              <a:avLst/>
              <a:gdLst>
                <a:gd name="connsiteX0" fmla="*/ 392330 w 994184"/>
                <a:gd name="connsiteY0" fmla="*/ 962953 h 962953"/>
                <a:gd name="connsiteX1" fmla="*/ 748652 w 994184"/>
                <a:gd name="connsiteY1" fmla="*/ 848430 h 962953"/>
                <a:gd name="connsiteX2" fmla="*/ 994185 w 994184"/>
                <a:gd name="connsiteY2" fmla="*/ 370308 h 962953"/>
                <a:gd name="connsiteX3" fmla="*/ 881027 w 994184"/>
                <a:gd name="connsiteY3" fmla="*/ 210189 h 962953"/>
                <a:gd name="connsiteX4" fmla="*/ 771261 w 994184"/>
                <a:gd name="connsiteY4" fmla="*/ 122046 h 962953"/>
                <a:gd name="connsiteX5" fmla="*/ 374155 w 994184"/>
                <a:gd name="connsiteY5" fmla="*/ 0 h 962953"/>
                <a:gd name="connsiteX6" fmla="*/ 0 w 994184"/>
                <a:gd name="connsiteY6" fmla="*/ 663636 h 962953"/>
                <a:gd name="connsiteX7" fmla="*/ 252336 w 994184"/>
                <a:gd name="connsiteY7" fmla="*/ 861166 h 962953"/>
                <a:gd name="connsiteX8" fmla="*/ 392197 w 994184"/>
                <a:gd name="connsiteY8" fmla="*/ 962934 h 9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4184" h="962953">
                  <a:moveTo>
                    <a:pt x="392330" y="962953"/>
                  </a:moveTo>
                  <a:cubicBezTo>
                    <a:pt x="392330" y="962953"/>
                    <a:pt x="684994" y="924747"/>
                    <a:pt x="748652" y="848430"/>
                  </a:cubicBezTo>
                  <a:cubicBezTo>
                    <a:pt x="812253" y="772038"/>
                    <a:pt x="994185" y="370308"/>
                    <a:pt x="994185" y="370308"/>
                  </a:cubicBezTo>
                  <a:cubicBezTo>
                    <a:pt x="994185" y="370308"/>
                    <a:pt x="944059" y="292513"/>
                    <a:pt x="881027" y="210189"/>
                  </a:cubicBezTo>
                  <a:cubicBezTo>
                    <a:pt x="844868" y="178085"/>
                    <a:pt x="806662" y="146569"/>
                    <a:pt x="771261" y="122046"/>
                  </a:cubicBezTo>
                  <a:cubicBezTo>
                    <a:pt x="653005" y="39987"/>
                    <a:pt x="374155" y="0"/>
                    <a:pt x="374155" y="0"/>
                  </a:cubicBezTo>
                  <a:lnTo>
                    <a:pt x="0" y="663636"/>
                  </a:lnTo>
                  <a:lnTo>
                    <a:pt x="252336" y="861166"/>
                  </a:lnTo>
                  <a:lnTo>
                    <a:pt x="392197" y="962934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592215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91B081D-E55A-0B4B-E015-E6BD8D5F00ED}"/>
                </a:ext>
              </a:extLst>
            </p:cNvPr>
            <p:cNvSpPr/>
            <p:nvPr/>
          </p:nvSpPr>
          <p:spPr>
            <a:xfrm>
              <a:off x="2101443" y="3825354"/>
              <a:ext cx="1009004" cy="1043553"/>
            </a:xfrm>
            <a:custGeom>
              <a:avLst/>
              <a:gdLst>
                <a:gd name="connsiteX0" fmla="*/ 407150 w 1009004"/>
                <a:gd name="connsiteY0" fmla="*/ 1043420 h 1043553"/>
                <a:gd name="connsiteX1" fmla="*/ 763472 w 1009004"/>
                <a:gd name="connsiteY1" fmla="*/ 928898 h 1043553"/>
                <a:gd name="connsiteX2" fmla="*/ 1009005 w 1009004"/>
                <a:gd name="connsiteY2" fmla="*/ 450775 h 1043553"/>
                <a:gd name="connsiteX3" fmla="*/ 895847 w 1009004"/>
                <a:gd name="connsiteY3" fmla="*/ 290656 h 1043553"/>
                <a:gd name="connsiteX4" fmla="*/ 786081 w 1009004"/>
                <a:gd name="connsiteY4" fmla="*/ 202513 h 1043553"/>
                <a:gd name="connsiteX5" fmla="*/ 432639 w 1009004"/>
                <a:gd name="connsiteY5" fmla="*/ 0 h 1043553"/>
                <a:gd name="connsiteX6" fmla="*/ 0 w 1009004"/>
                <a:gd name="connsiteY6" fmla="*/ 585292 h 1043553"/>
                <a:gd name="connsiteX7" fmla="*/ 14820 w 1009004"/>
                <a:gd name="connsiteY7" fmla="*/ 744066 h 1043553"/>
                <a:gd name="connsiteX8" fmla="*/ 267156 w 1009004"/>
                <a:gd name="connsiteY8" fmla="*/ 941595 h 1043553"/>
                <a:gd name="connsiteX9" fmla="*/ 407017 w 1009004"/>
                <a:gd name="connsiteY9" fmla="*/ 1043553 h 104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9004" h="1043553">
                  <a:moveTo>
                    <a:pt x="407150" y="1043420"/>
                  </a:moveTo>
                  <a:cubicBezTo>
                    <a:pt x="407150" y="1043420"/>
                    <a:pt x="699815" y="1005214"/>
                    <a:pt x="763472" y="928898"/>
                  </a:cubicBezTo>
                  <a:cubicBezTo>
                    <a:pt x="827073" y="852505"/>
                    <a:pt x="1009005" y="450775"/>
                    <a:pt x="1009005" y="450775"/>
                  </a:cubicBezTo>
                  <a:cubicBezTo>
                    <a:pt x="1009005" y="450775"/>
                    <a:pt x="958879" y="372980"/>
                    <a:pt x="895847" y="290656"/>
                  </a:cubicBezTo>
                  <a:cubicBezTo>
                    <a:pt x="859688" y="258552"/>
                    <a:pt x="821482" y="227036"/>
                    <a:pt x="786081" y="202513"/>
                  </a:cubicBezTo>
                  <a:cubicBezTo>
                    <a:pt x="667825" y="120454"/>
                    <a:pt x="432639" y="0"/>
                    <a:pt x="432639" y="0"/>
                  </a:cubicBezTo>
                  <a:lnTo>
                    <a:pt x="0" y="585292"/>
                  </a:lnTo>
                  <a:lnTo>
                    <a:pt x="14820" y="744066"/>
                  </a:lnTo>
                  <a:lnTo>
                    <a:pt x="267156" y="941595"/>
                  </a:lnTo>
                  <a:lnTo>
                    <a:pt x="407017" y="1043553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1620000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4D2CC37-AC41-1845-3801-464310D5D72B}"/>
                </a:ext>
              </a:extLst>
            </p:cNvPr>
            <p:cNvSpPr/>
            <p:nvPr/>
          </p:nvSpPr>
          <p:spPr>
            <a:xfrm>
              <a:off x="2517197" y="2256584"/>
              <a:ext cx="962479" cy="995359"/>
            </a:xfrm>
            <a:custGeom>
              <a:avLst/>
              <a:gdLst>
                <a:gd name="connsiteX0" fmla="*/ 388426 w 962479"/>
                <a:gd name="connsiteY0" fmla="*/ 995265 h 995359"/>
                <a:gd name="connsiteX1" fmla="*/ 728223 w 962479"/>
                <a:gd name="connsiteY1" fmla="*/ 886011 h 995359"/>
                <a:gd name="connsiteX2" fmla="*/ 962480 w 962479"/>
                <a:gd name="connsiteY2" fmla="*/ 429929 h 995359"/>
                <a:gd name="connsiteX3" fmla="*/ 854457 w 962479"/>
                <a:gd name="connsiteY3" fmla="*/ 277239 h 995359"/>
                <a:gd name="connsiteX4" fmla="*/ 749846 w 962479"/>
                <a:gd name="connsiteY4" fmla="*/ 193133 h 995359"/>
                <a:gd name="connsiteX5" fmla="*/ 412665 w 962479"/>
                <a:gd name="connsiteY5" fmla="*/ 0 h 995359"/>
                <a:gd name="connsiteX6" fmla="*/ 0 w 962479"/>
                <a:gd name="connsiteY6" fmla="*/ 558286 h 995359"/>
                <a:gd name="connsiteX7" fmla="*/ 14100 w 962479"/>
                <a:gd name="connsiteY7" fmla="*/ 709707 h 995359"/>
                <a:gd name="connsiteX8" fmla="*/ 254876 w 962479"/>
                <a:gd name="connsiteY8" fmla="*/ 898140 h 995359"/>
                <a:gd name="connsiteX9" fmla="*/ 388483 w 962479"/>
                <a:gd name="connsiteY9" fmla="*/ 995360 h 99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2479" h="995359">
                  <a:moveTo>
                    <a:pt x="388426" y="995265"/>
                  </a:moveTo>
                  <a:cubicBezTo>
                    <a:pt x="388426" y="995265"/>
                    <a:pt x="667540" y="958841"/>
                    <a:pt x="728223" y="886011"/>
                  </a:cubicBezTo>
                  <a:cubicBezTo>
                    <a:pt x="788905" y="813181"/>
                    <a:pt x="962480" y="429929"/>
                    <a:pt x="962480" y="429929"/>
                  </a:cubicBezTo>
                  <a:cubicBezTo>
                    <a:pt x="962480" y="429929"/>
                    <a:pt x="914646" y="355792"/>
                    <a:pt x="854457" y="277239"/>
                  </a:cubicBezTo>
                  <a:cubicBezTo>
                    <a:pt x="820023" y="246632"/>
                    <a:pt x="783617" y="216575"/>
                    <a:pt x="749846" y="193133"/>
                  </a:cubicBezTo>
                  <a:cubicBezTo>
                    <a:pt x="636991" y="114902"/>
                    <a:pt x="412665" y="0"/>
                    <a:pt x="412665" y="0"/>
                  </a:cubicBezTo>
                  <a:lnTo>
                    <a:pt x="0" y="558286"/>
                  </a:lnTo>
                  <a:lnTo>
                    <a:pt x="14100" y="709707"/>
                  </a:lnTo>
                  <a:lnTo>
                    <a:pt x="254876" y="898140"/>
                  </a:lnTo>
                  <a:lnTo>
                    <a:pt x="388483" y="995360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7570">
                  <a:srgbClr val="E0E7ED"/>
                </a:gs>
                <a:gs pos="14960">
                  <a:srgbClr val="EBF0F3"/>
                </a:gs>
                <a:gs pos="28670">
                  <a:srgbClr val="FAFBFC"/>
                </a:gs>
                <a:gs pos="40000">
                  <a:srgbClr val="FFFFFF"/>
                </a:gs>
                <a:gs pos="40050">
                  <a:srgbClr val="FFFFFF"/>
                </a:gs>
                <a:gs pos="52460">
                  <a:srgbClr val="F0F1F2"/>
                </a:gs>
                <a:gs pos="62700">
                  <a:srgbClr val="EBECEE"/>
                </a:gs>
                <a:gs pos="66170">
                  <a:srgbClr val="E0E3E2"/>
                </a:gs>
                <a:gs pos="72120">
                  <a:srgbClr val="D3D8D3"/>
                </a:gs>
                <a:gs pos="77030">
                  <a:srgbClr val="CED4C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146965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87989A7-AC16-DBC6-A4AB-73C27F1EC0E4}"/>
                </a:ext>
              </a:extLst>
            </p:cNvPr>
            <p:cNvSpPr/>
            <p:nvPr/>
          </p:nvSpPr>
          <p:spPr>
            <a:xfrm>
              <a:off x="2637215" y="3948748"/>
              <a:ext cx="362322" cy="247084"/>
            </a:xfrm>
            <a:custGeom>
              <a:avLst/>
              <a:gdLst>
                <a:gd name="connsiteX0" fmla="*/ 347245 w 362322"/>
                <a:gd name="connsiteY0" fmla="*/ 193055 h 247084"/>
                <a:gd name="connsiteX1" fmla="*/ 349026 w 362322"/>
                <a:gd name="connsiteY1" fmla="*/ 197073 h 247084"/>
                <a:gd name="connsiteX2" fmla="*/ 361989 w 362322"/>
                <a:gd name="connsiteY2" fmla="*/ 180338 h 247084"/>
                <a:gd name="connsiteX3" fmla="*/ 361989 w 362322"/>
                <a:gd name="connsiteY3" fmla="*/ 180357 h 247084"/>
                <a:gd name="connsiteX4" fmla="*/ 341540 w 362322"/>
                <a:gd name="connsiteY4" fmla="*/ 149524 h 247084"/>
                <a:gd name="connsiteX5" fmla="*/ 141585 w 362322"/>
                <a:gd name="connsiteY5" fmla="*/ 6612 h 247084"/>
                <a:gd name="connsiteX6" fmla="*/ 116873 w 362322"/>
                <a:gd name="connsiteY6" fmla="*/ 1704 h 247084"/>
                <a:gd name="connsiteX7" fmla="*/ 101636 w 362322"/>
                <a:gd name="connsiteY7" fmla="*/ 59448 h 247084"/>
                <a:gd name="connsiteX8" fmla="*/ 93335 w 362322"/>
                <a:gd name="connsiteY8" fmla="*/ 126782 h 247084"/>
                <a:gd name="connsiteX9" fmla="*/ 56058 w 362322"/>
                <a:gd name="connsiteY9" fmla="*/ 108305 h 247084"/>
                <a:gd name="connsiteX10" fmla="*/ 50392 w 362322"/>
                <a:gd name="connsiteY10" fmla="*/ 147856 h 247084"/>
                <a:gd name="connsiteX11" fmla="*/ 0 w 362322"/>
                <a:gd name="connsiteY11" fmla="*/ 181324 h 247084"/>
                <a:gd name="connsiteX12" fmla="*/ 71617 w 362322"/>
                <a:gd name="connsiteY12" fmla="*/ 247085 h 247084"/>
                <a:gd name="connsiteX13" fmla="*/ 107947 w 362322"/>
                <a:gd name="connsiteY13" fmla="*/ 235468 h 247084"/>
                <a:gd name="connsiteX14" fmla="*/ 331345 w 362322"/>
                <a:gd name="connsiteY14" fmla="*/ 197300 h 247084"/>
                <a:gd name="connsiteX15" fmla="*/ 347264 w 362322"/>
                <a:gd name="connsiteY15" fmla="*/ 192941 h 24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2322" h="247084">
                  <a:moveTo>
                    <a:pt x="347245" y="193055"/>
                  </a:moveTo>
                  <a:cubicBezTo>
                    <a:pt x="354030" y="190402"/>
                    <a:pt x="347719" y="203042"/>
                    <a:pt x="349026" y="197073"/>
                  </a:cubicBezTo>
                  <a:lnTo>
                    <a:pt x="361989" y="180338"/>
                  </a:lnTo>
                  <a:lnTo>
                    <a:pt x="361989" y="180357"/>
                  </a:lnTo>
                  <a:cubicBezTo>
                    <a:pt x="365400" y="164249"/>
                    <a:pt x="341540" y="149524"/>
                    <a:pt x="341540" y="149524"/>
                  </a:cubicBezTo>
                  <a:cubicBezTo>
                    <a:pt x="341540" y="149524"/>
                    <a:pt x="150550" y="14249"/>
                    <a:pt x="141585" y="6612"/>
                  </a:cubicBezTo>
                  <a:cubicBezTo>
                    <a:pt x="133171" y="-570"/>
                    <a:pt x="124852" y="-1385"/>
                    <a:pt x="116873" y="1704"/>
                  </a:cubicBezTo>
                  <a:cubicBezTo>
                    <a:pt x="93544" y="10895"/>
                    <a:pt x="108326" y="43756"/>
                    <a:pt x="101636" y="59448"/>
                  </a:cubicBezTo>
                  <a:cubicBezTo>
                    <a:pt x="100859" y="61268"/>
                    <a:pt x="89716" y="125209"/>
                    <a:pt x="93335" y="126782"/>
                  </a:cubicBezTo>
                  <a:lnTo>
                    <a:pt x="56058" y="108305"/>
                  </a:lnTo>
                  <a:cubicBezTo>
                    <a:pt x="52344" y="109802"/>
                    <a:pt x="50468" y="145961"/>
                    <a:pt x="50392" y="147856"/>
                  </a:cubicBezTo>
                  <a:cubicBezTo>
                    <a:pt x="50297" y="151608"/>
                    <a:pt x="-170" y="175241"/>
                    <a:pt x="0" y="181324"/>
                  </a:cubicBezTo>
                  <a:cubicBezTo>
                    <a:pt x="11049" y="200162"/>
                    <a:pt x="71617" y="247085"/>
                    <a:pt x="71617" y="247085"/>
                  </a:cubicBezTo>
                  <a:cubicBezTo>
                    <a:pt x="71617" y="247085"/>
                    <a:pt x="85224" y="212044"/>
                    <a:pt x="107947" y="235468"/>
                  </a:cubicBezTo>
                  <a:cubicBezTo>
                    <a:pt x="161863" y="225784"/>
                    <a:pt x="331345" y="197300"/>
                    <a:pt x="331345" y="197300"/>
                  </a:cubicBezTo>
                  <a:cubicBezTo>
                    <a:pt x="331345" y="197300"/>
                    <a:pt x="339304" y="195973"/>
                    <a:pt x="347264" y="192941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6095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22E559B-AB65-AF11-759E-A6392C56C5E9}"/>
                </a:ext>
              </a:extLst>
            </p:cNvPr>
            <p:cNvSpPr/>
            <p:nvPr/>
          </p:nvSpPr>
          <p:spPr>
            <a:xfrm>
              <a:off x="2752231" y="4152082"/>
              <a:ext cx="254385" cy="131148"/>
            </a:xfrm>
            <a:custGeom>
              <a:avLst/>
              <a:gdLst>
                <a:gd name="connsiteX0" fmla="*/ 182766 w 254385"/>
                <a:gd name="connsiteY0" fmla="*/ 130908 h 131148"/>
                <a:gd name="connsiteX1" fmla="*/ 243069 w 254385"/>
                <a:gd name="connsiteY1" fmla="*/ 43239 h 131148"/>
                <a:gd name="connsiteX2" fmla="*/ 252659 w 254385"/>
                <a:gd name="connsiteY2" fmla="*/ 9032 h 131148"/>
                <a:gd name="connsiteX3" fmla="*/ 252621 w 254385"/>
                <a:gd name="connsiteY3" fmla="*/ 8975 h 131148"/>
                <a:gd name="connsiteX4" fmla="*/ 216935 w 254385"/>
                <a:gd name="connsiteY4" fmla="*/ 1565 h 131148"/>
                <a:gd name="connsiteX5" fmla="*/ 0 w 254385"/>
                <a:gd name="connsiteY5" fmla="*/ 39392 h 131148"/>
                <a:gd name="connsiteX6" fmla="*/ 182690 w 254385"/>
                <a:gd name="connsiteY6" fmla="*/ 130737 h 13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385" h="131148">
                  <a:moveTo>
                    <a:pt x="182766" y="130908"/>
                  </a:moveTo>
                  <a:cubicBezTo>
                    <a:pt x="214093" y="85216"/>
                    <a:pt x="243069" y="43239"/>
                    <a:pt x="243069" y="43239"/>
                  </a:cubicBezTo>
                  <a:cubicBezTo>
                    <a:pt x="243069" y="43239"/>
                    <a:pt x="259671" y="20175"/>
                    <a:pt x="252659" y="9032"/>
                  </a:cubicBezTo>
                  <a:lnTo>
                    <a:pt x="252621" y="8975"/>
                  </a:lnTo>
                  <a:cubicBezTo>
                    <a:pt x="243752" y="-5068"/>
                    <a:pt x="216935" y="1565"/>
                    <a:pt x="216935" y="1565"/>
                  </a:cubicBezTo>
                  <a:cubicBezTo>
                    <a:pt x="216935" y="1565"/>
                    <a:pt x="58976" y="29575"/>
                    <a:pt x="0" y="39392"/>
                  </a:cubicBezTo>
                  <a:cubicBezTo>
                    <a:pt x="43019" y="82033"/>
                    <a:pt x="112570" y="136423"/>
                    <a:pt x="182690" y="130737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999055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8EADD07-D77C-138F-81AF-F402C791D28A}"/>
                </a:ext>
              </a:extLst>
            </p:cNvPr>
            <p:cNvSpPr/>
            <p:nvPr/>
          </p:nvSpPr>
          <p:spPr>
            <a:xfrm>
              <a:off x="2945970" y="4179513"/>
              <a:ext cx="103777" cy="102168"/>
            </a:xfrm>
            <a:custGeom>
              <a:avLst/>
              <a:gdLst>
                <a:gd name="connsiteX0" fmla="*/ 23708 w 103777"/>
                <a:gd name="connsiteY0" fmla="*/ 95517 h 102168"/>
                <a:gd name="connsiteX1" fmla="*/ 62009 w 103777"/>
                <a:gd name="connsiteY1" fmla="*/ 72453 h 102168"/>
                <a:gd name="connsiteX2" fmla="*/ 103777 w 103777"/>
                <a:gd name="connsiteY2" fmla="*/ 40179 h 102168"/>
                <a:gd name="connsiteX3" fmla="*/ 102280 w 103777"/>
                <a:gd name="connsiteY3" fmla="*/ 31878 h 102168"/>
                <a:gd name="connsiteX4" fmla="*/ 85243 w 103777"/>
                <a:gd name="connsiteY4" fmla="*/ 343 h 102168"/>
                <a:gd name="connsiteX5" fmla="*/ 85205 w 103777"/>
                <a:gd name="connsiteY5" fmla="*/ 381 h 102168"/>
                <a:gd name="connsiteX6" fmla="*/ 75388 w 103777"/>
                <a:gd name="connsiteY6" fmla="*/ 1234 h 102168"/>
                <a:gd name="connsiteX7" fmla="*/ 55167 w 103777"/>
                <a:gd name="connsiteY7" fmla="*/ 20697 h 102168"/>
                <a:gd name="connsiteX8" fmla="*/ 0 w 103777"/>
                <a:gd name="connsiteY8" fmla="*/ 102169 h 102168"/>
                <a:gd name="connsiteX9" fmla="*/ 23879 w 103777"/>
                <a:gd name="connsiteY9" fmla="*/ 95346 h 10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777" h="102168">
                  <a:moveTo>
                    <a:pt x="23708" y="95517"/>
                  </a:moveTo>
                  <a:cubicBezTo>
                    <a:pt x="36633" y="90438"/>
                    <a:pt x="49463" y="82914"/>
                    <a:pt x="62009" y="72453"/>
                  </a:cubicBezTo>
                  <a:lnTo>
                    <a:pt x="103777" y="40179"/>
                  </a:lnTo>
                  <a:cubicBezTo>
                    <a:pt x="102849" y="34835"/>
                    <a:pt x="102280" y="31878"/>
                    <a:pt x="102280" y="31878"/>
                  </a:cubicBezTo>
                  <a:cubicBezTo>
                    <a:pt x="102280" y="31878"/>
                    <a:pt x="97827" y="3432"/>
                    <a:pt x="85243" y="343"/>
                  </a:cubicBezTo>
                  <a:lnTo>
                    <a:pt x="85205" y="381"/>
                  </a:lnTo>
                  <a:cubicBezTo>
                    <a:pt x="81794" y="-396"/>
                    <a:pt x="78515" y="78"/>
                    <a:pt x="75388" y="1234"/>
                  </a:cubicBezTo>
                  <a:cubicBezTo>
                    <a:pt x="63942" y="5764"/>
                    <a:pt x="55167" y="20697"/>
                    <a:pt x="55167" y="20697"/>
                  </a:cubicBezTo>
                  <a:cubicBezTo>
                    <a:pt x="55167" y="20697"/>
                    <a:pt x="29261" y="58998"/>
                    <a:pt x="0" y="102169"/>
                  </a:cubicBezTo>
                  <a:cubicBezTo>
                    <a:pt x="8149" y="100652"/>
                    <a:pt x="15919" y="98378"/>
                    <a:pt x="23879" y="95346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507526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FCB4308-C04E-C7DD-2296-DD58BCBBA3AE}"/>
                </a:ext>
              </a:extLst>
            </p:cNvPr>
            <p:cNvSpPr/>
            <p:nvPr/>
          </p:nvSpPr>
          <p:spPr>
            <a:xfrm>
              <a:off x="2166295" y="3917912"/>
              <a:ext cx="722347" cy="605948"/>
            </a:xfrm>
            <a:custGeom>
              <a:avLst/>
              <a:gdLst>
                <a:gd name="connsiteX0" fmla="*/ 481022 w 722347"/>
                <a:gd name="connsiteY0" fmla="*/ 573921 h 605948"/>
                <a:gd name="connsiteX1" fmla="*/ 476720 w 722347"/>
                <a:gd name="connsiteY1" fmla="*/ 605949 h 605948"/>
                <a:gd name="connsiteX2" fmla="*/ 481079 w 722347"/>
                <a:gd name="connsiteY2" fmla="*/ 573921 h 605948"/>
                <a:gd name="connsiteX3" fmla="*/ 488413 w 722347"/>
                <a:gd name="connsiteY3" fmla="*/ 76 h 605948"/>
                <a:gd name="connsiteX4" fmla="*/ 210246 w 722347"/>
                <a:gd name="connsiteY4" fmla="*/ 178047 h 605948"/>
                <a:gd name="connsiteX5" fmla="*/ 533252 w 722347"/>
                <a:gd name="connsiteY5" fmla="*/ 135142 h 605948"/>
                <a:gd name="connsiteX6" fmla="*/ 428015 w 722347"/>
                <a:gd name="connsiteY6" fmla="*/ 358028 h 605948"/>
                <a:gd name="connsiteX7" fmla="*/ 0 w 722347"/>
                <a:gd name="connsiteY7" fmla="*/ 383745 h 605948"/>
                <a:gd name="connsiteX8" fmla="*/ 481003 w 722347"/>
                <a:gd name="connsiteY8" fmla="*/ 573959 h 605948"/>
                <a:gd name="connsiteX9" fmla="*/ 497282 w 722347"/>
                <a:gd name="connsiteY9" fmla="*/ 451533 h 605948"/>
                <a:gd name="connsiteX10" fmla="*/ 722348 w 722347"/>
                <a:gd name="connsiteY10" fmla="*/ 130840 h 605948"/>
                <a:gd name="connsiteX11" fmla="*/ 599562 w 722347"/>
                <a:gd name="connsiteY11" fmla="*/ 95230 h 605948"/>
                <a:gd name="connsiteX12" fmla="*/ 532588 w 722347"/>
                <a:gd name="connsiteY12" fmla="*/ 13455 h 605948"/>
                <a:gd name="connsiteX13" fmla="*/ 488242 w 722347"/>
                <a:gd name="connsiteY13" fmla="*/ 0 h 605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2347" h="605948">
                  <a:moveTo>
                    <a:pt x="481022" y="573921"/>
                  </a:moveTo>
                  <a:lnTo>
                    <a:pt x="476720" y="605949"/>
                  </a:lnTo>
                  <a:cubicBezTo>
                    <a:pt x="485058" y="595146"/>
                    <a:pt x="486006" y="584534"/>
                    <a:pt x="481079" y="573921"/>
                  </a:cubicBezTo>
                  <a:close/>
                  <a:moveTo>
                    <a:pt x="488413" y="76"/>
                  </a:moveTo>
                  <a:lnTo>
                    <a:pt x="210246" y="178047"/>
                  </a:lnTo>
                  <a:lnTo>
                    <a:pt x="533252" y="135142"/>
                  </a:lnTo>
                  <a:lnTo>
                    <a:pt x="428015" y="358028"/>
                  </a:lnTo>
                  <a:lnTo>
                    <a:pt x="0" y="383745"/>
                  </a:lnTo>
                  <a:cubicBezTo>
                    <a:pt x="165369" y="442077"/>
                    <a:pt x="448634" y="505431"/>
                    <a:pt x="481003" y="573959"/>
                  </a:cubicBezTo>
                  <a:lnTo>
                    <a:pt x="497282" y="451533"/>
                  </a:lnTo>
                  <a:lnTo>
                    <a:pt x="722348" y="130840"/>
                  </a:lnTo>
                  <a:lnTo>
                    <a:pt x="599562" y="95230"/>
                  </a:lnTo>
                  <a:cubicBezTo>
                    <a:pt x="599562" y="95230"/>
                    <a:pt x="573466" y="54788"/>
                    <a:pt x="532588" y="13455"/>
                  </a:cubicBezTo>
                  <a:cubicBezTo>
                    <a:pt x="504730" y="4927"/>
                    <a:pt x="488242" y="0"/>
                    <a:pt x="488242" y="0"/>
                  </a:cubicBez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D8633F4-DE75-EC90-1BC3-04B1F7E21138}"/>
                </a:ext>
              </a:extLst>
            </p:cNvPr>
            <p:cNvSpPr/>
            <p:nvPr/>
          </p:nvSpPr>
          <p:spPr>
            <a:xfrm>
              <a:off x="3480472" y="4594435"/>
              <a:ext cx="272045" cy="364584"/>
            </a:xfrm>
            <a:custGeom>
              <a:avLst/>
              <a:gdLst>
                <a:gd name="connsiteX0" fmla="*/ 200069 w 272045"/>
                <a:gd name="connsiteY0" fmla="*/ 134289 h 364584"/>
                <a:gd name="connsiteX1" fmla="*/ 0 w 272045"/>
                <a:gd name="connsiteY1" fmla="*/ 320220 h 364584"/>
                <a:gd name="connsiteX2" fmla="*/ 28048 w 272045"/>
                <a:gd name="connsiteY2" fmla="*/ 364585 h 364584"/>
                <a:gd name="connsiteX3" fmla="*/ 244699 w 272045"/>
                <a:gd name="connsiteY3" fmla="*/ 163379 h 364584"/>
                <a:gd name="connsiteX4" fmla="*/ 266057 w 272045"/>
                <a:gd name="connsiteY4" fmla="*/ 130972 h 364584"/>
                <a:gd name="connsiteX5" fmla="*/ 272046 w 272045"/>
                <a:gd name="connsiteY5" fmla="*/ 0 h 364584"/>
                <a:gd name="connsiteX6" fmla="*/ 200031 w 272045"/>
                <a:gd name="connsiteY6" fmla="*/ 134365 h 36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045" h="364584">
                  <a:moveTo>
                    <a:pt x="200069" y="134289"/>
                  </a:moveTo>
                  <a:cubicBezTo>
                    <a:pt x="145792" y="211572"/>
                    <a:pt x="77226" y="273922"/>
                    <a:pt x="0" y="320220"/>
                  </a:cubicBezTo>
                  <a:lnTo>
                    <a:pt x="28048" y="364585"/>
                  </a:lnTo>
                  <a:cubicBezTo>
                    <a:pt x="111661" y="314497"/>
                    <a:pt x="185950" y="247030"/>
                    <a:pt x="244699" y="163379"/>
                  </a:cubicBezTo>
                  <a:cubicBezTo>
                    <a:pt x="252204" y="152747"/>
                    <a:pt x="259254" y="141869"/>
                    <a:pt x="266057" y="130972"/>
                  </a:cubicBezTo>
                  <a:lnTo>
                    <a:pt x="272046" y="0"/>
                  </a:lnTo>
                  <a:cubicBezTo>
                    <a:pt x="253852" y="46431"/>
                    <a:pt x="229974" y="91535"/>
                    <a:pt x="200031" y="134365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3AF15C6-C349-07AD-F431-C5A87F05907A}"/>
                </a:ext>
              </a:extLst>
            </p:cNvPr>
            <p:cNvSpPr/>
            <p:nvPr/>
          </p:nvSpPr>
          <p:spPr>
            <a:xfrm>
              <a:off x="2727120" y="3670653"/>
              <a:ext cx="1049617" cy="524345"/>
            </a:xfrm>
            <a:custGeom>
              <a:avLst/>
              <a:gdLst>
                <a:gd name="connsiteX0" fmla="*/ 803895 w 1049617"/>
                <a:gd name="connsiteY0" fmla="*/ 119603 h 524345"/>
                <a:gd name="connsiteX1" fmla="*/ 0 w 1049617"/>
                <a:gd name="connsiteY1" fmla="*/ 115339 h 524345"/>
                <a:gd name="connsiteX2" fmla="*/ 32805 w 1049617"/>
                <a:gd name="connsiteY2" fmla="*/ 156634 h 524345"/>
                <a:gd name="connsiteX3" fmla="*/ 773649 w 1049617"/>
                <a:gd name="connsiteY3" fmla="*/ 162622 h 524345"/>
                <a:gd name="connsiteX4" fmla="*/ 1043591 w 1049617"/>
                <a:gd name="connsiteY4" fmla="*/ 524346 h 524345"/>
                <a:gd name="connsiteX5" fmla="*/ 1049618 w 1049617"/>
                <a:gd name="connsiteY5" fmla="*/ 393089 h 524345"/>
                <a:gd name="connsiteX6" fmla="*/ 804009 w 1049617"/>
                <a:gd name="connsiteY6" fmla="*/ 119622 h 52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9617" h="524345">
                  <a:moveTo>
                    <a:pt x="803895" y="119603"/>
                  </a:moveTo>
                  <a:cubicBezTo>
                    <a:pt x="554155" y="-43037"/>
                    <a:pt x="236815" y="-35267"/>
                    <a:pt x="0" y="115339"/>
                  </a:cubicBezTo>
                  <a:cubicBezTo>
                    <a:pt x="11238" y="129609"/>
                    <a:pt x="22363" y="143595"/>
                    <a:pt x="32805" y="156634"/>
                  </a:cubicBezTo>
                  <a:cubicBezTo>
                    <a:pt x="251673" y="19218"/>
                    <a:pt x="543656" y="12850"/>
                    <a:pt x="773649" y="162622"/>
                  </a:cubicBezTo>
                  <a:cubicBezTo>
                    <a:pt x="910837" y="251921"/>
                    <a:pt x="1002562" y="381794"/>
                    <a:pt x="1043591" y="524346"/>
                  </a:cubicBezTo>
                  <a:lnTo>
                    <a:pt x="1049618" y="393089"/>
                  </a:lnTo>
                  <a:cubicBezTo>
                    <a:pt x="995986" y="286204"/>
                    <a:pt x="913547" y="191068"/>
                    <a:pt x="804009" y="119622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8D7B992-24A0-C7BB-840F-33B3D3E706E4}"/>
                </a:ext>
              </a:extLst>
            </p:cNvPr>
            <p:cNvSpPr/>
            <p:nvPr/>
          </p:nvSpPr>
          <p:spPr>
            <a:xfrm>
              <a:off x="3729852" y="3488387"/>
              <a:ext cx="54876" cy="575449"/>
            </a:xfrm>
            <a:custGeom>
              <a:avLst/>
              <a:gdLst>
                <a:gd name="connsiteX0" fmla="*/ 152 w 54876"/>
                <a:gd name="connsiteY0" fmla="*/ 476979 h 575449"/>
                <a:gd name="connsiteX1" fmla="*/ 51036 w 54876"/>
                <a:gd name="connsiteY1" fmla="*/ 31699 h 575449"/>
                <a:gd name="connsiteX2" fmla="*/ 46810 w 54876"/>
                <a:gd name="connsiteY2" fmla="*/ 575450 h 575449"/>
                <a:gd name="connsiteX3" fmla="*/ 0 w 54876"/>
                <a:gd name="connsiteY3" fmla="*/ 477092 h 5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76" h="575449">
                  <a:moveTo>
                    <a:pt x="152" y="476979"/>
                  </a:moveTo>
                  <a:cubicBezTo>
                    <a:pt x="152" y="476979"/>
                    <a:pt x="38357" y="260707"/>
                    <a:pt x="51036" y="31699"/>
                  </a:cubicBezTo>
                  <a:cubicBezTo>
                    <a:pt x="61686" y="-159330"/>
                    <a:pt x="46810" y="575450"/>
                    <a:pt x="46810" y="575450"/>
                  </a:cubicBezTo>
                  <a:lnTo>
                    <a:pt x="0" y="477092"/>
                  </a:ln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8F853EC-5D93-1A4E-DF87-45A9D7AAED8C}"/>
                </a:ext>
              </a:extLst>
            </p:cNvPr>
            <p:cNvSpPr/>
            <p:nvPr/>
          </p:nvSpPr>
          <p:spPr>
            <a:xfrm>
              <a:off x="2842894" y="4336053"/>
              <a:ext cx="17245" cy="17150"/>
            </a:xfrm>
            <a:custGeom>
              <a:avLst/>
              <a:gdLst>
                <a:gd name="connsiteX0" fmla="*/ 17246 w 17245"/>
                <a:gd name="connsiteY0" fmla="*/ 8528 h 17150"/>
                <a:gd name="connsiteX1" fmla="*/ 8623 w 17245"/>
                <a:gd name="connsiteY1" fmla="*/ 17151 h 17150"/>
                <a:gd name="connsiteX2" fmla="*/ 0 w 17245"/>
                <a:gd name="connsiteY2" fmla="*/ 8528 h 17150"/>
                <a:gd name="connsiteX3" fmla="*/ 8623 w 17245"/>
                <a:gd name="connsiteY3" fmla="*/ 0 h 17150"/>
                <a:gd name="connsiteX4" fmla="*/ 17151 w 17245"/>
                <a:gd name="connsiteY4" fmla="*/ 8528 h 1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45" h="17150">
                  <a:moveTo>
                    <a:pt x="17246" y="8528"/>
                  </a:moveTo>
                  <a:cubicBezTo>
                    <a:pt x="17246" y="13361"/>
                    <a:pt x="13361" y="17151"/>
                    <a:pt x="8623" y="17151"/>
                  </a:cubicBezTo>
                  <a:cubicBezTo>
                    <a:pt x="3828" y="17151"/>
                    <a:pt x="0" y="13361"/>
                    <a:pt x="0" y="8528"/>
                  </a:cubicBezTo>
                  <a:cubicBezTo>
                    <a:pt x="0" y="3866"/>
                    <a:pt x="3828" y="0"/>
                    <a:pt x="8623" y="0"/>
                  </a:cubicBezTo>
                  <a:cubicBezTo>
                    <a:pt x="13171" y="0"/>
                    <a:pt x="17151" y="3790"/>
                    <a:pt x="17151" y="8528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F0DA394-5671-1356-A842-86415F595411}"/>
                </a:ext>
              </a:extLst>
            </p:cNvPr>
            <p:cNvSpPr/>
            <p:nvPr/>
          </p:nvSpPr>
          <p:spPr>
            <a:xfrm>
              <a:off x="2842098" y="4335144"/>
              <a:ext cx="18951" cy="18932"/>
            </a:xfrm>
            <a:custGeom>
              <a:avLst/>
              <a:gdLst>
                <a:gd name="connsiteX0" fmla="*/ 18042 w 18951"/>
                <a:gd name="connsiteY0" fmla="*/ 9438 h 18932"/>
                <a:gd name="connsiteX1" fmla="*/ 17151 w 18951"/>
                <a:gd name="connsiteY1" fmla="*/ 9438 h 18932"/>
                <a:gd name="connsiteX2" fmla="*/ 9419 w 18951"/>
                <a:gd name="connsiteY2" fmla="*/ 17246 h 18932"/>
                <a:gd name="connsiteX3" fmla="*/ 1668 w 18951"/>
                <a:gd name="connsiteY3" fmla="*/ 9438 h 18932"/>
                <a:gd name="connsiteX4" fmla="*/ 9419 w 18951"/>
                <a:gd name="connsiteY4" fmla="*/ 1744 h 18932"/>
                <a:gd name="connsiteX5" fmla="*/ 17151 w 18951"/>
                <a:gd name="connsiteY5" fmla="*/ 9438 h 18932"/>
                <a:gd name="connsiteX6" fmla="*/ 18951 w 18951"/>
                <a:gd name="connsiteY6" fmla="*/ 9438 h 18932"/>
                <a:gd name="connsiteX7" fmla="*/ 9476 w 18951"/>
                <a:gd name="connsiteY7" fmla="*/ 0 h 18932"/>
                <a:gd name="connsiteX8" fmla="*/ 0 w 18951"/>
                <a:gd name="connsiteY8" fmla="*/ 9438 h 18932"/>
                <a:gd name="connsiteX9" fmla="*/ 9476 w 18951"/>
                <a:gd name="connsiteY9" fmla="*/ 18932 h 18932"/>
                <a:gd name="connsiteX10" fmla="*/ 18951 w 18951"/>
                <a:gd name="connsiteY10" fmla="*/ 9438 h 18932"/>
                <a:gd name="connsiteX11" fmla="*/ 18004 w 18951"/>
                <a:gd name="connsiteY11" fmla="*/ 9438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951" h="18932">
                  <a:moveTo>
                    <a:pt x="18042" y="9438"/>
                  </a:moveTo>
                  <a:lnTo>
                    <a:pt x="17151" y="9438"/>
                  </a:lnTo>
                  <a:cubicBezTo>
                    <a:pt x="17151" y="13796"/>
                    <a:pt x="13664" y="17246"/>
                    <a:pt x="9419" y="17246"/>
                  </a:cubicBezTo>
                  <a:cubicBezTo>
                    <a:pt x="5079" y="17246"/>
                    <a:pt x="1668" y="13796"/>
                    <a:pt x="1668" y="9438"/>
                  </a:cubicBezTo>
                  <a:cubicBezTo>
                    <a:pt x="1668" y="5250"/>
                    <a:pt x="5136" y="1744"/>
                    <a:pt x="9419" y="1744"/>
                  </a:cubicBezTo>
                  <a:cubicBezTo>
                    <a:pt x="13683" y="1744"/>
                    <a:pt x="17151" y="5250"/>
                    <a:pt x="17151" y="9438"/>
                  </a:cubicBezTo>
                  <a:lnTo>
                    <a:pt x="18951" y="9438"/>
                  </a:lnTo>
                  <a:cubicBezTo>
                    <a:pt x="18951" y="4302"/>
                    <a:pt x="14687" y="0"/>
                    <a:pt x="9476" y="0"/>
                  </a:cubicBezTo>
                  <a:cubicBezTo>
                    <a:pt x="4207" y="0"/>
                    <a:pt x="0" y="4302"/>
                    <a:pt x="0" y="9438"/>
                  </a:cubicBezTo>
                  <a:cubicBezTo>
                    <a:pt x="0" y="14763"/>
                    <a:pt x="4207" y="18932"/>
                    <a:pt x="9476" y="18932"/>
                  </a:cubicBezTo>
                  <a:cubicBezTo>
                    <a:pt x="14687" y="18932"/>
                    <a:pt x="18951" y="14744"/>
                    <a:pt x="18951" y="9438"/>
                  </a:cubicBezTo>
                  <a:lnTo>
                    <a:pt x="18004" y="9438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C907338-4A3D-DDEC-4C27-1850D208B7A2}"/>
                </a:ext>
              </a:extLst>
            </p:cNvPr>
            <p:cNvSpPr/>
            <p:nvPr/>
          </p:nvSpPr>
          <p:spPr>
            <a:xfrm>
              <a:off x="2682433" y="4327127"/>
              <a:ext cx="39361" cy="39362"/>
            </a:xfrm>
            <a:custGeom>
              <a:avLst/>
              <a:gdLst>
                <a:gd name="connsiteX0" fmla="*/ 39362 w 39361"/>
                <a:gd name="connsiteY0" fmla="*/ 19728 h 39362"/>
                <a:gd name="connsiteX1" fmla="*/ 19633 w 39361"/>
                <a:gd name="connsiteY1" fmla="*/ 39362 h 39362"/>
                <a:gd name="connsiteX2" fmla="*/ 0 w 39361"/>
                <a:gd name="connsiteY2" fmla="*/ 19728 h 39362"/>
                <a:gd name="connsiteX3" fmla="*/ 19633 w 39361"/>
                <a:gd name="connsiteY3" fmla="*/ 0 h 39362"/>
                <a:gd name="connsiteX4" fmla="*/ 39343 w 39361"/>
                <a:gd name="connsiteY4" fmla="*/ 19710 h 3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61" h="39362">
                  <a:moveTo>
                    <a:pt x="39362" y="19728"/>
                  </a:moveTo>
                  <a:cubicBezTo>
                    <a:pt x="39362" y="30569"/>
                    <a:pt x="30530" y="39362"/>
                    <a:pt x="19633" y="39362"/>
                  </a:cubicBezTo>
                  <a:cubicBezTo>
                    <a:pt x="8774" y="39362"/>
                    <a:pt x="0" y="30569"/>
                    <a:pt x="0" y="19728"/>
                  </a:cubicBezTo>
                  <a:cubicBezTo>
                    <a:pt x="0" y="8813"/>
                    <a:pt x="8774" y="0"/>
                    <a:pt x="19633" y="0"/>
                  </a:cubicBezTo>
                  <a:cubicBezTo>
                    <a:pt x="30436" y="0"/>
                    <a:pt x="39343" y="8907"/>
                    <a:pt x="39343" y="1971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9D2A2AF-4B5B-03FF-DBBF-C2B308F9DD81}"/>
                </a:ext>
              </a:extLst>
            </p:cNvPr>
            <p:cNvSpPr/>
            <p:nvPr/>
          </p:nvSpPr>
          <p:spPr>
            <a:xfrm>
              <a:off x="2680140" y="4325175"/>
              <a:ext cx="43360" cy="43284"/>
            </a:xfrm>
            <a:custGeom>
              <a:avLst/>
              <a:gdLst>
                <a:gd name="connsiteX0" fmla="*/ 41655 w 43360"/>
                <a:gd name="connsiteY0" fmla="*/ 21680 h 43284"/>
                <a:gd name="connsiteX1" fmla="*/ 39684 w 43360"/>
                <a:gd name="connsiteY1" fmla="*/ 21680 h 43284"/>
                <a:gd name="connsiteX2" fmla="*/ 21927 w 43360"/>
                <a:gd name="connsiteY2" fmla="*/ 39400 h 43284"/>
                <a:gd name="connsiteX3" fmla="*/ 4207 w 43360"/>
                <a:gd name="connsiteY3" fmla="*/ 21680 h 43284"/>
                <a:gd name="connsiteX4" fmla="*/ 21927 w 43360"/>
                <a:gd name="connsiteY4" fmla="*/ 3961 h 43284"/>
                <a:gd name="connsiteX5" fmla="*/ 39684 w 43360"/>
                <a:gd name="connsiteY5" fmla="*/ 21680 h 43284"/>
                <a:gd name="connsiteX6" fmla="*/ 43360 w 43360"/>
                <a:gd name="connsiteY6" fmla="*/ 21680 h 43284"/>
                <a:gd name="connsiteX7" fmla="*/ 21642 w 43360"/>
                <a:gd name="connsiteY7" fmla="*/ 0 h 43284"/>
                <a:gd name="connsiteX8" fmla="*/ 0 w 43360"/>
                <a:gd name="connsiteY8" fmla="*/ 21680 h 43284"/>
                <a:gd name="connsiteX9" fmla="*/ 21642 w 43360"/>
                <a:gd name="connsiteY9" fmla="*/ 43285 h 43284"/>
                <a:gd name="connsiteX10" fmla="*/ 43360 w 43360"/>
                <a:gd name="connsiteY10" fmla="*/ 21680 h 43284"/>
                <a:gd name="connsiteX11" fmla="*/ 41465 w 43360"/>
                <a:gd name="connsiteY11" fmla="*/ 21680 h 4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360" h="43284">
                  <a:moveTo>
                    <a:pt x="41655" y="21680"/>
                  </a:moveTo>
                  <a:lnTo>
                    <a:pt x="39684" y="21680"/>
                  </a:lnTo>
                  <a:cubicBezTo>
                    <a:pt x="39684" y="31421"/>
                    <a:pt x="31743" y="39362"/>
                    <a:pt x="21927" y="39400"/>
                  </a:cubicBezTo>
                  <a:cubicBezTo>
                    <a:pt x="12167" y="39362"/>
                    <a:pt x="4264" y="31421"/>
                    <a:pt x="4207" y="21680"/>
                  </a:cubicBezTo>
                  <a:cubicBezTo>
                    <a:pt x="4264" y="11826"/>
                    <a:pt x="12167" y="3961"/>
                    <a:pt x="21927" y="3961"/>
                  </a:cubicBezTo>
                  <a:cubicBezTo>
                    <a:pt x="31743" y="3961"/>
                    <a:pt x="39684" y="11845"/>
                    <a:pt x="39684" y="21680"/>
                  </a:cubicBezTo>
                  <a:lnTo>
                    <a:pt x="43360" y="21680"/>
                  </a:lnTo>
                  <a:cubicBezTo>
                    <a:pt x="43360" y="9684"/>
                    <a:pt x="33601" y="0"/>
                    <a:pt x="21642" y="0"/>
                  </a:cubicBezTo>
                  <a:cubicBezTo>
                    <a:pt x="9684" y="0"/>
                    <a:pt x="0" y="9684"/>
                    <a:pt x="0" y="21680"/>
                  </a:cubicBezTo>
                  <a:cubicBezTo>
                    <a:pt x="0" y="33601"/>
                    <a:pt x="9684" y="43285"/>
                    <a:pt x="21642" y="43285"/>
                  </a:cubicBezTo>
                  <a:cubicBezTo>
                    <a:pt x="33601" y="43285"/>
                    <a:pt x="43360" y="33601"/>
                    <a:pt x="43360" y="21680"/>
                  </a:cubicBezTo>
                  <a:lnTo>
                    <a:pt x="41465" y="21680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64AA531-9762-1CAF-BDB6-A107860466BC}"/>
                </a:ext>
              </a:extLst>
            </p:cNvPr>
            <p:cNvSpPr/>
            <p:nvPr/>
          </p:nvSpPr>
          <p:spPr>
            <a:xfrm>
              <a:off x="2106939" y="4349433"/>
              <a:ext cx="27062" cy="27062"/>
            </a:xfrm>
            <a:custGeom>
              <a:avLst/>
              <a:gdLst>
                <a:gd name="connsiteX0" fmla="*/ 27062 w 27062"/>
                <a:gd name="connsiteY0" fmla="*/ 13531 h 27062"/>
                <a:gd name="connsiteX1" fmla="*/ 13531 w 27062"/>
                <a:gd name="connsiteY1" fmla="*/ 27063 h 27062"/>
                <a:gd name="connsiteX2" fmla="*/ 0 w 27062"/>
                <a:gd name="connsiteY2" fmla="*/ 13531 h 27062"/>
                <a:gd name="connsiteX3" fmla="*/ 13531 w 27062"/>
                <a:gd name="connsiteY3" fmla="*/ 0 h 27062"/>
                <a:gd name="connsiteX4" fmla="*/ 27062 w 27062"/>
                <a:gd name="connsiteY4" fmla="*/ 13531 h 2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2" h="27062">
                  <a:moveTo>
                    <a:pt x="27062" y="13531"/>
                  </a:moveTo>
                  <a:cubicBezTo>
                    <a:pt x="27062" y="21004"/>
                    <a:pt x="21004" y="27063"/>
                    <a:pt x="13531" y="27063"/>
                  </a:cubicBezTo>
                  <a:cubicBezTo>
                    <a:pt x="6058" y="27063"/>
                    <a:pt x="0" y="21004"/>
                    <a:pt x="0" y="13531"/>
                  </a:cubicBezTo>
                  <a:cubicBezTo>
                    <a:pt x="0" y="6058"/>
                    <a:pt x="6058" y="0"/>
                    <a:pt x="13531" y="0"/>
                  </a:cubicBezTo>
                  <a:cubicBezTo>
                    <a:pt x="21004" y="0"/>
                    <a:pt x="27062" y="6058"/>
                    <a:pt x="27062" y="13531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92261C2-7FB5-D3A5-B162-F6E5B32091F9}"/>
                </a:ext>
              </a:extLst>
            </p:cNvPr>
            <p:cNvSpPr/>
            <p:nvPr/>
          </p:nvSpPr>
          <p:spPr>
            <a:xfrm>
              <a:off x="2105650" y="4348068"/>
              <a:ext cx="29772" cy="29829"/>
            </a:xfrm>
            <a:custGeom>
              <a:avLst/>
              <a:gdLst>
                <a:gd name="connsiteX0" fmla="*/ 28465 w 29772"/>
                <a:gd name="connsiteY0" fmla="*/ 14896 h 29829"/>
                <a:gd name="connsiteX1" fmla="*/ 27101 w 29772"/>
                <a:gd name="connsiteY1" fmla="*/ 14896 h 29829"/>
                <a:gd name="connsiteX2" fmla="*/ 14934 w 29772"/>
                <a:gd name="connsiteY2" fmla="*/ 27100 h 29829"/>
                <a:gd name="connsiteX3" fmla="*/ 2748 w 29772"/>
                <a:gd name="connsiteY3" fmla="*/ 14896 h 29829"/>
                <a:gd name="connsiteX4" fmla="*/ 14934 w 29772"/>
                <a:gd name="connsiteY4" fmla="*/ 2729 h 29829"/>
                <a:gd name="connsiteX5" fmla="*/ 27101 w 29772"/>
                <a:gd name="connsiteY5" fmla="*/ 14896 h 29829"/>
                <a:gd name="connsiteX6" fmla="*/ 29772 w 29772"/>
                <a:gd name="connsiteY6" fmla="*/ 14896 h 29829"/>
                <a:gd name="connsiteX7" fmla="*/ 14896 w 29772"/>
                <a:gd name="connsiteY7" fmla="*/ 0 h 29829"/>
                <a:gd name="connsiteX8" fmla="*/ 0 w 29772"/>
                <a:gd name="connsiteY8" fmla="*/ 14896 h 29829"/>
                <a:gd name="connsiteX9" fmla="*/ 14896 w 29772"/>
                <a:gd name="connsiteY9" fmla="*/ 29829 h 29829"/>
                <a:gd name="connsiteX10" fmla="*/ 29772 w 29772"/>
                <a:gd name="connsiteY10" fmla="*/ 14896 h 29829"/>
                <a:gd name="connsiteX11" fmla="*/ 28635 w 29772"/>
                <a:gd name="connsiteY11" fmla="*/ 14896 h 2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772" h="29829">
                  <a:moveTo>
                    <a:pt x="28465" y="14896"/>
                  </a:moveTo>
                  <a:lnTo>
                    <a:pt x="27101" y="14896"/>
                  </a:lnTo>
                  <a:cubicBezTo>
                    <a:pt x="27101" y="21642"/>
                    <a:pt x="21681" y="27100"/>
                    <a:pt x="14934" y="27100"/>
                  </a:cubicBezTo>
                  <a:cubicBezTo>
                    <a:pt x="8225" y="27062"/>
                    <a:pt x="2748" y="21642"/>
                    <a:pt x="2748" y="14896"/>
                  </a:cubicBezTo>
                  <a:cubicBezTo>
                    <a:pt x="2748" y="8149"/>
                    <a:pt x="8206" y="2729"/>
                    <a:pt x="14934" y="2729"/>
                  </a:cubicBezTo>
                  <a:cubicBezTo>
                    <a:pt x="21661" y="2729"/>
                    <a:pt x="27101" y="8149"/>
                    <a:pt x="27101" y="14896"/>
                  </a:cubicBezTo>
                  <a:lnTo>
                    <a:pt x="29772" y="14896"/>
                  </a:lnTo>
                  <a:cubicBezTo>
                    <a:pt x="29772" y="6690"/>
                    <a:pt x="23121" y="0"/>
                    <a:pt x="14896" y="0"/>
                  </a:cubicBezTo>
                  <a:cubicBezTo>
                    <a:pt x="6671" y="0"/>
                    <a:pt x="0" y="6690"/>
                    <a:pt x="0" y="14896"/>
                  </a:cubicBezTo>
                  <a:cubicBezTo>
                    <a:pt x="0" y="23121"/>
                    <a:pt x="6690" y="29829"/>
                    <a:pt x="14896" y="29829"/>
                  </a:cubicBezTo>
                  <a:cubicBezTo>
                    <a:pt x="23140" y="29735"/>
                    <a:pt x="29772" y="23121"/>
                    <a:pt x="29772" y="14896"/>
                  </a:cubicBezTo>
                  <a:lnTo>
                    <a:pt x="28635" y="14896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8AD53CD-9133-6E88-E4FA-BA1E7A0DDFD0}"/>
                </a:ext>
              </a:extLst>
            </p:cNvPr>
            <p:cNvSpPr/>
            <p:nvPr/>
          </p:nvSpPr>
          <p:spPr>
            <a:xfrm>
              <a:off x="3207667" y="2227172"/>
              <a:ext cx="603069" cy="927021"/>
            </a:xfrm>
            <a:custGeom>
              <a:avLst/>
              <a:gdLst>
                <a:gd name="connsiteX0" fmla="*/ 375654 w 603069"/>
                <a:gd name="connsiteY0" fmla="*/ 805222 h 927021"/>
                <a:gd name="connsiteX1" fmla="*/ 105257 w 603069"/>
                <a:gd name="connsiteY1" fmla="*/ 2558 h 927021"/>
                <a:gd name="connsiteX2" fmla="*/ 51720 w 603069"/>
                <a:gd name="connsiteY2" fmla="*/ 0 h 927021"/>
                <a:gd name="connsiteX3" fmla="*/ 351795 w 603069"/>
                <a:gd name="connsiteY3" fmla="*/ 849302 h 927021"/>
                <a:gd name="connsiteX4" fmla="*/ 601743 w 603069"/>
                <a:gd name="connsiteY4" fmla="*/ 927021 h 927021"/>
                <a:gd name="connsiteX5" fmla="*/ 603070 w 603069"/>
                <a:gd name="connsiteY5" fmla="*/ 876801 h 927021"/>
                <a:gd name="connsiteX6" fmla="*/ 375654 w 603069"/>
                <a:gd name="connsiteY6" fmla="*/ 805165 h 92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3069" h="927021">
                  <a:moveTo>
                    <a:pt x="375654" y="805222"/>
                  </a:moveTo>
                  <a:cubicBezTo>
                    <a:pt x="87159" y="648722"/>
                    <a:pt x="-27932" y="297043"/>
                    <a:pt x="105257" y="2558"/>
                  </a:cubicBezTo>
                  <a:lnTo>
                    <a:pt x="51720" y="0"/>
                  </a:lnTo>
                  <a:cubicBezTo>
                    <a:pt x="-79594" y="314345"/>
                    <a:pt x="45864" y="683308"/>
                    <a:pt x="351795" y="849302"/>
                  </a:cubicBezTo>
                  <a:cubicBezTo>
                    <a:pt x="431769" y="892644"/>
                    <a:pt x="516576" y="918058"/>
                    <a:pt x="601743" y="927021"/>
                  </a:cubicBezTo>
                  <a:lnTo>
                    <a:pt x="603070" y="876801"/>
                  </a:lnTo>
                  <a:cubicBezTo>
                    <a:pt x="525559" y="868083"/>
                    <a:pt x="448427" y="844583"/>
                    <a:pt x="375654" y="805165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ECE8B6D-2E01-AF4D-9E9B-99477487FC90}"/>
                </a:ext>
              </a:extLst>
            </p:cNvPr>
            <p:cNvSpPr/>
            <p:nvPr/>
          </p:nvSpPr>
          <p:spPr>
            <a:xfrm>
              <a:off x="3257898" y="2229693"/>
              <a:ext cx="571126" cy="874299"/>
            </a:xfrm>
            <a:custGeom>
              <a:avLst/>
              <a:gdLst>
                <a:gd name="connsiteX0" fmla="*/ 325422 w 571126"/>
                <a:gd name="connsiteY0" fmla="*/ 802701 h 874299"/>
                <a:gd name="connsiteX1" fmla="*/ 552857 w 571126"/>
                <a:gd name="connsiteY1" fmla="*/ 874299 h 874299"/>
                <a:gd name="connsiteX2" fmla="*/ 555624 w 571126"/>
                <a:gd name="connsiteY2" fmla="*/ 770332 h 874299"/>
                <a:gd name="connsiteX3" fmla="*/ 407595 w 571126"/>
                <a:gd name="connsiteY3" fmla="*/ 776833 h 874299"/>
                <a:gd name="connsiteX4" fmla="*/ 351272 w 571126"/>
                <a:gd name="connsiteY4" fmla="*/ 750623 h 874299"/>
                <a:gd name="connsiteX5" fmla="*/ 298587 w 571126"/>
                <a:gd name="connsiteY5" fmla="*/ 717686 h 874299"/>
                <a:gd name="connsiteX6" fmla="*/ 235934 w 571126"/>
                <a:gd name="connsiteY6" fmla="*/ 577294 h 874299"/>
                <a:gd name="connsiteX7" fmla="*/ 531385 w 571126"/>
                <a:gd name="connsiteY7" fmla="*/ 336139 h 874299"/>
                <a:gd name="connsiteX8" fmla="*/ 567715 w 571126"/>
                <a:gd name="connsiteY8" fmla="*/ 316108 h 874299"/>
                <a:gd name="connsiteX9" fmla="*/ 571126 w 571126"/>
                <a:gd name="connsiteY9" fmla="*/ 188869 h 874299"/>
                <a:gd name="connsiteX10" fmla="*/ 551189 w 571126"/>
                <a:gd name="connsiteY10" fmla="*/ 168894 h 874299"/>
                <a:gd name="connsiteX11" fmla="*/ 429067 w 571126"/>
                <a:gd name="connsiteY11" fmla="*/ 18212 h 874299"/>
                <a:gd name="connsiteX12" fmla="*/ 411670 w 571126"/>
                <a:gd name="connsiteY12" fmla="*/ 17397 h 874299"/>
                <a:gd name="connsiteX13" fmla="*/ 541562 w 571126"/>
                <a:gd name="connsiteY13" fmla="*/ 175508 h 874299"/>
                <a:gd name="connsiteX14" fmla="*/ 559187 w 571126"/>
                <a:gd name="connsiteY14" fmla="*/ 229784 h 874299"/>
                <a:gd name="connsiteX15" fmla="*/ 559187 w 571126"/>
                <a:gd name="connsiteY15" fmla="*/ 229879 h 874299"/>
                <a:gd name="connsiteX16" fmla="*/ 505384 w 571126"/>
                <a:gd name="connsiteY16" fmla="*/ 242141 h 874299"/>
                <a:gd name="connsiteX17" fmla="*/ 124899 w 571126"/>
                <a:gd name="connsiteY17" fmla="*/ 203537 h 874299"/>
                <a:gd name="connsiteX18" fmla="*/ 100869 w 571126"/>
                <a:gd name="connsiteY18" fmla="*/ 51737 h 874299"/>
                <a:gd name="connsiteX19" fmla="*/ 120464 w 571126"/>
                <a:gd name="connsiteY19" fmla="*/ 3241 h 874299"/>
                <a:gd name="connsiteX20" fmla="*/ 55044 w 571126"/>
                <a:gd name="connsiteY20" fmla="*/ 0 h 874299"/>
                <a:gd name="connsiteX21" fmla="*/ 325479 w 571126"/>
                <a:gd name="connsiteY21" fmla="*/ 802815 h 874299"/>
                <a:gd name="connsiteX22" fmla="*/ 123781 w 571126"/>
                <a:gd name="connsiteY22" fmla="*/ 215268 h 874299"/>
                <a:gd name="connsiteX23" fmla="*/ 503205 w 571126"/>
                <a:gd name="connsiteY23" fmla="*/ 253701 h 874299"/>
                <a:gd name="connsiteX24" fmla="*/ 554089 w 571126"/>
                <a:gd name="connsiteY24" fmla="*/ 279569 h 874299"/>
                <a:gd name="connsiteX25" fmla="*/ 554127 w 571126"/>
                <a:gd name="connsiteY25" fmla="*/ 279626 h 874299"/>
                <a:gd name="connsiteX26" fmla="*/ 554127 w 571126"/>
                <a:gd name="connsiteY26" fmla="*/ 279664 h 874299"/>
                <a:gd name="connsiteX27" fmla="*/ 524771 w 571126"/>
                <a:gd name="connsiteY27" fmla="*/ 326379 h 874299"/>
                <a:gd name="connsiteX28" fmla="*/ 228430 w 571126"/>
                <a:gd name="connsiteY28" fmla="*/ 568179 h 874299"/>
                <a:gd name="connsiteX29" fmla="*/ 104071 w 571126"/>
                <a:gd name="connsiteY29" fmla="*/ 477781 h 874299"/>
                <a:gd name="connsiteX30" fmla="*/ 82770 w 571126"/>
                <a:gd name="connsiteY30" fmla="*/ 419373 h 874299"/>
                <a:gd name="connsiteX31" fmla="*/ 68803 w 571126"/>
                <a:gd name="connsiteY31" fmla="*/ 358862 h 874299"/>
                <a:gd name="connsiteX32" fmla="*/ 123762 w 571126"/>
                <a:gd name="connsiteY32" fmla="*/ 215268 h 87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71126" h="874299">
                  <a:moveTo>
                    <a:pt x="325422" y="802701"/>
                  </a:moveTo>
                  <a:cubicBezTo>
                    <a:pt x="398196" y="842196"/>
                    <a:pt x="475365" y="865638"/>
                    <a:pt x="552857" y="874299"/>
                  </a:cubicBezTo>
                  <a:lnTo>
                    <a:pt x="555624" y="770332"/>
                  </a:lnTo>
                  <a:cubicBezTo>
                    <a:pt x="535232" y="813750"/>
                    <a:pt x="438221" y="786422"/>
                    <a:pt x="407595" y="776833"/>
                  </a:cubicBezTo>
                  <a:cubicBezTo>
                    <a:pt x="404677" y="775923"/>
                    <a:pt x="349226" y="756498"/>
                    <a:pt x="351272" y="750623"/>
                  </a:cubicBezTo>
                  <a:cubicBezTo>
                    <a:pt x="347501" y="755531"/>
                    <a:pt x="300956" y="719619"/>
                    <a:pt x="298587" y="717686"/>
                  </a:cubicBezTo>
                  <a:cubicBezTo>
                    <a:pt x="271146" y="694963"/>
                    <a:pt x="180180" y="615178"/>
                    <a:pt x="235934" y="577294"/>
                  </a:cubicBezTo>
                  <a:cubicBezTo>
                    <a:pt x="251020" y="567023"/>
                    <a:pt x="531385" y="336139"/>
                    <a:pt x="531385" y="336139"/>
                  </a:cubicBezTo>
                  <a:cubicBezTo>
                    <a:pt x="531385" y="336139"/>
                    <a:pt x="549313" y="319348"/>
                    <a:pt x="567715" y="316108"/>
                  </a:cubicBezTo>
                  <a:lnTo>
                    <a:pt x="571126" y="188869"/>
                  </a:lnTo>
                  <a:cubicBezTo>
                    <a:pt x="560021" y="180151"/>
                    <a:pt x="551189" y="168894"/>
                    <a:pt x="551189" y="168894"/>
                  </a:cubicBezTo>
                  <a:cubicBezTo>
                    <a:pt x="551189" y="168894"/>
                    <a:pt x="489996" y="93184"/>
                    <a:pt x="429067" y="18212"/>
                  </a:cubicBezTo>
                  <a:lnTo>
                    <a:pt x="411670" y="17397"/>
                  </a:lnTo>
                  <a:cubicBezTo>
                    <a:pt x="474929" y="94624"/>
                    <a:pt x="541562" y="175508"/>
                    <a:pt x="541562" y="175508"/>
                  </a:cubicBezTo>
                  <a:cubicBezTo>
                    <a:pt x="541562" y="175508"/>
                    <a:pt x="571411" y="207346"/>
                    <a:pt x="559187" y="229784"/>
                  </a:cubicBezTo>
                  <a:lnTo>
                    <a:pt x="559187" y="229879"/>
                  </a:lnTo>
                  <a:cubicBezTo>
                    <a:pt x="549427" y="247731"/>
                    <a:pt x="505384" y="242141"/>
                    <a:pt x="505384" y="242141"/>
                  </a:cubicBezTo>
                  <a:cubicBezTo>
                    <a:pt x="505384" y="242141"/>
                    <a:pt x="143073" y="203935"/>
                    <a:pt x="124899" y="203537"/>
                  </a:cubicBezTo>
                  <a:cubicBezTo>
                    <a:pt x="57470" y="202172"/>
                    <a:pt x="90218" y="85774"/>
                    <a:pt x="100869" y="51737"/>
                  </a:cubicBezTo>
                  <a:cubicBezTo>
                    <a:pt x="101513" y="49520"/>
                    <a:pt x="112448" y="18212"/>
                    <a:pt x="120464" y="3241"/>
                  </a:cubicBezTo>
                  <a:lnTo>
                    <a:pt x="55044" y="0"/>
                  </a:lnTo>
                  <a:cubicBezTo>
                    <a:pt x="-77994" y="294560"/>
                    <a:pt x="37041" y="646277"/>
                    <a:pt x="325479" y="802815"/>
                  </a:cubicBezTo>
                  <a:close/>
                  <a:moveTo>
                    <a:pt x="123781" y="215268"/>
                  </a:moveTo>
                  <a:cubicBezTo>
                    <a:pt x="141690" y="218717"/>
                    <a:pt x="503205" y="253701"/>
                    <a:pt x="503205" y="253701"/>
                  </a:cubicBezTo>
                  <a:cubicBezTo>
                    <a:pt x="503205" y="253701"/>
                    <a:pt x="546830" y="255065"/>
                    <a:pt x="554089" y="279569"/>
                  </a:cubicBezTo>
                  <a:lnTo>
                    <a:pt x="554127" y="279626"/>
                  </a:lnTo>
                  <a:lnTo>
                    <a:pt x="554127" y="279664"/>
                  </a:lnTo>
                  <a:cubicBezTo>
                    <a:pt x="559907" y="299146"/>
                    <a:pt x="524771" y="326379"/>
                    <a:pt x="524771" y="326379"/>
                  </a:cubicBezTo>
                  <a:cubicBezTo>
                    <a:pt x="524771" y="326379"/>
                    <a:pt x="241582" y="555538"/>
                    <a:pt x="228430" y="568179"/>
                  </a:cubicBezTo>
                  <a:cubicBezTo>
                    <a:pt x="179782" y="614856"/>
                    <a:pt x="120616" y="509335"/>
                    <a:pt x="104071" y="477781"/>
                  </a:cubicBezTo>
                  <a:cubicBezTo>
                    <a:pt x="102669" y="475052"/>
                    <a:pt x="77217" y="422140"/>
                    <a:pt x="82770" y="419373"/>
                  </a:cubicBezTo>
                  <a:cubicBezTo>
                    <a:pt x="76630" y="420169"/>
                    <a:pt x="69125" y="361894"/>
                    <a:pt x="68803" y="358862"/>
                  </a:cubicBezTo>
                  <a:cubicBezTo>
                    <a:pt x="65392" y="323385"/>
                    <a:pt x="57622" y="202665"/>
                    <a:pt x="123762" y="215268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49FA82A-71D9-AAE0-372A-6F4FB5CAB9C4}"/>
                </a:ext>
              </a:extLst>
            </p:cNvPr>
            <p:cNvSpPr/>
            <p:nvPr/>
          </p:nvSpPr>
          <p:spPr>
            <a:xfrm>
              <a:off x="3687060" y="2247886"/>
              <a:ext cx="146398" cy="170637"/>
            </a:xfrm>
            <a:custGeom>
              <a:avLst/>
              <a:gdLst>
                <a:gd name="connsiteX0" fmla="*/ 142059 w 146398"/>
                <a:gd name="connsiteY0" fmla="*/ 170638 h 170637"/>
                <a:gd name="connsiteX1" fmla="*/ 146399 w 146398"/>
                <a:gd name="connsiteY1" fmla="*/ 7107 h 170637"/>
                <a:gd name="connsiteX2" fmla="*/ 0 w 146398"/>
                <a:gd name="connsiteY2" fmla="*/ 0 h 170637"/>
                <a:gd name="connsiteX3" fmla="*/ 122122 w 146398"/>
                <a:gd name="connsiteY3" fmla="*/ 150682 h 170637"/>
                <a:gd name="connsiteX4" fmla="*/ 142211 w 146398"/>
                <a:gd name="connsiteY4" fmla="*/ 170638 h 1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398" h="170637">
                  <a:moveTo>
                    <a:pt x="142059" y="170638"/>
                  </a:moveTo>
                  <a:lnTo>
                    <a:pt x="146399" y="7107"/>
                  </a:lnTo>
                  <a:lnTo>
                    <a:pt x="0" y="0"/>
                  </a:lnTo>
                  <a:cubicBezTo>
                    <a:pt x="60929" y="74971"/>
                    <a:pt x="122122" y="150682"/>
                    <a:pt x="122122" y="150682"/>
                  </a:cubicBezTo>
                  <a:cubicBezTo>
                    <a:pt x="122122" y="150682"/>
                    <a:pt x="131029" y="161901"/>
                    <a:pt x="142211" y="170638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0E823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A72C2F3-8850-781C-3041-B8E4B84EE20B}"/>
                </a:ext>
              </a:extLst>
            </p:cNvPr>
            <p:cNvSpPr/>
            <p:nvPr/>
          </p:nvSpPr>
          <p:spPr>
            <a:xfrm>
              <a:off x="3341282" y="2232914"/>
              <a:ext cx="478768" cy="239710"/>
            </a:xfrm>
            <a:custGeom>
              <a:avLst/>
              <a:gdLst>
                <a:gd name="connsiteX0" fmla="*/ 41534 w 478768"/>
                <a:gd name="connsiteY0" fmla="*/ 200277 h 239710"/>
                <a:gd name="connsiteX1" fmla="*/ 422019 w 478768"/>
                <a:gd name="connsiteY1" fmla="*/ 238881 h 239710"/>
                <a:gd name="connsiteX2" fmla="*/ 475822 w 478768"/>
                <a:gd name="connsiteY2" fmla="*/ 226620 h 239710"/>
                <a:gd name="connsiteX3" fmla="*/ 475822 w 478768"/>
                <a:gd name="connsiteY3" fmla="*/ 226525 h 239710"/>
                <a:gd name="connsiteX4" fmla="*/ 458197 w 478768"/>
                <a:gd name="connsiteY4" fmla="*/ 172248 h 239710"/>
                <a:gd name="connsiteX5" fmla="*/ 328305 w 478768"/>
                <a:gd name="connsiteY5" fmla="*/ 14138 h 239710"/>
                <a:gd name="connsiteX6" fmla="*/ 37100 w 478768"/>
                <a:gd name="connsiteY6" fmla="*/ 0 h 239710"/>
                <a:gd name="connsiteX7" fmla="*/ 17504 w 478768"/>
                <a:gd name="connsiteY7" fmla="*/ 48496 h 239710"/>
                <a:gd name="connsiteX8" fmla="*/ 41383 w 478768"/>
                <a:gd name="connsiteY8" fmla="*/ 200277 h 23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8768" h="239710">
                  <a:moveTo>
                    <a:pt x="41534" y="200277"/>
                  </a:moveTo>
                  <a:cubicBezTo>
                    <a:pt x="59709" y="200675"/>
                    <a:pt x="422019" y="238881"/>
                    <a:pt x="422019" y="238881"/>
                  </a:cubicBezTo>
                  <a:cubicBezTo>
                    <a:pt x="422019" y="238881"/>
                    <a:pt x="466062" y="244472"/>
                    <a:pt x="475822" y="226620"/>
                  </a:cubicBezTo>
                  <a:lnTo>
                    <a:pt x="475822" y="226525"/>
                  </a:lnTo>
                  <a:cubicBezTo>
                    <a:pt x="488065" y="204068"/>
                    <a:pt x="458197" y="172248"/>
                    <a:pt x="458197" y="172248"/>
                  </a:cubicBezTo>
                  <a:cubicBezTo>
                    <a:pt x="458197" y="172248"/>
                    <a:pt x="391564" y="91364"/>
                    <a:pt x="328305" y="14138"/>
                  </a:cubicBezTo>
                  <a:lnTo>
                    <a:pt x="37100" y="0"/>
                  </a:lnTo>
                  <a:cubicBezTo>
                    <a:pt x="29083" y="14971"/>
                    <a:pt x="18148" y="46279"/>
                    <a:pt x="17504" y="48496"/>
                  </a:cubicBezTo>
                  <a:cubicBezTo>
                    <a:pt x="6702" y="82533"/>
                    <a:pt x="-26084" y="198932"/>
                    <a:pt x="41383" y="200277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3240">
                  <a:srgbClr val="CED31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C5F7318-61C2-9652-E7FB-C603B15E2A04}"/>
                </a:ext>
              </a:extLst>
            </p:cNvPr>
            <p:cNvSpPr/>
            <p:nvPr/>
          </p:nvSpPr>
          <p:spPr>
            <a:xfrm>
              <a:off x="3324378" y="2444056"/>
              <a:ext cx="488308" cy="365550"/>
            </a:xfrm>
            <a:custGeom>
              <a:avLst/>
              <a:gdLst>
                <a:gd name="connsiteX0" fmla="*/ 2343 w 488308"/>
                <a:gd name="connsiteY0" fmla="*/ 144499 h 365550"/>
                <a:gd name="connsiteX1" fmla="*/ 16310 w 488308"/>
                <a:gd name="connsiteY1" fmla="*/ 205010 h 365550"/>
                <a:gd name="connsiteX2" fmla="*/ 37611 w 488308"/>
                <a:gd name="connsiteY2" fmla="*/ 263418 h 365550"/>
                <a:gd name="connsiteX3" fmla="*/ 161970 w 488308"/>
                <a:gd name="connsiteY3" fmla="*/ 353816 h 365550"/>
                <a:gd name="connsiteX4" fmla="*/ 458311 w 488308"/>
                <a:gd name="connsiteY4" fmla="*/ 112016 h 365550"/>
                <a:gd name="connsiteX5" fmla="*/ 487666 w 488308"/>
                <a:gd name="connsiteY5" fmla="*/ 65301 h 365550"/>
                <a:gd name="connsiteX6" fmla="*/ 487666 w 488308"/>
                <a:gd name="connsiteY6" fmla="*/ 65263 h 365550"/>
                <a:gd name="connsiteX7" fmla="*/ 487628 w 488308"/>
                <a:gd name="connsiteY7" fmla="*/ 65206 h 365550"/>
                <a:gd name="connsiteX8" fmla="*/ 436744 w 488308"/>
                <a:gd name="connsiteY8" fmla="*/ 39338 h 365550"/>
                <a:gd name="connsiteX9" fmla="*/ 57320 w 488308"/>
                <a:gd name="connsiteY9" fmla="*/ 905 h 365550"/>
                <a:gd name="connsiteX10" fmla="*/ 2172 w 488308"/>
                <a:gd name="connsiteY10" fmla="*/ 144593 h 36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8308" h="365550">
                  <a:moveTo>
                    <a:pt x="2343" y="144499"/>
                  </a:moveTo>
                  <a:cubicBezTo>
                    <a:pt x="2684" y="147531"/>
                    <a:pt x="10169" y="205787"/>
                    <a:pt x="16310" y="205010"/>
                  </a:cubicBezTo>
                  <a:cubicBezTo>
                    <a:pt x="10757" y="207777"/>
                    <a:pt x="36209" y="260689"/>
                    <a:pt x="37611" y="263418"/>
                  </a:cubicBezTo>
                  <a:cubicBezTo>
                    <a:pt x="54155" y="294972"/>
                    <a:pt x="113322" y="400493"/>
                    <a:pt x="161970" y="353816"/>
                  </a:cubicBezTo>
                  <a:cubicBezTo>
                    <a:pt x="175103" y="341175"/>
                    <a:pt x="458311" y="112016"/>
                    <a:pt x="458311" y="112016"/>
                  </a:cubicBezTo>
                  <a:cubicBezTo>
                    <a:pt x="458311" y="112016"/>
                    <a:pt x="493447" y="84783"/>
                    <a:pt x="487666" y="65301"/>
                  </a:cubicBezTo>
                  <a:lnTo>
                    <a:pt x="487666" y="65263"/>
                  </a:lnTo>
                  <a:lnTo>
                    <a:pt x="487628" y="65206"/>
                  </a:lnTo>
                  <a:cubicBezTo>
                    <a:pt x="480370" y="40702"/>
                    <a:pt x="436744" y="39338"/>
                    <a:pt x="436744" y="39338"/>
                  </a:cubicBezTo>
                  <a:cubicBezTo>
                    <a:pt x="436744" y="39338"/>
                    <a:pt x="75248" y="4335"/>
                    <a:pt x="57320" y="905"/>
                  </a:cubicBezTo>
                  <a:cubicBezTo>
                    <a:pt x="-9009" y="-11603"/>
                    <a:pt x="-1239" y="109117"/>
                    <a:pt x="2172" y="144593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60540">
                  <a:srgbClr val="A5C52E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791673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0C4851E-B1A8-B266-DFD9-3EE7D855B882}"/>
                </a:ext>
              </a:extLst>
            </p:cNvPr>
            <p:cNvSpPr/>
            <p:nvPr/>
          </p:nvSpPr>
          <p:spPr>
            <a:xfrm>
              <a:off x="3476121" y="2545705"/>
              <a:ext cx="349548" cy="478018"/>
            </a:xfrm>
            <a:custGeom>
              <a:avLst/>
              <a:gdLst>
                <a:gd name="connsiteX0" fmla="*/ 17749 w 349548"/>
                <a:gd name="connsiteY0" fmla="*/ 261168 h 478018"/>
                <a:gd name="connsiteX1" fmla="*/ 80402 w 349548"/>
                <a:gd name="connsiteY1" fmla="*/ 401559 h 478018"/>
                <a:gd name="connsiteX2" fmla="*/ 133087 w 349548"/>
                <a:gd name="connsiteY2" fmla="*/ 434496 h 478018"/>
                <a:gd name="connsiteX3" fmla="*/ 189410 w 349548"/>
                <a:gd name="connsiteY3" fmla="*/ 460706 h 478018"/>
                <a:gd name="connsiteX4" fmla="*/ 337439 w 349548"/>
                <a:gd name="connsiteY4" fmla="*/ 454206 h 478018"/>
                <a:gd name="connsiteX5" fmla="*/ 349549 w 349548"/>
                <a:gd name="connsiteY5" fmla="*/ 0 h 478018"/>
                <a:gd name="connsiteX6" fmla="*/ 313219 w 349548"/>
                <a:gd name="connsiteY6" fmla="*/ 20032 h 478018"/>
                <a:gd name="connsiteX7" fmla="*/ 17768 w 349548"/>
                <a:gd name="connsiteY7" fmla="*/ 261092 h 47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548" h="478018">
                  <a:moveTo>
                    <a:pt x="17749" y="261168"/>
                  </a:moveTo>
                  <a:cubicBezTo>
                    <a:pt x="-38005" y="299051"/>
                    <a:pt x="52942" y="378817"/>
                    <a:pt x="80402" y="401559"/>
                  </a:cubicBezTo>
                  <a:cubicBezTo>
                    <a:pt x="82771" y="403511"/>
                    <a:pt x="129316" y="439424"/>
                    <a:pt x="133087" y="434496"/>
                  </a:cubicBezTo>
                  <a:cubicBezTo>
                    <a:pt x="131040" y="440371"/>
                    <a:pt x="186473" y="459777"/>
                    <a:pt x="189410" y="460706"/>
                  </a:cubicBezTo>
                  <a:cubicBezTo>
                    <a:pt x="220016" y="470276"/>
                    <a:pt x="317028" y="497604"/>
                    <a:pt x="337439" y="454206"/>
                  </a:cubicBezTo>
                  <a:lnTo>
                    <a:pt x="349549" y="0"/>
                  </a:lnTo>
                  <a:cubicBezTo>
                    <a:pt x="331147" y="3241"/>
                    <a:pt x="313219" y="20032"/>
                    <a:pt x="313219" y="20032"/>
                  </a:cubicBezTo>
                  <a:cubicBezTo>
                    <a:pt x="313219" y="20032"/>
                    <a:pt x="32740" y="250858"/>
                    <a:pt x="17768" y="26109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DED619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440221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86EA8C2-FE3E-55BF-910E-3AC1948CDD76}"/>
                </a:ext>
              </a:extLst>
            </p:cNvPr>
            <p:cNvSpPr/>
            <p:nvPr/>
          </p:nvSpPr>
          <p:spPr>
            <a:xfrm>
              <a:off x="3262513" y="2511271"/>
              <a:ext cx="569315" cy="32311"/>
            </a:xfrm>
            <a:custGeom>
              <a:avLst/>
              <a:gdLst>
                <a:gd name="connsiteX0" fmla="*/ 569259 w 569315"/>
                <a:gd name="connsiteY0" fmla="*/ 16279 h 32311"/>
                <a:gd name="connsiteX1" fmla="*/ 0 w 569315"/>
                <a:gd name="connsiteY1" fmla="*/ 0 h 32311"/>
                <a:gd name="connsiteX2" fmla="*/ 20865 w 569315"/>
                <a:gd name="connsiteY2" fmla="*/ 32312 h 32311"/>
                <a:gd name="connsiteX3" fmla="*/ 569316 w 569315"/>
                <a:gd name="connsiteY3" fmla="*/ 16279 h 3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315" h="32311">
                  <a:moveTo>
                    <a:pt x="569259" y="16279"/>
                  </a:moveTo>
                  <a:cubicBezTo>
                    <a:pt x="569259" y="9059"/>
                    <a:pt x="336253" y="2881"/>
                    <a:pt x="0" y="0"/>
                  </a:cubicBezTo>
                  <a:cubicBezTo>
                    <a:pt x="7372" y="10689"/>
                    <a:pt x="14327" y="21396"/>
                    <a:pt x="20865" y="32312"/>
                  </a:cubicBezTo>
                  <a:cubicBezTo>
                    <a:pt x="346070" y="29356"/>
                    <a:pt x="569316" y="23272"/>
                    <a:pt x="569316" y="16279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4AB80D1-E2F2-7D56-4157-2D9D65F78D38}"/>
                </a:ext>
              </a:extLst>
            </p:cNvPr>
            <p:cNvSpPr/>
            <p:nvPr/>
          </p:nvSpPr>
          <p:spPr>
            <a:xfrm>
              <a:off x="1859435" y="2509698"/>
              <a:ext cx="877065" cy="35666"/>
            </a:xfrm>
            <a:custGeom>
              <a:avLst/>
              <a:gdLst>
                <a:gd name="connsiteX0" fmla="*/ 76 w 877065"/>
                <a:gd name="connsiteY0" fmla="*/ 17852 h 35666"/>
                <a:gd name="connsiteX1" fmla="*/ 868784 w 877065"/>
                <a:gd name="connsiteY1" fmla="*/ 35666 h 35666"/>
                <a:gd name="connsiteX2" fmla="*/ 877066 w 877065"/>
                <a:gd name="connsiteY2" fmla="*/ 0 h 35666"/>
                <a:gd name="connsiteX3" fmla="*/ 0 w 877065"/>
                <a:gd name="connsiteY3" fmla="*/ 17852 h 35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065" h="35666">
                  <a:moveTo>
                    <a:pt x="76" y="17852"/>
                  </a:moveTo>
                  <a:cubicBezTo>
                    <a:pt x="76" y="27157"/>
                    <a:pt x="381679" y="34795"/>
                    <a:pt x="868784" y="35666"/>
                  </a:cubicBezTo>
                  <a:cubicBezTo>
                    <a:pt x="871665" y="23670"/>
                    <a:pt x="874394" y="11788"/>
                    <a:pt x="877066" y="0"/>
                  </a:cubicBezTo>
                  <a:cubicBezTo>
                    <a:pt x="386038" y="758"/>
                    <a:pt x="0" y="8452"/>
                    <a:pt x="0" y="17852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853FCDD-AA37-9158-63C2-6554AE00644F}"/>
                </a:ext>
              </a:extLst>
            </p:cNvPr>
            <p:cNvSpPr/>
            <p:nvPr/>
          </p:nvSpPr>
          <p:spPr>
            <a:xfrm>
              <a:off x="2749862" y="2491675"/>
              <a:ext cx="470105" cy="29374"/>
            </a:xfrm>
            <a:custGeom>
              <a:avLst/>
              <a:gdLst>
                <a:gd name="connsiteX0" fmla="*/ 131692 w 470105"/>
                <a:gd name="connsiteY0" fmla="*/ 0 h 29374"/>
                <a:gd name="connsiteX1" fmla="*/ 8300 w 470105"/>
                <a:gd name="connsiteY1" fmla="*/ 133 h 29374"/>
                <a:gd name="connsiteX2" fmla="*/ 0 w 470105"/>
                <a:gd name="connsiteY2" fmla="*/ 29166 h 29374"/>
                <a:gd name="connsiteX3" fmla="*/ 131674 w 470105"/>
                <a:gd name="connsiteY3" fmla="*/ 29374 h 29374"/>
                <a:gd name="connsiteX4" fmla="*/ 464477 w 470105"/>
                <a:gd name="connsiteY4" fmla="*/ 28218 h 29374"/>
                <a:gd name="connsiteX5" fmla="*/ 470106 w 470105"/>
                <a:gd name="connsiteY5" fmla="*/ 1156 h 29374"/>
                <a:gd name="connsiteX6" fmla="*/ 131636 w 470105"/>
                <a:gd name="connsiteY6" fmla="*/ 0 h 29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105" h="29374">
                  <a:moveTo>
                    <a:pt x="131692" y="0"/>
                  </a:moveTo>
                  <a:cubicBezTo>
                    <a:pt x="89810" y="0"/>
                    <a:pt x="48572" y="38"/>
                    <a:pt x="8300" y="133"/>
                  </a:cubicBezTo>
                  <a:cubicBezTo>
                    <a:pt x="5704" y="9817"/>
                    <a:pt x="2918" y="19463"/>
                    <a:pt x="0" y="29166"/>
                  </a:cubicBezTo>
                  <a:cubicBezTo>
                    <a:pt x="42906" y="29299"/>
                    <a:pt x="86892" y="29374"/>
                    <a:pt x="131674" y="29374"/>
                  </a:cubicBezTo>
                  <a:cubicBezTo>
                    <a:pt x="249664" y="29374"/>
                    <a:pt x="362102" y="28939"/>
                    <a:pt x="464477" y="28218"/>
                  </a:cubicBezTo>
                  <a:cubicBezTo>
                    <a:pt x="466448" y="19217"/>
                    <a:pt x="468286" y="10215"/>
                    <a:pt x="470106" y="1156"/>
                  </a:cubicBezTo>
                  <a:cubicBezTo>
                    <a:pt x="366253" y="436"/>
                    <a:pt x="251787" y="0"/>
                    <a:pt x="131636" y="0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8CAAABA-63DE-B57C-8FAF-4A768E9CD01C}"/>
                </a:ext>
              </a:extLst>
            </p:cNvPr>
            <p:cNvSpPr/>
            <p:nvPr/>
          </p:nvSpPr>
          <p:spPr>
            <a:xfrm>
              <a:off x="2572175" y="2575080"/>
              <a:ext cx="623267" cy="614154"/>
            </a:xfrm>
            <a:custGeom>
              <a:avLst/>
              <a:gdLst>
                <a:gd name="connsiteX0" fmla="*/ 496240 w 623267"/>
                <a:gd name="connsiteY0" fmla="*/ 550554 h 614154"/>
                <a:gd name="connsiteX1" fmla="*/ 600908 w 623267"/>
                <a:gd name="connsiteY1" fmla="*/ 190915 h 614154"/>
                <a:gd name="connsiteX2" fmla="*/ 604470 w 623267"/>
                <a:gd name="connsiteY2" fmla="*/ 187447 h 614154"/>
                <a:gd name="connsiteX3" fmla="*/ 608033 w 623267"/>
                <a:gd name="connsiteY3" fmla="*/ 73228 h 614154"/>
                <a:gd name="connsiteX4" fmla="*/ 529784 w 623267"/>
                <a:gd name="connsiteY4" fmla="*/ 0 h 614154"/>
                <a:gd name="connsiteX5" fmla="*/ 114523 w 623267"/>
                <a:gd name="connsiteY5" fmla="*/ 79709 h 614154"/>
                <a:gd name="connsiteX6" fmla="*/ 0 w 623267"/>
                <a:gd name="connsiteY6" fmla="*/ 283303 h 614154"/>
                <a:gd name="connsiteX7" fmla="*/ 292665 w 623267"/>
                <a:gd name="connsiteY7" fmla="*/ 614154 h 614154"/>
                <a:gd name="connsiteX8" fmla="*/ 496202 w 623267"/>
                <a:gd name="connsiteY8" fmla="*/ 550668 h 6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3267" h="614154">
                  <a:moveTo>
                    <a:pt x="496240" y="550554"/>
                  </a:moveTo>
                  <a:cubicBezTo>
                    <a:pt x="496240" y="550554"/>
                    <a:pt x="687117" y="537800"/>
                    <a:pt x="600908" y="190915"/>
                  </a:cubicBezTo>
                  <a:cubicBezTo>
                    <a:pt x="602443" y="189342"/>
                    <a:pt x="603693" y="188186"/>
                    <a:pt x="604470" y="187447"/>
                  </a:cubicBezTo>
                  <a:lnTo>
                    <a:pt x="608033" y="73228"/>
                  </a:lnTo>
                  <a:lnTo>
                    <a:pt x="529784" y="0"/>
                  </a:lnTo>
                  <a:lnTo>
                    <a:pt x="114523" y="79709"/>
                  </a:lnTo>
                  <a:lnTo>
                    <a:pt x="0" y="283303"/>
                  </a:lnTo>
                  <a:cubicBezTo>
                    <a:pt x="25887" y="309550"/>
                    <a:pt x="250669" y="566397"/>
                    <a:pt x="292665" y="614154"/>
                  </a:cubicBezTo>
                  <a:lnTo>
                    <a:pt x="496202" y="550668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812511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80DFD80-6726-92F5-5BDD-BA191392DACD}"/>
                </a:ext>
              </a:extLst>
            </p:cNvPr>
            <p:cNvSpPr/>
            <p:nvPr/>
          </p:nvSpPr>
          <p:spPr>
            <a:xfrm>
              <a:off x="2852995" y="2888932"/>
              <a:ext cx="930470" cy="941670"/>
            </a:xfrm>
            <a:custGeom>
              <a:avLst/>
              <a:gdLst>
                <a:gd name="connsiteX0" fmla="*/ 132 w 930470"/>
                <a:gd name="connsiteY0" fmla="*/ 408779 h 941670"/>
                <a:gd name="connsiteX1" fmla="*/ 123221 w 930470"/>
                <a:gd name="connsiteY1" fmla="*/ 737527 h 941670"/>
                <a:gd name="connsiteX2" fmla="*/ 563403 w 930470"/>
                <a:gd name="connsiteY2" fmla="*/ 941671 h 941670"/>
                <a:gd name="connsiteX3" fmla="*/ 699208 w 930470"/>
                <a:gd name="connsiteY3" fmla="*/ 826258 h 941670"/>
                <a:gd name="connsiteX4" fmla="*/ 771185 w 930470"/>
                <a:gd name="connsiteY4" fmla="*/ 718045 h 941670"/>
                <a:gd name="connsiteX5" fmla="*/ 930471 w 930470"/>
                <a:gd name="connsiteY5" fmla="*/ 374137 h 941670"/>
                <a:gd name="connsiteX6" fmla="*/ 383783 w 930470"/>
                <a:gd name="connsiteY6" fmla="*/ 0 h 941670"/>
                <a:gd name="connsiteX7" fmla="*/ 243335 w 930470"/>
                <a:gd name="connsiteY7" fmla="*/ 22874 h 941670"/>
                <a:gd name="connsiteX8" fmla="*/ 82438 w 930470"/>
                <a:gd name="connsiteY8" fmla="*/ 271421 h 941670"/>
                <a:gd name="connsiteX9" fmla="*/ 0 w 930470"/>
                <a:gd name="connsiteY9" fmla="*/ 408628 h 94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0470" h="941670">
                  <a:moveTo>
                    <a:pt x="132" y="408779"/>
                  </a:moveTo>
                  <a:cubicBezTo>
                    <a:pt x="132" y="408779"/>
                    <a:pt x="51453" y="681962"/>
                    <a:pt x="123221" y="737527"/>
                  </a:cubicBezTo>
                  <a:cubicBezTo>
                    <a:pt x="194895" y="793112"/>
                    <a:pt x="563403" y="941671"/>
                    <a:pt x="563403" y="941671"/>
                  </a:cubicBezTo>
                  <a:cubicBezTo>
                    <a:pt x="563403" y="941671"/>
                    <a:pt x="629638" y="890142"/>
                    <a:pt x="699208" y="826258"/>
                  </a:cubicBezTo>
                  <a:cubicBezTo>
                    <a:pt x="725626" y="790402"/>
                    <a:pt x="751419" y="752764"/>
                    <a:pt x="771185" y="718045"/>
                  </a:cubicBezTo>
                  <a:cubicBezTo>
                    <a:pt x="837154" y="602159"/>
                    <a:pt x="930471" y="374137"/>
                    <a:pt x="930471" y="374137"/>
                  </a:cubicBezTo>
                  <a:lnTo>
                    <a:pt x="383783" y="0"/>
                  </a:lnTo>
                  <a:lnTo>
                    <a:pt x="243335" y="22874"/>
                  </a:lnTo>
                  <a:lnTo>
                    <a:pt x="82438" y="271421"/>
                  </a:lnTo>
                  <a:lnTo>
                    <a:pt x="0" y="408628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7570">
                  <a:srgbClr val="E0E7ED"/>
                </a:gs>
                <a:gs pos="14960">
                  <a:srgbClr val="EBF0F3"/>
                </a:gs>
                <a:gs pos="28670">
                  <a:srgbClr val="FAFBFC"/>
                </a:gs>
                <a:gs pos="40000">
                  <a:srgbClr val="FFFFFF"/>
                </a:gs>
                <a:gs pos="40050">
                  <a:srgbClr val="FFFFFF"/>
                </a:gs>
                <a:gs pos="52460">
                  <a:srgbClr val="F0F1F2"/>
                </a:gs>
                <a:gs pos="62700">
                  <a:srgbClr val="EBECEE"/>
                </a:gs>
                <a:gs pos="66170">
                  <a:srgbClr val="E0E3E2"/>
                </a:gs>
                <a:gs pos="72120">
                  <a:srgbClr val="D3D8D3"/>
                </a:gs>
                <a:gs pos="77030">
                  <a:srgbClr val="CED4C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1543313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8BAC179-C456-A50F-91F0-14DCC586C733}"/>
                </a:ext>
              </a:extLst>
            </p:cNvPr>
            <p:cNvSpPr/>
            <p:nvPr/>
          </p:nvSpPr>
          <p:spPr>
            <a:xfrm>
              <a:off x="2959539" y="2873582"/>
              <a:ext cx="510794" cy="534881"/>
            </a:xfrm>
            <a:custGeom>
              <a:avLst/>
              <a:gdLst>
                <a:gd name="connsiteX0" fmla="*/ 340081 w 510794"/>
                <a:gd name="connsiteY0" fmla="*/ 398546 h 534881"/>
                <a:gd name="connsiteX1" fmla="*/ 337049 w 510794"/>
                <a:gd name="connsiteY1" fmla="*/ 420794 h 534881"/>
                <a:gd name="connsiteX2" fmla="*/ 340081 w 510794"/>
                <a:gd name="connsiteY2" fmla="*/ 398621 h 534881"/>
                <a:gd name="connsiteX3" fmla="*/ 345387 w 510794"/>
                <a:gd name="connsiteY3" fmla="*/ 0 h 534881"/>
                <a:gd name="connsiteX4" fmla="*/ 148692 w 510794"/>
                <a:gd name="connsiteY4" fmla="*/ 123562 h 534881"/>
                <a:gd name="connsiteX5" fmla="*/ 377112 w 510794"/>
                <a:gd name="connsiteY5" fmla="*/ 93809 h 534881"/>
                <a:gd name="connsiteX6" fmla="*/ 302652 w 510794"/>
                <a:gd name="connsiteY6" fmla="*/ 248584 h 534881"/>
                <a:gd name="connsiteX7" fmla="*/ 0 w 510794"/>
                <a:gd name="connsiteY7" fmla="*/ 266474 h 534881"/>
                <a:gd name="connsiteX8" fmla="*/ 353972 w 510794"/>
                <a:gd name="connsiteY8" fmla="*/ 534881 h 534881"/>
                <a:gd name="connsiteX9" fmla="*/ 351679 w 510794"/>
                <a:gd name="connsiteY9" fmla="*/ 313568 h 534881"/>
                <a:gd name="connsiteX10" fmla="*/ 510794 w 510794"/>
                <a:gd name="connsiteY10" fmla="*/ 90796 h 534881"/>
                <a:gd name="connsiteX11" fmla="*/ 424016 w 510794"/>
                <a:gd name="connsiteY11" fmla="*/ 66064 h 534881"/>
                <a:gd name="connsiteX12" fmla="*/ 376619 w 510794"/>
                <a:gd name="connsiteY12" fmla="*/ 9286 h 534881"/>
                <a:gd name="connsiteX13" fmla="*/ 345349 w 510794"/>
                <a:gd name="connsiteY13" fmla="*/ 189 h 53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0794" h="534881">
                  <a:moveTo>
                    <a:pt x="340081" y="398546"/>
                  </a:moveTo>
                  <a:lnTo>
                    <a:pt x="337049" y="420794"/>
                  </a:lnTo>
                  <a:cubicBezTo>
                    <a:pt x="342924" y="413403"/>
                    <a:pt x="343682" y="406012"/>
                    <a:pt x="340081" y="398621"/>
                  </a:cubicBezTo>
                  <a:close/>
                  <a:moveTo>
                    <a:pt x="345387" y="0"/>
                  </a:moveTo>
                  <a:lnTo>
                    <a:pt x="148692" y="123562"/>
                  </a:lnTo>
                  <a:lnTo>
                    <a:pt x="377112" y="93809"/>
                  </a:lnTo>
                  <a:lnTo>
                    <a:pt x="302652" y="248584"/>
                  </a:lnTo>
                  <a:lnTo>
                    <a:pt x="0" y="266474"/>
                  </a:lnTo>
                  <a:cubicBezTo>
                    <a:pt x="116911" y="306954"/>
                    <a:pt x="331060" y="487314"/>
                    <a:pt x="353972" y="534881"/>
                  </a:cubicBezTo>
                  <a:lnTo>
                    <a:pt x="351679" y="313568"/>
                  </a:lnTo>
                  <a:lnTo>
                    <a:pt x="510794" y="90796"/>
                  </a:lnTo>
                  <a:lnTo>
                    <a:pt x="424016" y="66064"/>
                  </a:lnTo>
                  <a:cubicBezTo>
                    <a:pt x="424016" y="66064"/>
                    <a:pt x="405501" y="37959"/>
                    <a:pt x="376619" y="9286"/>
                  </a:cubicBezTo>
                  <a:cubicBezTo>
                    <a:pt x="357099" y="3601"/>
                    <a:pt x="345349" y="189"/>
                    <a:pt x="345349" y="189"/>
                  </a:cubicBez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EADD5BA-8776-43D9-0D53-C5B58680C748}"/>
                </a:ext>
              </a:extLst>
            </p:cNvPr>
            <p:cNvSpPr/>
            <p:nvPr/>
          </p:nvSpPr>
          <p:spPr>
            <a:xfrm>
              <a:off x="2496760" y="2512768"/>
              <a:ext cx="688716" cy="393864"/>
            </a:xfrm>
            <a:custGeom>
              <a:avLst/>
              <a:gdLst>
                <a:gd name="connsiteX0" fmla="*/ 397492 w 688716"/>
                <a:gd name="connsiteY0" fmla="*/ 371616 h 393864"/>
                <a:gd name="connsiteX1" fmla="*/ 394498 w 688716"/>
                <a:gd name="connsiteY1" fmla="*/ 393865 h 393864"/>
                <a:gd name="connsiteX2" fmla="*/ 397530 w 688716"/>
                <a:gd name="connsiteY2" fmla="*/ 371692 h 393864"/>
                <a:gd name="connsiteX3" fmla="*/ 380247 w 688716"/>
                <a:gd name="connsiteY3" fmla="*/ 8793 h 393864"/>
                <a:gd name="connsiteX4" fmla="*/ 161871 w 688716"/>
                <a:gd name="connsiteY4" fmla="*/ 61364 h 393864"/>
                <a:gd name="connsiteX5" fmla="*/ 390272 w 688716"/>
                <a:gd name="connsiteY5" fmla="*/ 31611 h 393864"/>
                <a:gd name="connsiteX6" fmla="*/ 359931 w 688716"/>
                <a:gd name="connsiteY6" fmla="*/ 221654 h 393864"/>
                <a:gd name="connsiteX7" fmla="*/ 159919 w 688716"/>
                <a:gd name="connsiteY7" fmla="*/ 167473 h 393864"/>
                <a:gd name="connsiteX8" fmla="*/ 1259 w 688716"/>
                <a:gd name="connsiteY8" fmla="*/ 352532 h 393864"/>
                <a:gd name="connsiteX9" fmla="*/ 230380 w 688716"/>
                <a:gd name="connsiteY9" fmla="*/ 246803 h 393864"/>
                <a:gd name="connsiteX10" fmla="*/ 362660 w 688716"/>
                <a:gd name="connsiteY10" fmla="*/ 264427 h 393864"/>
                <a:gd name="connsiteX11" fmla="*/ 688717 w 688716"/>
                <a:gd name="connsiteY11" fmla="*/ 17625 h 393864"/>
                <a:gd name="connsiteX12" fmla="*/ 481276 w 688716"/>
                <a:gd name="connsiteY12" fmla="*/ 39115 h 393864"/>
                <a:gd name="connsiteX13" fmla="*/ 450783 w 688716"/>
                <a:gd name="connsiteY13" fmla="*/ 8793 h 393864"/>
                <a:gd name="connsiteX14" fmla="*/ 406721 w 688716"/>
                <a:gd name="connsiteY14" fmla="*/ 0 h 393864"/>
                <a:gd name="connsiteX15" fmla="*/ 380190 w 688716"/>
                <a:gd name="connsiteY15" fmla="*/ 8869 h 39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8716" h="393864">
                  <a:moveTo>
                    <a:pt x="397492" y="371616"/>
                  </a:moveTo>
                  <a:lnTo>
                    <a:pt x="394498" y="393865"/>
                  </a:lnTo>
                  <a:cubicBezTo>
                    <a:pt x="400373" y="386474"/>
                    <a:pt x="400941" y="379083"/>
                    <a:pt x="397530" y="371692"/>
                  </a:cubicBezTo>
                  <a:close/>
                  <a:moveTo>
                    <a:pt x="380247" y="8793"/>
                  </a:moveTo>
                  <a:lnTo>
                    <a:pt x="161871" y="61364"/>
                  </a:lnTo>
                  <a:lnTo>
                    <a:pt x="390272" y="31611"/>
                  </a:lnTo>
                  <a:lnTo>
                    <a:pt x="359931" y="221654"/>
                  </a:lnTo>
                  <a:lnTo>
                    <a:pt x="159919" y="167473"/>
                  </a:lnTo>
                  <a:cubicBezTo>
                    <a:pt x="276867" y="207953"/>
                    <a:pt x="-21635" y="304964"/>
                    <a:pt x="1259" y="352532"/>
                  </a:cubicBezTo>
                  <a:lnTo>
                    <a:pt x="230380" y="246803"/>
                  </a:lnTo>
                  <a:lnTo>
                    <a:pt x="362660" y="264427"/>
                  </a:lnTo>
                  <a:lnTo>
                    <a:pt x="688717" y="17625"/>
                  </a:lnTo>
                  <a:lnTo>
                    <a:pt x="481276" y="39115"/>
                  </a:lnTo>
                  <a:cubicBezTo>
                    <a:pt x="481276" y="39115"/>
                    <a:pt x="479665" y="37486"/>
                    <a:pt x="450783" y="8793"/>
                  </a:cubicBezTo>
                  <a:cubicBezTo>
                    <a:pt x="431263" y="2975"/>
                    <a:pt x="406721" y="0"/>
                    <a:pt x="406721" y="0"/>
                  </a:cubicBezTo>
                  <a:lnTo>
                    <a:pt x="380190" y="8869"/>
                  </a:ln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E6880C6-5353-D547-9614-8D3262FEC683}"/>
                </a:ext>
              </a:extLst>
            </p:cNvPr>
            <p:cNvSpPr/>
            <p:nvPr/>
          </p:nvSpPr>
          <p:spPr>
            <a:xfrm>
              <a:off x="3353385" y="3088512"/>
              <a:ext cx="369415" cy="147543"/>
            </a:xfrm>
            <a:custGeom>
              <a:avLst/>
              <a:gdLst>
                <a:gd name="connsiteX0" fmla="*/ 349708 w 369415"/>
                <a:gd name="connsiteY0" fmla="*/ 144387 h 147543"/>
                <a:gd name="connsiteX1" fmla="*/ 350504 w 369415"/>
                <a:gd name="connsiteY1" fmla="*/ 146755 h 147543"/>
                <a:gd name="connsiteX2" fmla="*/ 367807 w 369415"/>
                <a:gd name="connsiteY2" fmla="*/ 141336 h 147543"/>
                <a:gd name="connsiteX3" fmla="*/ 367769 w 369415"/>
                <a:gd name="connsiteY3" fmla="*/ 141373 h 147543"/>
                <a:gd name="connsiteX4" fmla="*/ 354693 w 369415"/>
                <a:gd name="connsiteY4" fmla="*/ 121778 h 147543"/>
                <a:gd name="connsiteX5" fmla="*/ 187258 w 369415"/>
                <a:gd name="connsiteY5" fmla="*/ 7824 h 147543"/>
                <a:gd name="connsiteX6" fmla="*/ 163398 w 369415"/>
                <a:gd name="connsiteY6" fmla="*/ 16 h 147543"/>
                <a:gd name="connsiteX7" fmla="*/ 133550 w 369415"/>
                <a:gd name="connsiteY7" fmla="*/ 24956 h 147543"/>
                <a:gd name="connsiteX8" fmla="*/ 108307 w 369415"/>
                <a:gd name="connsiteY8" fmla="*/ 56168 h 147543"/>
                <a:gd name="connsiteX9" fmla="*/ 75066 w 369415"/>
                <a:gd name="connsiteY9" fmla="*/ 38923 h 147543"/>
                <a:gd name="connsiteX10" fmla="*/ 59507 w 369415"/>
                <a:gd name="connsiteY10" fmla="*/ 57078 h 147543"/>
                <a:gd name="connsiteX11" fmla="*/ 0 w 369415"/>
                <a:gd name="connsiteY11" fmla="*/ 62403 h 147543"/>
                <a:gd name="connsiteX12" fmla="*/ 56380 w 369415"/>
                <a:gd name="connsiteY12" fmla="*/ 110369 h 147543"/>
                <a:gd name="connsiteX13" fmla="*/ 96140 w 369415"/>
                <a:gd name="connsiteY13" fmla="*/ 112662 h 147543"/>
                <a:gd name="connsiteX14" fmla="*/ 332463 w 369415"/>
                <a:gd name="connsiteY14" fmla="*/ 142946 h 147543"/>
                <a:gd name="connsiteX15" fmla="*/ 349519 w 369415"/>
                <a:gd name="connsiteY15" fmla="*/ 144273 h 14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9415" h="147543">
                  <a:moveTo>
                    <a:pt x="349708" y="144387"/>
                  </a:moveTo>
                  <a:cubicBezTo>
                    <a:pt x="357232" y="144595"/>
                    <a:pt x="347719" y="149390"/>
                    <a:pt x="350504" y="146755"/>
                  </a:cubicBezTo>
                  <a:lnTo>
                    <a:pt x="367807" y="141336"/>
                  </a:lnTo>
                  <a:lnTo>
                    <a:pt x="367769" y="141373"/>
                  </a:lnTo>
                  <a:cubicBezTo>
                    <a:pt x="375274" y="134248"/>
                    <a:pt x="354693" y="121778"/>
                    <a:pt x="354693" y="121778"/>
                  </a:cubicBezTo>
                  <a:cubicBezTo>
                    <a:pt x="354693" y="121778"/>
                    <a:pt x="194478" y="13566"/>
                    <a:pt x="187258" y="7824"/>
                  </a:cubicBezTo>
                  <a:cubicBezTo>
                    <a:pt x="180511" y="2479"/>
                    <a:pt x="172248" y="262"/>
                    <a:pt x="163398" y="16"/>
                  </a:cubicBezTo>
                  <a:cubicBezTo>
                    <a:pt x="137397" y="-629"/>
                    <a:pt x="144238" y="18758"/>
                    <a:pt x="133550" y="24956"/>
                  </a:cubicBezTo>
                  <a:cubicBezTo>
                    <a:pt x="132337" y="25676"/>
                    <a:pt x="105028" y="54596"/>
                    <a:pt x="108307" y="56168"/>
                  </a:cubicBezTo>
                  <a:lnTo>
                    <a:pt x="75066" y="38923"/>
                  </a:lnTo>
                  <a:cubicBezTo>
                    <a:pt x="70954" y="38828"/>
                    <a:pt x="60019" y="56168"/>
                    <a:pt x="59507" y="57078"/>
                  </a:cubicBezTo>
                  <a:cubicBezTo>
                    <a:pt x="58484" y="58916"/>
                    <a:pt x="1308" y="59409"/>
                    <a:pt x="0" y="62403"/>
                  </a:cubicBezTo>
                  <a:cubicBezTo>
                    <a:pt x="6481" y="74058"/>
                    <a:pt x="56380" y="110369"/>
                    <a:pt x="56380" y="110369"/>
                  </a:cubicBezTo>
                  <a:cubicBezTo>
                    <a:pt x="56380" y="110369"/>
                    <a:pt x="78894" y="96193"/>
                    <a:pt x="96140" y="112662"/>
                  </a:cubicBezTo>
                  <a:cubicBezTo>
                    <a:pt x="153297" y="119693"/>
                    <a:pt x="332463" y="142946"/>
                    <a:pt x="332463" y="142946"/>
                  </a:cubicBezTo>
                  <a:cubicBezTo>
                    <a:pt x="332463" y="142946"/>
                    <a:pt x="340801" y="144084"/>
                    <a:pt x="349519" y="144273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05385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6049A94-28F9-F9C9-3EAD-C0A7AD28E74E}"/>
                </a:ext>
              </a:extLst>
            </p:cNvPr>
            <p:cNvSpPr/>
            <p:nvPr/>
          </p:nvSpPr>
          <p:spPr>
            <a:xfrm>
              <a:off x="3455059" y="3206272"/>
              <a:ext cx="264668" cy="85091"/>
            </a:xfrm>
            <a:custGeom>
              <a:avLst/>
              <a:gdLst>
                <a:gd name="connsiteX0" fmla="*/ 162754 w 264668"/>
                <a:gd name="connsiteY0" fmla="*/ 84997 h 85091"/>
                <a:gd name="connsiteX1" fmla="*/ 245912 w 264668"/>
                <a:gd name="connsiteY1" fmla="*/ 55262 h 85091"/>
                <a:gd name="connsiteX2" fmla="*/ 264105 w 264668"/>
                <a:gd name="connsiteY2" fmla="*/ 40613 h 85091"/>
                <a:gd name="connsiteX3" fmla="*/ 264105 w 264668"/>
                <a:gd name="connsiteY3" fmla="*/ 40594 h 85091"/>
                <a:gd name="connsiteX4" fmla="*/ 229727 w 264668"/>
                <a:gd name="connsiteY4" fmla="*/ 29109 h 85091"/>
                <a:gd name="connsiteX5" fmla="*/ 0 w 264668"/>
                <a:gd name="connsiteY5" fmla="*/ 0 h 85091"/>
                <a:gd name="connsiteX6" fmla="*/ 162602 w 264668"/>
                <a:gd name="connsiteY6" fmla="*/ 85091 h 85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668" h="85091">
                  <a:moveTo>
                    <a:pt x="162754" y="84997"/>
                  </a:moveTo>
                  <a:cubicBezTo>
                    <a:pt x="206020" y="69495"/>
                    <a:pt x="245912" y="55262"/>
                    <a:pt x="245912" y="55262"/>
                  </a:cubicBezTo>
                  <a:cubicBezTo>
                    <a:pt x="245912" y="55262"/>
                    <a:pt x="268483" y="47625"/>
                    <a:pt x="264105" y="40613"/>
                  </a:cubicBezTo>
                  <a:lnTo>
                    <a:pt x="264105" y="40594"/>
                  </a:lnTo>
                  <a:cubicBezTo>
                    <a:pt x="258647" y="31763"/>
                    <a:pt x="229727" y="29109"/>
                    <a:pt x="229727" y="29109"/>
                  </a:cubicBezTo>
                  <a:cubicBezTo>
                    <a:pt x="229727" y="29109"/>
                    <a:pt x="62388" y="8149"/>
                    <a:pt x="0" y="0"/>
                  </a:cubicBezTo>
                  <a:cubicBezTo>
                    <a:pt x="32786" y="30512"/>
                    <a:pt x="89829" y="72394"/>
                    <a:pt x="162602" y="85091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2151459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10EF6AC-64C3-EBC5-39F9-7030BA073462}"/>
                </a:ext>
              </a:extLst>
            </p:cNvPr>
            <p:cNvSpPr/>
            <p:nvPr/>
          </p:nvSpPr>
          <p:spPr>
            <a:xfrm>
              <a:off x="3629278" y="3259986"/>
              <a:ext cx="121583" cy="34964"/>
            </a:xfrm>
            <a:custGeom>
              <a:avLst/>
              <a:gdLst>
                <a:gd name="connsiteX0" fmla="*/ 25679 w 121583"/>
                <a:gd name="connsiteY0" fmla="*/ 34883 h 34964"/>
                <a:gd name="connsiteX1" fmla="*/ 70290 w 121583"/>
                <a:gd name="connsiteY1" fmla="*/ 31945 h 34964"/>
                <a:gd name="connsiteX2" fmla="*/ 120815 w 121583"/>
                <a:gd name="connsiteY2" fmla="*/ 25293 h 34964"/>
                <a:gd name="connsiteX3" fmla="*/ 121364 w 121583"/>
                <a:gd name="connsiteY3" fmla="*/ 20935 h 34964"/>
                <a:gd name="connsiteX4" fmla="*/ 111851 w 121583"/>
                <a:gd name="connsiteY4" fmla="*/ 1756 h 34964"/>
                <a:gd name="connsiteX5" fmla="*/ 111813 w 121583"/>
                <a:gd name="connsiteY5" fmla="*/ 1756 h 34964"/>
                <a:gd name="connsiteX6" fmla="*/ 101674 w 121583"/>
                <a:gd name="connsiteY6" fmla="*/ 12 h 34964"/>
                <a:gd name="connsiteX7" fmla="*/ 76279 w 121583"/>
                <a:gd name="connsiteY7" fmla="*/ 5129 h 34964"/>
                <a:gd name="connsiteX8" fmla="*/ 0 w 121583"/>
                <a:gd name="connsiteY8" fmla="*/ 32931 h 34964"/>
                <a:gd name="connsiteX9" fmla="*/ 25584 w 121583"/>
                <a:gd name="connsiteY9" fmla="*/ 34636 h 3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583" h="34964">
                  <a:moveTo>
                    <a:pt x="25679" y="34883"/>
                  </a:moveTo>
                  <a:cubicBezTo>
                    <a:pt x="40063" y="35262"/>
                    <a:pt x="54940" y="34333"/>
                    <a:pt x="70290" y="31945"/>
                  </a:cubicBezTo>
                  <a:lnTo>
                    <a:pt x="120815" y="25293"/>
                  </a:lnTo>
                  <a:cubicBezTo>
                    <a:pt x="121175" y="22507"/>
                    <a:pt x="121364" y="20935"/>
                    <a:pt x="121364" y="20935"/>
                  </a:cubicBezTo>
                  <a:cubicBezTo>
                    <a:pt x="121364" y="20935"/>
                    <a:pt x="123885" y="5963"/>
                    <a:pt x="111851" y="1756"/>
                  </a:cubicBezTo>
                  <a:lnTo>
                    <a:pt x="111813" y="1756"/>
                  </a:lnTo>
                  <a:cubicBezTo>
                    <a:pt x="108572" y="619"/>
                    <a:pt x="105104" y="88"/>
                    <a:pt x="101674" y="12"/>
                  </a:cubicBezTo>
                  <a:cubicBezTo>
                    <a:pt x="88844" y="-291"/>
                    <a:pt x="76279" y="5129"/>
                    <a:pt x="76279" y="5129"/>
                  </a:cubicBezTo>
                  <a:cubicBezTo>
                    <a:pt x="76279" y="5129"/>
                    <a:pt x="40461" y="18187"/>
                    <a:pt x="0" y="32931"/>
                  </a:cubicBezTo>
                  <a:cubicBezTo>
                    <a:pt x="8149" y="33878"/>
                    <a:pt x="16867" y="34447"/>
                    <a:pt x="25584" y="34636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639866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AAAEBB1-9AF4-59F5-9C63-8217E06C69AC}"/>
                </a:ext>
              </a:extLst>
            </p:cNvPr>
            <p:cNvSpPr/>
            <p:nvPr/>
          </p:nvSpPr>
          <p:spPr>
            <a:xfrm>
              <a:off x="2711296" y="5318413"/>
              <a:ext cx="75956" cy="75956"/>
            </a:xfrm>
            <a:custGeom>
              <a:avLst/>
              <a:gdLst>
                <a:gd name="connsiteX0" fmla="*/ 75957 w 75956"/>
                <a:gd name="connsiteY0" fmla="*/ 37978 h 75956"/>
                <a:gd name="connsiteX1" fmla="*/ 37978 w 75956"/>
                <a:gd name="connsiteY1" fmla="*/ 75957 h 75956"/>
                <a:gd name="connsiteX2" fmla="*/ 0 w 75956"/>
                <a:gd name="connsiteY2" fmla="*/ 37978 h 75956"/>
                <a:gd name="connsiteX3" fmla="*/ 37978 w 75956"/>
                <a:gd name="connsiteY3" fmla="*/ 0 h 75956"/>
                <a:gd name="connsiteX4" fmla="*/ 75957 w 75956"/>
                <a:gd name="connsiteY4" fmla="*/ 37978 h 75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56" h="75956">
                  <a:moveTo>
                    <a:pt x="75957" y="37978"/>
                  </a:moveTo>
                  <a:cubicBezTo>
                    <a:pt x="75957" y="58953"/>
                    <a:pt x="58953" y="75957"/>
                    <a:pt x="37978" y="75957"/>
                  </a:cubicBezTo>
                  <a:cubicBezTo>
                    <a:pt x="17003" y="75957"/>
                    <a:pt x="0" y="58953"/>
                    <a:pt x="0" y="37978"/>
                  </a:cubicBezTo>
                  <a:cubicBezTo>
                    <a:pt x="0" y="17003"/>
                    <a:pt x="17003" y="0"/>
                    <a:pt x="37978" y="0"/>
                  </a:cubicBezTo>
                  <a:cubicBezTo>
                    <a:pt x="58953" y="0"/>
                    <a:pt x="75957" y="17003"/>
                    <a:pt x="75957" y="37978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5FED05D-8DC8-754C-A868-2C62EDF4CD1D}"/>
                </a:ext>
              </a:extLst>
            </p:cNvPr>
            <p:cNvSpPr/>
            <p:nvPr/>
          </p:nvSpPr>
          <p:spPr>
            <a:xfrm>
              <a:off x="2169895" y="3798557"/>
              <a:ext cx="101275" cy="101275"/>
            </a:xfrm>
            <a:custGeom>
              <a:avLst/>
              <a:gdLst>
                <a:gd name="connsiteX0" fmla="*/ 101276 w 101275"/>
                <a:gd name="connsiteY0" fmla="*/ 50638 h 101275"/>
                <a:gd name="connsiteX1" fmla="*/ 50638 w 101275"/>
                <a:gd name="connsiteY1" fmla="*/ 101276 h 101275"/>
                <a:gd name="connsiteX2" fmla="*/ 0 w 101275"/>
                <a:gd name="connsiteY2" fmla="*/ 50638 h 101275"/>
                <a:gd name="connsiteX3" fmla="*/ 50638 w 101275"/>
                <a:gd name="connsiteY3" fmla="*/ 0 h 101275"/>
                <a:gd name="connsiteX4" fmla="*/ 101276 w 101275"/>
                <a:gd name="connsiteY4" fmla="*/ 50638 h 10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75" h="101275">
                  <a:moveTo>
                    <a:pt x="101276" y="50638"/>
                  </a:moveTo>
                  <a:cubicBezTo>
                    <a:pt x="101276" y="78604"/>
                    <a:pt x="78605" y="101276"/>
                    <a:pt x="50638" y="101276"/>
                  </a:cubicBezTo>
                  <a:cubicBezTo>
                    <a:pt x="22671" y="101276"/>
                    <a:pt x="0" y="78604"/>
                    <a:pt x="0" y="50638"/>
                  </a:cubicBezTo>
                  <a:cubicBezTo>
                    <a:pt x="0" y="22671"/>
                    <a:pt x="22671" y="0"/>
                    <a:pt x="50638" y="0"/>
                  </a:cubicBezTo>
                  <a:cubicBezTo>
                    <a:pt x="78605" y="0"/>
                    <a:pt x="101276" y="22671"/>
                    <a:pt x="101276" y="50638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8BB554C-C124-60B6-AD9F-95F1B89CF907}"/>
                </a:ext>
              </a:extLst>
            </p:cNvPr>
            <p:cNvSpPr/>
            <p:nvPr/>
          </p:nvSpPr>
          <p:spPr>
            <a:xfrm>
              <a:off x="2583545" y="4360216"/>
              <a:ext cx="79784" cy="79784"/>
            </a:xfrm>
            <a:custGeom>
              <a:avLst/>
              <a:gdLst>
                <a:gd name="connsiteX0" fmla="*/ 79785 w 79784"/>
                <a:gd name="connsiteY0" fmla="*/ 39893 h 79784"/>
                <a:gd name="connsiteX1" fmla="*/ 39892 w 79784"/>
                <a:gd name="connsiteY1" fmla="*/ 79785 h 79784"/>
                <a:gd name="connsiteX2" fmla="*/ 0 w 79784"/>
                <a:gd name="connsiteY2" fmla="*/ 39893 h 79784"/>
                <a:gd name="connsiteX3" fmla="*/ 39892 w 79784"/>
                <a:gd name="connsiteY3" fmla="*/ 0 h 79784"/>
                <a:gd name="connsiteX4" fmla="*/ 79785 w 79784"/>
                <a:gd name="connsiteY4" fmla="*/ 39893 h 7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84" h="79784">
                  <a:moveTo>
                    <a:pt x="79785" y="39893"/>
                  </a:moveTo>
                  <a:cubicBezTo>
                    <a:pt x="79785" y="61924"/>
                    <a:pt x="61924" y="79785"/>
                    <a:pt x="39892" y="79785"/>
                  </a:cubicBezTo>
                  <a:cubicBezTo>
                    <a:pt x="17861" y="79785"/>
                    <a:pt x="0" y="61924"/>
                    <a:pt x="0" y="39893"/>
                  </a:cubicBezTo>
                  <a:cubicBezTo>
                    <a:pt x="0" y="17861"/>
                    <a:pt x="17861" y="0"/>
                    <a:pt x="39892" y="0"/>
                  </a:cubicBezTo>
                  <a:cubicBezTo>
                    <a:pt x="61924" y="0"/>
                    <a:pt x="79785" y="17861"/>
                    <a:pt x="79785" y="39893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F83EFC9-7219-D2C4-7E00-EDB6EC110CA8}"/>
                </a:ext>
              </a:extLst>
            </p:cNvPr>
            <p:cNvSpPr/>
            <p:nvPr/>
          </p:nvSpPr>
          <p:spPr>
            <a:xfrm>
              <a:off x="1932983" y="2565623"/>
              <a:ext cx="838297" cy="1207065"/>
            </a:xfrm>
            <a:custGeom>
              <a:avLst/>
              <a:gdLst>
                <a:gd name="connsiteX0" fmla="*/ 717365 w 838297"/>
                <a:gd name="connsiteY0" fmla="*/ 1196585 h 1207065"/>
                <a:gd name="connsiteX1" fmla="*/ 109730 w 838297"/>
                <a:gd name="connsiteY1" fmla="*/ 768475 h 1207065"/>
                <a:gd name="connsiteX2" fmla="*/ 137323 w 838297"/>
                <a:gd name="connsiteY2" fmla="*/ 98812 h 1207065"/>
                <a:gd name="connsiteX3" fmla="*/ 174108 w 838297"/>
                <a:gd name="connsiteY3" fmla="*/ 0 h 1207065"/>
                <a:gd name="connsiteX4" fmla="*/ 772533 w 838297"/>
                <a:gd name="connsiteY4" fmla="*/ 911159 h 1207065"/>
                <a:gd name="connsiteX5" fmla="*/ 717195 w 838297"/>
                <a:gd name="connsiteY5" fmla="*/ 1196755 h 120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8297" h="1207065">
                  <a:moveTo>
                    <a:pt x="717365" y="1196585"/>
                  </a:moveTo>
                  <a:cubicBezTo>
                    <a:pt x="616052" y="1218530"/>
                    <a:pt x="339856" y="1251468"/>
                    <a:pt x="109730" y="768475"/>
                  </a:cubicBezTo>
                  <a:cubicBezTo>
                    <a:pt x="-120433" y="285406"/>
                    <a:pt x="72889" y="98812"/>
                    <a:pt x="137323" y="98812"/>
                  </a:cubicBezTo>
                  <a:cubicBezTo>
                    <a:pt x="201739" y="98812"/>
                    <a:pt x="174108" y="0"/>
                    <a:pt x="174108" y="0"/>
                  </a:cubicBezTo>
                  <a:cubicBezTo>
                    <a:pt x="293842" y="450131"/>
                    <a:pt x="643645" y="735538"/>
                    <a:pt x="772533" y="911159"/>
                  </a:cubicBezTo>
                  <a:cubicBezTo>
                    <a:pt x="901212" y="1087027"/>
                    <a:pt x="818395" y="1174772"/>
                    <a:pt x="717195" y="1196755"/>
                  </a:cubicBezTo>
                  <a:close/>
                </a:path>
              </a:pathLst>
            </a:custGeom>
            <a:solidFill>
              <a:srgbClr val="F3F7E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F670891-1F90-A604-AC52-E9A50348A105}"/>
                </a:ext>
              </a:extLst>
            </p:cNvPr>
            <p:cNvSpPr/>
            <p:nvPr/>
          </p:nvSpPr>
          <p:spPr>
            <a:xfrm>
              <a:off x="1998988" y="2777499"/>
              <a:ext cx="740734" cy="872647"/>
            </a:xfrm>
            <a:custGeom>
              <a:avLst/>
              <a:gdLst>
                <a:gd name="connsiteX0" fmla="*/ 137781 w 740734"/>
                <a:gd name="connsiteY0" fmla="*/ 0 h 872647"/>
                <a:gd name="connsiteX1" fmla="*/ 108615 w 740734"/>
                <a:gd name="connsiteY1" fmla="*/ 71465 h 872647"/>
                <a:gd name="connsiteX2" fmla="*/ 86783 w 740734"/>
                <a:gd name="connsiteY2" fmla="*/ 555519 h 872647"/>
                <a:gd name="connsiteX3" fmla="*/ 567312 w 740734"/>
                <a:gd name="connsiteY3" fmla="*/ 865051 h 872647"/>
                <a:gd name="connsiteX4" fmla="*/ 740640 w 740734"/>
                <a:gd name="connsiteY4" fmla="*/ 831564 h 872647"/>
                <a:gd name="connsiteX5" fmla="*/ 554311 w 740734"/>
                <a:gd name="connsiteY5" fmla="*/ 649972 h 872647"/>
                <a:gd name="connsiteX6" fmla="*/ 137572 w 740734"/>
                <a:gd name="connsiteY6" fmla="*/ 133 h 87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734" h="872647">
                  <a:moveTo>
                    <a:pt x="137781" y="0"/>
                  </a:moveTo>
                  <a:cubicBezTo>
                    <a:pt x="137781" y="0"/>
                    <a:pt x="159575" y="71465"/>
                    <a:pt x="108615" y="71465"/>
                  </a:cubicBezTo>
                  <a:cubicBezTo>
                    <a:pt x="57673" y="71465"/>
                    <a:pt x="-95264" y="206361"/>
                    <a:pt x="86783" y="555519"/>
                  </a:cubicBezTo>
                  <a:cubicBezTo>
                    <a:pt x="268791" y="904716"/>
                    <a:pt x="487261" y="880970"/>
                    <a:pt x="567312" y="865051"/>
                  </a:cubicBezTo>
                  <a:cubicBezTo>
                    <a:pt x="614254" y="855746"/>
                    <a:pt x="734424" y="876668"/>
                    <a:pt x="740640" y="831564"/>
                  </a:cubicBezTo>
                  <a:cubicBezTo>
                    <a:pt x="745018" y="799536"/>
                    <a:pt x="596534" y="702543"/>
                    <a:pt x="554311" y="649972"/>
                  </a:cubicBezTo>
                  <a:cubicBezTo>
                    <a:pt x="452163" y="523188"/>
                    <a:pt x="232139" y="325526"/>
                    <a:pt x="137572" y="133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88350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2137584-B5B4-214C-76D2-9B706CC9143D}"/>
                </a:ext>
              </a:extLst>
            </p:cNvPr>
            <p:cNvSpPr/>
            <p:nvPr/>
          </p:nvSpPr>
          <p:spPr>
            <a:xfrm>
              <a:off x="1885955" y="2583608"/>
              <a:ext cx="1001228" cy="1240736"/>
            </a:xfrm>
            <a:custGeom>
              <a:avLst/>
              <a:gdLst>
                <a:gd name="connsiteX0" fmla="*/ 945947 w 1001228"/>
                <a:gd name="connsiteY0" fmla="*/ 1134823 h 1240736"/>
                <a:gd name="connsiteX1" fmla="*/ 851759 w 1001228"/>
                <a:gd name="connsiteY1" fmla="*/ 1134823 h 1240736"/>
                <a:gd name="connsiteX2" fmla="*/ 151717 w 1001228"/>
                <a:gd name="connsiteY2" fmla="*/ 759663 h 1240736"/>
                <a:gd name="connsiteX3" fmla="*/ 139607 w 1001228"/>
                <a:gd name="connsiteY3" fmla="*/ 33847 h 1240736"/>
                <a:gd name="connsiteX4" fmla="*/ 159582 w 1001228"/>
                <a:gd name="connsiteY4" fmla="*/ 0 h 1240736"/>
                <a:gd name="connsiteX5" fmla="*/ 36474 w 1001228"/>
                <a:gd name="connsiteY5" fmla="*/ 232760 h 1240736"/>
                <a:gd name="connsiteX6" fmla="*/ 115634 w 1001228"/>
                <a:gd name="connsiteY6" fmla="*/ 1036750 h 1240736"/>
                <a:gd name="connsiteX7" fmla="*/ 665790 w 1001228"/>
                <a:gd name="connsiteY7" fmla="*/ 1233085 h 1240736"/>
                <a:gd name="connsiteX8" fmla="*/ 812416 w 1001228"/>
                <a:gd name="connsiteY8" fmla="*/ 1209870 h 1240736"/>
                <a:gd name="connsiteX9" fmla="*/ 1001228 w 1001228"/>
                <a:gd name="connsiteY9" fmla="*/ 1134804 h 1240736"/>
                <a:gd name="connsiteX10" fmla="*/ 946080 w 1001228"/>
                <a:gd name="connsiteY10" fmla="*/ 1134804 h 124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1228" h="1240736">
                  <a:moveTo>
                    <a:pt x="945947" y="1134823"/>
                  </a:moveTo>
                  <a:lnTo>
                    <a:pt x="851759" y="1134823"/>
                  </a:lnTo>
                  <a:cubicBezTo>
                    <a:pt x="796744" y="1134823"/>
                    <a:pt x="411293" y="1275517"/>
                    <a:pt x="151717" y="759663"/>
                  </a:cubicBezTo>
                  <a:cubicBezTo>
                    <a:pt x="-26804" y="409992"/>
                    <a:pt x="89254" y="128092"/>
                    <a:pt x="139607" y="33847"/>
                  </a:cubicBezTo>
                  <a:cubicBezTo>
                    <a:pt x="151320" y="11901"/>
                    <a:pt x="159506" y="114"/>
                    <a:pt x="159582" y="0"/>
                  </a:cubicBezTo>
                  <a:cubicBezTo>
                    <a:pt x="104566" y="79330"/>
                    <a:pt x="61016" y="124946"/>
                    <a:pt x="36474" y="232760"/>
                  </a:cubicBezTo>
                  <a:cubicBezTo>
                    <a:pt x="-19470" y="478975"/>
                    <a:pt x="-23848" y="828551"/>
                    <a:pt x="115634" y="1036750"/>
                  </a:cubicBezTo>
                  <a:cubicBezTo>
                    <a:pt x="247744" y="1234014"/>
                    <a:pt x="469701" y="1256869"/>
                    <a:pt x="665790" y="1233085"/>
                  </a:cubicBezTo>
                  <a:cubicBezTo>
                    <a:pt x="707578" y="1228006"/>
                    <a:pt x="773225" y="1230299"/>
                    <a:pt x="812416" y="1209870"/>
                  </a:cubicBezTo>
                  <a:cubicBezTo>
                    <a:pt x="812416" y="1209870"/>
                    <a:pt x="938291" y="1144203"/>
                    <a:pt x="1001228" y="1134804"/>
                  </a:cubicBezTo>
                  <a:lnTo>
                    <a:pt x="946080" y="1134804"/>
                  </a:lnTo>
                  <a:close/>
                </a:path>
              </a:pathLst>
            </a:custGeom>
            <a:solidFill>
              <a:srgbClr val="095731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DFA01FC-586D-7D37-0C1D-C5E2457F7FC3}"/>
                </a:ext>
              </a:extLst>
            </p:cNvPr>
            <p:cNvSpPr/>
            <p:nvPr/>
          </p:nvSpPr>
          <p:spPr>
            <a:xfrm>
              <a:off x="1879732" y="2580083"/>
              <a:ext cx="1008360" cy="1250501"/>
            </a:xfrm>
            <a:custGeom>
              <a:avLst/>
              <a:gdLst>
                <a:gd name="connsiteX0" fmla="*/ 952170 w 1008360"/>
                <a:gd name="connsiteY0" fmla="*/ 1138348 h 1250501"/>
                <a:gd name="connsiteX1" fmla="*/ 952170 w 1008360"/>
                <a:gd name="connsiteY1" fmla="*/ 1132112 h 1250501"/>
                <a:gd name="connsiteX2" fmla="*/ 857982 w 1008360"/>
                <a:gd name="connsiteY2" fmla="*/ 1132112 h 1250501"/>
                <a:gd name="connsiteX3" fmla="*/ 834994 w 1008360"/>
                <a:gd name="connsiteY3" fmla="*/ 1134974 h 1250501"/>
                <a:gd name="connsiteX4" fmla="*/ 696233 w 1008360"/>
                <a:gd name="connsiteY4" fmla="*/ 1149661 h 1250501"/>
                <a:gd name="connsiteX5" fmla="*/ 437093 w 1008360"/>
                <a:gd name="connsiteY5" fmla="*/ 1079371 h 1250501"/>
                <a:gd name="connsiteX6" fmla="*/ 163455 w 1008360"/>
                <a:gd name="connsiteY6" fmla="*/ 760402 h 1250501"/>
                <a:gd name="connsiteX7" fmla="*/ 163455 w 1008360"/>
                <a:gd name="connsiteY7" fmla="*/ 760364 h 1250501"/>
                <a:gd name="connsiteX8" fmla="*/ 68262 w 1008360"/>
                <a:gd name="connsiteY8" fmla="*/ 382380 h 1250501"/>
                <a:gd name="connsiteX9" fmla="*/ 151307 w 1008360"/>
                <a:gd name="connsiteY9" fmla="*/ 40309 h 1250501"/>
                <a:gd name="connsiteX10" fmla="*/ 170960 w 1008360"/>
                <a:gd name="connsiteY10" fmla="*/ 7088 h 1250501"/>
                <a:gd name="connsiteX11" fmla="*/ 160745 w 1008360"/>
                <a:gd name="connsiteY11" fmla="*/ 0 h 1250501"/>
                <a:gd name="connsiteX12" fmla="*/ 87479 w 1008360"/>
                <a:gd name="connsiteY12" fmla="*/ 106032 h 1250501"/>
                <a:gd name="connsiteX13" fmla="*/ 36633 w 1008360"/>
                <a:gd name="connsiteY13" fmla="*/ 234901 h 1250501"/>
                <a:gd name="connsiteX14" fmla="*/ 0 w 1008360"/>
                <a:gd name="connsiteY14" fmla="*/ 565298 h 1250501"/>
                <a:gd name="connsiteX15" fmla="*/ 116664 w 1008360"/>
                <a:gd name="connsiteY15" fmla="*/ 1043743 h 1250501"/>
                <a:gd name="connsiteX16" fmla="*/ 313625 w 1008360"/>
                <a:gd name="connsiteY16" fmla="*/ 1207197 h 1250501"/>
                <a:gd name="connsiteX17" fmla="*/ 552051 w 1008360"/>
                <a:gd name="connsiteY17" fmla="*/ 1250501 h 1250501"/>
                <a:gd name="connsiteX18" fmla="*/ 672771 w 1008360"/>
                <a:gd name="connsiteY18" fmla="*/ 1242769 h 1250501"/>
                <a:gd name="connsiteX19" fmla="*/ 746909 w 1008360"/>
                <a:gd name="connsiteY19" fmla="*/ 1236970 h 1250501"/>
                <a:gd name="connsiteX20" fmla="*/ 821539 w 1008360"/>
                <a:gd name="connsiteY20" fmla="*/ 1218909 h 1250501"/>
                <a:gd name="connsiteX21" fmla="*/ 842063 w 1008360"/>
                <a:gd name="connsiteY21" fmla="*/ 1208581 h 1250501"/>
                <a:gd name="connsiteX22" fmla="*/ 922435 w 1008360"/>
                <a:gd name="connsiteY22" fmla="*/ 1171986 h 1250501"/>
                <a:gd name="connsiteX23" fmla="*/ 1008360 w 1008360"/>
                <a:gd name="connsiteY23" fmla="*/ 1144488 h 1250501"/>
                <a:gd name="connsiteX24" fmla="*/ 1007451 w 1008360"/>
                <a:gd name="connsiteY24" fmla="*/ 1132112 h 1250501"/>
                <a:gd name="connsiteX25" fmla="*/ 952170 w 1008360"/>
                <a:gd name="connsiteY25" fmla="*/ 1132112 h 1250501"/>
                <a:gd name="connsiteX26" fmla="*/ 952170 w 1008360"/>
                <a:gd name="connsiteY26" fmla="*/ 1144563 h 1250501"/>
                <a:gd name="connsiteX27" fmla="*/ 1007451 w 1008360"/>
                <a:gd name="connsiteY27" fmla="*/ 1144563 h 1250501"/>
                <a:gd name="connsiteX28" fmla="*/ 1007451 w 1008360"/>
                <a:gd name="connsiteY28" fmla="*/ 1138366 h 1250501"/>
                <a:gd name="connsiteX29" fmla="*/ 1006522 w 1008360"/>
                <a:gd name="connsiteY29" fmla="*/ 1132188 h 1250501"/>
                <a:gd name="connsiteX30" fmla="*/ 886902 w 1008360"/>
                <a:gd name="connsiteY30" fmla="*/ 1173767 h 1250501"/>
                <a:gd name="connsiteX31" fmla="*/ 815777 w 1008360"/>
                <a:gd name="connsiteY31" fmla="*/ 1207899 h 1250501"/>
                <a:gd name="connsiteX32" fmla="*/ 745658 w 1008360"/>
                <a:gd name="connsiteY32" fmla="*/ 1224595 h 1250501"/>
                <a:gd name="connsiteX33" fmla="*/ 671274 w 1008360"/>
                <a:gd name="connsiteY33" fmla="*/ 1230451 h 1250501"/>
                <a:gd name="connsiteX34" fmla="*/ 552051 w 1008360"/>
                <a:gd name="connsiteY34" fmla="*/ 1238050 h 1250501"/>
                <a:gd name="connsiteX35" fmla="*/ 318439 w 1008360"/>
                <a:gd name="connsiteY35" fmla="*/ 1195694 h 1250501"/>
                <a:gd name="connsiteX36" fmla="*/ 126992 w 1008360"/>
                <a:gd name="connsiteY36" fmla="*/ 1036844 h 1250501"/>
                <a:gd name="connsiteX37" fmla="*/ 12394 w 1008360"/>
                <a:gd name="connsiteY37" fmla="*/ 565298 h 1250501"/>
                <a:gd name="connsiteX38" fmla="*/ 48762 w 1008360"/>
                <a:gd name="connsiteY38" fmla="*/ 237668 h 1250501"/>
                <a:gd name="connsiteX39" fmla="*/ 98111 w 1008360"/>
                <a:gd name="connsiteY39" fmla="*/ 112457 h 1250501"/>
                <a:gd name="connsiteX40" fmla="*/ 170884 w 1008360"/>
                <a:gd name="connsiteY40" fmla="*/ 7088 h 1250501"/>
                <a:gd name="connsiteX41" fmla="*/ 160745 w 1008360"/>
                <a:gd name="connsiteY41" fmla="*/ 38 h 1250501"/>
                <a:gd name="connsiteX42" fmla="*/ 140372 w 1008360"/>
                <a:gd name="connsiteY42" fmla="*/ 34453 h 1250501"/>
                <a:gd name="connsiteX43" fmla="*/ 140770 w 1008360"/>
                <a:gd name="connsiteY43" fmla="*/ 33771 h 1250501"/>
                <a:gd name="connsiteX44" fmla="*/ 140372 w 1008360"/>
                <a:gd name="connsiteY44" fmla="*/ 34453 h 1250501"/>
                <a:gd name="connsiteX45" fmla="*/ 55868 w 1008360"/>
                <a:gd name="connsiteY45" fmla="*/ 382380 h 1250501"/>
                <a:gd name="connsiteX46" fmla="*/ 152425 w 1008360"/>
                <a:gd name="connsiteY46" fmla="*/ 766030 h 1250501"/>
                <a:gd name="connsiteX47" fmla="*/ 152425 w 1008360"/>
                <a:gd name="connsiteY47" fmla="*/ 765992 h 1250501"/>
                <a:gd name="connsiteX48" fmla="*/ 430763 w 1008360"/>
                <a:gd name="connsiteY48" fmla="*/ 1090040 h 1250501"/>
                <a:gd name="connsiteX49" fmla="*/ 696270 w 1008360"/>
                <a:gd name="connsiteY49" fmla="*/ 1162075 h 1250501"/>
                <a:gd name="connsiteX50" fmla="*/ 801469 w 1008360"/>
                <a:gd name="connsiteY50" fmla="*/ 1153205 h 1250501"/>
                <a:gd name="connsiteX51" fmla="*/ 837079 w 1008360"/>
                <a:gd name="connsiteY51" fmla="*/ 1147179 h 1250501"/>
                <a:gd name="connsiteX52" fmla="*/ 858020 w 1008360"/>
                <a:gd name="connsiteY52" fmla="*/ 1144545 h 1250501"/>
                <a:gd name="connsiteX53" fmla="*/ 952018 w 1008360"/>
                <a:gd name="connsiteY53" fmla="*/ 1144545 h 1250501"/>
                <a:gd name="connsiteX54" fmla="*/ 952018 w 1008360"/>
                <a:gd name="connsiteY54" fmla="*/ 1138670 h 125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008360" h="1250501">
                  <a:moveTo>
                    <a:pt x="952170" y="1138348"/>
                  </a:moveTo>
                  <a:lnTo>
                    <a:pt x="952170" y="1132112"/>
                  </a:lnTo>
                  <a:lnTo>
                    <a:pt x="857982" y="1132112"/>
                  </a:lnTo>
                  <a:cubicBezTo>
                    <a:pt x="852221" y="1132112"/>
                    <a:pt x="844735" y="1133306"/>
                    <a:pt x="834994" y="1134974"/>
                  </a:cubicBezTo>
                  <a:cubicBezTo>
                    <a:pt x="805752" y="1139920"/>
                    <a:pt x="756896" y="1149661"/>
                    <a:pt x="696233" y="1149661"/>
                  </a:cubicBezTo>
                  <a:cubicBezTo>
                    <a:pt x="622171" y="1149642"/>
                    <a:pt x="530826" y="1135145"/>
                    <a:pt x="437093" y="1079371"/>
                  </a:cubicBezTo>
                  <a:cubicBezTo>
                    <a:pt x="343360" y="1023597"/>
                    <a:pt x="247011" y="926434"/>
                    <a:pt x="163455" y="760402"/>
                  </a:cubicBezTo>
                  <a:lnTo>
                    <a:pt x="163455" y="760364"/>
                  </a:lnTo>
                  <a:cubicBezTo>
                    <a:pt x="92160" y="620826"/>
                    <a:pt x="68262" y="492298"/>
                    <a:pt x="68262" y="382380"/>
                  </a:cubicBezTo>
                  <a:cubicBezTo>
                    <a:pt x="68262" y="218717"/>
                    <a:pt x="121497" y="96045"/>
                    <a:pt x="151307" y="40309"/>
                  </a:cubicBezTo>
                  <a:cubicBezTo>
                    <a:pt x="162924" y="18610"/>
                    <a:pt x="170884" y="7126"/>
                    <a:pt x="170960" y="7088"/>
                  </a:cubicBezTo>
                  <a:lnTo>
                    <a:pt x="160745" y="0"/>
                  </a:lnTo>
                  <a:cubicBezTo>
                    <a:pt x="133341" y="39494"/>
                    <a:pt x="108610" y="70802"/>
                    <a:pt x="87479" y="106032"/>
                  </a:cubicBezTo>
                  <a:cubicBezTo>
                    <a:pt x="66367" y="141301"/>
                    <a:pt x="49046" y="180454"/>
                    <a:pt x="36633" y="234901"/>
                  </a:cubicBezTo>
                  <a:cubicBezTo>
                    <a:pt x="14176" y="333751"/>
                    <a:pt x="38" y="449032"/>
                    <a:pt x="0" y="565298"/>
                  </a:cubicBezTo>
                  <a:cubicBezTo>
                    <a:pt x="76" y="740029"/>
                    <a:pt x="31895" y="917072"/>
                    <a:pt x="116664" y="1043743"/>
                  </a:cubicBezTo>
                  <a:cubicBezTo>
                    <a:pt x="170202" y="1123603"/>
                    <a:pt x="238426" y="1175473"/>
                    <a:pt x="313625" y="1207197"/>
                  </a:cubicBezTo>
                  <a:cubicBezTo>
                    <a:pt x="388767" y="1238846"/>
                    <a:pt x="470750" y="1250482"/>
                    <a:pt x="552051" y="1250501"/>
                  </a:cubicBezTo>
                  <a:cubicBezTo>
                    <a:pt x="592721" y="1250482"/>
                    <a:pt x="633277" y="1247583"/>
                    <a:pt x="672771" y="1242769"/>
                  </a:cubicBezTo>
                  <a:cubicBezTo>
                    <a:pt x="693181" y="1240305"/>
                    <a:pt x="720092" y="1239566"/>
                    <a:pt x="746909" y="1236970"/>
                  </a:cubicBezTo>
                  <a:cubicBezTo>
                    <a:pt x="773762" y="1234279"/>
                    <a:pt x="800540" y="1229806"/>
                    <a:pt x="821539" y="1218909"/>
                  </a:cubicBezTo>
                  <a:cubicBezTo>
                    <a:pt x="821539" y="1218909"/>
                    <a:pt x="829309" y="1214816"/>
                    <a:pt x="842063" y="1208581"/>
                  </a:cubicBezTo>
                  <a:cubicBezTo>
                    <a:pt x="861147" y="1199105"/>
                    <a:pt x="891298" y="1184797"/>
                    <a:pt x="922435" y="1171986"/>
                  </a:cubicBezTo>
                  <a:cubicBezTo>
                    <a:pt x="953553" y="1159137"/>
                    <a:pt x="985827" y="1147823"/>
                    <a:pt x="1008360" y="1144488"/>
                  </a:cubicBezTo>
                  <a:lnTo>
                    <a:pt x="1007451" y="1132112"/>
                  </a:lnTo>
                  <a:lnTo>
                    <a:pt x="952170" y="1132112"/>
                  </a:lnTo>
                  <a:lnTo>
                    <a:pt x="952170" y="1144563"/>
                  </a:lnTo>
                  <a:lnTo>
                    <a:pt x="1007451" y="1144563"/>
                  </a:lnTo>
                  <a:lnTo>
                    <a:pt x="1007451" y="1138366"/>
                  </a:lnTo>
                  <a:lnTo>
                    <a:pt x="1006522" y="1132188"/>
                  </a:lnTo>
                  <a:cubicBezTo>
                    <a:pt x="973756" y="1137172"/>
                    <a:pt x="926510" y="1156086"/>
                    <a:pt x="886902" y="1173767"/>
                  </a:cubicBezTo>
                  <a:cubicBezTo>
                    <a:pt x="847407" y="1191411"/>
                    <a:pt x="815853" y="1207899"/>
                    <a:pt x="815777" y="1207899"/>
                  </a:cubicBezTo>
                  <a:cubicBezTo>
                    <a:pt x="797546" y="1217507"/>
                    <a:pt x="771943" y="1222055"/>
                    <a:pt x="745658" y="1224595"/>
                  </a:cubicBezTo>
                  <a:cubicBezTo>
                    <a:pt x="719448" y="1227153"/>
                    <a:pt x="692632" y="1227854"/>
                    <a:pt x="671274" y="1230451"/>
                  </a:cubicBezTo>
                  <a:cubicBezTo>
                    <a:pt x="632196" y="1235151"/>
                    <a:pt x="592114" y="1238050"/>
                    <a:pt x="552051" y="1238050"/>
                  </a:cubicBezTo>
                  <a:cubicBezTo>
                    <a:pt x="471925" y="1238050"/>
                    <a:pt x="391610" y="1226566"/>
                    <a:pt x="318439" y="1195694"/>
                  </a:cubicBezTo>
                  <a:cubicBezTo>
                    <a:pt x="245249" y="1164860"/>
                    <a:pt x="179165" y="1114696"/>
                    <a:pt x="126992" y="1036844"/>
                  </a:cubicBezTo>
                  <a:cubicBezTo>
                    <a:pt x="44289" y="913528"/>
                    <a:pt x="12356" y="738513"/>
                    <a:pt x="12394" y="565298"/>
                  </a:cubicBezTo>
                  <a:cubicBezTo>
                    <a:pt x="12394" y="450017"/>
                    <a:pt x="26475" y="335570"/>
                    <a:pt x="48762" y="237668"/>
                  </a:cubicBezTo>
                  <a:cubicBezTo>
                    <a:pt x="60853" y="184377"/>
                    <a:pt x="77586" y="146797"/>
                    <a:pt x="98111" y="112457"/>
                  </a:cubicBezTo>
                  <a:cubicBezTo>
                    <a:pt x="118692" y="78117"/>
                    <a:pt x="143215" y="46904"/>
                    <a:pt x="170884" y="7088"/>
                  </a:cubicBezTo>
                  <a:lnTo>
                    <a:pt x="160745" y="38"/>
                  </a:lnTo>
                  <a:cubicBezTo>
                    <a:pt x="160536" y="284"/>
                    <a:pt x="152217" y="12280"/>
                    <a:pt x="140372" y="34453"/>
                  </a:cubicBezTo>
                  <a:lnTo>
                    <a:pt x="140770" y="33771"/>
                  </a:lnTo>
                  <a:lnTo>
                    <a:pt x="140372" y="34453"/>
                  </a:lnTo>
                  <a:cubicBezTo>
                    <a:pt x="109918" y="91497"/>
                    <a:pt x="55868" y="215969"/>
                    <a:pt x="55868" y="382380"/>
                  </a:cubicBezTo>
                  <a:cubicBezTo>
                    <a:pt x="55868" y="494136"/>
                    <a:pt x="80259" y="624692"/>
                    <a:pt x="152425" y="766030"/>
                  </a:cubicBezTo>
                  <a:lnTo>
                    <a:pt x="152425" y="765992"/>
                  </a:lnTo>
                  <a:cubicBezTo>
                    <a:pt x="236796" y="933711"/>
                    <a:pt x="334737" y="1032940"/>
                    <a:pt x="430763" y="1090040"/>
                  </a:cubicBezTo>
                  <a:cubicBezTo>
                    <a:pt x="526770" y="1147160"/>
                    <a:pt x="620598" y="1162075"/>
                    <a:pt x="696270" y="1162075"/>
                  </a:cubicBezTo>
                  <a:cubicBezTo>
                    <a:pt x="737584" y="1162075"/>
                    <a:pt x="773459" y="1157640"/>
                    <a:pt x="801469" y="1153205"/>
                  </a:cubicBezTo>
                  <a:cubicBezTo>
                    <a:pt x="815436" y="1151026"/>
                    <a:pt x="827432" y="1148809"/>
                    <a:pt x="837079" y="1147179"/>
                  </a:cubicBezTo>
                  <a:cubicBezTo>
                    <a:pt x="846649" y="1145511"/>
                    <a:pt x="854059" y="1144507"/>
                    <a:pt x="858020" y="1144545"/>
                  </a:cubicBezTo>
                  <a:lnTo>
                    <a:pt x="952018" y="1144545"/>
                  </a:lnTo>
                  <a:lnTo>
                    <a:pt x="952018" y="1138670"/>
                  </a:lnTo>
                  <a:close/>
                </a:path>
              </a:pathLst>
            </a:custGeom>
            <a:solidFill>
              <a:srgbClr val="8ECB4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8B20F4D-0899-BEB4-EEDC-3E3B43B885FC}"/>
                </a:ext>
              </a:extLst>
            </p:cNvPr>
            <p:cNvSpPr/>
            <p:nvPr/>
          </p:nvSpPr>
          <p:spPr>
            <a:xfrm>
              <a:off x="2102088" y="2501587"/>
              <a:ext cx="788942" cy="2824861"/>
            </a:xfrm>
            <a:custGeom>
              <a:avLst/>
              <a:gdLst>
                <a:gd name="connsiteX0" fmla="*/ 0 w 788942"/>
                <a:gd name="connsiteY0" fmla="*/ 0 h 2824861"/>
                <a:gd name="connsiteX1" fmla="*/ 661590 w 788942"/>
                <a:gd name="connsiteY1" fmla="*/ 2824861 h 2824861"/>
                <a:gd name="connsiteX2" fmla="*/ 788942 w 788942"/>
                <a:gd name="connsiteY2" fmla="*/ 2824861 h 2824861"/>
                <a:gd name="connsiteX3" fmla="*/ 152558 w 788942"/>
                <a:gd name="connsiteY3" fmla="*/ 12735 h 2824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942" h="2824861">
                  <a:moveTo>
                    <a:pt x="0" y="0"/>
                  </a:moveTo>
                  <a:lnTo>
                    <a:pt x="661590" y="2824861"/>
                  </a:lnTo>
                  <a:lnTo>
                    <a:pt x="788942" y="2824861"/>
                  </a:lnTo>
                  <a:lnTo>
                    <a:pt x="152558" y="12735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27030">
                  <a:srgbClr val="E0E7ED"/>
                </a:gs>
                <a:gs pos="29450">
                  <a:srgbClr val="C9DFBE"/>
                </a:gs>
                <a:gs pos="32090">
                  <a:srgbClr val="B3D893"/>
                </a:gs>
                <a:gs pos="34640">
                  <a:srgbClr val="A1D271"/>
                </a:gs>
                <a:gs pos="37050">
                  <a:srgbClr val="95CD58"/>
                </a:gs>
                <a:gs pos="39260">
                  <a:srgbClr val="8ECB49"/>
                </a:gs>
                <a:gs pos="41080">
                  <a:srgbClr val="8BCA44"/>
                </a:gs>
                <a:gs pos="48610">
                  <a:srgbClr val="93CB59"/>
                </a:gs>
                <a:gs pos="59820">
                  <a:srgbClr val="9DCB71"/>
                </a:gs>
                <a:gs pos="70140">
                  <a:srgbClr val="A3CC80"/>
                </a:gs>
                <a:gs pos="78650">
                  <a:srgbClr val="A5CC85"/>
                </a:gs>
                <a:gs pos="80210">
                  <a:srgbClr val="B7D4A0"/>
                </a:gs>
                <a:gs pos="82600">
                  <a:srgbClr val="CDDEC1"/>
                </a:gs>
                <a:gs pos="84860">
                  <a:srgbClr val="DEE6DA"/>
                </a:gs>
                <a:gs pos="86940">
                  <a:srgbClr val="E8EAE9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2084822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7FE7490-4AF7-0793-13EC-E9175C4153B6}"/>
                </a:ext>
              </a:extLst>
            </p:cNvPr>
            <p:cNvSpPr/>
            <p:nvPr/>
          </p:nvSpPr>
          <p:spPr>
            <a:xfrm>
              <a:off x="2563741" y="3836213"/>
              <a:ext cx="340725" cy="975101"/>
            </a:xfrm>
            <a:custGeom>
              <a:avLst/>
              <a:gdLst>
                <a:gd name="connsiteX0" fmla="*/ 0 w 340725"/>
                <a:gd name="connsiteY0" fmla="*/ 95 h 975101"/>
                <a:gd name="connsiteX1" fmla="*/ 228439 w 340725"/>
                <a:gd name="connsiteY1" fmla="*/ 975101 h 975101"/>
                <a:gd name="connsiteX2" fmla="*/ 317965 w 340725"/>
                <a:gd name="connsiteY2" fmla="*/ 922360 h 975101"/>
                <a:gd name="connsiteX3" fmla="*/ 340725 w 340725"/>
                <a:gd name="connsiteY3" fmla="*/ 889782 h 975101"/>
                <a:gd name="connsiteX4" fmla="*/ 158755 w 340725"/>
                <a:gd name="connsiteY4" fmla="*/ 85660 h 975101"/>
                <a:gd name="connsiteX5" fmla="*/ 132 w 340725"/>
                <a:gd name="connsiteY5" fmla="*/ 0 h 97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725" h="975101">
                  <a:moveTo>
                    <a:pt x="0" y="95"/>
                  </a:moveTo>
                  <a:lnTo>
                    <a:pt x="228439" y="975101"/>
                  </a:lnTo>
                  <a:cubicBezTo>
                    <a:pt x="267971" y="960262"/>
                    <a:pt x="301079" y="942599"/>
                    <a:pt x="317965" y="922360"/>
                  </a:cubicBezTo>
                  <a:cubicBezTo>
                    <a:pt x="324446" y="914533"/>
                    <a:pt x="332140" y="903484"/>
                    <a:pt x="340725" y="889782"/>
                  </a:cubicBezTo>
                  <a:lnTo>
                    <a:pt x="158755" y="85660"/>
                  </a:lnTo>
                  <a:cubicBezTo>
                    <a:pt x="89962" y="46999"/>
                    <a:pt x="26475" y="13645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rgbClr val="EAEBE9"/>
                </a:gs>
                <a:gs pos="10810">
                  <a:srgbClr val="F1F4F6"/>
                </a:gs>
                <a:gs pos="15140">
                  <a:srgbClr val="EAF1E9"/>
                </a:gs>
                <a:gs pos="24930">
                  <a:srgbClr val="DDECD0"/>
                </a:gs>
                <a:gs pos="33870">
                  <a:srgbClr val="D6E9C0"/>
                </a:gs>
                <a:gs pos="41080">
                  <a:srgbClr val="D3E8BB"/>
                </a:gs>
                <a:gs pos="43510">
                  <a:srgbClr val="D4E8BD"/>
                </a:gs>
                <a:gs pos="61900">
                  <a:srgbClr val="D9E9CB"/>
                </a:gs>
                <a:gs pos="78650">
                  <a:srgbClr val="DBE9CF"/>
                </a:gs>
                <a:gs pos="81950">
                  <a:srgbClr val="E8EFE3"/>
                </a:gs>
                <a:gs pos="85590">
                  <a:srgbClr val="F2F3F1"/>
                </a:gs>
                <a:gs pos="88650">
                  <a:srgbClr val="F5F5F6"/>
                </a:gs>
                <a:gs pos="96220">
                  <a:srgbClr val="F5F5F6"/>
                </a:gs>
                <a:gs pos="100000">
                  <a:srgbClr val="F5F5F4"/>
                </a:gs>
              </a:gsLst>
              <a:lin ang="2084823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1047CBAE-B85D-A479-6DA4-1944694A0FD3}"/>
                </a:ext>
              </a:extLst>
            </p:cNvPr>
            <p:cNvSpPr/>
            <p:nvPr/>
          </p:nvSpPr>
          <p:spPr>
            <a:xfrm>
              <a:off x="2893645" y="5292383"/>
              <a:ext cx="226903" cy="401559"/>
            </a:xfrm>
            <a:custGeom>
              <a:avLst/>
              <a:gdLst>
                <a:gd name="connsiteX0" fmla="*/ 228 w 226903"/>
                <a:gd name="connsiteY0" fmla="*/ 10566 h 401559"/>
                <a:gd name="connsiteX1" fmla="*/ 94339 w 226903"/>
                <a:gd name="connsiteY1" fmla="*/ 361259 h 401559"/>
                <a:gd name="connsiteX2" fmla="*/ 112059 w 226903"/>
                <a:gd name="connsiteY2" fmla="*/ 400791 h 401559"/>
                <a:gd name="connsiteX3" fmla="*/ 156632 w 226903"/>
                <a:gd name="connsiteY3" fmla="*/ 393211 h 401559"/>
                <a:gd name="connsiteX4" fmla="*/ 226904 w 226903"/>
                <a:gd name="connsiteY4" fmla="*/ 356976 h 401559"/>
                <a:gd name="connsiteX5" fmla="*/ 213790 w 226903"/>
                <a:gd name="connsiteY5" fmla="*/ 325745 h 401559"/>
                <a:gd name="connsiteX6" fmla="*/ 203821 w 226903"/>
                <a:gd name="connsiteY6" fmla="*/ 280811 h 401559"/>
                <a:gd name="connsiteX7" fmla="*/ 146342 w 226903"/>
                <a:gd name="connsiteY7" fmla="*/ 74033 h 401559"/>
                <a:gd name="connsiteX8" fmla="*/ 132413 w 226903"/>
                <a:gd name="connsiteY8" fmla="*/ 23149 h 401559"/>
                <a:gd name="connsiteX9" fmla="*/ 3980 w 226903"/>
                <a:gd name="connsiteY9" fmla="*/ 22808 h 401559"/>
                <a:gd name="connsiteX10" fmla="*/ 0 w 226903"/>
                <a:gd name="connsiteY10" fmla="*/ 10490 h 40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903" h="401559">
                  <a:moveTo>
                    <a:pt x="228" y="10566"/>
                  </a:moveTo>
                  <a:cubicBezTo>
                    <a:pt x="31023" y="127400"/>
                    <a:pt x="66349" y="243970"/>
                    <a:pt x="94339" y="361259"/>
                  </a:cubicBezTo>
                  <a:cubicBezTo>
                    <a:pt x="98282" y="377822"/>
                    <a:pt x="92331" y="395315"/>
                    <a:pt x="112059" y="400791"/>
                  </a:cubicBezTo>
                  <a:cubicBezTo>
                    <a:pt x="123676" y="404070"/>
                    <a:pt x="145262" y="395959"/>
                    <a:pt x="156632" y="393211"/>
                  </a:cubicBezTo>
                  <a:cubicBezTo>
                    <a:pt x="175982" y="388473"/>
                    <a:pt x="226866" y="381480"/>
                    <a:pt x="226904" y="356976"/>
                  </a:cubicBezTo>
                  <a:cubicBezTo>
                    <a:pt x="226904" y="348827"/>
                    <a:pt x="216007" y="334557"/>
                    <a:pt x="213790" y="325745"/>
                  </a:cubicBezTo>
                  <a:cubicBezTo>
                    <a:pt x="209980" y="310754"/>
                    <a:pt x="208445" y="295688"/>
                    <a:pt x="203821" y="280811"/>
                  </a:cubicBezTo>
                  <a:cubicBezTo>
                    <a:pt x="182520" y="212548"/>
                    <a:pt x="165994" y="142846"/>
                    <a:pt x="146342" y="74033"/>
                  </a:cubicBezTo>
                  <a:cubicBezTo>
                    <a:pt x="141453" y="57129"/>
                    <a:pt x="137359" y="40073"/>
                    <a:pt x="132413" y="23149"/>
                  </a:cubicBezTo>
                  <a:cubicBezTo>
                    <a:pt x="72148" y="-41304"/>
                    <a:pt x="61118" y="52467"/>
                    <a:pt x="3980" y="22808"/>
                  </a:cubicBezTo>
                  <a:lnTo>
                    <a:pt x="0" y="10490"/>
                  </a:lnTo>
                  <a:close/>
                </a:path>
              </a:pathLst>
            </a:custGeom>
            <a:gradFill>
              <a:gsLst>
                <a:gs pos="0">
                  <a:srgbClr val="EAEBE9"/>
                </a:gs>
                <a:gs pos="10810">
                  <a:srgbClr val="F1F4F6"/>
                </a:gs>
                <a:gs pos="15140">
                  <a:srgbClr val="EAF1E9"/>
                </a:gs>
                <a:gs pos="24930">
                  <a:srgbClr val="DDECD0"/>
                </a:gs>
                <a:gs pos="33870">
                  <a:srgbClr val="D6E9C0"/>
                </a:gs>
                <a:gs pos="41080">
                  <a:srgbClr val="D3E8BB"/>
                </a:gs>
                <a:gs pos="43510">
                  <a:srgbClr val="D4E8BD"/>
                </a:gs>
                <a:gs pos="61900">
                  <a:srgbClr val="D9E9CB"/>
                </a:gs>
                <a:gs pos="78650">
                  <a:srgbClr val="DBE9CF"/>
                </a:gs>
                <a:gs pos="81950">
                  <a:srgbClr val="E8EFE3"/>
                </a:gs>
                <a:gs pos="85590">
                  <a:srgbClr val="F2F3F1"/>
                </a:gs>
                <a:gs pos="88650">
                  <a:srgbClr val="F5F5F6"/>
                </a:gs>
                <a:gs pos="96220">
                  <a:srgbClr val="F5F5F6"/>
                </a:gs>
                <a:gs pos="100000">
                  <a:srgbClr val="F5F5F4"/>
                </a:gs>
              </a:gsLst>
              <a:lin ang="2084824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0E74973-D478-147E-0085-FB250BCC4CA0}"/>
                </a:ext>
              </a:extLst>
            </p:cNvPr>
            <p:cNvSpPr/>
            <p:nvPr/>
          </p:nvSpPr>
          <p:spPr>
            <a:xfrm>
              <a:off x="2107925" y="3622613"/>
              <a:ext cx="52987" cy="52893"/>
            </a:xfrm>
            <a:custGeom>
              <a:avLst/>
              <a:gdLst>
                <a:gd name="connsiteX0" fmla="*/ 52912 w 52987"/>
                <a:gd name="connsiteY0" fmla="*/ 26456 h 52893"/>
                <a:gd name="connsiteX1" fmla="*/ 26456 w 52987"/>
                <a:gd name="connsiteY1" fmla="*/ 52893 h 52893"/>
                <a:gd name="connsiteX2" fmla="*/ 0 w 52987"/>
                <a:gd name="connsiteY2" fmla="*/ 26456 h 52893"/>
                <a:gd name="connsiteX3" fmla="*/ 26456 w 52987"/>
                <a:gd name="connsiteY3" fmla="*/ 0 h 52893"/>
                <a:gd name="connsiteX4" fmla="*/ 52988 w 52987"/>
                <a:gd name="connsiteY4" fmla="*/ 26532 h 5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87" h="52893">
                  <a:moveTo>
                    <a:pt x="52912" y="26456"/>
                  </a:moveTo>
                  <a:cubicBezTo>
                    <a:pt x="52912" y="41049"/>
                    <a:pt x="41049" y="52893"/>
                    <a:pt x="26456" y="52893"/>
                  </a:cubicBezTo>
                  <a:cubicBezTo>
                    <a:pt x="11845" y="52893"/>
                    <a:pt x="0" y="41049"/>
                    <a:pt x="0" y="26456"/>
                  </a:cubicBezTo>
                  <a:cubicBezTo>
                    <a:pt x="0" y="11807"/>
                    <a:pt x="11825" y="0"/>
                    <a:pt x="26456" y="0"/>
                  </a:cubicBezTo>
                  <a:cubicBezTo>
                    <a:pt x="41049" y="0"/>
                    <a:pt x="52988" y="11750"/>
                    <a:pt x="52988" y="26532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BB4B98F-9709-BAEF-A575-499DAA638A16}"/>
                </a:ext>
              </a:extLst>
            </p:cNvPr>
            <p:cNvSpPr/>
            <p:nvPr/>
          </p:nvSpPr>
          <p:spPr>
            <a:xfrm>
              <a:off x="2105992" y="3620642"/>
              <a:ext cx="56740" cy="56816"/>
            </a:xfrm>
            <a:custGeom>
              <a:avLst/>
              <a:gdLst>
                <a:gd name="connsiteX0" fmla="*/ 54845 w 56740"/>
                <a:gd name="connsiteY0" fmla="*/ 28427 h 56816"/>
                <a:gd name="connsiteX1" fmla="*/ 52893 w 56740"/>
                <a:gd name="connsiteY1" fmla="*/ 28427 h 56816"/>
                <a:gd name="connsiteX2" fmla="*/ 28389 w 56740"/>
                <a:gd name="connsiteY2" fmla="*/ 52950 h 56816"/>
                <a:gd name="connsiteX3" fmla="*/ 3885 w 56740"/>
                <a:gd name="connsiteY3" fmla="*/ 28427 h 56816"/>
                <a:gd name="connsiteX4" fmla="*/ 28389 w 56740"/>
                <a:gd name="connsiteY4" fmla="*/ 3885 h 56816"/>
                <a:gd name="connsiteX5" fmla="*/ 52893 w 56740"/>
                <a:gd name="connsiteY5" fmla="*/ 28427 h 56816"/>
                <a:gd name="connsiteX6" fmla="*/ 56740 w 56740"/>
                <a:gd name="connsiteY6" fmla="*/ 28427 h 56816"/>
                <a:gd name="connsiteX7" fmla="*/ 28351 w 56740"/>
                <a:gd name="connsiteY7" fmla="*/ 0 h 56816"/>
                <a:gd name="connsiteX8" fmla="*/ 0 w 56740"/>
                <a:gd name="connsiteY8" fmla="*/ 28427 h 56816"/>
                <a:gd name="connsiteX9" fmla="*/ 28351 w 56740"/>
                <a:gd name="connsiteY9" fmla="*/ 56816 h 56816"/>
                <a:gd name="connsiteX10" fmla="*/ 56740 w 56740"/>
                <a:gd name="connsiteY10" fmla="*/ 28427 h 56816"/>
                <a:gd name="connsiteX11" fmla="*/ 54845 w 56740"/>
                <a:gd name="connsiteY11" fmla="*/ 28427 h 5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740" h="56816">
                  <a:moveTo>
                    <a:pt x="54845" y="28427"/>
                  </a:moveTo>
                  <a:lnTo>
                    <a:pt x="52893" y="28427"/>
                  </a:lnTo>
                  <a:cubicBezTo>
                    <a:pt x="52855" y="41958"/>
                    <a:pt x="41958" y="52893"/>
                    <a:pt x="28389" y="52950"/>
                  </a:cubicBezTo>
                  <a:cubicBezTo>
                    <a:pt x="14858" y="52893"/>
                    <a:pt x="3923" y="41939"/>
                    <a:pt x="3885" y="28427"/>
                  </a:cubicBezTo>
                  <a:cubicBezTo>
                    <a:pt x="3885" y="14858"/>
                    <a:pt x="14858" y="3923"/>
                    <a:pt x="28389" y="3885"/>
                  </a:cubicBezTo>
                  <a:cubicBezTo>
                    <a:pt x="41958" y="3885"/>
                    <a:pt x="52893" y="14858"/>
                    <a:pt x="52893" y="28427"/>
                  </a:cubicBezTo>
                  <a:lnTo>
                    <a:pt x="56740" y="28427"/>
                  </a:lnTo>
                  <a:cubicBezTo>
                    <a:pt x="56702" y="12716"/>
                    <a:pt x="44024" y="38"/>
                    <a:pt x="28351" y="0"/>
                  </a:cubicBezTo>
                  <a:cubicBezTo>
                    <a:pt x="12679" y="0"/>
                    <a:pt x="0" y="12697"/>
                    <a:pt x="0" y="28427"/>
                  </a:cubicBezTo>
                  <a:cubicBezTo>
                    <a:pt x="0" y="44062"/>
                    <a:pt x="12679" y="56816"/>
                    <a:pt x="28351" y="56816"/>
                  </a:cubicBezTo>
                  <a:cubicBezTo>
                    <a:pt x="44024" y="56816"/>
                    <a:pt x="56740" y="44081"/>
                    <a:pt x="56740" y="28427"/>
                  </a:cubicBezTo>
                  <a:lnTo>
                    <a:pt x="54845" y="28427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264E655-AF39-AD20-710C-56A36838DAF7}"/>
                </a:ext>
              </a:extLst>
            </p:cNvPr>
            <p:cNvSpPr/>
            <p:nvPr/>
          </p:nvSpPr>
          <p:spPr>
            <a:xfrm>
              <a:off x="3488925" y="3947305"/>
              <a:ext cx="70517" cy="70536"/>
            </a:xfrm>
            <a:custGeom>
              <a:avLst/>
              <a:gdLst>
                <a:gd name="connsiteX0" fmla="*/ 70518 w 70517"/>
                <a:gd name="connsiteY0" fmla="*/ 35306 h 70536"/>
                <a:gd name="connsiteX1" fmla="*/ 35249 w 70517"/>
                <a:gd name="connsiteY1" fmla="*/ 70537 h 70536"/>
                <a:gd name="connsiteX2" fmla="*/ 0 w 70517"/>
                <a:gd name="connsiteY2" fmla="*/ 35306 h 70536"/>
                <a:gd name="connsiteX3" fmla="*/ 35249 w 70517"/>
                <a:gd name="connsiteY3" fmla="*/ 0 h 70536"/>
                <a:gd name="connsiteX4" fmla="*/ 70499 w 70517"/>
                <a:gd name="connsiteY4" fmla="*/ 35249 h 7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17" h="70536">
                  <a:moveTo>
                    <a:pt x="70518" y="35306"/>
                  </a:moveTo>
                  <a:cubicBezTo>
                    <a:pt x="70518" y="54731"/>
                    <a:pt x="54769" y="70537"/>
                    <a:pt x="35249" y="70537"/>
                  </a:cubicBezTo>
                  <a:cubicBezTo>
                    <a:pt x="15767" y="70537"/>
                    <a:pt x="0" y="54731"/>
                    <a:pt x="0" y="35306"/>
                  </a:cubicBezTo>
                  <a:cubicBezTo>
                    <a:pt x="0" y="15786"/>
                    <a:pt x="15767" y="0"/>
                    <a:pt x="35249" y="0"/>
                  </a:cubicBezTo>
                  <a:cubicBezTo>
                    <a:pt x="54769" y="0"/>
                    <a:pt x="70499" y="15919"/>
                    <a:pt x="70499" y="35249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0737687-B2DF-8F0D-AAEB-144833A302EC}"/>
                </a:ext>
              </a:extLst>
            </p:cNvPr>
            <p:cNvSpPr/>
            <p:nvPr/>
          </p:nvSpPr>
          <p:spPr>
            <a:xfrm>
              <a:off x="3486271" y="3944747"/>
              <a:ext cx="75672" cy="75653"/>
            </a:xfrm>
            <a:custGeom>
              <a:avLst/>
              <a:gdLst>
                <a:gd name="connsiteX0" fmla="*/ 73171 w 75672"/>
                <a:gd name="connsiteY0" fmla="*/ 37865 h 75653"/>
                <a:gd name="connsiteX1" fmla="*/ 70612 w 75672"/>
                <a:gd name="connsiteY1" fmla="*/ 37865 h 75653"/>
                <a:gd name="connsiteX2" fmla="*/ 37884 w 75672"/>
                <a:gd name="connsiteY2" fmla="*/ 70499 h 75653"/>
                <a:gd name="connsiteX3" fmla="*/ 5230 w 75672"/>
                <a:gd name="connsiteY3" fmla="*/ 37865 h 75653"/>
                <a:gd name="connsiteX4" fmla="*/ 37884 w 75672"/>
                <a:gd name="connsiteY4" fmla="*/ 5117 h 75653"/>
                <a:gd name="connsiteX5" fmla="*/ 70612 w 75672"/>
                <a:gd name="connsiteY5" fmla="*/ 37865 h 75653"/>
                <a:gd name="connsiteX6" fmla="*/ 75672 w 75672"/>
                <a:gd name="connsiteY6" fmla="*/ 37865 h 75653"/>
                <a:gd name="connsiteX7" fmla="*/ 37808 w 75672"/>
                <a:gd name="connsiteY7" fmla="*/ 0 h 75653"/>
                <a:gd name="connsiteX8" fmla="*/ 0 w 75672"/>
                <a:gd name="connsiteY8" fmla="*/ 37865 h 75653"/>
                <a:gd name="connsiteX9" fmla="*/ 37808 w 75672"/>
                <a:gd name="connsiteY9" fmla="*/ 75653 h 75653"/>
                <a:gd name="connsiteX10" fmla="*/ 75672 w 75672"/>
                <a:gd name="connsiteY10" fmla="*/ 37865 h 75653"/>
                <a:gd name="connsiteX11" fmla="*/ 72830 w 75672"/>
                <a:gd name="connsiteY11" fmla="*/ 37865 h 75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72" h="75653">
                  <a:moveTo>
                    <a:pt x="73171" y="37865"/>
                  </a:moveTo>
                  <a:lnTo>
                    <a:pt x="70612" y="37865"/>
                  </a:lnTo>
                  <a:cubicBezTo>
                    <a:pt x="70575" y="55849"/>
                    <a:pt x="55963" y="70499"/>
                    <a:pt x="37884" y="70499"/>
                  </a:cubicBezTo>
                  <a:cubicBezTo>
                    <a:pt x="19861" y="70499"/>
                    <a:pt x="5230" y="55849"/>
                    <a:pt x="5230" y="37865"/>
                  </a:cubicBezTo>
                  <a:cubicBezTo>
                    <a:pt x="5230" y="19728"/>
                    <a:pt x="19842" y="5174"/>
                    <a:pt x="37884" y="5117"/>
                  </a:cubicBezTo>
                  <a:cubicBezTo>
                    <a:pt x="55944" y="5174"/>
                    <a:pt x="70575" y="19728"/>
                    <a:pt x="70612" y="37865"/>
                  </a:cubicBezTo>
                  <a:lnTo>
                    <a:pt x="75672" y="37865"/>
                  </a:lnTo>
                  <a:cubicBezTo>
                    <a:pt x="75672" y="16942"/>
                    <a:pt x="58692" y="0"/>
                    <a:pt x="37808" y="0"/>
                  </a:cubicBezTo>
                  <a:cubicBezTo>
                    <a:pt x="16885" y="0"/>
                    <a:pt x="0" y="16942"/>
                    <a:pt x="0" y="37865"/>
                  </a:cubicBezTo>
                  <a:cubicBezTo>
                    <a:pt x="0" y="58711"/>
                    <a:pt x="16905" y="75653"/>
                    <a:pt x="37808" y="75653"/>
                  </a:cubicBezTo>
                  <a:cubicBezTo>
                    <a:pt x="58711" y="75653"/>
                    <a:pt x="75672" y="58711"/>
                    <a:pt x="75672" y="37865"/>
                  </a:cubicBezTo>
                  <a:lnTo>
                    <a:pt x="72830" y="37865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27AB31E-8250-65E4-2BDF-D99FF89B2164}"/>
                </a:ext>
              </a:extLst>
            </p:cNvPr>
            <p:cNvSpPr/>
            <p:nvPr/>
          </p:nvSpPr>
          <p:spPr>
            <a:xfrm>
              <a:off x="3530428" y="4845576"/>
              <a:ext cx="70517" cy="70519"/>
            </a:xfrm>
            <a:custGeom>
              <a:avLst/>
              <a:gdLst>
                <a:gd name="connsiteX0" fmla="*/ 70518 w 70517"/>
                <a:gd name="connsiteY0" fmla="*/ 35327 h 70519"/>
                <a:gd name="connsiteX1" fmla="*/ 35249 w 70517"/>
                <a:gd name="connsiteY1" fmla="*/ 70519 h 70519"/>
                <a:gd name="connsiteX2" fmla="*/ 0 w 70517"/>
                <a:gd name="connsiteY2" fmla="*/ 35327 h 70519"/>
                <a:gd name="connsiteX3" fmla="*/ 35249 w 70517"/>
                <a:gd name="connsiteY3" fmla="*/ 2 h 70519"/>
                <a:gd name="connsiteX4" fmla="*/ 70499 w 70517"/>
                <a:gd name="connsiteY4" fmla="*/ 35251 h 7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17" h="70519">
                  <a:moveTo>
                    <a:pt x="70518" y="35327"/>
                  </a:moveTo>
                  <a:cubicBezTo>
                    <a:pt x="70518" y="54790"/>
                    <a:pt x="54731" y="70519"/>
                    <a:pt x="35249" y="70519"/>
                  </a:cubicBezTo>
                  <a:cubicBezTo>
                    <a:pt x="15805" y="70519"/>
                    <a:pt x="0" y="54790"/>
                    <a:pt x="0" y="35327"/>
                  </a:cubicBezTo>
                  <a:cubicBezTo>
                    <a:pt x="0" y="15807"/>
                    <a:pt x="15805" y="2"/>
                    <a:pt x="35249" y="2"/>
                  </a:cubicBezTo>
                  <a:cubicBezTo>
                    <a:pt x="54769" y="-188"/>
                    <a:pt x="70499" y="15731"/>
                    <a:pt x="70499" y="35251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4F213CBA-8FD9-8C7F-ED79-649CEF69712E}"/>
                </a:ext>
              </a:extLst>
            </p:cNvPr>
            <p:cNvSpPr/>
            <p:nvPr/>
          </p:nvSpPr>
          <p:spPr>
            <a:xfrm>
              <a:off x="3527926" y="4843057"/>
              <a:ext cx="75672" cy="75634"/>
            </a:xfrm>
            <a:custGeom>
              <a:avLst/>
              <a:gdLst>
                <a:gd name="connsiteX0" fmla="*/ 73019 w 75672"/>
                <a:gd name="connsiteY0" fmla="*/ 37846 h 75634"/>
                <a:gd name="connsiteX1" fmla="*/ 70461 w 75672"/>
                <a:gd name="connsiteY1" fmla="*/ 37846 h 75634"/>
                <a:gd name="connsiteX2" fmla="*/ 37732 w 75672"/>
                <a:gd name="connsiteY2" fmla="*/ 70537 h 75634"/>
                <a:gd name="connsiteX3" fmla="*/ 5022 w 75672"/>
                <a:gd name="connsiteY3" fmla="*/ 37846 h 75634"/>
                <a:gd name="connsiteX4" fmla="*/ 37732 w 75672"/>
                <a:gd name="connsiteY4" fmla="*/ 5098 h 75634"/>
                <a:gd name="connsiteX5" fmla="*/ 70461 w 75672"/>
                <a:gd name="connsiteY5" fmla="*/ 37846 h 75634"/>
                <a:gd name="connsiteX6" fmla="*/ 75672 w 75672"/>
                <a:gd name="connsiteY6" fmla="*/ 37846 h 75634"/>
                <a:gd name="connsiteX7" fmla="*/ 37846 w 75672"/>
                <a:gd name="connsiteY7" fmla="*/ 0 h 75634"/>
                <a:gd name="connsiteX8" fmla="*/ 0 w 75672"/>
                <a:gd name="connsiteY8" fmla="*/ 37846 h 75634"/>
                <a:gd name="connsiteX9" fmla="*/ 37846 w 75672"/>
                <a:gd name="connsiteY9" fmla="*/ 75635 h 75634"/>
                <a:gd name="connsiteX10" fmla="*/ 75672 w 75672"/>
                <a:gd name="connsiteY10" fmla="*/ 37846 h 75634"/>
                <a:gd name="connsiteX11" fmla="*/ 73019 w 75672"/>
                <a:gd name="connsiteY11" fmla="*/ 37846 h 75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72" h="75634">
                  <a:moveTo>
                    <a:pt x="73019" y="37846"/>
                  </a:moveTo>
                  <a:lnTo>
                    <a:pt x="70461" y="37846"/>
                  </a:lnTo>
                  <a:cubicBezTo>
                    <a:pt x="70385" y="55868"/>
                    <a:pt x="55811" y="70499"/>
                    <a:pt x="37732" y="70537"/>
                  </a:cubicBezTo>
                  <a:cubicBezTo>
                    <a:pt x="19690" y="70499"/>
                    <a:pt x="5060" y="55887"/>
                    <a:pt x="5022" y="37846"/>
                  </a:cubicBezTo>
                  <a:cubicBezTo>
                    <a:pt x="5060" y="19728"/>
                    <a:pt x="19671" y="5136"/>
                    <a:pt x="37732" y="5098"/>
                  </a:cubicBezTo>
                  <a:cubicBezTo>
                    <a:pt x="55793" y="5136"/>
                    <a:pt x="70385" y="19709"/>
                    <a:pt x="70461" y="37846"/>
                  </a:cubicBezTo>
                  <a:lnTo>
                    <a:pt x="75672" y="37846"/>
                  </a:lnTo>
                  <a:cubicBezTo>
                    <a:pt x="75672" y="16905"/>
                    <a:pt x="58692" y="0"/>
                    <a:pt x="37846" y="0"/>
                  </a:cubicBezTo>
                  <a:cubicBezTo>
                    <a:pt x="16961" y="0"/>
                    <a:pt x="0" y="16905"/>
                    <a:pt x="0" y="37846"/>
                  </a:cubicBezTo>
                  <a:cubicBezTo>
                    <a:pt x="0" y="58711"/>
                    <a:pt x="16980" y="75635"/>
                    <a:pt x="37846" y="75635"/>
                  </a:cubicBezTo>
                  <a:cubicBezTo>
                    <a:pt x="58711" y="75635"/>
                    <a:pt x="75672" y="58692"/>
                    <a:pt x="75672" y="37846"/>
                  </a:cubicBezTo>
                  <a:lnTo>
                    <a:pt x="73019" y="37846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5F5B95E-A0C5-0E1C-264E-397503257381}"/>
                </a:ext>
              </a:extLst>
            </p:cNvPr>
            <p:cNvSpPr/>
            <p:nvPr/>
          </p:nvSpPr>
          <p:spPr>
            <a:xfrm>
              <a:off x="1955196" y="3051136"/>
              <a:ext cx="35287" cy="35287"/>
            </a:xfrm>
            <a:custGeom>
              <a:avLst/>
              <a:gdLst>
                <a:gd name="connsiteX0" fmla="*/ 35287 w 35287"/>
                <a:gd name="connsiteY0" fmla="*/ 17644 h 35287"/>
                <a:gd name="connsiteX1" fmla="*/ 17644 w 35287"/>
                <a:gd name="connsiteY1" fmla="*/ 35287 h 35287"/>
                <a:gd name="connsiteX2" fmla="*/ 0 w 35287"/>
                <a:gd name="connsiteY2" fmla="*/ 17644 h 35287"/>
                <a:gd name="connsiteX3" fmla="*/ 17644 w 35287"/>
                <a:gd name="connsiteY3" fmla="*/ 0 h 35287"/>
                <a:gd name="connsiteX4" fmla="*/ 35287 w 35287"/>
                <a:gd name="connsiteY4" fmla="*/ 17644 h 3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87" h="35287">
                  <a:moveTo>
                    <a:pt x="35287" y="17644"/>
                  </a:moveTo>
                  <a:cubicBezTo>
                    <a:pt x="35287" y="27388"/>
                    <a:pt x="27388" y="35287"/>
                    <a:pt x="17644" y="35287"/>
                  </a:cubicBezTo>
                  <a:cubicBezTo>
                    <a:pt x="7899" y="35287"/>
                    <a:pt x="0" y="27388"/>
                    <a:pt x="0" y="17644"/>
                  </a:cubicBezTo>
                  <a:cubicBezTo>
                    <a:pt x="0" y="7899"/>
                    <a:pt x="7899" y="0"/>
                    <a:pt x="17644" y="0"/>
                  </a:cubicBezTo>
                  <a:cubicBezTo>
                    <a:pt x="27388" y="0"/>
                    <a:pt x="35287" y="7899"/>
                    <a:pt x="35287" y="17644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98D6FF5-EE3D-F568-2471-3BCB7818893E}"/>
                </a:ext>
              </a:extLst>
            </p:cNvPr>
            <p:cNvSpPr/>
            <p:nvPr/>
          </p:nvSpPr>
          <p:spPr>
            <a:xfrm>
              <a:off x="1953983" y="3049867"/>
              <a:ext cx="37807" cy="37826"/>
            </a:xfrm>
            <a:custGeom>
              <a:avLst/>
              <a:gdLst>
                <a:gd name="connsiteX0" fmla="*/ 36481 w 37807"/>
                <a:gd name="connsiteY0" fmla="*/ 18913 h 37826"/>
                <a:gd name="connsiteX1" fmla="*/ 35230 w 37807"/>
                <a:gd name="connsiteY1" fmla="*/ 18913 h 37826"/>
                <a:gd name="connsiteX2" fmla="*/ 18876 w 37807"/>
                <a:gd name="connsiteY2" fmla="*/ 35268 h 37826"/>
                <a:gd name="connsiteX3" fmla="*/ 2520 w 37807"/>
                <a:gd name="connsiteY3" fmla="*/ 18913 h 37826"/>
                <a:gd name="connsiteX4" fmla="*/ 18876 w 37807"/>
                <a:gd name="connsiteY4" fmla="*/ 2558 h 37826"/>
                <a:gd name="connsiteX5" fmla="*/ 35230 w 37807"/>
                <a:gd name="connsiteY5" fmla="*/ 18913 h 37826"/>
                <a:gd name="connsiteX6" fmla="*/ 37808 w 37807"/>
                <a:gd name="connsiteY6" fmla="*/ 18913 h 37826"/>
                <a:gd name="connsiteX7" fmla="*/ 18932 w 37807"/>
                <a:gd name="connsiteY7" fmla="*/ 0 h 37826"/>
                <a:gd name="connsiteX8" fmla="*/ 0 w 37807"/>
                <a:gd name="connsiteY8" fmla="*/ 18913 h 37826"/>
                <a:gd name="connsiteX9" fmla="*/ 18932 w 37807"/>
                <a:gd name="connsiteY9" fmla="*/ 37827 h 37826"/>
                <a:gd name="connsiteX10" fmla="*/ 37808 w 37807"/>
                <a:gd name="connsiteY10" fmla="*/ 18913 h 37826"/>
                <a:gd name="connsiteX11" fmla="*/ 36481 w 37807"/>
                <a:gd name="connsiteY11" fmla="*/ 18913 h 3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07" h="37826">
                  <a:moveTo>
                    <a:pt x="36481" y="18913"/>
                  </a:moveTo>
                  <a:lnTo>
                    <a:pt x="35230" y="18913"/>
                  </a:lnTo>
                  <a:cubicBezTo>
                    <a:pt x="35155" y="27953"/>
                    <a:pt x="27896" y="35268"/>
                    <a:pt x="18876" y="35268"/>
                  </a:cubicBezTo>
                  <a:cubicBezTo>
                    <a:pt x="9855" y="35268"/>
                    <a:pt x="2520" y="27934"/>
                    <a:pt x="2520" y="18913"/>
                  </a:cubicBezTo>
                  <a:cubicBezTo>
                    <a:pt x="2520" y="9893"/>
                    <a:pt x="9855" y="2596"/>
                    <a:pt x="18876" y="2558"/>
                  </a:cubicBezTo>
                  <a:cubicBezTo>
                    <a:pt x="27915" y="2577"/>
                    <a:pt x="35155" y="9874"/>
                    <a:pt x="35230" y="18913"/>
                  </a:cubicBezTo>
                  <a:lnTo>
                    <a:pt x="37808" y="18913"/>
                  </a:lnTo>
                  <a:cubicBezTo>
                    <a:pt x="37808" y="8452"/>
                    <a:pt x="29375" y="0"/>
                    <a:pt x="18932" y="0"/>
                  </a:cubicBezTo>
                  <a:cubicBezTo>
                    <a:pt x="8471" y="0"/>
                    <a:pt x="0" y="8452"/>
                    <a:pt x="0" y="18913"/>
                  </a:cubicBezTo>
                  <a:cubicBezTo>
                    <a:pt x="0" y="29337"/>
                    <a:pt x="8471" y="37827"/>
                    <a:pt x="18932" y="37827"/>
                  </a:cubicBezTo>
                  <a:cubicBezTo>
                    <a:pt x="29375" y="37827"/>
                    <a:pt x="37808" y="29337"/>
                    <a:pt x="37808" y="18913"/>
                  </a:cubicBezTo>
                  <a:lnTo>
                    <a:pt x="36481" y="18913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9DD7F9F-17BF-5608-7E9B-AB80DF4F97D9}"/>
                </a:ext>
              </a:extLst>
            </p:cNvPr>
            <p:cNvSpPr/>
            <p:nvPr/>
          </p:nvSpPr>
          <p:spPr>
            <a:xfrm>
              <a:off x="2275492" y="3525696"/>
              <a:ext cx="70498" cy="70498"/>
            </a:xfrm>
            <a:custGeom>
              <a:avLst/>
              <a:gdLst>
                <a:gd name="connsiteX0" fmla="*/ 70499 w 70498"/>
                <a:gd name="connsiteY0" fmla="*/ 35250 h 70498"/>
                <a:gd name="connsiteX1" fmla="*/ 35249 w 70498"/>
                <a:gd name="connsiteY1" fmla="*/ 70499 h 70498"/>
                <a:gd name="connsiteX2" fmla="*/ 0 w 70498"/>
                <a:gd name="connsiteY2" fmla="*/ 35250 h 70498"/>
                <a:gd name="connsiteX3" fmla="*/ 35249 w 70498"/>
                <a:gd name="connsiteY3" fmla="*/ 0 h 70498"/>
                <a:gd name="connsiteX4" fmla="*/ 70499 w 70498"/>
                <a:gd name="connsiteY4" fmla="*/ 35250 h 70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98" h="70498">
                  <a:moveTo>
                    <a:pt x="70499" y="35250"/>
                  </a:moveTo>
                  <a:cubicBezTo>
                    <a:pt x="70499" y="54717"/>
                    <a:pt x="54717" y="70499"/>
                    <a:pt x="35249" y="70499"/>
                  </a:cubicBezTo>
                  <a:cubicBezTo>
                    <a:pt x="15782" y="70499"/>
                    <a:pt x="0" y="54717"/>
                    <a:pt x="0" y="35250"/>
                  </a:cubicBezTo>
                  <a:cubicBezTo>
                    <a:pt x="0" y="15782"/>
                    <a:pt x="15782" y="0"/>
                    <a:pt x="35249" y="0"/>
                  </a:cubicBezTo>
                  <a:cubicBezTo>
                    <a:pt x="54717" y="0"/>
                    <a:pt x="70499" y="15782"/>
                    <a:pt x="70499" y="35250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ECC36F9-D205-7878-F674-5336C4364D70}"/>
                </a:ext>
              </a:extLst>
            </p:cNvPr>
            <p:cNvSpPr/>
            <p:nvPr/>
          </p:nvSpPr>
          <p:spPr>
            <a:xfrm>
              <a:off x="2272934" y="3523081"/>
              <a:ext cx="75672" cy="75729"/>
            </a:xfrm>
            <a:custGeom>
              <a:avLst/>
              <a:gdLst>
                <a:gd name="connsiteX0" fmla="*/ 73057 w 75672"/>
                <a:gd name="connsiteY0" fmla="*/ 37865 h 75729"/>
                <a:gd name="connsiteX1" fmla="*/ 70461 w 75672"/>
                <a:gd name="connsiteY1" fmla="*/ 37865 h 75729"/>
                <a:gd name="connsiteX2" fmla="*/ 37770 w 75672"/>
                <a:gd name="connsiteY2" fmla="*/ 70612 h 75729"/>
                <a:gd name="connsiteX3" fmla="*/ 5098 w 75672"/>
                <a:gd name="connsiteY3" fmla="*/ 37865 h 75729"/>
                <a:gd name="connsiteX4" fmla="*/ 37770 w 75672"/>
                <a:gd name="connsiteY4" fmla="*/ 5174 h 75729"/>
                <a:gd name="connsiteX5" fmla="*/ 70461 w 75672"/>
                <a:gd name="connsiteY5" fmla="*/ 37865 h 75729"/>
                <a:gd name="connsiteX6" fmla="*/ 75672 w 75672"/>
                <a:gd name="connsiteY6" fmla="*/ 37865 h 75729"/>
                <a:gd name="connsiteX7" fmla="*/ 37846 w 75672"/>
                <a:gd name="connsiteY7" fmla="*/ 0 h 75729"/>
                <a:gd name="connsiteX8" fmla="*/ 0 w 75672"/>
                <a:gd name="connsiteY8" fmla="*/ 37865 h 75729"/>
                <a:gd name="connsiteX9" fmla="*/ 37846 w 75672"/>
                <a:gd name="connsiteY9" fmla="*/ 75729 h 75729"/>
                <a:gd name="connsiteX10" fmla="*/ 75672 w 75672"/>
                <a:gd name="connsiteY10" fmla="*/ 37865 h 75729"/>
                <a:gd name="connsiteX11" fmla="*/ 73019 w 75672"/>
                <a:gd name="connsiteY11" fmla="*/ 37865 h 7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72" h="75729">
                  <a:moveTo>
                    <a:pt x="73057" y="37865"/>
                  </a:moveTo>
                  <a:lnTo>
                    <a:pt x="70461" y="37865"/>
                  </a:lnTo>
                  <a:cubicBezTo>
                    <a:pt x="70385" y="55925"/>
                    <a:pt x="55811" y="70537"/>
                    <a:pt x="37770" y="70612"/>
                  </a:cubicBezTo>
                  <a:cubicBezTo>
                    <a:pt x="19709" y="70556"/>
                    <a:pt x="5117" y="55925"/>
                    <a:pt x="5098" y="37865"/>
                  </a:cubicBezTo>
                  <a:cubicBezTo>
                    <a:pt x="5117" y="19804"/>
                    <a:pt x="19709" y="5211"/>
                    <a:pt x="37770" y="5174"/>
                  </a:cubicBezTo>
                  <a:cubicBezTo>
                    <a:pt x="55793" y="5211"/>
                    <a:pt x="70385" y="19785"/>
                    <a:pt x="70461" y="37865"/>
                  </a:cubicBezTo>
                  <a:lnTo>
                    <a:pt x="75672" y="37865"/>
                  </a:lnTo>
                  <a:cubicBezTo>
                    <a:pt x="75672" y="16999"/>
                    <a:pt x="58768" y="0"/>
                    <a:pt x="37846" y="0"/>
                  </a:cubicBezTo>
                  <a:cubicBezTo>
                    <a:pt x="16923" y="0"/>
                    <a:pt x="0" y="16999"/>
                    <a:pt x="0" y="37865"/>
                  </a:cubicBezTo>
                  <a:cubicBezTo>
                    <a:pt x="0" y="58787"/>
                    <a:pt x="16942" y="75729"/>
                    <a:pt x="37846" y="75729"/>
                  </a:cubicBezTo>
                  <a:cubicBezTo>
                    <a:pt x="58749" y="75729"/>
                    <a:pt x="75672" y="58787"/>
                    <a:pt x="75672" y="37865"/>
                  </a:cubicBezTo>
                  <a:lnTo>
                    <a:pt x="73019" y="37865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B3B2CD1-F5C3-F242-60DB-ABCF0501EA7B}"/>
                </a:ext>
              </a:extLst>
            </p:cNvPr>
            <p:cNvSpPr/>
            <p:nvPr/>
          </p:nvSpPr>
          <p:spPr>
            <a:xfrm>
              <a:off x="3665191" y="2869602"/>
              <a:ext cx="35249" cy="35249"/>
            </a:xfrm>
            <a:custGeom>
              <a:avLst/>
              <a:gdLst>
                <a:gd name="connsiteX0" fmla="*/ 35249 w 35249"/>
                <a:gd name="connsiteY0" fmla="*/ 17625 h 35249"/>
                <a:gd name="connsiteX1" fmla="*/ 17625 w 35249"/>
                <a:gd name="connsiteY1" fmla="*/ 35249 h 35249"/>
                <a:gd name="connsiteX2" fmla="*/ 0 w 35249"/>
                <a:gd name="connsiteY2" fmla="*/ 17625 h 35249"/>
                <a:gd name="connsiteX3" fmla="*/ 17625 w 35249"/>
                <a:gd name="connsiteY3" fmla="*/ 0 h 35249"/>
                <a:gd name="connsiteX4" fmla="*/ 35249 w 35249"/>
                <a:gd name="connsiteY4" fmla="*/ 17625 h 3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9" h="35249">
                  <a:moveTo>
                    <a:pt x="35249" y="17625"/>
                  </a:moveTo>
                  <a:cubicBezTo>
                    <a:pt x="35249" y="27359"/>
                    <a:pt x="27358" y="35249"/>
                    <a:pt x="17625" y="35249"/>
                  </a:cubicBezTo>
                  <a:cubicBezTo>
                    <a:pt x="7891" y="35249"/>
                    <a:pt x="0" y="27359"/>
                    <a:pt x="0" y="17625"/>
                  </a:cubicBezTo>
                  <a:cubicBezTo>
                    <a:pt x="0" y="7891"/>
                    <a:pt x="7891" y="0"/>
                    <a:pt x="17625" y="0"/>
                  </a:cubicBezTo>
                  <a:cubicBezTo>
                    <a:pt x="27359" y="0"/>
                    <a:pt x="35249" y="7891"/>
                    <a:pt x="35249" y="17625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A743C9E-CAAD-030E-90D7-1D0E3FF438B8}"/>
                </a:ext>
              </a:extLst>
            </p:cNvPr>
            <p:cNvSpPr/>
            <p:nvPr/>
          </p:nvSpPr>
          <p:spPr>
            <a:xfrm>
              <a:off x="3663921" y="2868313"/>
              <a:ext cx="37826" cy="37826"/>
            </a:xfrm>
            <a:custGeom>
              <a:avLst/>
              <a:gdLst>
                <a:gd name="connsiteX0" fmla="*/ 36519 w 37826"/>
                <a:gd name="connsiteY0" fmla="*/ 18913 h 37826"/>
                <a:gd name="connsiteX1" fmla="*/ 35230 w 37826"/>
                <a:gd name="connsiteY1" fmla="*/ 18913 h 37826"/>
                <a:gd name="connsiteX2" fmla="*/ 18932 w 37826"/>
                <a:gd name="connsiteY2" fmla="*/ 35230 h 37826"/>
                <a:gd name="connsiteX3" fmla="*/ 2577 w 37826"/>
                <a:gd name="connsiteY3" fmla="*/ 18913 h 37826"/>
                <a:gd name="connsiteX4" fmla="*/ 18932 w 37826"/>
                <a:gd name="connsiteY4" fmla="*/ 2558 h 37826"/>
                <a:gd name="connsiteX5" fmla="*/ 35230 w 37826"/>
                <a:gd name="connsiteY5" fmla="*/ 18913 h 37826"/>
                <a:gd name="connsiteX6" fmla="*/ 37827 w 37826"/>
                <a:gd name="connsiteY6" fmla="*/ 18913 h 37826"/>
                <a:gd name="connsiteX7" fmla="*/ 18951 w 37826"/>
                <a:gd name="connsiteY7" fmla="*/ 0 h 37826"/>
                <a:gd name="connsiteX8" fmla="*/ 0 w 37826"/>
                <a:gd name="connsiteY8" fmla="*/ 18913 h 37826"/>
                <a:gd name="connsiteX9" fmla="*/ 18951 w 37826"/>
                <a:gd name="connsiteY9" fmla="*/ 37827 h 37826"/>
                <a:gd name="connsiteX10" fmla="*/ 37827 w 37826"/>
                <a:gd name="connsiteY10" fmla="*/ 18913 h 37826"/>
                <a:gd name="connsiteX11" fmla="*/ 36500 w 37826"/>
                <a:gd name="connsiteY11" fmla="*/ 18913 h 3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26" h="37826">
                  <a:moveTo>
                    <a:pt x="36519" y="18913"/>
                  </a:moveTo>
                  <a:lnTo>
                    <a:pt x="35230" y="18913"/>
                  </a:lnTo>
                  <a:cubicBezTo>
                    <a:pt x="35230" y="27953"/>
                    <a:pt x="27915" y="35230"/>
                    <a:pt x="18932" y="35230"/>
                  </a:cubicBezTo>
                  <a:cubicBezTo>
                    <a:pt x="9836" y="35230"/>
                    <a:pt x="2577" y="27934"/>
                    <a:pt x="2577" y="18913"/>
                  </a:cubicBezTo>
                  <a:cubicBezTo>
                    <a:pt x="2577" y="9892"/>
                    <a:pt x="9836" y="2558"/>
                    <a:pt x="18932" y="2558"/>
                  </a:cubicBezTo>
                  <a:cubicBezTo>
                    <a:pt x="27934" y="2558"/>
                    <a:pt x="35230" y="9892"/>
                    <a:pt x="35230" y="18913"/>
                  </a:cubicBezTo>
                  <a:lnTo>
                    <a:pt x="37827" y="18913"/>
                  </a:lnTo>
                  <a:cubicBezTo>
                    <a:pt x="37827" y="8490"/>
                    <a:pt x="29375" y="0"/>
                    <a:pt x="18951" y="0"/>
                  </a:cubicBezTo>
                  <a:cubicBezTo>
                    <a:pt x="8471" y="0"/>
                    <a:pt x="0" y="8490"/>
                    <a:pt x="0" y="18913"/>
                  </a:cubicBezTo>
                  <a:cubicBezTo>
                    <a:pt x="0" y="29374"/>
                    <a:pt x="8471" y="37827"/>
                    <a:pt x="18951" y="37827"/>
                  </a:cubicBezTo>
                  <a:cubicBezTo>
                    <a:pt x="29375" y="37827"/>
                    <a:pt x="37827" y="29374"/>
                    <a:pt x="37827" y="18913"/>
                  </a:cubicBezTo>
                  <a:lnTo>
                    <a:pt x="36500" y="18913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F58CF02-88B9-5155-DB67-2F24F1FFB805}"/>
                </a:ext>
              </a:extLst>
            </p:cNvPr>
            <p:cNvSpPr/>
            <p:nvPr/>
          </p:nvSpPr>
          <p:spPr>
            <a:xfrm>
              <a:off x="3374080" y="2536931"/>
              <a:ext cx="35287" cy="35287"/>
            </a:xfrm>
            <a:custGeom>
              <a:avLst/>
              <a:gdLst>
                <a:gd name="connsiteX0" fmla="*/ 35287 w 35287"/>
                <a:gd name="connsiteY0" fmla="*/ 17644 h 35287"/>
                <a:gd name="connsiteX1" fmla="*/ 17644 w 35287"/>
                <a:gd name="connsiteY1" fmla="*/ 35287 h 35287"/>
                <a:gd name="connsiteX2" fmla="*/ 0 w 35287"/>
                <a:gd name="connsiteY2" fmla="*/ 17644 h 35287"/>
                <a:gd name="connsiteX3" fmla="*/ 17644 w 35287"/>
                <a:gd name="connsiteY3" fmla="*/ 0 h 35287"/>
                <a:gd name="connsiteX4" fmla="*/ 35287 w 35287"/>
                <a:gd name="connsiteY4" fmla="*/ 17644 h 3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87" h="35287">
                  <a:moveTo>
                    <a:pt x="35287" y="17644"/>
                  </a:moveTo>
                  <a:cubicBezTo>
                    <a:pt x="35287" y="27388"/>
                    <a:pt x="27388" y="35287"/>
                    <a:pt x="17644" y="35287"/>
                  </a:cubicBezTo>
                  <a:cubicBezTo>
                    <a:pt x="7899" y="35287"/>
                    <a:pt x="0" y="27388"/>
                    <a:pt x="0" y="17644"/>
                  </a:cubicBezTo>
                  <a:cubicBezTo>
                    <a:pt x="0" y="7899"/>
                    <a:pt x="7899" y="0"/>
                    <a:pt x="17644" y="0"/>
                  </a:cubicBezTo>
                  <a:cubicBezTo>
                    <a:pt x="27388" y="0"/>
                    <a:pt x="35287" y="7899"/>
                    <a:pt x="35287" y="17644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6720557-5491-A4EE-6387-CF03FA6A7273}"/>
                </a:ext>
              </a:extLst>
            </p:cNvPr>
            <p:cNvSpPr/>
            <p:nvPr/>
          </p:nvSpPr>
          <p:spPr>
            <a:xfrm>
              <a:off x="3372791" y="2535699"/>
              <a:ext cx="37845" cy="37826"/>
            </a:xfrm>
            <a:custGeom>
              <a:avLst/>
              <a:gdLst>
                <a:gd name="connsiteX0" fmla="*/ 36557 w 37845"/>
                <a:gd name="connsiteY0" fmla="*/ 18876 h 37826"/>
                <a:gd name="connsiteX1" fmla="*/ 35230 w 37845"/>
                <a:gd name="connsiteY1" fmla="*/ 18876 h 37826"/>
                <a:gd name="connsiteX2" fmla="*/ 18913 w 37845"/>
                <a:gd name="connsiteY2" fmla="*/ 35268 h 37826"/>
                <a:gd name="connsiteX3" fmla="*/ 2577 w 37845"/>
                <a:gd name="connsiteY3" fmla="*/ 18876 h 37826"/>
                <a:gd name="connsiteX4" fmla="*/ 18913 w 37845"/>
                <a:gd name="connsiteY4" fmla="*/ 2558 h 37826"/>
                <a:gd name="connsiteX5" fmla="*/ 35230 w 37845"/>
                <a:gd name="connsiteY5" fmla="*/ 18876 h 37826"/>
                <a:gd name="connsiteX6" fmla="*/ 37846 w 37845"/>
                <a:gd name="connsiteY6" fmla="*/ 18876 h 37826"/>
                <a:gd name="connsiteX7" fmla="*/ 18894 w 37845"/>
                <a:gd name="connsiteY7" fmla="*/ 0 h 37826"/>
                <a:gd name="connsiteX8" fmla="*/ 0 w 37845"/>
                <a:gd name="connsiteY8" fmla="*/ 18876 h 37826"/>
                <a:gd name="connsiteX9" fmla="*/ 18894 w 37845"/>
                <a:gd name="connsiteY9" fmla="*/ 37827 h 37826"/>
                <a:gd name="connsiteX10" fmla="*/ 37846 w 37845"/>
                <a:gd name="connsiteY10" fmla="*/ 18876 h 37826"/>
                <a:gd name="connsiteX11" fmla="*/ 36519 w 37845"/>
                <a:gd name="connsiteY11" fmla="*/ 18876 h 3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45" h="37826">
                  <a:moveTo>
                    <a:pt x="36557" y="18876"/>
                  </a:moveTo>
                  <a:lnTo>
                    <a:pt x="35230" y="18876"/>
                  </a:lnTo>
                  <a:cubicBezTo>
                    <a:pt x="35230" y="27953"/>
                    <a:pt x="27972" y="35268"/>
                    <a:pt x="18913" y="35268"/>
                  </a:cubicBezTo>
                  <a:cubicBezTo>
                    <a:pt x="9893" y="35268"/>
                    <a:pt x="2615" y="27953"/>
                    <a:pt x="2577" y="18876"/>
                  </a:cubicBezTo>
                  <a:cubicBezTo>
                    <a:pt x="2615" y="9855"/>
                    <a:pt x="9911" y="2558"/>
                    <a:pt x="18913" y="2558"/>
                  </a:cubicBezTo>
                  <a:cubicBezTo>
                    <a:pt x="27991" y="2558"/>
                    <a:pt x="35230" y="9855"/>
                    <a:pt x="35230" y="18876"/>
                  </a:cubicBezTo>
                  <a:lnTo>
                    <a:pt x="37846" y="18876"/>
                  </a:lnTo>
                  <a:cubicBezTo>
                    <a:pt x="37846" y="8452"/>
                    <a:pt x="29375" y="0"/>
                    <a:pt x="18894" y="0"/>
                  </a:cubicBezTo>
                  <a:cubicBezTo>
                    <a:pt x="8433" y="0"/>
                    <a:pt x="0" y="8452"/>
                    <a:pt x="0" y="18876"/>
                  </a:cubicBezTo>
                  <a:cubicBezTo>
                    <a:pt x="0" y="29337"/>
                    <a:pt x="8433" y="37827"/>
                    <a:pt x="18894" y="37827"/>
                  </a:cubicBezTo>
                  <a:cubicBezTo>
                    <a:pt x="29375" y="37827"/>
                    <a:pt x="37846" y="29337"/>
                    <a:pt x="37846" y="18876"/>
                  </a:cubicBezTo>
                  <a:lnTo>
                    <a:pt x="36519" y="18876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022F526D-45F8-B2CD-62E0-DD974B180C66}"/>
                </a:ext>
              </a:extLst>
            </p:cNvPr>
            <p:cNvSpPr/>
            <p:nvPr/>
          </p:nvSpPr>
          <p:spPr>
            <a:xfrm>
              <a:off x="3631154" y="2677512"/>
              <a:ext cx="28654" cy="28654"/>
            </a:xfrm>
            <a:custGeom>
              <a:avLst/>
              <a:gdLst>
                <a:gd name="connsiteX0" fmla="*/ 28654 w 28654"/>
                <a:gd name="connsiteY0" fmla="*/ 14327 h 28654"/>
                <a:gd name="connsiteX1" fmla="*/ 14327 w 28654"/>
                <a:gd name="connsiteY1" fmla="*/ 28654 h 28654"/>
                <a:gd name="connsiteX2" fmla="*/ 0 w 28654"/>
                <a:gd name="connsiteY2" fmla="*/ 14327 h 28654"/>
                <a:gd name="connsiteX3" fmla="*/ 14327 w 28654"/>
                <a:gd name="connsiteY3" fmla="*/ 0 h 28654"/>
                <a:gd name="connsiteX4" fmla="*/ 28654 w 28654"/>
                <a:gd name="connsiteY4" fmla="*/ 14327 h 2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54" h="28654">
                  <a:moveTo>
                    <a:pt x="28654" y="14327"/>
                  </a:moveTo>
                  <a:cubicBezTo>
                    <a:pt x="28654" y="22240"/>
                    <a:pt x="22240" y="28654"/>
                    <a:pt x="14327" y="28654"/>
                  </a:cubicBezTo>
                  <a:cubicBezTo>
                    <a:pt x="6415" y="28654"/>
                    <a:pt x="0" y="22240"/>
                    <a:pt x="0" y="14327"/>
                  </a:cubicBezTo>
                  <a:cubicBezTo>
                    <a:pt x="0" y="6414"/>
                    <a:pt x="6415" y="0"/>
                    <a:pt x="14327" y="0"/>
                  </a:cubicBezTo>
                  <a:cubicBezTo>
                    <a:pt x="22240" y="0"/>
                    <a:pt x="28654" y="6414"/>
                    <a:pt x="28654" y="14327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C7B7899-D3AB-A825-77FE-5AA8EA048F1C}"/>
                </a:ext>
              </a:extLst>
            </p:cNvPr>
            <p:cNvSpPr/>
            <p:nvPr/>
          </p:nvSpPr>
          <p:spPr>
            <a:xfrm>
              <a:off x="3629922" y="2676507"/>
              <a:ext cx="30757" cy="30720"/>
            </a:xfrm>
            <a:custGeom>
              <a:avLst/>
              <a:gdLst>
                <a:gd name="connsiteX0" fmla="*/ 29772 w 30757"/>
                <a:gd name="connsiteY0" fmla="*/ 15332 h 30720"/>
                <a:gd name="connsiteX1" fmla="*/ 28749 w 30757"/>
                <a:gd name="connsiteY1" fmla="*/ 15332 h 30720"/>
                <a:gd name="connsiteX2" fmla="*/ 15427 w 30757"/>
                <a:gd name="connsiteY2" fmla="*/ 28654 h 30720"/>
                <a:gd name="connsiteX3" fmla="*/ 2142 w 30757"/>
                <a:gd name="connsiteY3" fmla="*/ 15332 h 30720"/>
                <a:gd name="connsiteX4" fmla="*/ 15427 w 30757"/>
                <a:gd name="connsiteY4" fmla="*/ 2085 h 30720"/>
                <a:gd name="connsiteX5" fmla="*/ 28749 w 30757"/>
                <a:gd name="connsiteY5" fmla="*/ 15332 h 30720"/>
                <a:gd name="connsiteX6" fmla="*/ 30758 w 30757"/>
                <a:gd name="connsiteY6" fmla="*/ 15332 h 30720"/>
                <a:gd name="connsiteX7" fmla="*/ 15370 w 30757"/>
                <a:gd name="connsiteY7" fmla="*/ 0 h 30720"/>
                <a:gd name="connsiteX8" fmla="*/ 0 w 30757"/>
                <a:gd name="connsiteY8" fmla="*/ 15332 h 30720"/>
                <a:gd name="connsiteX9" fmla="*/ 15370 w 30757"/>
                <a:gd name="connsiteY9" fmla="*/ 30720 h 30720"/>
                <a:gd name="connsiteX10" fmla="*/ 30758 w 30757"/>
                <a:gd name="connsiteY10" fmla="*/ 15332 h 30720"/>
                <a:gd name="connsiteX11" fmla="*/ 29621 w 30757"/>
                <a:gd name="connsiteY11" fmla="*/ 15332 h 3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757" h="30720">
                  <a:moveTo>
                    <a:pt x="29772" y="15332"/>
                  </a:moveTo>
                  <a:lnTo>
                    <a:pt x="28749" y="15332"/>
                  </a:lnTo>
                  <a:cubicBezTo>
                    <a:pt x="28673" y="22685"/>
                    <a:pt x="22798" y="28578"/>
                    <a:pt x="15427" y="28654"/>
                  </a:cubicBezTo>
                  <a:cubicBezTo>
                    <a:pt x="8092" y="28578"/>
                    <a:pt x="2180" y="22685"/>
                    <a:pt x="2142" y="15332"/>
                  </a:cubicBezTo>
                  <a:cubicBezTo>
                    <a:pt x="2180" y="7997"/>
                    <a:pt x="8092" y="2085"/>
                    <a:pt x="15427" y="2085"/>
                  </a:cubicBezTo>
                  <a:cubicBezTo>
                    <a:pt x="22798" y="2085"/>
                    <a:pt x="28673" y="7997"/>
                    <a:pt x="28749" y="15332"/>
                  </a:cubicBezTo>
                  <a:lnTo>
                    <a:pt x="30758" y="15332"/>
                  </a:lnTo>
                  <a:cubicBezTo>
                    <a:pt x="30758" y="6841"/>
                    <a:pt x="23860" y="0"/>
                    <a:pt x="15370" y="0"/>
                  </a:cubicBezTo>
                  <a:cubicBezTo>
                    <a:pt x="6860" y="0"/>
                    <a:pt x="0" y="6841"/>
                    <a:pt x="0" y="15332"/>
                  </a:cubicBezTo>
                  <a:cubicBezTo>
                    <a:pt x="0" y="23822"/>
                    <a:pt x="6842" y="30720"/>
                    <a:pt x="15370" y="30720"/>
                  </a:cubicBezTo>
                  <a:cubicBezTo>
                    <a:pt x="23860" y="30720"/>
                    <a:pt x="30758" y="23803"/>
                    <a:pt x="30758" y="15332"/>
                  </a:cubicBezTo>
                  <a:lnTo>
                    <a:pt x="29621" y="15332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E05E6D2-C171-4B75-F11D-205D75A9FED9}"/>
                </a:ext>
              </a:extLst>
            </p:cNvPr>
            <p:cNvSpPr/>
            <p:nvPr/>
          </p:nvSpPr>
          <p:spPr>
            <a:xfrm>
              <a:off x="3664394" y="2527834"/>
              <a:ext cx="28711" cy="28654"/>
            </a:xfrm>
            <a:custGeom>
              <a:avLst/>
              <a:gdLst>
                <a:gd name="connsiteX0" fmla="*/ 28655 w 28711"/>
                <a:gd name="connsiteY0" fmla="*/ 14270 h 28654"/>
                <a:gd name="connsiteX1" fmla="*/ 14308 w 28711"/>
                <a:gd name="connsiteY1" fmla="*/ 28654 h 28654"/>
                <a:gd name="connsiteX2" fmla="*/ 0 w 28711"/>
                <a:gd name="connsiteY2" fmla="*/ 14270 h 28654"/>
                <a:gd name="connsiteX3" fmla="*/ 14308 w 28711"/>
                <a:gd name="connsiteY3" fmla="*/ 0 h 28654"/>
                <a:gd name="connsiteX4" fmla="*/ 28711 w 28711"/>
                <a:gd name="connsiteY4" fmla="*/ 14270 h 2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1" h="28654">
                  <a:moveTo>
                    <a:pt x="28655" y="14270"/>
                  </a:moveTo>
                  <a:cubicBezTo>
                    <a:pt x="28655" y="22211"/>
                    <a:pt x="22249" y="28654"/>
                    <a:pt x="14308" y="28654"/>
                  </a:cubicBezTo>
                  <a:cubicBezTo>
                    <a:pt x="6444" y="28654"/>
                    <a:pt x="0" y="22211"/>
                    <a:pt x="0" y="14270"/>
                  </a:cubicBezTo>
                  <a:cubicBezTo>
                    <a:pt x="0" y="6387"/>
                    <a:pt x="6444" y="0"/>
                    <a:pt x="14308" y="0"/>
                  </a:cubicBezTo>
                  <a:cubicBezTo>
                    <a:pt x="22268" y="0"/>
                    <a:pt x="28711" y="6405"/>
                    <a:pt x="28711" y="14270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0377E79-F85A-3086-8C98-9386953FD3D3}"/>
                </a:ext>
              </a:extLst>
            </p:cNvPr>
            <p:cNvSpPr/>
            <p:nvPr/>
          </p:nvSpPr>
          <p:spPr>
            <a:xfrm>
              <a:off x="3663277" y="2526773"/>
              <a:ext cx="30757" cy="30720"/>
            </a:xfrm>
            <a:custGeom>
              <a:avLst/>
              <a:gdLst>
                <a:gd name="connsiteX0" fmla="*/ 29772 w 30757"/>
                <a:gd name="connsiteY0" fmla="*/ 15332 h 30720"/>
                <a:gd name="connsiteX1" fmla="*/ 28749 w 30757"/>
                <a:gd name="connsiteY1" fmla="*/ 15332 h 30720"/>
                <a:gd name="connsiteX2" fmla="*/ 15426 w 30757"/>
                <a:gd name="connsiteY2" fmla="*/ 28654 h 30720"/>
                <a:gd name="connsiteX3" fmla="*/ 2141 w 30757"/>
                <a:gd name="connsiteY3" fmla="*/ 15332 h 30720"/>
                <a:gd name="connsiteX4" fmla="*/ 15426 w 30757"/>
                <a:gd name="connsiteY4" fmla="*/ 2066 h 30720"/>
                <a:gd name="connsiteX5" fmla="*/ 28749 w 30757"/>
                <a:gd name="connsiteY5" fmla="*/ 15332 h 30720"/>
                <a:gd name="connsiteX6" fmla="*/ 30758 w 30757"/>
                <a:gd name="connsiteY6" fmla="*/ 15332 h 30720"/>
                <a:gd name="connsiteX7" fmla="*/ 15369 w 30757"/>
                <a:gd name="connsiteY7" fmla="*/ 0 h 30720"/>
                <a:gd name="connsiteX8" fmla="*/ 0 w 30757"/>
                <a:gd name="connsiteY8" fmla="*/ 15332 h 30720"/>
                <a:gd name="connsiteX9" fmla="*/ 15369 w 30757"/>
                <a:gd name="connsiteY9" fmla="*/ 30720 h 30720"/>
                <a:gd name="connsiteX10" fmla="*/ 30758 w 30757"/>
                <a:gd name="connsiteY10" fmla="*/ 15332 h 30720"/>
                <a:gd name="connsiteX11" fmla="*/ 29621 w 30757"/>
                <a:gd name="connsiteY11" fmla="*/ 15332 h 3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757" h="30720">
                  <a:moveTo>
                    <a:pt x="29772" y="15332"/>
                  </a:moveTo>
                  <a:lnTo>
                    <a:pt x="28749" y="15332"/>
                  </a:lnTo>
                  <a:cubicBezTo>
                    <a:pt x="28673" y="22685"/>
                    <a:pt x="22798" y="28616"/>
                    <a:pt x="15426" y="28654"/>
                  </a:cubicBezTo>
                  <a:cubicBezTo>
                    <a:pt x="8092" y="28635"/>
                    <a:pt x="2179" y="22704"/>
                    <a:pt x="2141" y="15332"/>
                  </a:cubicBezTo>
                  <a:cubicBezTo>
                    <a:pt x="2179" y="7997"/>
                    <a:pt x="8092" y="2066"/>
                    <a:pt x="15426" y="2066"/>
                  </a:cubicBezTo>
                  <a:cubicBezTo>
                    <a:pt x="22798" y="2066"/>
                    <a:pt x="28673" y="7997"/>
                    <a:pt x="28749" y="15332"/>
                  </a:cubicBezTo>
                  <a:lnTo>
                    <a:pt x="30758" y="15332"/>
                  </a:lnTo>
                  <a:cubicBezTo>
                    <a:pt x="30758" y="6841"/>
                    <a:pt x="23860" y="0"/>
                    <a:pt x="15369" y="0"/>
                  </a:cubicBezTo>
                  <a:cubicBezTo>
                    <a:pt x="6860" y="0"/>
                    <a:pt x="0" y="6841"/>
                    <a:pt x="0" y="15332"/>
                  </a:cubicBezTo>
                  <a:cubicBezTo>
                    <a:pt x="0" y="23841"/>
                    <a:pt x="6841" y="30720"/>
                    <a:pt x="15369" y="30720"/>
                  </a:cubicBezTo>
                  <a:cubicBezTo>
                    <a:pt x="23860" y="30720"/>
                    <a:pt x="30758" y="23841"/>
                    <a:pt x="30758" y="15332"/>
                  </a:cubicBezTo>
                  <a:lnTo>
                    <a:pt x="29621" y="15332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FB99F6B-56C8-8933-EE62-D912F26D342E}"/>
                </a:ext>
              </a:extLst>
            </p:cNvPr>
            <p:cNvSpPr/>
            <p:nvPr/>
          </p:nvSpPr>
          <p:spPr>
            <a:xfrm>
              <a:off x="1989195" y="2249535"/>
              <a:ext cx="338659" cy="259973"/>
            </a:xfrm>
            <a:custGeom>
              <a:avLst/>
              <a:gdLst>
                <a:gd name="connsiteX0" fmla="*/ 103796 w 338659"/>
                <a:gd name="connsiteY0" fmla="*/ 111415 h 259973"/>
                <a:gd name="connsiteX1" fmla="*/ 95003 w 338659"/>
                <a:gd name="connsiteY1" fmla="*/ 112343 h 259973"/>
                <a:gd name="connsiteX2" fmla="*/ 85432 w 338659"/>
                <a:gd name="connsiteY2" fmla="*/ 0 h 259973"/>
                <a:gd name="connsiteX3" fmla="*/ 0 w 338659"/>
                <a:gd name="connsiteY3" fmla="*/ 0 h 259973"/>
                <a:gd name="connsiteX4" fmla="*/ 10120 w 338659"/>
                <a:gd name="connsiteY4" fmla="*/ 38736 h 259973"/>
                <a:gd name="connsiteX5" fmla="*/ 6121 w 338659"/>
                <a:gd name="connsiteY5" fmla="*/ 39987 h 259973"/>
                <a:gd name="connsiteX6" fmla="*/ 121080 w 338659"/>
                <a:gd name="connsiteY6" fmla="*/ 140486 h 259973"/>
                <a:gd name="connsiteX7" fmla="*/ 134137 w 338659"/>
                <a:gd name="connsiteY7" fmla="*/ 139595 h 259973"/>
                <a:gd name="connsiteX8" fmla="*/ 134668 w 338659"/>
                <a:gd name="connsiteY8" fmla="*/ 149450 h 259973"/>
                <a:gd name="connsiteX9" fmla="*/ 131882 w 338659"/>
                <a:gd name="connsiteY9" fmla="*/ 149620 h 259973"/>
                <a:gd name="connsiteX10" fmla="*/ 153392 w 338659"/>
                <a:gd name="connsiteY10" fmla="*/ 167378 h 259973"/>
                <a:gd name="connsiteX11" fmla="*/ 153392 w 338659"/>
                <a:gd name="connsiteY11" fmla="*/ 40101 h 259973"/>
                <a:gd name="connsiteX12" fmla="*/ 162185 w 338659"/>
                <a:gd name="connsiteY12" fmla="*/ 40101 h 259973"/>
                <a:gd name="connsiteX13" fmla="*/ 162185 w 338659"/>
                <a:gd name="connsiteY13" fmla="*/ 170637 h 259973"/>
                <a:gd name="connsiteX14" fmla="*/ 157409 w 338659"/>
                <a:gd name="connsiteY14" fmla="*/ 170637 h 259973"/>
                <a:gd name="connsiteX15" fmla="*/ 279133 w 338659"/>
                <a:gd name="connsiteY15" fmla="*/ 259974 h 259973"/>
                <a:gd name="connsiteX16" fmla="*/ 338660 w 338659"/>
                <a:gd name="connsiteY16" fmla="*/ 259974 h 259973"/>
                <a:gd name="connsiteX17" fmla="*/ 317301 w 338659"/>
                <a:gd name="connsiteY17" fmla="*/ 211629 h 259973"/>
                <a:gd name="connsiteX18" fmla="*/ 253379 w 338659"/>
                <a:gd name="connsiteY18" fmla="*/ 75369 h 259973"/>
                <a:gd name="connsiteX19" fmla="*/ 257055 w 338659"/>
                <a:gd name="connsiteY19" fmla="*/ 72754 h 259973"/>
                <a:gd name="connsiteX20" fmla="*/ 204541 w 338659"/>
                <a:gd name="connsiteY20" fmla="*/ 72754 h 259973"/>
                <a:gd name="connsiteX21" fmla="*/ 175356 w 338659"/>
                <a:gd name="connsiteY21" fmla="*/ 33601 h 259973"/>
                <a:gd name="connsiteX22" fmla="*/ 111036 w 338659"/>
                <a:gd name="connsiteY22" fmla="*/ 27062 h 259973"/>
                <a:gd name="connsiteX23" fmla="*/ 111036 w 338659"/>
                <a:gd name="connsiteY23" fmla="*/ 0 h 259973"/>
                <a:gd name="connsiteX24" fmla="*/ 94245 w 338659"/>
                <a:gd name="connsiteY24" fmla="*/ 0 h 259973"/>
                <a:gd name="connsiteX25" fmla="*/ 104099 w 338659"/>
                <a:gd name="connsiteY25" fmla="*/ 111415 h 259973"/>
                <a:gd name="connsiteX26" fmla="*/ 226411 w 338659"/>
                <a:gd name="connsiteY26" fmla="*/ 84921 h 259973"/>
                <a:gd name="connsiteX27" fmla="*/ 249778 w 338659"/>
                <a:gd name="connsiteY27" fmla="*/ 228477 h 259973"/>
                <a:gd name="connsiteX28" fmla="*/ 241117 w 338659"/>
                <a:gd name="connsiteY28" fmla="*/ 230258 h 259973"/>
                <a:gd name="connsiteX29" fmla="*/ 217750 w 338659"/>
                <a:gd name="connsiteY29" fmla="*/ 86702 h 259973"/>
                <a:gd name="connsiteX30" fmla="*/ 226468 w 338659"/>
                <a:gd name="connsiteY30" fmla="*/ 84921 h 259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8659" h="259973">
                  <a:moveTo>
                    <a:pt x="103796" y="111415"/>
                  </a:moveTo>
                  <a:lnTo>
                    <a:pt x="95003" y="112343"/>
                  </a:lnTo>
                  <a:lnTo>
                    <a:pt x="85432" y="0"/>
                  </a:lnTo>
                  <a:lnTo>
                    <a:pt x="0" y="0"/>
                  </a:lnTo>
                  <a:lnTo>
                    <a:pt x="10120" y="38736"/>
                  </a:lnTo>
                  <a:lnTo>
                    <a:pt x="6121" y="39987"/>
                  </a:lnTo>
                  <a:cubicBezTo>
                    <a:pt x="43133" y="73341"/>
                    <a:pt x="82514" y="108041"/>
                    <a:pt x="121080" y="140486"/>
                  </a:cubicBezTo>
                  <a:lnTo>
                    <a:pt x="134137" y="139595"/>
                  </a:lnTo>
                  <a:lnTo>
                    <a:pt x="134668" y="149450"/>
                  </a:lnTo>
                  <a:lnTo>
                    <a:pt x="131882" y="149620"/>
                  </a:lnTo>
                  <a:cubicBezTo>
                    <a:pt x="139083" y="155647"/>
                    <a:pt x="146304" y="161579"/>
                    <a:pt x="153392" y="167378"/>
                  </a:cubicBezTo>
                  <a:lnTo>
                    <a:pt x="153392" y="40101"/>
                  </a:lnTo>
                  <a:lnTo>
                    <a:pt x="162185" y="40101"/>
                  </a:lnTo>
                  <a:lnTo>
                    <a:pt x="162185" y="170637"/>
                  </a:lnTo>
                  <a:lnTo>
                    <a:pt x="157409" y="170637"/>
                  </a:lnTo>
                  <a:cubicBezTo>
                    <a:pt x="203006" y="207782"/>
                    <a:pt x="245514" y="239677"/>
                    <a:pt x="279133" y="259974"/>
                  </a:cubicBezTo>
                  <a:lnTo>
                    <a:pt x="338660" y="259974"/>
                  </a:lnTo>
                  <a:cubicBezTo>
                    <a:pt x="332387" y="248963"/>
                    <a:pt x="325204" y="233537"/>
                    <a:pt x="317301" y="211629"/>
                  </a:cubicBezTo>
                  <a:cubicBezTo>
                    <a:pt x="294332" y="147536"/>
                    <a:pt x="253777" y="76089"/>
                    <a:pt x="253379" y="75369"/>
                  </a:cubicBezTo>
                  <a:lnTo>
                    <a:pt x="257055" y="72754"/>
                  </a:lnTo>
                  <a:lnTo>
                    <a:pt x="204541" y="72754"/>
                  </a:lnTo>
                  <a:lnTo>
                    <a:pt x="175356" y="33601"/>
                  </a:lnTo>
                  <a:lnTo>
                    <a:pt x="111036" y="27062"/>
                  </a:lnTo>
                  <a:lnTo>
                    <a:pt x="111036" y="0"/>
                  </a:lnTo>
                  <a:lnTo>
                    <a:pt x="94245" y="0"/>
                  </a:lnTo>
                  <a:lnTo>
                    <a:pt x="104099" y="111415"/>
                  </a:lnTo>
                  <a:close/>
                  <a:moveTo>
                    <a:pt x="226411" y="84921"/>
                  </a:moveTo>
                  <a:lnTo>
                    <a:pt x="249778" y="228477"/>
                  </a:lnTo>
                  <a:lnTo>
                    <a:pt x="241117" y="230258"/>
                  </a:lnTo>
                  <a:lnTo>
                    <a:pt x="217750" y="86702"/>
                  </a:lnTo>
                  <a:lnTo>
                    <a:pt x="226468" y="84921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8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CA13EB5-0E92-E6C2-5C64-487C5D1D0425}"/>
                </a:ext>
              </a:extLst>
            </p:cNvPr>
            <p:cNvSpPr/>
            <p:nvPr/>
          </p:nvSpPr>
          <p:spPr>
            <a:xfrm>
              <a:off x="1881286" y="2314405"/>
              <a:ext cx="369322" cy="195122"/>
            </a:xfrm>
            <a:custGeom>
              <a:avLst/>
              <a:gdLst>
                <a:gd name="connsiteX0" fmla="*/ 289784 w 369322"/>
                <a:gd name="connsiteY0" fmla="*/ 156310 h 195122"/>
                <a:gd name="connsiteX1" fmla="*/ 101257 w 369322"/>
                <a:gd name="connsiteY1" fmla="*/ 195122 h 195122"/>
                <a:gd name="connsiteX2" fmla="*/ 330264 w 369322"/>
                <a:gd name="connsiteY2" fmla="*/ 195122 h 195122"/>
                <a:gd name="connsiteX3" fmla="*/ 351736 w 369322"/>
                <a:gd name="connsiteY3" fmla="*/ 186026 h 195122"/>
                <a:gd name="connsiteX4" fmla="*/ 354806 w 369322"/>
                <a:gd name="connsiteY4" fmla="*/ 195122 h 195122"/>
                <a:gd name="connsiteX5" fmla="*/ 369323 w 369322"/>
                <a:gd name="connsiteY5" fmla="*/ 195122 h 195122"/>
                <a:gd name="connsiteX6" fmla="*/ 226013 w 369322"/>
                <a:gd name="connsiteY6" fmla="*/ 85641 h 195122"/>
                <a:gd name="connsiteX7" fmla="*/ 43929 w 369322"/>
                <a:gd name="connsiteY7" fmla="*/ 97637 h 195122"/>
                <a:gd name="connsiteX8" fmla="*/ 43360 w 369322"/>
                <a:gd name="connsiteY8" fmla="*/ 87820 h 195122"/>
                <a:gd name="connsiteX9" fmla="*/ 215211 w 369322"/>
                <a:gd name="connsiteY9" fmla="*/ 76544 h 195122"/>
                <a:gd name="connsiteX10" fmla="*/ 141585 w 369322"/>
                <a:gd name="connsiteY10" fmla="*/ 12641 h 195122"/>
                <a:gd name="connsiteX11" fmla="*/ 0 w 369322"/>
                <a:gd name="connsiteY11" fmla="*/ 0 h 195122"/>
                <a:gd name="connsiteX12" fmla="*/ 26134 w 369322"/>
                <a:gd name="connsiteY12" fmla="*/ 105767 h 195122"/>
                <a:gd name="connsiteX13" fmla="*/ 20259 w 369322"/>
                <a:gd name="connsiteY13" fmla="*/ 138420 h 195122"/>
                <a:gd name="connsiteX14" fmla="*/ 72868 w 369322"/>
                <a:gd name="connsiteY14" fmla="*/ 164516 h 195122"/>
                <a:gd name="connsiteX15" fmla="*/ 67884 w 369322"/>
                <a:gd name="connsiteY15" fmla="*/ 191939 h 195122"/>
                <a:gd name="connsiteX16" fmla="*/ 288211 w 369322"/>
                <a:gd name="connsiteY16" fmla="*/ 146607 h 195122"/>
                <a:gd name="connsiteX17" fmla="*/ 289727 w 369322"/>
                <a:gd name="connsiteY17" fmla="*/ 156310 h 19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9322" h="195122">
                  <a:moveTo>
                    <a:pt x="289784" y="156310"/>
                  </a:moveTo>
                  <a:lnTo>
                    <a:pt x="101257" y="195122"/>
                  </a:lnTo>
                  <a:lnTo>
                    <a:pt x="330264" y="195122"/>
                  </a:lnTo>
                  <a:lnTo>
                    <a:pt x="351736" y="186026"/>
                  </a:lnTo>
                  <a:lnTo>
                    <a:pt x="354806" y="195122"/>
                  </a:lnTo>
                  <a:lnTo>
                    <a:pt x="369323" y="195122"/>
                  </a:lnTo>
                  <a:cubicBezTo>
                    <a:pt x="328672" y="168856"/>
                    <a:pt x="278205" y="129437"/>
                    <a:pt x="226013" y="85641"/>
                  </a:cubicBezTo>
                  <a:lnTo>
                    <a:pt x="43929" y="97637"/>
                  </a:lnTo>
                  <a:lnTo>
                    <a:pt x="43360" y="87820"/>
                  </a:lnTo>
                  <a:lnTo>
                    <a:pt x="215211" y="76544"/>
                  </a:lnTo>
                  <a:cubicBezTo>
                    <a:pt x="190650" y="55717"/>
                    <a:pt x="165862" y="34150"/>
                    <a:pt x="141585" y="12641"/>
                  </a:cubicBezTo>
                  <a:lnTo>
                    <a:pt x="0" y="0"/>
                  </a:lnTo>
                  <a:cubicBezTo>
                    <a:pt x="21491" y="49235"/>
                    <a:pt x="26134" y="105767"/>
                    <a:pt x="26134" y="105767"/>
                  </a:cubicBezTo>
                  <a:lnTo>
                    <a:pt x="20259" y="138420"/>
                  </a:lnTo>
                  <a:lnTo>
                    <a:pt x="72868" y="164516"/>
                  </a:lnTo>
                  <a:lnTo>
                    <a:pt x="67884" y="191939"/>
                  </a:lnTo>
                  <a:lnTo>
                    <a:pt x="288211" y="146607"/>
                  </a:lnTo>
                  <a:lnTo>
                    <a:pt x="289727" y="156310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5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C6FA8AA-6884-3360-2926-80CA148FC872}"/>
                </a:ext>
              </a:extLst>
            </p:cNvPr>
            <p:cNvSpPr/>
            <p:nvPr/>
          </p:nvSpPr>
          <p:spPr>
            <a:xfrm>
              <a:off x="2339945" y="2249535"/>
              <a:ext cx="42014" cy="34282"/>
            </a:xfrm>
            <a:custGeom>
              <a:avLst/>
              <a:gdLst>
                <a:gd name="connsiteX0" fmla="*/ 32009 w 42014"/>
                <a:gd name="connsiteY0" fmla="*/ 0 h 34282"/>
                <a:gd name="connsiteX1" fmla="*/ 0 w 42014"/>
                <a:gd name="connsiteY1" fmla="*/ 0 h 34282"/>
                <a:gd name="connsiteX2" fmla="*/ 42015 w 42014"/>
                <a:gd name="connsiteY2" fmla="*/ 34283 h 34282"/>
                <a:gd name="connsiteX3" fmla="*/ 31971 w 42014"/>
                <a:gd name="connsiteY3" fmla="*/ 0 h 3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14" h="34282">
                  <a:moveTo>
                    <a:pt x="32009" y="0"/>
                  </a:moveTo>
                  <a:lnTo>
                    <a:pt x="0" y="0"/>
                  </a:lnTo>
                  <a:cubicBezTo>
                    <a:pt x="13493" y="11105"/>
                    <a:pt x="27555" y="22552"/>
                    <a:pt x="42015" y="34283"/>
                  </a:cubicBezTo>
                  <a:lnTo>
                    <a:pt x="31971" y="0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7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AABED06-21D4-38E4-5BEA-458190261E17}"/>
                </a:ext>
              </a:extLst>
            </p:cNvPr>
            <p:cNvSpPr/>
            <p:nvPr/>
          </p:nvSpPr>
          <p:spPr>
            <a:xfrm>
              <a:off x="1850680" y="2249535"/>
              <a:ext cx="159948" cy="66575"/>
            </a:xfrm>
            <a:custGeom>
              <a:avLst/>
              <a:gdLst>
                <a:gd name="connsiteX0" fmla="*/ 159873 w 159948"/>
                <a:gd name="connsiteY0" fmla="*/ 66576 h 66575"/>
                <a:gd name="connsiteX1" fmla="*/ 86513 w 159948"/>
                <a:gd name="connsiteY1" fmla="*/ 0 h 66575"/>
                <a:gd name="connsiteX2" fmla="*/ 0 w 159948"/>
                <a:gd name="connsiteY2" fmla="*/ 0 h 66575"/>
                <a:gd name="connsiteX3" fmla="*/ 21718 w 159948"/>
                <a:gd name="connsiteY3" fmla="*/ 46639 h 66575"/>
                <a:gd name="connsiteX4" fmla="*/ 27631 w 159948"/>
                <a:gd name="connsiteY4" fmla="*/ 58256 h 66575"/>
                <a:gd name="connsiteX5" fmla="*/ 27858 w 159948"/>
                <a:gd name="connsiteY5" fmla="*/ 54750 h 66575"/>
                <a:gd name="connsiteX6" fmla="*/ 159949 w 159948"/>
                <a:gd name="connsiteY6" fmla="*/ 66576 h 6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948" h="66575">
                  <a:moveTo>
                    <a:pt x="159873" y="66576"/>
                  </a:moveTo>
                  <a:cubicBezTo>
                    <a:pt x="134232" y="43683"/>
                    <a:pt x="109444" y="21093"/>
                    <a:pt x="86513" y="0"/>
                  </a:cubicBezTo>
                  <a:lnTo>
                    <a:pt x="0" y="0"/>
                  </a:lnTo>
                  <a:cubicBezTo>
                    <a:pt x="7410" y="18023"/>
                    <a:pt x="14896" y="34491"/>
                    <a:pt x="21718" y="46639"/>
                  </a:cubicBezTo>
                  <a:cubicBezTo>
                    <a:pt x="23765" y="50391"/>
                    <a:pt x="25774" y="54276"/>
                    <a:pt x="27631" y="58256"/>
                  </a:cubicBezTo>
                  <a:lnTo>
                    <a:pt x="27858" y="54750"/>
                  </a:lnTo>
                  <a:lnTo>
                    <a:pt x="159949" y="66576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8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34C6B7D-EA07-C44D-6043-A2F7C6CE3722}"/>
                </a:ext>
              </a:extLst>
            </p:cNvPr>
            <p:cNvSpPr/>
            <p:nvPr/>
          </p:nvSpPr>
          <p:spPr>
            <a:xfrm>
              <a:off x="2325296" y="2249535"/>
              <a:ext cx="371615" cy="259992"/>
            </a:xfrm>
            <a:custGeom>
              <a:avLst/>
              <a:gdLst>
                <a:gd name="connsiteX0" fmla="*/ 44763 w 371615"/>
                <a:gd name="connsiteY0" fmla="*/ 0 h 259992"/>
                <a:gd name="connsiteX1" fmla="*/ 0 w 371615"/>
                <a:gd name="connsiteY1" fmla="*/ 0 h 259992"/>
                <a:gd name="connsiteX2" fmla="*/ 71693 w 371615"/>
                <a:gd name="connsiteY2" fmla="*/ 174030 h 259992"/>
                <a:gd name="connsiteX3" fmla="*/ 74554 w 371615"/>
                <a:gd name="connsiteY3" fmla="*/ 166089 h 259992"/>
                <a:gd name="connsiteX4" fmla="*/ 287358 w 371615"/>
                <a:gd name="connsiteY4" fmla="*/ 259993 h 259992"/>
                <a:gd name="connsiteX5" fmla="*/ 296910 w 371615"/>
                <a:gd name="connsiteY5" fmla="*/ 259993 h 259992"/>
                <a:gd name="connsiteX6" fmla="*/ 344554 w 371615"/>
                <a:gd name="connsiteY6" fmla="*/ 212690 h 259992"/>
                <a:gd name="connsiteX7" fmla="*/ 350428 w 371615"/>
                <a:gd name="connsiteY7" fmla="*/ 220025 h 259992"/>
                <a:gd name="connsiteX8" fmla="*/ 310176 w 371615"/>
                <a:gd name="connsiteY8" fmla="*/ 259993 h 259992"/>
                <a:gd name="connsiteX9" fmla="*/ 371616 w 371615"/>
                <a:gd name="connsiteY9" fmla="*/ 259993 h 259992"/>
                <a:gd name="connsiteX10" fmla="*/ 370820 w 371615"/>
                <a:gd name="connsiteY10" fmla="*/ 242444 h 259992"/>
                <a:gd name="connsiteX11" fmla="*/ 312469 w 371615"/>
                <a:gd name="connsiteY11" fmla="*/ 144542 h 259992"/>
                <a:gd name="connsiteX12" fmla="*/ 312469 w 371615"/>
                <a:gd name="connsiteY12" fmla="*/ 59185 h 259992"/>
                <a:gd name="connsiteX13" fmla="*/ 171471 w 371615"/>
                <a:gd name="connsiteY13" fmla="*/ 170770 h 259992"/>
                <a:gd name="connsiteX14" fmla="*/ 44877 w 371615"/>
                <a:gd name="connsiteY14" fmla="*/ 0 h 25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1615" h="259992">
                  <a:moveTo>
                    <a:pt x="44763" y="0"/>
                  </a:moveTo>
                  <a:lnTo>
                    <a:pt x="0" y="0"/>
                  </a:lnTo>
                  <a:lnTo>
                    <a:pt x="71693" y="174030"/>
                  </a:lnTo>
                  <a:lnTo>
                    <a:pt x="74554" y="166089"/>
                  </a:lnTo>
                  <a:cubicBezTo>
                    <a:pt x="74554" y="166089"/>
                    <a:pt x="250650" y="243752"/>
                    <a:pt x="287358" y="259993"/>
                  </a:cubicBezTo>
                  <a:lnTo>
                    <a:pt x="296910" y="259993"/>
                  </a:lnTo>
                  <a:cubicBezTo>
                    <a:pt x="307939" y="249020"/>
                    <a:pt x="344554" y="212690"/>
                    <a:pt x="344554" y="212690"/>
                  </a:cubicBezTo>
                  <a:lnTo>
                    <a:pt x="350428" y="220025"/>
                  </a:lnTo>
                  <a:lnTo>
                    <a:pt x="310176" y="259993"/>
                  </a:lnTo>
                  <a:lnTo>
                    <a:pt x="371616" y="259993"/>
                  </a:lnTo>
                  <a:cubicBezTo>
                    <a:pt x="371218" y="249020"/>
                    <a:pt x="370820" y="242444"/>
                    <a:pt x="370820" y="242444"/>
                  </a:cubicBezTo>
                  <a:lnTo>
                    <a:pt x="312469" y="144542"/>
                  </a:lnTo>
                  <a:lnTo>
                    <a:pt x="312469" y="59185"/>
                  </a:lnTo>
                  <a:lnTo>
                    <a:pt x="171471" y="170770"/>
                  </a:lnTo>
                  <a:lnTo>
                    <a:pt x="44877" y="0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7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03FD189-16D7-FE97-327A-457ECCC0FEC1}"/>
                </a:ext>
              </a:extLst>
            </p:cNvPr>
            <p:cNvSpPr/>
            <p:nvPr/>
          </p:nvSpPr>
          <p:spPr>
            <a:xfrm>
              <a:off x="2260142" y="2249535"/>
              <a:ext cx="162602" cy="259992"/>
            </a:xfrm>
            <a:custGeom>
              <a:avLst/>
              <a:gdLst>
                <a:gd name="connsiteX0" fmla="*/ 0 w 162602"/>
                <a:gd name="connsiteY0" fmla="*/ 88692 h 259992"/>
                <a:gd name="connsiteX1" fmla="*/ 54523 w 162602"/>
                <a:gd name="connsiteY1" fmla="*/ 207990 h 259992"/>
                <a:gd name="connsiteX2" fmla="*/ 78231 w 162602"/>
                <a:gd name="connsiteY2" fmla="*/ 259993 h 259992"/>
                <a:gd name="connsiteX3" fmla="*/ 162602 w 162602"/>
                <a:gd name="connsiteY3" fmla="*/ 259993 h 259992"/>
                <a:gd name="connsiteX4" fmla="*/ 55508 w 162602"/>
                <a:gd name="connsiteY4" fmla="*/ 0 h 259992"/>
                <a:gd name="connsiteX5" fmla="*/ 41371 w 162602"/>
                <a:gd name="connsiteY5" fmla="*/ 0 h 259992"/>
                <a:gd name="connsiteX6" fmla="*/ 44574 w 162602"/>
                <a:gd name="connsiteY6" fmla="*/ 14005 h 259992"/>
                <a:gd name="connsiteX7" fmla="*/ 38 w 162602"/>
                <a:gd name="connsiteY7" fmla="*/ 88692 h 25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602" h="259992">
                  <a:moveTo>
                    <a:pt x="0" y="88692"/>
                  </a:moveTo>
                  <a:cubicBezTo>
                    <a:pt x="13740" y="114447"/>
                    <a:pt x="38357" y="162943"/>
                    <a:pt x="54523" y="207990"/>
                  </a:cubicBezTo>
                  <a:cubicBezTo>
                    <a:pt x="63638" y="233556"/>
                    <a:pt x="71825" y="249702"/>
                    <a:pt x="78231" y="259993"/>
                  </a:cubicBezTo>
                  <a:lnTo>
                    <a:pt x="162602" y="259993"/>
                  </a:lnTo>
                  <a:lnTo>
                    <a:pt x="55508" y="0"/>
                  </a:lnTo>
                  <a:lnTo>
                    <a:pt x="41371" y="0"/>
                  </a:lnTo>
                  <a:cubicBezTo>
                    <a:pt x="43076" y="8225"/>
                    <a:pt x="44574" y="14005"/>
                    <a:pt x="44574" y="14005"/>
                  </a:cubicBezTo>
                  <a:lnTo>
                    <a:pt x="38" y="88692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95F75FC-B325-93D5-2811-50FCA616B36E}"/>
                </a:ext>
              </a:extLst>
            </p:cNvPr>
            <p:cNvSpPr/>
            <p:nvPr/>
          </p:nvSpPr>
          <p:spPr>
            <a:xfrm>
              <a:off x="2397728" y="2425232"/>
              <a:ext cx="191029" cy="84295"/>
            </a:xfrm>
            <a:custGeom>
              <a:avLst/>
              <a:gdLst>
                <a:gd name="connsiteX0" fmla="*/ 34681 w 191029"/>
                <a:gd name="connsiteY0" fmla="*/ 84295 h 84295"/>
                <a:gd name="connsiteX1" fmla="*/ 191029 w 191029"/>
                <a:gd name="connsiteY1" fmla="*/ 84295 h 84295"/>
                <a:gd name="connsiteX2" fmla="*/ 0 w 191029"/>
                <a:gd name="connsiteY2" fmla="*/ 0 h 8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29" h="84295">
                  <a:moveTo>
                    <a:pt x="34681" y="84295"/>
                  </a:moveTo>
                  <a:lnTo>
                    <a:pt x="191029" y="8429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38EA4EB-BE31-AD18-24F9-25A44F4F101D}"/>
                </a:ext>
              </a:extLst>
            </p:cNvPr>
            <p:cNvSpPr/>
            <p:nvPr/>
          </p:nvSpPr>
          <p:spPr>
            <a:xfrm>
              <a:off x="2381430" y="2249535"/>
              <a:ext cx="256259" cy="157466"/>
            </a:xfrm>
            <a:custGeom>
              <a:avLst/>
              <a:gdLst>
                <a:gd name="connsiteX0" fmla="*/ 115792 w 256259"/>
                <a:gd name="connsiteY0" fmla="*/ 1099 h 157466"/>
                <a:gd name="connsiteX1" fmla="*/ 114769 w 256259"/>
                <a:gd name="connsiteY1" fmla="*/ 0 h 157466"/>
                <a:gd name="connsiteX2" fmla="*/ 0 w 256259"/>
                <a:gd name="connsiteY2" fmla="*/ 0 h 157466"/>
                <a:gd name="connsiteX3" fmla="*/ 116816 w 256259"/>
                <a:gd name="connsiteY3" fmla="*/ 157466 h 157466"/>
                <a:gd name="connsiteX4" fmla="*/ 253663 w 256259"/>
                <a:gd name="connsiteY4" fmla="*/ 49141 h 157466"/>
                <a:gd name="connsiteX5" fmla="*/ 256259 w 256259"/>
                <a:gd name="connsiteY5" fmla="*/ 53158 h 157466"/>
                <a:gd name="connsiteX6" fmla="*/ 226942 w 256259"/>
                <a:gd name="connsiteY6" fmla="*/ 0 h 157466"/>
                <a:gd name="connsiteX7" fmla="*/ 116949 w 256259"/>
                <a:gd name="connsiteY7" fmla="*/ 0 h 157466"/>
                <a:gd name="connsiteX8" fmla="*/ 115812 w 256259"/>
                <a:gd name="connsiteY8" fmla="*/ 1099 h 15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259" h="157466">
                  <a:moveTo>
                    <a:pt x="115792" y="1099"/>
                  </a:moveTo>
                  <a:lnTo>
                    <a:pt x="114769" y="0"/>
                  </a:lnTo>
                  <a:lnTo>
                    <a:pt x="0" y="0"/>
                  </a:lnTo>
                  <a:cubicBezTo>
                    <a:pt x="47966" y="64681"/>
                    <a:pt x="113594" y="153164"/>
                    <a:pt x="116816" y="157466"/>
                  </a:cubicBezTo>
                  <a:cubicBezTo>
                    <a:pt x="123108" y="152463"/>
                    <a:pt x="253663" y="49141"/>
                    <a:pt x="253663" y="49141"/>
                  </a:cubicBezTo>
                  <a:lnTo>
                    <a:pt x="256259" y="53158"/>
                  </a:lnTo>
                  <a:lnTo>
                    <a:pt x="226942" y="0"/>
                  </a:lnTo>
                  <a:lnTo>
                    <a:pt x="116949" y="0"/>
                  </a:lnTo>
                  <a:lnTo>
                    <a:pt x="115812" y="1099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7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24E19BC-8BC3-3B27-AD60-8BAAE9E4FB26}"/>
                </a:ext>
              </a:extLst>
            </p:cNvPr>
            <p:cNvSpPr/>
            <p:nvPr/>
          </p:nvSpPr>
          <p:spPr>
            <a:xfrm>
              <a:off x="2107204" y="2399155"/>
              <a:ext cx="160972" cy="110372"/>
            </a:xfrm>
            <a:custGeom>
              <a:avLst/>
              <a:gdLst>
                <a:gd name="connsiteX0" fmla="*/ 35249 w 160972"/>
                <a:gd name="connsiteY0" fmla="*/ 21017 h 110372"/>
                <a:gd name="connsiteX1" fmla="*/ 35249 w 160972"/>
                <a:gd name="connsiteY1" fmla="*/ 17757 h 110372"/>
                <a:gd name="connsiteX2" fmla="*/ 13740 w 160972"/>
                <a:gd name="connsiteY2" fmla="*/ 0 h 110372"/>
                <a:gd name="connsiteX3" fmla="*/ 0 w 160972"/>
                <a:gd name="connsiteY3" fmla="*/ 891 h 110372"/>
                <a:gd name="connsiteX4" fmla="*/ 143310 w 160972"/>
                <a:gd name="connsiteY4" fmla="*/ 110372 h 110372"/>
                <a:gd name="connsiteX5" fmla="*/ 160972 w 160972"/>
                <a:gd name="connsiteY5" fmla="*/ 110372 h 110372"/>
                <a:gd name="connsiteX6" fmla="*/ 39248 w 160972"/>
                <a:gd name="connsiteY6" fmla="*/ 21036 h 110372"/>
                <a:gd name="connsiteX7" fmla="*/ 35269 w 160972"/>
                <a:gd name="connsiteY7" fmla="*/ 21036 h 11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972" h="110372">
                  <a:moveTo>
                    <a:pt x="35249" y="21017"/>
                  </a:moveTo>
                  <a:lnTo>
                    <a:pt x="35249" y="17757"/>
                  </a:lnTo>
                  <a:cubicBezTo>
                    <a:pt x="28162" y="11958"/>
                    <a:pt x="20941" y="6027"/>
                    <a:pt x="13740" y="0"/>
                  </a:cubicBezTo>
                  <a:lnTo>
                    <a:pt x="0" y="891"/>
                  </a:lnTo>
                  <a:cubicBezTo>
                    <a:pt x="52211" y="44687"/>
                    <a:pt x="102678" y="84106"/>
                    <a:pt x="143310" y="110372"/>
                  </a:cubicBezTo>
                  <a:lnTo>
                    <a:pt x="160972" y="110372"/>
                  </a:lnTo>
                  <a:cubicBezTo>
                    <a:pt x="127372" y="90075"/>
                    <a:pt x="84845" y="58180"/>
                    <a:pt x="39248" y="21036"/>
                  </a:cubicBezTo>
                  <a:lnTo>
                    <a:pt x="35269" y="21036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8EA1925-D8A2-D6EF-2DAA-F0F3C2F92286}"/>
                </a:ext>
              </a:extLst>
            </p:cNvPr>
            <p:cNvSpPr/>
            <p:nvPr/>
          </p:nvSpPr>
          <p:spPr>
            <a:xfrm>
              <a:off x="1937155" y="2249554"/>
              <a:ext cx="173025" cy="141414"/>
            </a:xfrm>
            <a:custGeom>
              <a:avLst/>
              <a:gdLst>
                <a:gd name="connsiteX0" fmla="*/ 58048 w 173025"/>
                <a:gd name="connsiteY0" fmla="*/ 39987 h 141414"/>
                <a:gd name="connsiteX1" fmla="*/ 53556 w 173025"/>
                <a:gd name="connsiteY1" fmla="*/ 41465 h 141414"/>
                <a:gd name="connsiteX2" fmla="*/ 51718 w 173025"/>
                <a:gd name="connsiteY2" fmla="*/ 34283 h 141414"/>
                <a:gd name="connsiteX3" fmla="*/ 14100 w 173025"/>
                <a:gd name="connsiteY3" fmla="*/ 0 h 141414"/>
                <a:gd name="connsiteX4" fmla="*/ 0 w 173025"/>
                <a:gd name="connsiteY4" fmla="*/ 0 h 141414"/>
                <a:gd name="connsiteX5" fmla="*/ 73361 w 173025"/>
                <a:gd name="connsiteY5" fmla="*/ 66576 h 141414"/>
                <a:gd name="connsiteX6" fmla="*/ 87365 w 173025"/>
                <a:gd name="connsiteY6" fmla="*/ 67846 h 141414"/>
                <a:gd name="connsiteX7" fmla="*/ 86683 w 173025"/>
                <a:gd name="connsiteY7" fmla="*/ 77625 h 141414"/>
                <a:gd name="connsiteX8" fmla="*/ 85660 w 173025"/>
                <a:gd name="connsiteY8" fmla="*/ 77511 h 141414"/>
                <a:gd name="connsiteX9" fmla="*/ 159286 w 173025"/>
                <a:gd name="connsiteY9" fmla="*/ 141415 h 141414"/>
                <a:gd name="connsiteX10" fmla="*/ 173025 w 173025"/>
                <a:gd name="connsiteY10" fmla="*/ 140505 h 141414"/>
                <a:gd name="connsiteX11" fmla="*/ 58370 w 173025"/>
                <a:gd name="connsiteY11" fmla="*/ 39987 h 14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025" h="141414">
                  <a:moveTo>
                    <a:pt x="58048" y="39987"/>
                  </a:moveTo>
                  <a:lnTo>
                    <a:pt x="53556" y="41465"/>
                  </a:lnTo>
                  <a:lnTo>
                    <a:pt x="51718" y="34283"/>
                  </a:lnTo>
                  <a:cubicBezTo>
                    <a:pt x="38831" y="22552"/>
                    <a:pt x="26191" y="11105"/>
                    <a:pt x="14100" y="0"/>
                  </a:cubicBezTo>
                  <a:lnTo>
                    <a:pt x="0" y="0"/>
                  </a:lnTo>
                  <a:cubicBezTo>
                    <a:pt x="22931" y="21093"/>
                    <a:pt x="47738" y="43683"/>
                    <a:pt x="73361" y="66576"/>
                  </a:cubicBezTo>
                  <a:lnTo>
                    <a:pt x="87365" y="67846"/>
                  </a:lnTo>
                  <a:lnTo>
                    <a:pt x="86683" y="77625"/>
                  </a:lnTo>
                  <a:lnTo>
                    <a:pt x="85660" y="77511"/>
                  </a:lnTo>
                  <a:cubicBezTo>
                    <a:pt x="109918" y="99020"/>
                    <a:pt x="134725" y="120587"/>
                    <a:pt x="159286" y="141415"/>
                  </a:cubicBezTo>
                  <a:lnTo>
                    <a:pt x="173025" y="140505"/>
                  </a:lnTo>
                  <a:cubicBezTo>
                    <a:pt x="134744" y="108041"/>
                    <a:pt x="95514" y="73341"/>
                    <a:pt x="58370" y="39987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F15DDFB6-2B27-D699-C2E0-3D08B9046FE6}"/>
                </a:ext>
              </a:extLst>
            </p:cNvPr>
            <p:cNvSpPr/>
            <p:nvPr/>
          </p:nvSpPr>
          <p:spPr>
            <a:xfrm>
              <a:off x="2242574" y="2319635"/>
              <a:ext cx="95817" cy="189872"/>
            </a:xfrm>
            <a:custGeom>
              <a:avLst/>
              <a:gdLst>
                <a:gd name="connsiteX0" fmla="*/ 17568 w 95817"/>
                <a:gd name="connsiteY0" fmla="*/ 18591 h 189872"/>
                <a:gd name="connsiteX1" fmla="*/ 7486 w 95817"/>
                <a:gd name="connsiteY1" fmla="*/ 0 h 189872"/>
                <a:gd name="connsiteX2" fmla="*/ 3677 w 95817"/>
                <a:gd name="connsiteY2" fmla="*/ 2653 h 189872"/>
                <a:gd name="connsiteX3" fmla="*/ 0 w 95817"/>
                <a:gd name="connsiteY3" fmla="*/ 5268 h 189872"/>
                <a:gd name="connsiteX4" fmla="*/ 63923 w 95817"/>
                <a:gd name="connsiteY4" fmla="*/ 141528 h 189872"/>
                <a:gd name="connsiteX5" fmla="*/ 85281 w 95817"/>
                <a:gd name="connsiteY5" fmla="*/ 189873 h 189872"/>
                <a:gd name="connsiteX6" fmla="*/ 95818 w 95817"/>
                <a:gd name="connsiteY6" fmla="*/ 189873 h 189872"/>
                <a:gd name="connsiteX7" fmla="*/ 72110 w 95817"/>
                <a:gd name="connsiteY7" fmla="*/ 137871 h 189872"/>
                <a:gd name="connsiteX8" fmla="*/ 17340 w 95817"/>
                <a:gd name="connsiteY8" fmla="*/ 18591 h 189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817" h="189872">
                  <a:moveTo>
                    <a:pt x="17568" y="18591"/>
                  </a:moveTo>
                  <a:cubicBezTo>
                    <a:pt x="11503" y="7182"/>
                    <a:pt x="7580" y="190"/>
                    <a:pt x="7486" y="0"/>
                  </a:cubicBezTo>
                  <a:lnTo>
                    <a:pt x="3677" y="2653"/>
                  </a:lnTo>
                  <a:lnTo>
                    <a:pt x="0" y="5268"/>
                  </a:lnTo>
                  <a:cubicBezTo>
                    <a:pt x="398" y="5989"/>
                    <a:pt x="40954" y="77454"/>
                    <a:pt x="63923" y="141528"/>
                  </a:cubicBezTo>
                  <a:cubicBezTo>
                    <a:pt x="71825" y="163436"/>
                    <a:pt x="79008" y="178881"/>
                    <a:pt x="85281" y="189873"/>
                  </a:cubicBezTo>
                  <a:lnTo>
                    <a:pt x="95818" y="189873"/>
                  </a:lnTo>
                  <a:cubicBezTo>
                    <a:pt x="89412" y="179582"/>
                    <a:pt x="81225" y="163436"/>
                    <a:pt x="72110" y="137871"/>
                  </a:cubicBezTo>
                  <a:cubicBezTo>
                    <a:pt x="55622" y="92842"/>
                    <a:pt x="30985" y="44365"/>
                    <a:pt x="17340" y="18591"/>
                  </a:cubicBez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BF7E648-6429-745C-0B17-4B3311F69F15}"/>
                </a:ext>
              </a:extLst>
            </p:cNvPr>
            <p:cNvSpPr/>
            <p:nvPr/>
          </p:nvSpPr>
          <p:spPr>
            <a:xfrm>
              <a:off x="2315669" y="2249535"/>
              <a:ext cx="116740" cy="259992"/>
            </a:xfrm>
            <a:custGeom>
              <a:avLst/>
              <a:gdLst>
                <a:gd name="connsiteX0" fmla="*/ 116740 w 116740"/>
                <a:gd name="connsiteY0" fmla="*/ 259993 h 259992"/>
                <a:gd name="connsiteX1" fmla="*/ 82059 w 116740"/>
                <a:gd name="connsiteY1" fmla="*/ 175697 h 259992"/>
                <a:gd name="connsiteX2" fmla="*/ 80922 w 116740"/>
                <a:gd name="connsiteY2" fmla="*/ 175224 h 259992"/>
                <a:gd name="connsiteX3" fmla="*/ 81301 w 116740"/>
                <a:gd name="connsiteY3" fmla="*/ 174030 h 259992"/>
                <a:gd name="connsiteX4" fmla="*/ 9665 w 116740"/>
                <a:gd name="connsiteY4" fmla="*/ 0 h 259992"/>
                <a:gd name="connsiteX5" fmla="*/ 0 w 116740"/>
                <a:gd name="connsiteY5" fmla="*/ 0 h 259992"/>
                <a:gd name="connsiteX6" fmla="*/ 107075 w 116740"/>
                <a:gd name="connsiteY6" fmla="*/ 259993 h 25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740" h="259992">
                  <a:moveTo>
                    <a:pt x="116740" y="259993"/>
                  </a:moveTo>
                  <a:lnTo>
                    <a:pt x="82059" y="175697"/>
                  </a:lnTo>
                  <a:lnTo>
                    <a:pt x="80922" y="175224"/>
                  </a:lnTo>
                  <a:lnTo>
                    <a:pt x="81301" y="174030"/>
                  </a:lnTo>
                  <a:lnTo>
                    <a:pt x="9665" y="0"/>
                  </a:lnTo>
                  <a:lnTo>
                    <a:pt x="0" y="0"/>
                  </a:lnTo>
                  <a:lnTo>
                    <a:pt x="107075" y="259993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3A89F4F-6484-BB59-E4E1-206E23CADC56}"/>
                </a:ext>
              </a:extLst>
            </p:cNvPr>
            <p:cNvSpPr/>
            <p:nvPr/>
          </p:nvSpPr>
          <p:spPr>
            <a:xfrm>
              <a:off x="2948642" y="2249535"/>
              <a:ext cx="2463" cy="1099"/>
            </a:xfrm>
            <a:custGeom>
              <a:avLst/>
              <a:gdLst>
                <a:gd name="connsiteX0" fmla="*/ 2463 w 2463"/>
                <a:gd name="connsiteY0" fmla="*/ 0 h 1099"/>
                <a:gd name="connsiteX1" fmla="*/ 0 w 2463"/>
                <a:gd name="connsiteY1" fmla="*/ 0 h 1099"/>
                <a:gd name="connsiteX2" fmla="*/ 1137 w 2463"/>
                <a:gd name="connsiteY2" fmla="*/ 1099 h 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3" h="1099">
                  <a:moveTo>
                    <a:pt x="2463" y="0"/>
                  </a:moveTo>
                  <a:lnTo>
                    <a:pt x="0" y="0"/>
                  </a:lnTo>
                  <a:lnTo>
                    <a:pt x="1137" y="1099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D2B73FE-0CD1-3943-B35F-2A2133D98E36}"/>
                </a:ext>
              </a:extLst>
            </p:cNvPr>
            <p:cNvSpPr/>
            <p:nvPr/>
          </p:nvSpPr>
          <p:spPr>
            <a:xfrm>
              <a:off x="2370097" y="2249535"/>
              <a:ext cx="270188" cy="170789"/>
            </a:xfrm>
            <a:custGeom>
              <a:avLst/>
              <a:gdLst>
                <a:gd name="connsiteX0" fmla="*/ 128262 w 270188"/>
                <a:gd name="connsiteY0" fmla="*/ 157466 h 170789"/>
                <a:gd name="connsiteX1" fmla="*/ 11446 w 270188"/>
                <a:gd name="connsiteY1" fmla="*/ 0 h 170789"/>
                <a:gd name="connsiteX2" fmla="*/ 0 w 270188"/>
                <a:gd name="connsiteY2" fmla="*/ 0 h 170789"/>
                <a:gd name="connsiteX3" fmla="*/ 126708 w 270188"/>
                <a:gd name="connsiteY3" fmla="*/ 170789 h 170789"/>
                <a:gd name="connsiteX4" fmla="*/ 267706 w 270188"/>
                <a:gd name="connsiteY4" fmla="*/ 59204 h 170789"/>
                <a:gd name="connsiteX5" fmla="*/ 270189 w 270188"/>
                <a:gd name="connsiteY5" fmla="*/ 57195 h 170789"/>
                <a:gd name="connsiteX6" fmla="*/ 267706 w 270188"/>
                <a:gd name="connsiteY6" fmla="*/ 53177 h 170789"/>
                <a:gd name="connsiteX7" fmla="*/ 265110 w 270188"/>
                <a:gd name="connsiteY7" fmla="*/ 49160 h 170789"/>
                <a:gd name="connsiteX8" fmla="*/ 128092 w 270188"/>
                <a:gd name="connsiteY8" fmla="*/ 157466 h 17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188" h="170789">
                  <a:moveTo>
                    <a:pt x="128262" y="157466"/>
                  </a:moveTo>
                  <a:cubicBezTo>
                    <a:pt x="125040" y="153164"/>
                    <a:pt x="59412" y="64681"/>
                    <a:pt x="11446" y="0"/>
                  </a:cubicBezTo>
                  <a:lnTo>
                    <a:pt x="0" y="0"/>
                  </a:lnTo>
                  <a:lnTo>
                    <a:pt x="126708" y="170789"/>
                  </a:lnTo>
                  <a:lnTo>
                    <a:pt x="267706" y="59204"/>
                  </a:lnTo>
                  <a:lnTo>
                    <a:pt x="270189" y="57195"/>
                  </a:lnTo>
                  <a:lnTo>
                    <a:pt x="267706" y="53177"/>
                  </a:lnTo>
                  <a:lnTo>
                    <a:pt x="265110" y="49160"/>
                  </a:lnTo>
                  <a:cubicBezTo>
                    <a:pt x="264920" y="49141"/>
                    <a:pt x="134346" y="152463"/>
                    <a:pt x="128092" y="157466"/>
                  </a:cubicBez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A38B34D-480B-97BE-FB0A-54E78E09B715}"/>
                </a:ext>
              </a:extLst>
            </p:cNvPr>
            <p:cNvSpPr/>
            <p:nvPr/>
          </p:nvSpPr>
          <p:spPr>
            <a:xfrm>
              <a:off x="2396629" y="2415624"/>
              <a:ext cx="216063" cy="93903"/>
            </a:xfrm>
            <a:custGeom>
              <a:avLst/>
              <a:gdLst>
                <a:gd name="connsiteX0" fmla="*/ 1099 w 216063"/>
                <a:gd name="connsiteY0" fmla="*/ 9608 h 93903"/>
                <a:gd name="connsiteX1" fmla="*/ 192147 w 216063"/>
                <a:gd name="connsiteY1" fmla="*/ 93904 h 93903"/>
                <a:gd name="connsiteX2" fmla="*/ 216064 w 216063"/>
                <a:gd name="connsiteY2" fmla="*/ 93904 h 93903"/>
                <a:gd name="connsiteX3" fmla="*/ 3260 w 216063"/>
                <a:gd name="connsiteY3" fmla="*/ 0 h 93903"/>
                <a:gd name="connsiteX4" fmla="*/ 398 w 216063"/>
                <a:gd name="connsiteY4" fmla="*/ 7941 h 93903"/>
                <a:gd name="connsiteX5" fmla="*/ 0 w 216063"/>
                <a:gd name="connsiteY5" fmla="*/ 9134 h 93903"/>
                <a:gd name="connsiteX6" fmla="*/ 1137 w 216063"/>
                <a:gd name="connsiteY6" fmla="*/ 9608 h 9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63" h="93903">
                  <a:moveTo>
                    <a:pt x="1099" y="9608"/>
                  </a:moveTo>
                  <a:lnTo>
                    <a:pt x="192147" y="93904"/>
                  </a:lnTo>
                  <a:lnTo>
                    <a:pt x="216064" y="93904"/>
                  </a:lnTo>
                  <a:cubicBezTo>
                    <a:pt x="179336" y="77662"/>
                    <a:pt x="3260" y="0"/>
                    <a:pt x="3260" y="0"/>
                  </a:cubicBezTo>
                  <a:lnTo>
                    <a:pt x="398" y="7941"/>
                  </a:lnTo>
                  <a:lnTo>
                    <a:pt x="0" y="9134"/>
                  </a:lnTo>
                  <a:lnTo>
                    <a:pt x="1137" y="9608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4621861-EB48-5C95-8999-A7CA046FEFBB}"/>
                </a:ext>
              </a:extLst>
            </p:cNvPr>
            <p:cNvSpPr/>
            <p:nvPr/>
          </p:nvSpPr>
          <p:spPr>
            <a:xfrm>
              <a:off x="2630639" y="2500431"/>
              <a:ext cx="27479" cy="9096"/>
            </a:xfrm>
            <a:custGeom>
              <a:avLst/>
              <a:gdLst>
                <a:gd name="connsiteX0" fmla="*/ 0 w 27479"/>
                <a:gd name="connsiteY0" fmla="*/ 9097 h 9096"/>
                <a:gd name="connsiteX1" fmla="*/ 27479 w 27479"/>
                <a:gd name="connsiteY1" fmla="*/ 9097 h 9096"/>
                <a:gd name="connsiteX2" fmla="*/ 24068 w 27479"/>
                <a:gd name="connsiteY2" fmla="*/ 0 h 9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79" h="9096">
                  <a:moveTo>
                    <a:pt x="0" y="9097"/>
                  </a:moveTo>
                  <a:lnTo>
                    <a:pt x="27479" y="9097"/>
                  </a:lnTo>
                  <a:lnTo>
                    <a:pt x="24068" y="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82A325A-EC10-624F-1182-6D27E524BA60}"/>
                </a:ext>
              </a:extLst>
            </p:cNvPr>
            <p:cNvSpPr/>
            <p:nvPr/>
          </p:nvSpPr>
          <p:spPr>
            <a:xfrm>
              <a:off x="2335568" y="2461031"/>
              <a:ext cx="249967" cy="48496"/>
            </a:xfrm>
            <a:custGeom>
              <a:avLst/>
              <a:gdLst>
                <a:gd name="connsiteX0" fmla="*/ 39229 w 249967"/>
                <a:gd name="connsiteY0" fmla="*/ 48496 h 48496"/>
                <a:gd name="connsiteX1" fmla="*/ 249968 w 249967"/>
                <a:gd name="connsiteY1" fmla="*/ 9684 h 48496"/>
                <a:gd name="connsiteX2" fmla="*/ 248072 w 249967"/>
                <a:gd name="connsiteY2" fmla="*/ 0 h 48496"/>
                <a:gd name="connsiteX3" fmla="*/ 2085 w 249967"/>
                <a:gd name="connsiteY3" fmla="*/ 45331 h 48496"/>
                <a:gd name="connsiteX4" fmla="*/ 0 w 249967"/>
                <a:gd name="connsiteY4" fmla="*/ 45692 h 48496"/>
                <a:gd name="connsiteX5" fmla="*/ 569 w 249967"/>
                <a:gd name="connsiteY5" fmla="*/ 48496 h 4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967" h="48496">
                  <a:moveTo>
                    <a:pt x="39229" y="48496"/>
                  </a:moveTo>
                  <a:lnTo>
                    <a:pt x="249968" y="9684"/>
                  </a:lnTo>
                  <a:lnTo>
                    <a:pt x="248072" y="0"/>
                  </a:lnTo>
                  <a:lnTo>
                    <a:pt x="2085" y="45331"/>
                  </a:lnTo>
                  <a:lnTo>
                    <a:pt x="0" y="45692"/>
                  </a:lnTo>
                  <a:lnTo>
                    <a:pt x="569" y="48496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E78E2CD-78BF-69DE-B2E7-C281EB1D48FE}"/>
                </a:ext>
              </a:extLst>
            </p:cNvPr>
            <p:cNvSpPr/>
            <p:nvPr/>
          </p:nvSpPr>
          <p:spPr>
            <a:xfrm>
              <a:off x="1924704" y="2389149"/>
              <a:ext cx="199178" cy="22893"/>
            </a:xfrm>
            <a:custGeom>
              <a:avLst/>
              <a:gdLst>
                <a:gd name="connsiteX0" fmla="*/ 199178 w 199178"/>
                <a:gd name="connsiteY0" fmla="*/ 9836 h 22893"/>
                <a:gd name="connsiteX1" fmla="*/ 198610 w 199178"/>
                <a:gd name="connsiteY1" fmla="*/ 0 h 22893"/>
                <a:gd name="connsiteX2" fmla="*/ 185533 w 199178"/>
                <a:gd name="connsiteY2" fmla="*/ 891 h 22893"/>
                <a:gd name="connsiteX3" fmla="*/ 171888 w 199178"/>
                <a:gd name="connsiteY3" fmla="*/ 1800 h 22893"/>
                <a:gd name="connsiteX4" fmla="*/ 0 w 199178"/>
                <a:gd name="connsiteY4" fmla="*/ 13076 h 22893"/>
                <a:gd name="connsiteX5" fmla="*/ 569 w 199178"/>
                <a:gd name="connsiteY5" fmla="*/ 22893 h 22893"/>
                <a:gd name="connsiteX6" fmla="*/ 182690 w 199178"/>
                <a:gd name="connsiteY6" fmla="*/ 10897 h 22893"/>
                <a:gd name="connsiteX7" fmla="*/ 196335 w 199178"/>
                <a:gd name="connsiteY7" fmla="*/ 10006 h 2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178" h="22893">
                  <a:moveTo>
                    <a:pt x="199178" y="9836"/>
                  </a:moveTo>
                  <a:lnTo>
                    <a:pt x="198610" y="0"/>
                  </a:lnTo>
                  <a:lnTo>
                    <a:pt x="185533" y="891"/>
                  </a:lnTo>
                  <a:lnTo>
                    <a:pt x="171888" y="1800"/>
                  </a:lnTo>
                  <a:lnTo>
                    <a:pt x="0" y="13076"/>
                  </a:lnTo>
                  <a:lnTo>
                    <a:pt x="569" y="22893"/>
                  </a:lnTo>
                  <a:lnTo>
                    <a:pt x="182690" y="10897"/>
                  </a:lnTo>
                  <a:lnTo>
                    <a:pt x="196335" y="10006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DE04C70-1A7A-22A6-ED29-2CBFB1A9B487}"/>
                </a:ext>
              </a:extLst>
            </p:cNvPr>
            <p:cNvSpPr/>
            <p:nvPr/>
          </p:nvSpPr>
          <p:spPr>
            <a:xfrm>
              <a:off x="1877894" y="2304304"/>
              <a:ext cx="146682" cy="22855"/>
            </a:xfrm>
            <a:custGeom>
              <a:avLst/>
              <a:gdLst>
                <a:gd name="connsiteX0" fmla="*/ 145925 w 146682"/>
                <a:gd name="connsiteY0" fmla="*/ 22855 h 22855"/>
                <a:gd name="connsiteX1" fmla="*/ 146683 w 146682"/>
                <a:gd name="connsiteY1" fmla="*/ 13076 h 22855"/>
                <a:gd name="connsiteX2" fmla="*/ 132659 w 146682"/>
                <a:gd name="connsiteY2" fmla="*/ 11807 h 22855"/>
                <a:gd name="connsiteX3" fmla="*/ 569 w 146682"/>
                <a:gd name="connsiteY3" fmla="*/ 0 h 22855"/>
                <a:gd name="connsiteX4" fmla="*/ 379 w 146682"/>
                <a:gd name="connsiteY4" fmla="*/ 3506 h 22855"/>
                <a:gd name="connsiteX5" fmla="*/ 0 w 146682"/>
                <a:gd name="connsiteY5" fmla="*/ 9798 h 22855"/>
                <a:gd name="connsiteX6" fmla="*/ 3411 w 146682"/>
                <a:gd name="connsiteY6" fmla="*/ 10101 h 22855"/>
                <a:gd name="connsiteX7" fmla="*/ 144977 w 146682"/>
                <a:gd name="connsiteY7" fmla="*/ 22741 h 2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682" h="22855">
                  <a:moveTo>
                    <a:pt x="145925" y="22855"/>
                  </a:moveTo>
                  <a:lnTo>
                    <a:pt x="146683" y="13076"/>
                  </a:lnTo>
                  <a:lnTo>
                    <a:pt x="132659" y="11807"/>
                  </a:lnTo>
                  <a:lnTo>
                    <a:pt x="569" y="0"/>
                  </a:lnTo>
                  <a:lnTo>
                    <a:pt x="379" y="3506"/>
                  </a:lnTo>
                  <a:lnTo>
                    <a:pt x="0" y="9798"/>
                  </a:lnTo>
                  <a:lnTo>
                    <a:pt x="3411" y="10101"/>
                  </a:lnTo>
                  <a:lnTo>
                    <a:pt x="144977" y="22741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2D248A8-A2C7-6C9E-2152-64D0C3F4762C}"/>
                </a:ext>
              </a:extLst>
            </p:cNvPr>
            <p:cNvSpPr/>
            <p:nvPr/>
          </p:nvSpPr>
          <p:spPr>
            <a:xfrm>
              <a:off x="2371954" y="2249535"/>
              <a:ext cx="21604" cy="41484"/>
            </a:xfrm>
            <a:custGeom>
              <a:avLst/>
              <a:gdLst>
                <a:gd name="connsiteX0" fmla="*/ 12129 w 21604"/>
                <a:gd name="connsiteY0" fmla="*/ 41484 h 41484"/>
                <a:gd name="connsiteX1" fmla="*/ 17056 w 21604"/>
                <a:gd name="connsiteY1" fmla="*/ 40006 h 41484"/>
                <a:gd name="connsiteX2" fmla="*/ 21604 w 21604"/>
                <a:gd name="connsiteY2" fmla="*/ 38755 h 41484"/>
                <a:gd name="connsiteX3" fmla="*/ 10234 w 21604"/>
                <a:gd name="connsiteY3" fmla="*/ 0 h 41484"/>
                <a:gd name="connsiteX4" fmla="*/ 0 w 21604"/>
                <a:gd name="connsiteY4" fmla="*/ 0 h 41484"/>
                <a:gd name="connsiteX5" fmla="*/ 10044 w 21604"/>
                <a:gd name="connsiteY5" fmla="*/ 34283 h 41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4" h="41484">
                  <a:moveTo>
                    <a:pt x="12129" y="41484"/>
                  </a:moveTo>
                  <a:lnTo>
                    <a:pt x="17056" y="40006"/>
                  </a:lnTo>
                  <a:lnTo>
                    <a:pt x="21604" y="38755"/>
                  </a:lnTo>
                  <a:lnTo>
                    <a:pt x="10234" y="0"/>
                  </a:lnTo>
                  <a:lnTo>
                    <a:pt x="0" y="0"/>
                  </a:lnTo>
                  <a:lnTo>
                    <a:pt x="10044" y="34283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DF1902DD-2FBF-C1FE-84D8-25836B9D60ED}"/>
                </a:ext>
              </a:extLst>
            </p:cNvPr>
            <p:cNvSpPr/>
            <p:nvPr/>
          </p:nvSpPr>
          <p:spPr>
            <a:xfrm>
              <a:off x="2074608" y="2249535"/>
              <a:ext cx="18382" cy="112343"/>
            </a:xfrm>
            <a:custGeom>
              <a:avLst/>
              <a:gdLst>
                <a:gd name="connsiteX0" fmla="*/ 18383 w 18382"/>
                <a:gd name="connsiteY0" fmla="*/ 111415 h 112343"/>
                <a:gd name="connsiteX1" fmla="*/ 8718 w 18382"/>
                <a:gd name="connsiteY1" fmla="*/ 0 h 112343"/>
                <a:gd name="connsiteX2" fmla="*/ 0 w 18382"/>
                <a:gd name="connsiteY2" fmla="*/ 0 h 112343"/>
                <a:gd name="connsiteX3" fmla="*/ 9476 w 18382"/>
                <a:gd name="connsiteY3" fmla="*/ 112343 h 11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82" h="112343">
                  <a:moveTo>
                    <a:pt x="18383" y="111415"/>
                  </a:moveTo>
                  <a:lnTo>
                    <a:pt x="8718" y="0"/>
                  </a:lnTo>
                  <a:lnTo>
                    <a:pt x="0" y="0"/>
                  </a:lnTo>
                  <a:lnTo>
                    <a:pt x="9476" y="112343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0AA65A5-BAE8-2DBD-DE73-2F14F0DD45A9}"/>
                </a:ext>
              </a:extLst>
            </p:cNvPr>
            <p:cNvSpPr/>
            <p:nvPr/>
          </p:nvSpPr>
          <p:spPr>
            <a:xfrm>
              <a:off x="2142454" y="2289636"/>
              <a:ext cx="8907" cy="130536"/>
            </a:xfrm>
            <a:custGeom>
              <a:avLst/>
              <a:gdLst>
                <a:gd name="connsiteX0" fmla="*/ 4169 w 8907"/>
                <a:gd name="connsiteY0" fmla="*/ 130537 h 130536"/>
                <a:gd name="connsiteX1" fmla="*/ 8907 w 8907"/>
                <a:gd name="connsiteY1" fmla="*/ 130537 h 130536"/>
                <a:gd name="connsiteX2" fmla="*/ 8907 w 8907"/>
                <a:gd name="connsiteY2" fmla="*/ 0 h 130536"/>
                <a:gd name="connsiteX3" fmla="*/ 0 w 8907"/>
                <a:gd name="connsiteY3" fmla="*/ 0 h 130536"/>
                <a:gd name="connsiteX4" fmla="*/ 0 w 8907"/>
                <a:gd name="connsiteY4" fmla="*/ 127277 h 130536"/>
                <a:gd name="connsiteX5" fmla="*/ 0 w 8907"/>
                <a:gd name="connsiteY5" fmla="*/ 130537 h 1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07" h="130536">
                  <a:moveTo>
                    <a:pt x="4169" y="130537"/>
                  </a:moveTo>
                  <a:lnTo>
                    <a:pt x="8907" y="130537"/>
                  </a:lnTo>
                  <a:lnTo>
                    <a:pt x="8907" y="0"/>
                  </a:lnTo>
                  <a:lnTo>
                    <a:pt x="0" y="0"/>
                  </a:lnTo>
                  <a:lnTo>
                    <a:pt x="0" y="127277"/>
                  </a:lnTo>
                  <a:lnTo>
                    <a:pt x="0" y="130537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2E928FA3-3A6A-E473-010D-025B8A405CFF}"/>
                </a:ext>
              </a:extLst>
            </p:cNvPr>
            <p:cNvSpPr/>
            <p:nvPr/>
          </p:nvSpPr>
          <p:spPr>
            <a:xfrm>
              <a:off x="2206888" y="2334455"/>
              <a:ext cx="32027" cy="145337"/>
            </a:xfrm>
            <a:custGeom>
              <a:avLst/>
              <a:gdLst>
                <a:gd name="connsiteX0" fmla="*/ 32028 w 32027"/>
                <a:gd name="connsiteY0" fmla="*/ 143556 h 145337"/>
                <a:gd name="connsiteX1" fmla="*/ 8717 w 32027"/>
                <a:gd name="connsiteY1" fmla="*/ 0 h 145337"/>
                <a:gd name="connsiteX2" fmla="*/ 0 w 32027"/>
                <a:gd name="connsiteY2" fmla="*/ 1763 h 145337"/>
                <a:gd name="connsiteX3" fmla="*/ 23310 w 32027"/>
                <a:gd name="connsiteY3" fmla="*/ 145338 h 14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27" h="145337">
                  <a:moveTo>
                    <a:pt x="32028" y="143556"/>
                  </a:moveTo>
                  <a:lnTo>
                    <a:pt x="8717" y="0"/>
                  </a:lnTo>
                  <a:lnTo>
                    <a:pt x="0" y="1763"/>
                  </a:lnTo>
                  <a:lnTo>
                    <a:pt x="23310" y="145338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57CC1C8F-9645-7213-C18E-09B646F1C281}"/>
                </a:ext>
              </a:extLst>
            </p:cNvPr>
            <p:cNvSpPr/>
            <p:nvPr/>
          </p:nvSpPr>
          <p:spPr>
            <a:xfrm>
              <a:off x="3078819" y="2509527"/>
              <a:ext cx="10631" cy="2899"/>
            </a:xfrm>
            <a:custGeom>
              <a:avLst/>
              <a:gdLst>
                <a:gd name="connsiteX0" fmla="*/ 10631 w 10631"/>
                <a:gd name="connsiteY0" fmla="*/ 0 h 2899"/>
                <a:gd name="connsiteX1" fmla="*/ 0 w 10631"/>
                <a:gd name="connsiteY1" fmla="*/ 0 h 2899"/>
                <a:gd name="connsiteX2" fmla="*/ 7391 w 10631"/>
                <a:gd name="connsiteY2" fmla="*/ 2900 h 2899"/>
                <a:gd name="connsiteX3" fmla="*/ 10613 w 10631"/>
                <a:gd name="connsiteY3" fmla="*/ 0 h 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1" h="2899">
                  <a:moveTo>
                    <a:pt x="10631" y="0"/>
                  </a:moveTo>
                  <a:lnTo>
                    <a:pt x="0" y="0"/>
                  </a:lnTo>
                  <a:cubicBezTo>
                    <a:pt x="4264" y="1668"/>
                    <a:pt x="6841" y="2691"/>
                    <a:pt x="7391" y="2900"/>
                  </a:cubicBezTo>
                  <a:cubicBezTo>
                    <a:pt x="7770" y="2483"/>
                    <a:pt x="8907" y="1402"/>
                    <a:pt x="10613" y="0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0F72D517-0C2B-E3E1-6A96-D20F64C2D64B}"/>
                </a:ext>
              </a:extLst>
            </p:cNvPr>
            <p:cNvSpPr/>
            <p:nvPr/>
          </p:nvSpPr>
          <p:spPr>
            <a:xfrm>
              <a:off x="3078819" y="2509527"/>
              <a:ext cx="10631" cy="2899"/>
            </a:xfrm>
            <a:custGeom>
              <a:avLst/>
              <a:gdLst>
                <a:gd name="connsiteX0" fmla="*/ 10631 w 10631"/>
                <a:gd name="connsiteY0" fmla="*/ 0 h 2899"/>
                <a:gd name="connsiteX1" fmla="*/ 0 w 10631"/>
                <a:gd name="connsiteY1" fmla="*/ 0 h 2899"/>
                <a:gd name="connsiteX2" fmla="*/ 7391 w 10631"/>
                <a:gd name="connsiteY2" fmla="*/ 2900 h 2899"/>
                <a:gd name="connsiteX3" fmla="*/ 10613 w 10631"/>
                <a:gd name="connsiteY3" fmla="*/ 0 h 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1" h="2899">
                  <a:moveTo>
                    <a:pt x="10631" y="0"/>
                  </a:moveTo>
                  <a:lnTo>
                    <a:pt x="0" y="0"/>
                  </a:lnTo>
                  <a:cubicBezTo>
                    <a:pt x="4264" y="1668"/>
                    <a:pt x="6841" y="2691"/>
                    <a:pt x="7391" y="2900"/>
                  </a:cubicBezTo>
                  <a:cubicBezTo>
                    <a:pt x="7770" y="2483"/>
                    <a:pt x="8907" y="1402"/>
                    <a:pt x="10613" y="0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3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7E7DFC4-84E8-4685-4FAF-0AA3240F31B5}"/>
                </a:ext>
              </a:extLst>
            </p:cNvPr>
            <p:cNvSpPr/>
            <p:nvPr/>
          </p:nvSpPr>
          <p:spPr>
            <a:xfrm>
              <a:off x="2760456" y="2509527"/>
              <a:ext cx="28066" cy="26304"/>
            </a:xfrm>
            <a:custGeom>
              <a:avLst/>
              <a:gdLst>
                <a:gd name="connsiteX0" fmla="*/ 24826 w 28066"/>
                <a:gd name="connsiteY0" fmla="*/ 26304 h 26304"/>
                <a:gd name="connsiteX1" fmla="*/ 28067 w 28066"/>
                <a:gd name="connsiteY1" fmla="*/ 16999 h 26304"/>
                <a:gd name="connsiteX2" fmla="*/ 11788 w 28066"/>
                <a:gd name="connsiteY2" fmla="*/ 0 h 26304"/>
                <a:gd name="connsiteX3" fmla="*/ 0 w 28066"/>
                <a:gd name="connsiteY3" fmla="*/ 0 h 26304"/>
                <a:gd name="connsiteX4" fmla="*/ 24826 w 28066"/>
                <a:gd name="connsiteY4" fmla="*/ 26304 h 2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66" h="26304">
                  <a:moveTo>
                    <a:pt x="24826" y="26304"/>
                  </a:moveTo>
                  <a:lnTo>
                    <a:pt x="28067" y="16999"/>
                  </a:lnTo>
                  <a:cubicBezTo>
                    <a:pt x="28010" y="16943"/>
                    <a:pt x="21775" y="14176"/>
                    <a:pt x="11788" y="0"/>
                  </a:cubicBezTo>
                  <a:lnTo>
                    <a:pt x="0" y="0"/>
                  </a:lnTo>
                  <a:cubicBezTo>
                    <a:pt x="13835" y="21775"/>
                    <a:pt x="23310" y="25755"/>
                    <a:pt x="24826" y="26304"/>
                  </a:cubicBez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71C28A6-EB91-7BFC-1650-0E7710E0E9F2}"/>
                </a:ext>
              </a:extLst>
            </p:cNvPr>
            <p:cNvSpPr/>
            <p:nvPr/>
          </p:nvSpPr>
          <p:spPr>
            <a:xfrm>
              <a:off x="3052040" y="2509527"/>
              <a:ext cx="52097" cy="14213"/>
            </a:xfrm>
            <a:custGeom>
              <a:avLst/>
              <a:gdLst>
                <a:gd name="connsiteX0" fmla="*/ 36083 w 52097"/>
                <a:gd name="connsiteY0" fmla="*/ 14213 h 14213"/>
                <a:gd name="connsiteX1" fmla="*/ 52097 w 52097"/>
                <a:gd name="connsiteY1" fmla="*/ 0 h 14213"/>
                <a:gd name="connsiteX2" fmla="*/ 37353 w 52097"/>
                <a:gd name="connsiteY2" fmla="*/ 0 h 14213"/>
                <a:gd name="connsiteX3" fmla="*/ 34112 w 52097"/>
                <a:gd name="connsiteY3" fmla="*/ 2900 h 14213"/>
                <a:gd name="connsiteX4" fmla="*/ 26721 w 52097"/>
                <a:gd name="connsiteY4" fmla="*/ 0 h 14213"/>
                <a:gd name="connsiteX5" fmla="*/ 0 w 52097"/>
                <a:gd name="connsiteY5" fmla="*/ 0 h 14213"/>
                <a:gd name="connsiteX6" fmla="*/ 36197 w 52097"/>
                <a:gd name="connsiteY6" fmla="*/ 14213 h 1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097" h="14213">
                  <a:moveTo>
                    <a:pt x="36083" y="14213"/>
                  </a:moveTo>
                  <a:lnTo>
                    <a:pt x="52097" y="0"/>
                  </a:lnTo>
                  <a:lnTo>
                    <a:pt x="37353" y="0"/>
                  </a:lnTo>
                  <a:cubicBezTo>
                    <a:pt x="35761" y="1402"/>
                    <a:pt x="34567" y="2483"/>
                    <a:pt x="34112" y="2900"/>
                  </a:cubicBezTo>
                  <a:cubicBezTo>
                    <a:pt x="33582" y="2691"/>
                    <a:pt x="30986" y="1687"/>
                    <a:pt x="26721" y="0"/>
                  </a:cubicBezTo>
                  <a:lnTo>
                    <a:pt x="0" y="0"/>
                  </a:lnTo>
                  <a:lnTo>
                    <a:pt x="36197" y="14213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0607559-D788-AC23-2006-A08F8FFC98F6}"/>
                </a:ext>
              </a:extLst>
            </p:cNvPr>
            <p:cNvSpPr/>
            <p:nvPr/>
          </p:nvSpPr>
          <p:spPr>
            <a:xfrm>
              <a:off x="2170559" y="2761087"/>
              <a:ext cx="29450" cy="26380"/>
            </a:xfrm>
            <a:custGeom>
              <a:avLst/>
              <a:gdLst>
                <a:gd name="connsiteX0" fmla="*/ 29450 w 29450"/>
                <a:gd name="connsiteY0" fmla="*/ 13190 h 26380"/>
                <a:gd name="connsiteX1" fmla="*/ 14725 w 29450"/>
                <a:gd name="connsiteY1" fmla="*/ 26380 h 26380"/>
                <a:gd name="connsiteX2" fmla="*/ 0 w 29450"/>
                <a:gd name="connsiteY2" fmla="*/ 13190 h 26380"/>
                <a:gd name="connsiteX3" fmla="*/ 14725 w 29450"/>
                <a:gd name="connsiteY3" fmla="*/ 0 h 26380"/>
                <a:gd name="connsiteX4" fmla="*/ 29450 w 29450"/>
                <a:gd name="connsiteY4" fmla="*/ 13190 h 2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50" h="26380">
                  <a:moveTo>
                    <a:pt x="29450" y="13190"/>
                  </a:moveTo>
                  <a:cubicBezTo>
                    <a:pt x="29450" y="20475"/>
                    <a:pt x="22858" y="26380"/>
                    <a:pt x="14725" y="26380"/>
                  </a:cubicBezTo>
                  <a:cubicBezTo>
                    <a:pt x="6593" y="26380"/>
                    <a:pt x="0" y="20475"/>
                    <a:pt x="0" y="13190"/>
                  </a:cubicBezTo>
                  <a:cubicBezTo>
                    <a:pt x="0" y="5905"/>
                    <a:pt x="6593" y="0"/>
                    <a:pt x="14725" y="0"/>
                  </a:cubicBezTo>
                  <a:cubicBezTo>
                    <a:pt x="22858" y="0"/>
                    <a:pt x="29450" y="5905"/>
                    <a:pt x="29450" y="13190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A74043C-B85C-AE02-9890-299EDE65C6F2}"/>
                </a:ext>
              </a:extLst>
            </p:cNvPr>
            <p:cNvSpPr/>
            <p:nvPr/>
          </p:nvSpPr>
          <p:spPr>
            <a:xfrm>
              <a:off x="2169554" y="2760045"/>
              <a:ext cx="31553" cy="28464"/>
            </a:xfrm>
            <a:custGeom>
              <a:avLst/>
              <a:gdLst>
                <a:gd name="connsiteX0" fmla="*/ 30322 w 31553"/>
                <a:gd name="connsiteY0" fmla="*/ 14232 h 28464"/>
                <a:gd name="connsiteX1" fmla="*/ 29375 w 31553"/>
                <a:gd name="connsiteY1" fmla="*/ 14232 h 28464"/>
                <a:gd name="connsiteX2" fmla="*/ 15597 w 31553"/>
                <a:gd name="connsiteY2" fmla="*/ 26437 h 28464"/>
                <a:gd name="connsiteX3" fmla="*/ 1857 w 31553"/>
                <a:gd name="connsiteY3" fmla="*/ 14232 h 28464"/>
                <a:gd name="connsiteX4" fmla="*/ 15597 w 31553"/>
                <a:gd name="connsiteY4" fmla="*/ 2028 h 28464"/>
                <a:gd name="connsiteX5" fmla="*/ 29375 w 31553"/>
                <a:gd name="connsiteY5" fmla="*/ 14232 h 28464"/>
                <a:gd name="connsiteX6" fmla="*/ 31554 w 31553"/>
                <a:gd name="connsiteY6" fmla="*/ 14232 h 28464"/>
                <a:gd name="connsiteX7" fmla="*/ 15805 w 31553"/>
                <a:gd name="connsiteY7" fmla="*/ 0 h 28464"/>
                <a:gd name="connsiteX8" fmla="*/ 0 w 31553"/>
                <a:gd name="connsiteY8" fmla="*/ 14232 h 28464"/>
                <a:gd name="connsiteX9" fmla="*/ 15805 w 31553"/>
                <a:gd name="connsiteY9" fmla="*/ 28465 h 28464"/>
                <a:gd name="connsiteX10" fmla="*/ 31554 w 31553"/>
                <a:gd name="connsiteY10" fmla="*/ 14232 h 28464"/>
                <a:gd name="connsiteX11" fmla="*/ 30606 w 31553"/>
                <a:gd name="connsiteY11" fmla="*/ 14232 h 28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553" h="28464">
                  <a:moveTo>
                    <a:pt x="30322" y="14232"/>
                  </a:moveTo>
                  <a:lnTo>
                    <a:pt x="29375" y="14232"/>
                  </a:lnTo>
                  <a:cubicBezTo>
                    <a:pt x="29299" y="20884"/>
                    <a:pt x="23272" y="26437"/>
                    <a:pt x="15597" y="26437"/>
                  </a:cubicBezTo>
                  <a:cubicBezTo>
                    <a:pt x="7903" y="26437"/>
                    <a:pt x="1857" y="20884"/>
                    <a:pt x="1857" y="14232"/>
                  </a:cubicBezTo>
                  <a:cubicBezTo>
                    <a:pt x="1857" y="7562"/>
                    <a:pt x="7884" y="2028"/>
                    <a:pt x="15597" y="2028"/>
                  </a:cubicBezTo>
                  <a:cubicBezTo>
                    <a:pt x="23253" y="2028"/>
                    <a:pt x="29299" y="7562"/>
                    <a:pt x="29375" y="14232"/>
                  </a:cubicBezTo>
                  <a:lnTo>
                    <a:pt x="31554" y="14232"/>
                  </a:lnTo>
                  <a:cubicBezTo>
                    <a:pt x="31554" y="6273"/>
                    <a:pt x="24428" y="0"/>
                    <a:pt x="15805" y="0"/>
                  </a:cubicBezTo>
                  <a:cubicBezTo>
                    <a:pt x="7145" y="0"/>
                    <a:pt x="57" y="6273"/>
                    <a:pt x="0" y="14232"/>
                  </a:cubicBezTo>
                  <a:cubicBezTo>
                    <a:pt x="57" y="22173"/>
                    <a:pt x="7145" y="28446"/>
                    <a:pt x="15805" y="28465"/>
                  </a:cubicBezTo>
                  <a:cubicBezTo>
                    <a:pt x="24428" y="28446"/>
                    <a:pt x="31554" y="22154"/>
                    <a:pt x="31554" y="14232"/>
                  </a:cubicBezTo>
                  <a:lnTo>
                    <a:pt x="30606" y="14232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3B70E187-0416-43DA-8FFC-50BD3C2FAE94}"/>
                </a:ext>
              </a:extLst>
            </p:cNvPr>
            <p:cNvSpPr/>
            <p:nvPr/>
          </p:nvSpPr>
          <p:spPr>
            <a:xfrm>
              <a:off x="1860042" y="2529313"/>
              <a:ext cx="407384" cy="334717"/>
            </a:xfrm>
            <a:custGeom>
              <a:avLst/>
              <a:gdLst>
                <a:gd name="connsiteX0" fmla="*/ 371104 w 407384"/>
                <a:gd name="connsiteY0" fmla="*/ 13474 h 334717"/>
                <a:gd name="connsiteX1" fmla="*/ 355905 w 407384"/>
                <a:gd name="connsiteY1" fmla="*/ 19 h 334717"/>
                <a:gd name="connsiteX2" fmla="*/ 282393 w 407384"/>
                <a:gd name="connsiteY2" fmla="*/ 19 h 334717"/>
                <a:gd name="connsiteX3" fmla="*/ 303865 w 407384"/>
                <a:gd name="connsiteY3" fmla="*/ 104801 h 334717"/>
                <a:gd name="connsiteX4" fmla="*/ 300170 w 407384"/>
                <a:gd name="connsiteY4" fmla="*/ 108648 h 334717"/>
                <a:gd name="connsiteX5" fmla="*/ 277864 w 407384"/>
                <a:gd name="connsiteY5" fmla="*/ 19 h 334717"/>
                <a:gd name="connsiteX6" fmla="*/ 238237 w 407384"/>
                <a:gd name="connsiteY6" fmla="*/ 19 h 334717"/>
                <a:gd name="connsiteX7" fmla="*/ 245078 w 407384"/>
                <a:gd name="connsiteY7" fmla="*/ 16109 h 334717"/>
                <a:gd name="connsiteX8" fmla="*/ 243732 w 407384"/>
                <a:gd name="connsiteY8" fmla="*/ 24864 h 334717"/>
                <a:gd name="connsiteX9" fmla="*/ 233233 w 407384"/>
                <a:gd name="connsiteY9" fmla="*/ 19 h 334717"/>
                <a:gd name="connsiteX10" fmla="*/ 205280 w 407384"/>
                <a:gd name="connsiteY10" fmla="*/ 19 h 334717"/>
                <a:gd name="connsiteX11" fmla="*/ 230732 w 407384"/>
                <a:gd name="connsiteY11" fmla="*/ 22002 h 334717"/>
                <a:gd name="connsiteX12" fmla="*/ 380371 w 407384"/>
                <a:gd name="connsiteY12" fmla="*/ 276063 h 334717"/>
                <a:gd name="connsiteX13" fmla="*/ 377358 w 407384"/>
                <a:gd name="connsiteY13" fmla="*/ 282469 h 334717"/>
                <a:gd name="connsiteX14" fmla="*/ 230959 w 407384"/>
                <a:gd name="connsiteY14" fmla="*/ 31364 h 334717"/>
                <a:gd name="connsiteX15" fmla="*/ 42015 w 407384"/>
                <a:gd name="connsiteY15" fmla="*/ 221844 h 334717"/>
                <a:gd name="connsiteX16" fmla="*/ 40309 w 407384"/>
                <a:gd name="connsiteY16" fmla="*/ 213430 h 334717"/>
                <a:gd name="connsiteX17" fmla="*/ 223910 w 407384"/>
                <a:gd name="connsiteY17" fmla="*/ 28256 h 334717"/>
                <a:gd name="connsiteX18" fmla="*/ 196980 w 407384"/>
                <a:gd name="connsiteY18" fmla="*/ 19 h 334717"/>
                <a:gd name="connsiteX19" fmla="*/ 190138 w 407384"/>
                <a:gd name="connsiteY19" fmla="*/ 19 h 334717"/>
                <a:gd name="connsiteX20" fmla="*/ 190138 w 407384"/>
                <a:gd name="connsiteY20" fmla="*/ 114 h 334717"/>
                <a:gd name="connsiteX21" fmla="*/ 88616 w 407384"/>
                <a:gd name="connsiteY21" fmla="*/ 86380 h 334717"/>
                <a:gd name="connsiteX22" fmla="*/ 87119 w 407384"/>
                <a:gd name="connsiteY22" fmla="*/ 77719 h 334717"/>
                <a:gd name="connsiteX23" fmla="*/ 178635 w 407384"/>
                <a:gd name="connsiteY23" fmla="*/ 0 h 334717"/>
                <a:gd name="connsiteX24" fmla="*/ 70992 w 407384"/>
                <a:gd name="connsiteY24" fmla="*/ 0 h 334717"/>
                <a:gd name="connsiteX25" fmla="*/ 57252 w 407384"/>
                <a:gd name="connsiteY25" fmla="*/ 5647 h 334717"/>
                <a:gd name="connsiteX26" fmla="*/ 82362 w 407384"/>
                <a:gd name="connsiteY26" fmla="*/ 45066 h 334717"/>
                <a:gd name="connsiteX27" fmla="*/ 76866 w 407384"/>
                <a:gd name="connsiteY27" fmla="*/ 100518 h 334717"/>
                <a:gd name="connsiteX28" fmla="*/ 76866 w 407384"/>
                <a:gd name="connsiteY28" fmla="*/ 149829 h 334717"/>
                <a:gd name="connsiteX29" fmla="*/ 0 w 407384"/>
                <a:gd name="connsiteY29" fmla="*/ 186803 h 334717"/>
                <a:gd name="connsiteX30" fmla="*/ 112533 w 407384"/>
                <a:gd name="connsiteY30" fmla="*/ 285425 h 334717"/>
                <a:gd name="connsiteX31" fmla="*/ 259974 w 407384"/>
                <a:gd name="connsiteY31" fmla="*/ 194478 h 334717"/>
                <a:gd name="connsiteX32" fmla="*/ 348628 w 407384"/>
                <a:gd name="connsiteY32" fmla="*/ 334718 h 334717"/>
                <a:gd name="connsiteX33" fmla="*/ 398072 w 407384"/>
                <a:gd name="connsiteY33" fmla="*/ 242273 h 334717"/>
                <a:gd name="connsiteX34" fmla="*/ 407263 w 407384"/>
                <a:gd name="connsiteY34" fmla="*/ 49785 h 334717"/>
                <a:gd name="connsiteX35" fmla="*/ 373833 w 407384"/>
                <a:gd name="connsiteY35" fmla="*/ 143556 h 334717"/>
                <a:gd name="connsiteX36" fmla="*/ 289898 w 407384"/>
                <a:gd name="connsiteY36" fmla="*/ 30568 h 334717"/>
                <a:gd name="connsiteX37" fmla="*/ 292002 w 407384"/>
                <a:gd name="connsiteY37" fmla="*/ 22590 h 334717"/>
                <a:gd name="connsiteX38" fmla="*/ 372867 w 407384"/>
                <a:gd name="connsiteY38" fmla="*/ 131465 h 334717"/>
                <a:gd name="connsiteX39" fmla="*/ 404667 w 407384"/>
                <a:gd name="connsiteY39" fmla="*/ 42204 h 334717"/>
                <a:gd name="connsiteX40" fmla="*/ 407263 w 407384"/>
                <a:gd name="connsiteY40" fmla="*/ 46810 h 334717"/>
                <a:gd name="connsiteX41" fmla="*/ 406619 w 407384"/>
                <a:gd name="connsiteY41" fmla="*/ 19 h 334717"/>
                <a:gd name="connsiteX42" fmla="*/ 377794 w 407384"/>
                <a:gd name="connsiteY42" fmla="*/ 19 h 334717"/>
                <a:gd name="connsiteX43" fmla="*/ 370592 w 407384"/>
                <a:gd name="connsiteY43" fmla="*/ 13872 h 33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07384" h="334717">
                  <a:moveTo>
                    <a:pt x="371104" y="13474"/>
                  </a:moveTo>
                  <a:lnTo>
                    <a:pt x="355905" y="19"/>
                  </a:lnTo>
                  <a:lnTo>
                    <a:pt x="282393" y="19"/>
                  </a:lnTo>
                  <a:lnTo>
                    <a:pt x="303865" y="104801"/>
                  </a:lnTo>
                  <a:lnTo>
                    <a:pt x="300170" y="108648"/>
                  </a:lnTo>
                  <a:lnTo>
                    <a:pt x="277864" y="19"/>
                  </a:lnTo>
                  <a:lnTo>
                    <a:pt x="238237" y="19"/>
                  </a:lnTo>
                  <a:cubicBezTo>
                    <a:pt x="242444" y="13418"/>
                    <a:pt x="245040" y="16071"/>
                    <a:pt x="245078" y="16109"/>
                  </a:cubicBezTo>
                  <a:lnTo>
                    <a:pt x="243732" y="24864"/>
                  </a:lnTo>
                  <a:cubicBezTo>
                    <a:pt x="243107" y="24428"/>
                    <a:pt x="239089" y="20600"/>
                    <a:pt x="233233" y="19"/>
                  </a:cubicBezTo>
                  <a:lnTo>
                    <a:pt x="205280" y="19"/>
                  </a:lnTo>
                  <a:cubicBezTo>
                    <a:pt x="216007" y="13038"/>
                    <a:pt x="224838" y="21187"/>
                    <a:pt x="230732" y="22002"/>
                  </a:cubicBezTo>
                  <a:cubicBezTo>
                    <a:pt x="274964" y="28200"/>
                    <a:pt x="376126" y="265981"/>
                    <a:pt x="380371" y="276063"/>
                  </a:cubicBezTo>
                  <a:lnTo>
                    <a:pt x="377358" y="282469"/>
                  </a:lnTo>
                  <a:cubicBezTo>
                    <a:pt x="376316" y="280005"/>
                    <a:pt x="273827" y="38926"/>
                    <a:pt x="230959" y="31364"/>
                  </a:cubicBezTo>
                  <a:lnTo>
                    <a:pt x="42015" y="221844"/>
                  </a:lnTo>
                  <a:lnTo>
                    <a:pt x="40309" y="213430"/>
                  </a:lnTo>
                  <a:lnTo>
                    <a:pt x="223910" y="28256"/>
                  </a:lnTo>
                  <a:cubicBezTo>
                    <a:pt x="216784" y="23689"/>
                    <a:pt x="207668" y="13815"/>
                    <a:pt x="196980" y="19"/>
                  </a:cubicBezTo>
                  <a:lnTo>
                    <a:pt x="190138" y="19"/>
                  </a:lnTo>
                  <a:lnTo>
                    <a:pt x="190138" y="114"/>
                  </a:lnTo>
                  <a:lnTo>
                    <a:pt x="88616" y="86380"/>
                  </a:lnTo>
                  <a:lnTo>
                    <a:pt x="87119" y="77719"/>
                  </a:lnTo>
                  <a:lnTo>
                    <a:pt x="178635" y="0"/>
                  </a:lnTo>
                  <a:lnTo>
                    <a:pt x="70992" y="0"/>
                  </a:lnTo>
                  <a:lnTo>
                    <a:pt x="57252" y="5647"/>
                  </a:lnTo>
                  <a:lnTo>
                    <a:pt x="82362" y="45066"/>
                  </a:lnTo>
                  <a:lnTo>
                    <a:pt x="76866" y="100518"/>
                  </a:lnTo>
                  <a:cubicBezTo>
                    <a:pt x="76866" y="100518"/>
                    <a:pt x="85091" y="143651"/>
                    <a:pt x="76866" y="149829"/>
                  </a:cubicBezTo>
                  <a:cubicBezTo>
                    <a:pt x="68623" y="155988"/>
                    <a:pt x="0" y="186803"/>
                    <a:pt x="0" y="186803"/>
                  </a:cubicBezTo>
                  <a:cubicBezTo>
                    <a:pt x="0" y="186803"/>
                    <a:pt x="57650" y="242273"/>
                    <a:pt x="112533" y="285425"/>
                  </a:cubicBezTo>
                  <a:cubicBezTo>
                    <a:pt x="167416" y="328578"/>
                    <a:pt x="259974" y="194478"/>
                    <a:pt x="259974" y="194478"/>
                  </a:cubicBezTo>
                  <a:cubicBezTo>
                    <a:pt x="312166" y="200637"/>
                    <a:pt x="348628" y="334718"/>
                    <a:pt x="348628" y="334718"/>
                  </a:cubicBezTo>
                  <a:cubicBezTo>
                    <a:pt x="348628" y="334718"/>
                    <a:pt x="384351" y="279209"/>
                    <a:pt x="398072" y="242273"/>
                  </a:cubicBezTo>
                  <a:cubicBezTo>
                    <a:pt x="406903" y="218489"/>
                    <a:pt x="407794" y="118275"/>
                    <a:pt x="407263" y="49785"/>
                  </a:cubicBezTo>
                  <a:lnTo>
                    <a:pt x="373833" y="143556"/>
                  </a:lnTo>
                  <a:lnTo>
                    <a:pt x="289898" y="30568"/>
                  </a:lnTo>
                  <a:lnTo>
                    <a:pt x="292002" y="22590"/>
                  </a:lnTo>
                  <a:cubicBezTo>
                    <a:pt x="292002" y="22590"/>
                    <a:pt x="369853" y="127447"/>
                    <a:pt x="372867" y="131465"/>
                  </a:cubicBezTo>
                  <a:cubicBezTo>
                    <a:pt x="374951" y="125571"/>
                    <a:pt x="404667" y="42204"/>
                    <a:pt x="404667" y="42204"/>
                  </a:cubicBezTo>
                  <a:lnTo>
                    <a:pt x="407263" y="46810"/>
                  </a:lnTo>
                  <a:cubicBezTo>
                    <a:pt x="407093" y="27726"/>
                    <a:pt x="406827" y="11371"/>
                    <a:pt x="406619" y="19"/>
                  </a:cubicBezTo>
                  <a:lnTo>
                    <a:pt x="377794" y="19"/>
                  </a:lnTo>
                  <a:lnTo>
                    <a:pt x="370592" y="13872"/>
                  </a:lnTo>
                  <a:close/>
                </a:path>
              </a:pathLst>
            </a:custGeom>
            <a:gradFill>
              <a:gsLst>
                <a:gs pos="0">
                  <a:srgbClr val="61C04C"/>
                </a:gs>
                <a:gs pos="21350">
                  <a:srgbClr val="61C04C"/>
                </a:gs>
                <a:gs pos="26940">
                  <a:srgbClr val="67C252"/>
                </a:gs>
                <a:gs pos="34540">
                  <a:srgbClr val="79C862"/>
                </a:gs>
                <a:gs pos="43310">
                  <a:srgbClr val="95D37D"/>
                </a:gs>
                <a:gs pos="52860">
                  <a:srgbClr val="BDE1A2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83510">
                  <a:srgbClr val="B0D7AC"/>
                </a:gs>
                <a:gs pos="96490">
                  <a:srgbClr val="5FBD98"/>
                </a:gs>
                <a:gs pos="100000">
                  <a:srgbClr val="5FBD98"/>
                </a:gs>
              </a:gsLst>
              <a:lin ang="205140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91BB98D-EB07-4A6A-5E79-3088AD0F9563}"/>
                </a:ext>
              </a:extLst>
            </p:cNvPr>
            <p:cNvSpPr/>
            <p:nvPr/>
          </p:nvSpPr>
          <p:spPr>
            <a:xfrm>
              <a:off x="1899309" y="2542560"/>
              <a:ext cx="284629" cy="282450"/>
            </a:xfrm>
            <a:custGeom>
              <a:avLst/>
              <a:gdLst>
                <a:gd name="connsiteX0" fmla="*/ 153695 w 284629"/>
                <a:gd name="connsiteY0" fmla="*/ 28237 h 282450"/>
                <a:gd name="connsiteX1" fmla="*/ 0 w 284629"/>
                <a:gd name="connsiteY1" fmla="*/ 213411 h 282450"/>
                <a:gd name="connsiteX2" fmla="*/ 1384 w 284629"/>
                <a:gd name="connsiteY2" fmla="*/ 221863 h 282450"/>
                <a:gd name="connsiteX3" fmla="*/ 159532 w 284629"/>
                <a:gd name="connsiteY3" fmla="*/ 31345 h 282450"/>
                <a:gd name="connsiteX4" fmla="*/ 282090 w 284629"/>
                <a:gd name="connsiteY4" fmla="*/ 282450 h 282450"/>
                <a:gd name="connsiteX5" fmla="*/ 284630 w 284629"/>
                <a:gd name="connsiteY5" fmla="*/ 276007 h 282450"/>
                <a:gd name="connsiteX6" fmla="*/ 159380 w 284629"/>
                <a:gd name="connsiteY6" fmla="*/ 21946 h 282450"/>
                <a:gd name="connsiteX7" fmla="*/ 138041 w 284629"/>
                <a:gd name="connsiteY7" fmla="*/ 0 h 282450"/>
                <a:gd name="connsiteX8" fmla="*/ 131162 w 284629"/>
                <a:gd name="connsiteY8" fmla="*/ 0 h 282450"/>
                <a:gd name="connsiteX9" fmla="*/ 153904 w 284629"/>
                <a:gd name="connsiteY9" fmla="*/ 28181 h 28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629" h="282450">
                  <a:moveTo>
                    <a:pt x="153695" y="28237"/>
                  </a:moveTo>
                  <a:lnTo>
                    <a:pt x="0" y="213411"/>
                  </a:lnTo>
                  <a:lnTo>
                    <a:pt x="1384" y="221863"/>
                  </a:lnTo>
                  <a:lnTo>
                    <a:pt x="159532" y="31345"/>
                  </a:lnTo>
                  <a:cubicBezTo>
                    <a:pt x="195407" y="38907"/>
                    <a:pt x="281218" y="279986"/>
                    <a:pt x="282090" y="282450"/>
                  </a:cubicBezTo>
                  <a:lnTo>
                    <a:pt x="284630" y="276007"/>
                  </a:lnTo>
                  <a:cubicBezTo>
                    <a:pt x="281029" y="265925"/>
                    <a:pt x="196373" y="28181"/>
                    <a:pt x="159380" y="21946"/>
                  </a:cubicBezTo>
                  <a:cubicBezTo>
                    <a:pt x="154453" y="21150"/>
                    <a:pt x="147043" y="13057"/>
                    <a:pt x="138041" y="0"/>
                  </a:cubicBezTo>
                  <a:lnTo>
                    <a:pt x="131162" y="0"/>
                  </a:lnTo>
                  <a:cubicBezTo>
                    <a:pt x="140259" y="13740"/>
                    <a:pt x="148029" y="23613"/>
                    <a:pt x="153904" y="28181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0B3CA09-38CE-18E3-E06C-5E9FC39E0E30}"/>
                </a:ext>
              </a:extLst>
            </p:cNvPr>
            <p:cNvSpPr/>
            <p:nvPr/>
          </p:nvSpPr>
          <p:spPr>
            <a:xfrm>
              <a:off x="1899309" y="2542560"/>
              <a:ext cx="284629" cy="282450"/>
            </a:xfrm>
            <a:custGeom>
              <a:avLst/>
              <a:gdLst>
                <a:gd name="connsiteX0" fmla="*/ 153695 w 284629"/>
                <a:gd name="connsiteY0" fmla="*/ 28237 h 282450"/>
                <a:gd name="connsiteX1" fmla="*/ 0 w 284629"/>
                <a:gd name="connsiteY1" fmla="*/ 213411 h 282450"/>
                <a:gd name="connsiteX2" fmla="*/ 1384 w 284629"/>
                <a:gd name="connsiteY2" fmla="*/ 221863 h 282450"/>
                <a:gd name="connsiteX3" fmla="*/ 159532 w 284629"/>
                <a:gd name="connsiteY3" fmla="*/ 31345 h 282450"/>
                <a:gd name="connsiteX4" fmla="*/ 282090 w 284629"/>
                <a:gd name="connsiteY4" fmla="*/ 282450 h 282450"/>
                <a:gd name="connsiteX5" fmla="*/ 284630 w 284629"/>
                <a:gd name="connsiteY5" fmla="*/ 276007 h 282450"/>
                <a:gd name="connsiteX6" fmla="*/ 159380 w 284629"/>
                <a:gd name="connsiteY6" fmla="*/ 21946 h 282450"/>
                <a:gd name="connsiteX7" fmla="*/ 138041 w 284629"/>
                <a:gd name="connsiteY7" fmla="*/ 0 h 282450"/>
                <a:gd name="connsiteX8" fmla="*/ 131162 w 284629"/>
                <a:gd name="connsiteY8" fmla="*/ 0 h 282450"/>
                <a:gd name="connsiteX9" fmla="*/ 153904 w 284629"/>
                <a:gd name="connsiteY9" fmla="*/ 28181 h 28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629" h="282450">
                  <a:moveTo>
                    <a:pt x="153695" y="28237"/>
                  </a:moveTo>
                  <a:lnTo>
                    <a:pt x="0" y="213411"/>
                  </a:lnTo>
                  <a:lnTo>
                    <a:pt x="1384" y="221863"/>
                  </a:lnTo>
                  <a:lnTo>
                    <a:pt x="159532" y="31345"/>
                  </a:lnTo>
                  <a:cubicBezTo>
                    <a:pt x="195407" y="38907"/>
                    <a:pt x="281218" y="279986"/>
                    <a:pt x="282090" y="282450"/>
                  </a:cubicBezTo>
                  <a:lnTo>
                    <a:pt x="284630" y="276007"/>
                  </a:lnTo>
                  <a:cubicBezTo>
                    <a:pt x="281029" y="265925"/>
                    <a:pt x="196373" y="28181"/>
                    <a:pt x="159380" y="21946"/>
                  </a:cubicBezTo>
                  <a:cubicBezTo>
                    <a:pt x="154453" y="21150"/>
                    <a:pt x="147043" y="13057"/>
                    <a:pt x="138041" y="0"/>
                  </a:cubicBezTo>
                  <a:lnTo>
                    <a:pt x="131162" y="0"/>
                  </a:lnTo>
                  <a:cubicBezTo>
                    <a:pt x="140259" y="13740"/>
                    <a:pt x="148029" y="23613"/>
                    <a:pt x="153904" y="28181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6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6A335812-23F2-DC49-8BA9-F669A5920468}"/>
                </a:ext>
              </a:extLst>
            </p:cNvPr>
            <p:cNvSpPr/>
            <p:nvPr/>
          </p:nvSpPr>
          <p:spPr>
            <a:xfrm>
              <a:off x="2098108" y="2542560"/>
              <a:ext cx="21793" cy="108534"/>
            </a:xfrm>
            <a:custGeom>
              <a:avLst/>
              <a:gdLst>
                <a:gd name="connsiteX0" fmla="*/ 18762 w 21793"/>
                <a:gd name="connsiteY0" fmla="*/ 108534 h 108534"/>
                <a:gd name="connsiteX1" fmla="*/ 21794 w 21793"/>
                <a:gd name="connsiteY1" fmla="*/ 104744 h 108534"/>
                <a:gd name="connsiteX2" fmla="*/ 3790 w 21793"/>
                <a:gd name="connsiteY2" fmla="*/ 0 h 108534"/>
                <a:gd name="connsiteX3" fmla="*/ 0 w 21793"/>
                <a:gd name="connsiteY3" fmla="*/ 0 h 10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3" h="108534">
                  <a:moveTo>
                    <a:pt x="18762" y="108534"/>
                  </a:moveTo>
                  <a:lnTo>
                    <a:pt x="21794" y="104744"/>
                  </a:lnTo>
                  <a:lnTo>
                    <a:pt x="379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0E9B0CD-4906-983F-76B0-EDF3BB63F77F}"/>
                </a:ext>
              </a:extLst>
            </p:cNvPr>
            <p:cNvSpPr/>
            <p:nvPr/>
          </p:nvSpPr>
          <p:spPr>
            <a:xfrm>
              <a:off x="2098108" y="2542560"/>
              <a:ext cx="21793" cy="108534"/>
            </a:xfrm>
            <a:custGeom>
              <a:avLst/>
              <a:gdLst>
                <a:gd name="connsiteX0" fmla="*/ 18762 w 21793"/>
                <a:gd name="connsiteY0" fmla="*/ 108534 h 108534"/>
                <a:gd name="connsiteX1" fmla="*/ 21794 w 21793"/>
                <a:gd name="connsiteY1" fmla="*/ 104744 h 108534"/>
                <a:gd name="connsiteX2" fmla="*/ 3790 w 21793"/>
                <a:gd name="connsiteY2" fmla="*/ 0 h 108534"/>
                <a:gd name="connsiteX3" fmla="*/ 0 w 21793"/>
                <a:gd name="connsiteY3" fmla="*/ 0 h 10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3" h="108534">
                  <a:moveTo>
                    <a:pt x="18762" y="108534"/>
                  </a:moveTo>
                  <a:lnTo>
                    <a:pt x="21794" y="104744"/>
                  </a:lnTo>
                  <a:lnTo>
                    <a:pt x="379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6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FEA6C60-9359-CDF3-74DD-923BAB3CFD12}"/>
                </a:ext>
              </a:extLst>
            </p:cNvPr>
            <p:cNvSpPr/>
            <p:nvPr/>
          </p:nvSpPr>
          <p:spPr>
            <a:xfrm>
              <a:off x="2108342" y="2565150"/>
              <a:ext cx="98793" cy="120928"/>
            </a:xfrm>
            <a:custGeom>
              <a:avLst/>
              <a:gdLst>
                <a:gd name="connsiteX0" fmla="*/ 98168 w 98793"/>
                <a:gd name="connsiteY0" fmla="*/ 24163 h 120928"/>
                <a:gd name="connsiteX1" fmla="*/ 96064 w 98793"/>
                <a:gd name="connsiteY1" fmla="*/ 19558 h 120928"/>
                <a:gd name="connsiteX2" fmla="*/ 69418 w 98793"/>
                <a:gd name="connsiteY2" fmla="*/ 108837 h 120928"/>
                <a:gd name="connsiteX3" fmla="*/ 1743 w 98793"/>
                <a:gd name="connsiteY3" fmla="*/ 0 h 120928"/>
                <a:gd name="connsiteX4" fmla="*/ 0 w 98793"/>
                <a:gd name="connsiteY4" fmla="*/ 7941 h 120928"/>
                <a:gd name="connsiteX5" fmla="*/ 70233 w 98793"/>
                <a:gd name="connsiteY5" fmla="*/ 120928 h 120928"/>
                <a:gd name="connsiteX6" fmla="*/ 98225 w 98793"/>
                <a:gd name="connsiteY6" fmla="*/ 27119 h 120928"/>
                <a:gd name="connsiteX7" fmla="*/ 98793 w 98793"/>
                <a:gd name="connsiteY7" fmla="*/ 25338 h 120928"/>
                <a:gd name="connsiteX8" fmla="*/ 98035 w 98793"/>
                <a:gd name="connsiteY8" fmla="*/ 24011 h 120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93" h="120928">
                  <a:moveTo>
                    <a:pt x="98168" y="24163"/>
                  </a:moveTo>
                  <a:lnTo>
                    <a:pt x="96064" y="19558"/>
                  </a:lnTo>
                  <a:cubicBezTo>
                    <a:pt x="96064" y="19558"/>
                    <a:pt x="71200" y="102906"/>
                    <a:pt x="69418" y="108837"/>
                  </a:cubicBezTo>
                  <a:cubicBezTo>
                    <a:pt x="66936" y="104820"/>
                    <a:pt x="1743" y="0"/>
                    <a:pt x="1743" y="0"/>
                  </a:cubicBezTo>
                  <a:lnTo>
                    <a:pt x="0" y="7941"/>
                  </a:lnTo>
                  <a:lnTo>
                    <a:pt x="70233" y="120928"/>
                  </a:lnTo>
                  <a:lnTo>
                    <a:pt x="98225" y="27119"/>
                  </a:lnTo>
                  <a:lnTo>
                    <a:pt x="98793" y="25338"/>
                  </a:lnTo>
                  <a:lnTo>
                    <a:pt x="98035" y="24011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DA58B7E-9DE2-F66C-C412-E2E3ABCA6376}"/>
                </a:ext>
              </a:extLst>
            </p:cNvPr>
            <p:cNvSpPr/>
            <p:nvPr/>
          </p:nvSpPr>
          <p:spPr>
            <a:xfrm>
              <a:off x="2108342" y="2565150"/>
              <a:ext cx="98793" cy="120928"/>
            </a:xfrm>
            <a:custGeom>
              <a:avLst/>
              <a:gdLst>
                <a:gd name="connsiteX0" fmla="*/ 98168 w 98793"/>
                <a:gd name="connsiteY0" fmla="*/ 24163 h 120928"/>
                <a:gd name="connsiteX1" fmla="*/ 96064 w 98793"/>
                <a:gd name="connsiteY1" fmla="*/ 19558 h 120928"/>
                <a:gd name="connsiteX2" fmla="*/ 69418 w 98793"/>
                <a:gd name="connsiteY2" fmla="*/ 108837 h 120928"/>
                <a:gd name="connsiteX3" fmla="*/ 1743 w 98793"/>
                <a:gd name="connsiteY3" fmla="*/ 0 h 120928"/>
                <a:gd name="connsiteX4" fmla="*/ 0 w 98793"/>
                <a:gd name="connsiteY4" fmla="*/ 7941 h 120928"/>
                <a:gd name="connsiteX5" fmla="*/ 70233 w 98793"/>
                <a:gd name="connsiteY5" fmla="*/ 120928 h 120928"/>
                <a:gd name="connsiteX6" fmla="*/ 98225 w 98793"/>
                <a:gd name="connsiteY6" fmla="*/ 27119 h 120928"/>
                <a:gd name="connsiteX7" fmla="*/ 98793 w 98793"/>
                <a:gd name="connsiteY7" fmla="*/ 25338 h 120928"/>
                <a:gd name="connsiteX8" fmla="*/ 98035 w 98793"/>
                <a:gd name="connsiteY8" fmla="*/ 24011 h 120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93" h="120928">
                  <a:moveTo>
                    <a:pt x="98168" y="24163"/>
                  </a:moveTo>
                  <a:lnTo>
                    <a:pt x="96064" y="19558"/>
                  </a:lnTo>
                  <a:cubicBezTo>
                    <a:pt x="96064" y="19558"/>
                    <a:pt x="71200" y="102906"/>
                    <a:pt x="69418" y="108837"/>
                  </a:cubicBezTo>
                  <a:cubicBezTo>
                    <a:pt x="66936" y="104820"/>
                    <a:pt x="1743" y="0"/>
                    <a:pt x="1743" y="0"/>
                  </a:cubicBezTo>
                  <a:lnTo>
                    <a:pt x="0" y="7941"/>
                  </a:lnTo>
                  <a:lnTo>
                    <a:pt x="70233" y="120928"/>
                  </a:lnTo>
                  <a:lnTo>
                    <a:pt x="98225" y="27119"/>
                  </a:lnTo>
                  <a:lnTo>
                    <a:pt x="98793" y="25338"/>
                  </a:lnTo>
                  <a:lnTo>
                    <a:pt x="98035" y="24011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7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770E9E4-C159-BCA3-D1DF-D157A70C07BC}"/>
                </a:ext>
              </a:extLst>
            </p:cNvPr>
            <p:cNvSpPr/>
            <p:nvPr/>
          </p:nvSpPr>
          <p:spPr>
            <a:xfrm>
              <a:off x="1938538" y="2542560"/>
              <a:ext cx="86228" cy="86361"/>
            </a:xfrm>
            <a:custGeom>
              <a:avLst/>
              <a:gdLst>
                <a:gd name="connsiteX0" fmla="*/ 0 w 86228"/>
                <a:gd name="connsiteY0" fmla="*/ 77643 h 86361"/>
                <a:gd name="connsiteX1" fmla="*/ 1137 w 86228"/>
                <a:gd name="connsiteY1" fmla="*/ 86361 h 86361"/>
                <a:gd name="connsiteX2" fmla="*/ 86228 w 86228"/>
                <a:gd name="connsiteY2" fmla="*/ 76 h 86361"/>
                <a:gd name="connsiteX3" fmla="*/ 86228 w 86228"/>
                <a:gd name="connsiteY3" fmla="*/ 0 h 86361"/>
                <a:gd name="connsiteX4" fmla="*/ 76563 w 86228"/>
                <a:gd name="connsiteY4" fmla="*/ 0 h 8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8" h="86361">
                  <a:moveTo>
                    <a:pt x="0" y="77643"/>
                  </a:moveTo>
                  <a:lnTo>
                    <a:pt x="1137" y="86361"/>
                  </a:lnTo>
                  <a:lnTo>
                    <a:pt x="86228" y="76"/>
                  </a:lnTo>
                  <a:lnTo>
                    <a:pt x="86228" y="0"/>
                  </a:lnTo>
                  <a:lnTo>
                    <a:pt x="76563" y="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C408440-C4DB-D5ED-579F-A8EBDBC5126A}"/>
                </a:ext>
              </a:extLst>
            </p:cNvPr>
            <p:cNvSpPr/>
            <p:nvPr/>
          </p:nvSpPr>
          <p:spPr>
            <a:xfrm>
              <a:off x="1938538" y="2542560"/>
              <a:ext cx="86228" cy="86361"/>
            </a:xfrm>
            <a:custGeom>
              <a:avLst/>
              <a:gdLst>
                <a:gd name="connsiteX0" fmla="*/ 0 w 86228"/>
                <a:gd name="connsiteY0" fmla="*/ 77643 h 86361"/>
                <a:gd name="connsiteX1" fmla="*/ 1137 w 86228"/>
                <a:gd name="connsiteY1" fmla="*/ 86361 h 86361"/>
                <a:gd name="connsiteX2" fmla="*/ 86228 w 86228"/>
                <a:gd name="connsiteY2" fmla="*/ 76 h 86361"/>
                <a:gd name="connsiteX3" fmla="*/ 86228 w 86228"/>
                <a:gd name="connsiteY3" fmla="*/ 0 h 86361"/>
                <a:gd name="connsiteX4" fmla="*/ 76563 w 86228"/>
                <a:gd name="connsiteY4" fmla="*/ 0 h 8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8" h="86361">
                  <a:moveTo>
                    <a:pt x="0" y="77643"/>
                  </a:moveTo>
                  <a:lnTo>
                    <a:pt x="1137" y="86361"/>
                  </a:lnTo>
                  <a:lnTo>
                    <a:pt x="86228" y="76"/>
                  </a:lnTo>
                  <a:lnTo>
                    <a:pt x="86228" y="0"/>
                  </a:lnTo>
                  <a:lnTo>
                    <a:pt x="76563" y="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5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44AB2C67-E404-9D48-4A64-4CABC5D5D99F}"/>
                </a:ext>
              </a:extLst>
            </p:cNvPr>
            <p:cNvSpPr/>
            <p:nvPr/>
          </p:nvSpPr>
          <p:spPr>
            <a:xfrm>
              <a:off x="2336136" y="2509527"/>
              <a:ext cx="38660" cy="6860"/>
            </a:xfrm>
            <a:custGeom>
              <a:avLst/>
              <a:gdLst>
                <a:gd name="connsiteX0" fmla="*/ 1327 w 38660"/>
                <a:gd name="connsiteY0" fmla="*/ 6861 h 6860"/>
                <a:gd name="connsiteX1" fmla="*/ 6065 w 38660"/>
                <a:gd name="connsiteY1" fmla="*/ 5989 h 6860"/>
                <a:gd name="connsiteX2" fmla="*/ 38661 w 38660"/>
                <a:gd name="connsiteY2" fmla="*/ 0 h 6860"/>
                <a:gd name="connsiteX3" fmla="*/ 0 w 38660"/>
                <a:gd name="connsiteY3" fmla="*/ 0 h 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0" h="6860">
                  <a:moveTo>
                    <a:pt x="1327" y="6861"/>
                  </a:moveTo>
                  <a:lnTo>
                    <a:pt x="6065" y="5989"/>
                  </a:lnTo>
                  <a:lnTo>
                    <a:pt x="386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701CE8D2-B07E-AA7D-8700-8FE078744FF4}"/>
                </a:ext>
              </a:extLst>
            </p:cNvPr>
            <p:cNvSpPr/>
            <p:nvPr/>
          </p:nvSpPr>
          <p:spPr>
            <a:xfrm>
              <a:off x="2336136" y="2509527"/>
              <a:ext cx="38660" cy="6860"/>
            </a:xfrm>
            <a:custGeom>
              <a:avLst/>
              <a:gdLst>
                <a:gd name="connsiteX0" fmla="*/ 1327 w 38660"/>
                <a:gd name="connsiteY0" fmla="*/ 6861 h 6860"/>
                <a:gd name="connsiteX1" fmla="*/ 6065 w 38660"/>
                <a:gd name="connsiteY1" fmla="*/ 5989 h 6860"/>
                <a:gd name="connsiteX2" fmla="*/ 38661 w 38660"/>
                <a:gd name="connsiteY2" fmla="*/ 0 h 6860"/>
                <a:gd name="connsiteX3" fmla="*/ 0 w 38660"/>
                <a:gd name="connsiteY3" fmla="*/ 0 h 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0" h="6860">
                  <a:moveTo>
                    <a:pt x="1327" y="6861"/>
                  </a:moveTo>
                  <a:lnTo>
                    <a:pt x="6065" y="5989"/>
                  </a:lnTo>
                  <a:lnTo>
                    <a:pt x="3866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7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019352E-0DD9-AFA0-FC25-7C7D867C85A2}"/>
                </a:ext>
              </a:extLst>
            </p:cNvPr>
            <p:cNvSpPr/>
            <p:nvPr/>
          </p:nvSpPr>
          <p:spPr>
            <a:xfrm>
              <a:off x="2290653" y="2180362"/>
              <a:ext cx="27289" cy="40252"/>
            </a:xfrm>
            <a:custGeom>
              <a:avLst/>
              <a:gdLst>
                <a:gd name="connsiteX0" fmla="*/ 8717 w 27289"/>
                <a:gd name="connsiteY0" fmla="*/ 0 h 40252"/>
                <a:gd name="connsiteX1" fmla="*/ 0 w 27289"/>
                <a:gd name="connsiteY1" fmla="*/ 4056 h 40252"/>
                <a:gd name="connsiteX2" fmla="*/ 16488 w 27289"/>
                <a:gd name="connsiteY2" fmla="*/ 40253 h 40252"/>
                <a:gd name="connsiteX3" fmla="*/ 27290 w 27289"/>
                <a:gd name="connsiteY3" fmla="*/ 40253 h 4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89" h="40252">
                  <a:moveTo>
                    <a:pt x="8717" y="0"/>
                  </a:moveTo>
                  <a:lnTo>
                    <a:pt x="0" y="4056"/>
                  </a:lnTo>
                  <a:lnTo>
                    <a:pt x="16488" y="40253"/>
                  </a:lnTo>
                  <a:lnTo>
                    <a:pt x="27290" y="40253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BDBD5D55-B1A1-DA4C-D809-52C6A73F80AF}"/>
                </a:ext>
              </a:extLst>
            </p:cNvPr>
            <p:cNvSpPr/>
            <p:nvPr/>
          </p:nvSpPr>
          <p:spPr>
            <a:xfrm>
              <a:off x="2317393" y="2153186"/>
              <a:ext cx="63449" cy="67447"/>
            </a:xfrm>
            <a:custGeom>
              <a:avLst/>
              <a:gdLst>
                <a:gd name="connsiteX0" fmla="*/ 7562 w 63449"/>
                <a:gd name="connsiteY0" fmla="*/ 0 h 67447"/>
                <a:gd name="connsiteX1" fmla="*/ 0 w 63449"/>
                <a:gd name="connsiteY1" fmla="*/ 6273 h 67447"/>
                <a:gd name="connsiteX2" fmla="*/ 50676 w 63449"/>
                <a:gd name="connsiteY2" fmla="*/ 67448 h 67447"/>
                <a:gd name="connsiteX3" fmla="*/ 63449 w 63449"/>
                <a:gd name="connsiteY3" fmla="*/ 67448 h 67447"/>
                <a:gd name="connsiteX4" fmla="*/ 7732 w 63449"/>
                <a:gd name="connsiteY4" fmla="*/ 0 h 6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49" h="67447">
                  <a:moveTo>
                    <a:pt x="7562" y="0"/>
                  </a:moveTo>
                  <a:lnTo>
                    <a:pt x="0" y="6273"/>
                  </a:lnTo>
                  <a:lnTo>
                    <a:pt x="50676" y="67448"/>
                  </a:lnTo>
                  <a:lnTo>
                    <a:pt x="63449" y="67448"/>
                  </a:lnTo>
                  <a:cubicBezTo>
                    <a:pt x="32179" y="29640"/>
                    <a:pt x="7732" y="0"/>
                    <a:pt x="7732" y="0"/>
                  </a:cubicBez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E66D6F9C-B052-D5C6-B17F-9A9B62EC7CFB}"/>
                </a:ext>
              </a:extLst>
            </p:cNvPr>
            <p:cNvSpPr/>
            <p:nvPr/>
          </p:nvSpPr>
          <p:spPr>
            <a:xfrm>
              <a:off x="2377260" y="1867950"/>
              <a:ext cx="120094" cy="246688"/>
            </a:xfrm>
            <a:custGeom>
              <a:avLst/>
              <a:gdLst>
                <a:gd name="connsiteX0" fmla="*/ 65951 w 120094"/>
                <a:gd name="connsiteY0" fmla="*/ 246689 h 246688"/>
                <a:gd name="connsiteX1" fmla="*/ 117062 w 120094"/>
                <a:gd name="connsiteY1" fmla="*/ 179431 h 246688"/>
                <a:gd name="connsiteX2" fmla="*/ 120094 w 120094"/>
                <a:gd name="connsiteY2" fmla="*/ 182728 h 246688"/>
                <a:gd name="connsiteX3" fmla="*/ 120094 w 120094"/>
                <a:gd name="connsiteY3" fmla="*/ 143575 h 246688"/>
                <a:gd name="connsiteX4" fmla="*/ 81889 w 120094"/>
                <a:gd name="connsiteY4" fmla="*/ 104403 h 246688"/>
                <a:gd name="connsiteX5" fmla="*/ 38206 w 120094"/>
                <a:gd name="connsiteY5" fmla="*/ 0 h 246688"/>
                <a:gd name="connsiteX6" fmla="*/ 0 w 120094"/>
                <a:gd name="connsiteY6" fmla="*/ 143594 h 246688"/>
                <a:gd name="connsiteX7" fmla="*/ 3374 w 120094"/>
                <a:gd name="connsiteY7" fmla="*/ 140732 h 246688"/>
                <a:gd name="connsiteX8" fmla="*/ 66102 w 120094"/>
                <a:gd name="connsiteY8" fmla="*/ 246689 h 24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094" h="246688">
                  <a:moveTo>
                    <a:pt x="65951" y="246689"/>
                  </a:moveTo>
                  <a:cubicBezTo>
                    <a:pt x="71958" y="238748"/>
                    <a:pt x="117062" y="179431"/>
                    <a:pt x="117062" y="179431"/>
                  </a:cubicBezTo>
                  <a:lnTo>
                    <a:pt x="120094" y="182728"/>
                  </a:lnTo>
                  <a:lnTo>
                    <a:pt x="120094" y="143575"/>
                  </a:lnTo>
                  <a:lnTo>
                    <a:pt x="81889" y="104403"/>
                  </a:lnTo>
                  <a:lnTo>
                    <a:pt x="38206" y="0"/>
                  </a:lnTo>
                  <a:lnTo>
                    <a:pt x="0" y="143594"/>
                  </a:lnTo>
                  <a:lnTo>
                    <a:pt x="3374" y="140732"/>
                  </a:lnTo>
                  <a:cubicBezTo>
                    <a:pt x="3563" y="140713"/>
                    <a:pt x="60606" y="237592"/>
                    <a:pt x="66102" y="246689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7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054E9CBE-10A3-124C-CD7F-72EC7A24472A}"/>
                </a:ext>
              </a:extLst>
            </p:cNvPr>
            <p:cNvSpPr/>
            <p:nvPr/>
          </p:nvSpPr>
          <p:spPr>
            <a:xfrm>
              <a:off x="2377260" y="1867950"/>
              <a:ext cx="120094" cy="246688"/>
            </a:xfrm>
            <a:custGeom>
              <a:avLst/>
              <a:gdLst>
                <a:gd name="connsiteX0" fmla="*/ 65951 w 120094"/>
                <a:gd name="connsiteY0" fmla="*/ 246689 h 246688"/>
                <a:gd name="connsiteX1" fmla="*/ 117062 w 120094"/>
                <a:gd name="connsiteY1" fmla="*/ 179431 h 246688"/>
                <a:gd name="connsiteX2" fmla="*/ 120094 w 120094"/>
                <a:gd name="connsiteY2" fmla="*/ 182728 h 246688"/>
                <a:gd name="connsiteX3" fmla="*/ 120094 w 120094"/>
                <a:gd name="connsiteY3" fmla="*/ 143575 h 246688"/>
                <a:gd name="connsiteX4" fmla="*/ 81889 w 120094"/>
                <a:gd name="connsiteY4" fmla="*/ 104403 h 246688"/>
                <a:gd name="connsiteX5" fmla="*/ 38206 w 120094"/>
                <a:gd name="connsiteY5" fmla="*/ 0 h 246688"/>
                <a:gd name="connsiteX6" fmla="*/ 0 w 120094"/>
                <a:gd name="connsiteY6" fmla="*/ 143594 h 246688"/>
                <a:gd name="connsiteX7" fmla="*/ 3374 w 120094"/>
                <a:gd name="connsiteY7" fmla="*/ 140732 h 246688"/>
                <a:gd name="connsiteX8" fmla="*/ 66102 w 120094"/>
                <a:gd name="connsiteY8" fmla="*/ 246689 h 24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094" h="246688">
                  <a:moveTo>
                    <a:pt x="65951" y="246689"/>
                  </a:moveTo>
                  <a:cubicBezTo>
                    <a:pt x="71958" y="238748"/>
                    <a:pt x="117062" y="179431"/>
                    <a:pt x="117062" y="179431"/>
                  </a:cubicBezTo>
                  <a:lnTo>
                    <a:pt x="120094" y="182728"/>
                  </a:lnTo>
                  <a:lnTo>
                    <a:pt x="120094" y="143575"/>
                  </a:lnTo>
                  <a:lnTo>
                    <a:pt x="81889" y="104403"/>
                  </a:lnTo>
                  <a:lnTo>
                    <a:pt x="38206" y="0"/>
                  </a:lnTo>
                  <a:lnTo>
                    <a:pt x="0" y="143594"/>
                  </a:lnTo>
                  <a:lnTo>
                    <a:pt x="3374" y="140732"/>
                  </a:lnTo>
                  <a:cubicBezTo>
                    <a:pt x="3563" y="140713"/>
                    <a:pt x="60606" y="237592"/>
                    <a:pt x="66102" y="246689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0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7C17999-E3FD-8519-7EC3-EBC9EF954B68}"/>
                </a:ext>
              </a:extLst>
            </p:cNvPr>
            <p:cNvSpPr/>
            <p:nvPr/>
          </p:nvSpPr>
          <p:spPr>
            <a:xfrm>
              <a:off x="1961052" y="2095271"/>
              <a:ext cx="132374" cy="117630"/>
            </a:xfrm>
            <a:custGeom>
              <a:avLst/>
              <a:gdLst>
                <a:gd name="connsiteX0" fmla="*/ 108439 w 132374"/>
                <a:gd name="connsiteY0" fmla="*/ 117631 h 117630"/>
                <a:gd name="connsiteX1" fmla="*/ 106449 w 132374"/>
                <a:gd name="connsiteY1" fmla="*/ 92918 h 117630"/>
                <a:gd name="connsiteX2" fmla="*/ 114617 w 132374"/>
                <a:gd name="connsiteY2" fmla="*/ 91971 h 117630"/>
                <a:gd name="connsiteX3" fmla="*/ 116702 w 132374"/>
                <a:gd name="connsiteY3" fmla="*/ 117631 h 117630"/>
                <a:gd name="connsiteX4" fmla="*/ 132375 w 132374"/>
                <a:gd name="connsiteY4" fmla="*/ 117631 h 117630"/>
                <a:gd name="connsiteX5" fmla="*/ 132375 w 132374"/>
                <a:gd name="connsiteY5" fmla="*/ 92482 h 117630"/>
                <a:gd name="connsiteX6" fmla="*/ 72356 w 132374"/>
                <a:gd name="connsiteY6" fmla="*/ 66348 h 117630"/>
                <a:gd name="connsiteX7" fmla="*/ 61459 w 132374"/>
                <a:gd name="connsiteY7" fmla="*/ 40253 h 117630"/>
                <a:gd name="connsiteX8" fmla="*/ 0 w 132374"/>
                <a:gd name="connsiteY8" fmla="*/ 0 h 117630"/>
                <a:gd name="connsiteX9" fmla="*/ 28654 w 132374"/>
                <a:gd name="connsiteY9" fmla="*/ 117631 h 117630"/>
                <a:gd name="connsiteX10" fmla="*/ 108629 w 132374"/>
                <a:gd name="connsiteY10" fmla="*/ 117631 h 11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374" h="117630">
                  <a:moveTo>
                    <a:pt x="108439" y="117631"/>
                  </a:moveTo>
                  <a:lnTo>
                    <a:pt x="106449" y="92918"/>
                  </a:lnTo>
                  <a:lnTo>
                    <a:pt x="114617" y="91971"/>
                  </a:lnTo>
                  <a:lnTo>
                    <a:pt x="116702" y="117631"/>
                  </a:lnTo>
                  <a:lnTo>
                    <a:pt x="132375" y="117631"/>
                  </a:lnTo>
                  <a:lnTo>
                    <a:pt x="132375" y="92482"/>
                  </a:lnTo>
                  <a:lnTo>
                    <a:pt x="72356" y="66348"/>
                  </a:lnTo>
                  <a:lnTo>
                    <a:pt x="61459" y="40253"/>
                  </a:lnTo>
                  <a:cubicBezTo>
                    <a:pt x="61459" y="40253"/>
                    <a:pt x="31061" y="18477"/>
                    <a:pt x="0" y="0"/>
                  </a:cubicBezTo>
                  <a:lnTo>
                    <a:pt x="28654" y="117631"/>
                  </a:lnTo>
                  <a:lnTo>
                    <a:pt x="108629" y="117631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519C102-B401-B330-1DED-1B1899AF2D28}"/>
                </a:ext>
              </a:extLst>
            </p:cNvPr>
            <p:cNvSpPr/>
            <p:nvPr/>
          </p:nvSpPr>
          <p:spPr>
            <a:xfrm>
              <a:off x="1961052" y="2095271"/>
              <a:ext cx="132374" cy="117630"/>
            </a:xfrm>
            <a:custGeom>
              <a:avLst/>
              <a:gdLst>
                <a:gd name="connsiteX0" fmla="*/ 108439 w 132374"/>
                <a:gd name="connsiteY0" fmla="*/ 117631 h 117630"/>
                <a:gd name="connsiteX1" fmla="*/ 106449 w 132374"/>
                <a:gd name="connsiteY1" fmla="*/ 92918 h 117630"/>
                <a:gd name="connsiteX2" fmla="*/ 114617 w 132374"/>
                <a:gd name="connsiteY2" fmla="*/ 91971 h 117630"/>
                <a:gd name="connsiteX3" fmla="*/ 116702 w 132374"/>
                <a:gd name="connsiteY3" fmla="*/ 117631 h 117630"/>
                <a:gd name="connsiteX4" fmla="*/ 132375 w 132374"/>
                <a:gd name="connsiteY4" fmla="*/ 117631 h 117630"/>
                <a:gd name="connsiteX5" fmla="*/ 132375 w 132374"/>
                <a:gd name="connsiteY5" fmla="*/ 92482 h 117630"/>
                <a:gd name="connsiteX6" fmla="*/ 72356 w 132374"/>
                <a:gd name="connsiteY6" fmla="*/ 66348 h 117630"/>
                <a:gd name="connsiteX7" fmla="*/ 61459 w 132374"/>
                <a:gd name="connsiteY7" fmla="*/ 40253 h 117630"/>
                <a:gd name="connsiteX8" fmla="*/ 0 w 132374"/>
                <a:gd name="connsiteY8" fmla="*/ 0 h 117630"/>
                <a:gd name="connsiteX9" fmla="*/ 28654 w 132374"/>
                <a:gd name="connsiteY9" fmla="*/ 117631 h 117630"/>
                <a:gd name="connsiteX10" fmla="*/ 108629 w 132374"/>
                <a:gd name="connsiteY10" fmla="*/ 117631 h 11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374" h="117630">
                  <a:moveTo>
                    <a:pt x="108439" y="117631"/>
                  </a:moveTo>
                  <a:lnTo>
                    <a:pt x="106449" y="92918"/>
                  </a:lnTo>
                  <a:lnTo>
                    <a:pt x="114617" y="91971"/>
                  </a:lnTo>
                  <a:lnTo>
                    <a:pt x="116702" y="117631"/>
                  </a:lnTo>
                  <a:lnTo>
                    <a:pt x="132375" y="117631"/>
                  </a:lnTo>
                  <a:lnTo>
                    <a:pt x="132375" y="92482"/>
                  </a:lnTo>
                  <a:lnTo>
                    <a:pt x="72356" y="66348"/>
                  </a:lnTo>
                  <a:lnTo>
                    <a:pt x="61459" y="40253"/>
                  </a:lnTo>
                  <a:cubicBezTo>
                    <a:pt x="61459" y="40253"/>
                    <a:pt x="31061" y="18477"/>
                    <a:pt x="0" y="0"/>
                  </a:cubicBezTo>
                  <a:lnTo>
                    <a:pt x="28654" y="117631"/>
                  </a:lnTo>
                  <a:lnTo>
                    <a:pt x="108629" y="117631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1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C41E0550-CA30-9F01-2164-3DC3FAD8CD2B}"/>
                </a:ext>
              </a:extLst>
            </p:cNvPr>
            <p:cNvSpPr/>
            <p:nvPr/>
          </p:nvSpPr>
          <p:spPr>
            <a:xfrm>
              <a:off x="2277194" y="2011525"/>
              <a:ext cx="290982" cy="201395"/>
            </a:xfrm>
            <a:custGeom>
              <a:avLst/>
              <a:gdLst>
                <a:gd name="connsiteX0" fmla="*/ 280104 w 290982"/>
                <a:gd name="connsiteY0" fmla="*/ 130537 h 201395"/>
                <a:gd name="connsiteX1" fmla="*/ 222663 w 290982"/>
                <a:gd name="connsiteY1" fmla="*/ 43076 h 201395"/>
                <a:gd name="connsiteX2" fmla="*/ 165146 w 290982"/>
                <a:gd name="connsiteY2" fmla="*/ 118787 h 201395"/>
                <a:gd name="connsiteX3" fmla="*/ 96694 w 290982"/>
                <a:gd name="connsiteY3" fmla="*/ 2824 h 201395"/>
                <a:gd name="connsiteX4" fmla="*/ 100048 w 290982"/>
                <a:gd name="connsiteY4" fmla="*/ 0 h 201395"/>
                <a:gd name="connsiteX5" fmla="*/ 67281 w 290982"/>
                <a:gd name="connsiteY5" fmla="*/ 19596 h 201395"/>
                <a:gd name="connsiteX6" fmla="*/ 18216 w 290982"/>
                <a:gd name="connsiteY6" fmla="*/ 78307 h 201395"/>
                <a:gd name="connsiteX7" fmla="*/ 7243 w 290982"/>
                <a:gd name="connsiteY7" fmla="*/ 143594 h 201395"/>
                <a:gd name="connsiteX8" fmla="*/ 4249 w 290982"/>
                <a:gd name="connsiteY8" fmla="*/ 201377 h 201395"/>
                <a:gd name="connsiteX9" fmla="*/ 17515 w 290982"/>
                <a:gd name="connsiteY9" fmla="*/ 201377 h 201395"/>
                <a:gd name="connsiteX10" fmla="*/ 3586 w 290982"/>
                <a:gd name="connsiteY10" fmla="*/ 165217 h 201395"/>
                <a:gd name="connsiteX11" fmla="*/ 11053 w 290982"/>
                <a:gd name="connsiteY11" fmla="*/ 161124 h 201395"/>
                <a:gd name="connsiteX12" fmla="*/ 26517 w 290982"/>
                <a:gd name="connsiteY12" fmla="*/ 201377 h 201395"/>
                <a:gd name="connsiteX13" fmla="*/ 68324 w 290982"/>
                <a:gd name="connsiteY13" fmla="*/ 201377 h 201395"/>
                <a:gd name="connsiteX14" fmla="*/ 26005 w 290982"/>
                <a:gd name="connsiteY14" fmla="*/ 140183 h 201395"/>
                <a:gd name="connsiteX15" fmla="*/ 32316 w 290982"/>
                <a:gd name="connsiteY15" fmla="*/ 133948 h 201395"/>
                <a:gd name="connsiteX16" fmla="*/ 79031 w 290982"/>
                <a:gd name="connsiteY16" fmla="*/ 201396 h 201395"/>
                <a:gd name="connsiteX17" fmla="*/ 186257 w 290982"/>
                <a:gd name="connsiteY17" fmla="*/ 201396 h 201395"/>
                <a:gd name="connsiteX18" fmla="*/ 53503 w 290982"/>
                <a:gd name="connsiteY18" fmla="*/ 42640 h 201395"/>
                <a:gd name="connsiteX19" fmla="*/ 59340 w 290982"/>
                <a:gd name="connsiteY19" fmla="*/ 35685 h 201395"/>
                <a:gd name="connsiteX20" fmla="*/ 187603 w 290982"/>
                <a:gd name="connsiteY20" fmla="*/ 189115 h 201395"/>
                <a:gd name="connsiteX21" fmla="*/ 261134 w 290982"/>
                <a:gd name="connsiteY21" fmla="*/ 113746 h 201395"/>
                <a:gd name="connsiteX22" fmla="*/ 266478 w 290982"/>
                <a:gd name="connsiteY22" fmla="*/ 121250 h 201395"/>
                <a:gd name="connsiteX23" fmla="*/ 188285 w 290982"/>
                <a:gd name="connsiteY23" fmla="*/ 201396 h 201395"/>
                <a:gd name="connsiteX24" fmla="*/ 290982 w 290982"/>
                <a:gd name="connsiteY24" fmla="*/ 201396 h 201395"/>
                <a:gd name="connsiteX25" fmla="*/ 274779 w 290982"/>
                <a:gd name="connsiteY25" fmla="*/ 169709 h 201395"/>
                <a:gd name="connsiteX26" fmla="*/ 279896 w 290982"/>
                <a:gd name="connsiteY26" fmla="*/ 130537 h 201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0982" h="201395">
                  <a:moveTo>
                    <a:pt x="280104" y="130537"/>
                  </a:moveTo>
                  <a:lnTo>
                    <a:pt x="222663" y="43076"/>
                  </a:lnTo>
                  <a:lnTo>
                    <a:pt x="165146" y="118787"/>
                  </a:lnTo>
                  <a:lnTo>
                    <a:pt x="96694" y="2824"/>
                  </a:lnTo>
                  <a:lnTo>
                    <a:pt x="100048" y="0"/>
                  </a:lnTo>
                  <a:lnTo>
                    <a:pt x="67281" y="19596"/>
                  </a:lnTo>
                  <a:lnTo>
                    <a:pt x="18216" y="78307"/>
                  </a:lnTo>
                  <a:cubicBezTo>
                    <a:pt x="18216" y="78307"/>
                    <a:pt x="23636" y="137056"/>
                    <a:pt x="7243" y="143594"/>
                  </a:cubicBezTo>
                  <a:cubicBezTo>
                    <a:pt x="-4260" y="148199"/>
                    <a:pt x="478" y="181781"/>
                    <a:pt x="4249" y="201377"/>
                  </a:cubicBezTo>
                  <a:lnTo>
                    <a:pt x="17515" y="201377"/>
                  </a:lnTo>
                  <a:lnTo>
                    <a:pt x="3586" y="165217"/>
                  </a:lnTo>
                  <a:lnTo>
                    <a:pt x="11053" y="161124"/>
                  </a:lnTo>
                  <a:lnTo>
                    <a:pt x="26517" y="201377"/>
                  </a:lnTo>
                  <a:lnTo>
                    <a:pt x="68324" y="201377"/>
                  </a:lnTo>
                  <a:lnTo>
                    <a:pt x="26005" y="140183"/>
                  </a:lnTo>
                  <a:lnTo>
                    <a:pt x="32316" y="133948"/>
                  </a:lnTo>
                  <a:cubicBezTo>
                    <a:pt x="32316" y="133948"/>
                    <a:pt x="52859" y="163626"/>
                    <a:pt x="79031" y="201396"/>
                  </a:cubicBezTo>
                  <a:lnTo>
                    <a:pt x="186257" y="201396"/>
                  </a:lnTo>
                  <a:lnTo>
                    <a:pt x="53503" y="42640"/>
                  </a:lnTo>
                  <a:lnTo>
                    <a:pt x="59340" y="35685"/>
                  </a:lnTo>
                  <a:cubicBezTo>
                    <a:pt x="59340" y="35685"/>
                    <a:pt x="182486" y="182956"/>
                    <a:pt x="187603" y="189115"/>
                  </a:cubicBezTo>
                  <a:cubicBezTo>
                    <a:pt x="192985" y="183619"/>
                    <a:pt x="261134" y="113746"/>
                    <a:pt x="261134" y="113746"/>
                  </a:cubicBezTo>
                  <a:lnTo>
                    <a:pt x="266478" y="121250"/>
                  </a:lnTo>
                  <a:lnTo>
                    <a:pt x="188285" y="201396"/>
                  </a:lnTo>
                  <a:lnTo>
                    <a:pt x="290982" y="201396"/>
                  </a:lnTo>
                  <a:lnTo>
                    <a:pt x="274779" y="169709"/>
                  </a:lnTo>
                  <a:lnTo>
                    <a:pt x="279896" y="130537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893388D-92AE-7B58-E642-672BEF8DB236}"/>
                </a:ext>
              </a:extLst>
            </p:cNvPr>
            <p:cNvSpPr/>
            <p:nvPr/>
          </p:nvSpPr>
          <p:spPr>
            <a:xfrm>
              <a:off x="2277194" y="2011525"/>
              <a:ext cx="290982" cy="201395"/>
            </a:xfrm>
            <a:custGeom>
              <a:avLst/>
              <a:gdLst>
                <a:gd name="connsiteX0" fmla="*/ 280104 w 290982"/>
                <a:gd name="connsiteY0" fmla="*/ 130537 h 201395"/>
                <a:gd name="connsiteX1" fmla="*/ 222663 w 290982"/>
                <a:gd name="connsiteY1" fmla="*/ 43076 h 201395"/>
                <a:gd name="connsiteX2" fmla="*/ 165146 w 290982"/>
                <a:gd name="connsiteY2" fmla="*/ 118787 h 201395"/>
                <a:gd name="connsiteX3" fmla="*/ 96694 w 290982"/>
                <a:gd name="connsiteY3" fmla="*/ 2824 h 201395"/>
                <a:gd name="connsiteX4" fmla="*/ 100048 w 290982"/>
                <a:gd name="connsiteY4" fmla="*/ 0 h 201395"/>
                <a:gd name="connsiteX5" fmla="*/ 67281 w 290982"/>
                <a:gd name="connsiteY5" fmla="*/ 19596 h 201395"/>
                <a:gd name="connsiteX6" fmla="*/ 18216 w 290982"/>
                <a:gd name="connsiteY6" fmla="*/ 78307 h 201395"/>
                <a:gd name="connsiteX7" fmla="*/ 7243 w 290982"/>
                <a:gd name="connsiteY7" fmla="*/ 143594 h 201395"/>
                <a:gd name="connsiteX8" fmla="*/ 4249 w 290982"/>
                <a:gd name="connsiteY8" fmla="*/ 201377 h 201395"/>
                <a:gd name="connsiteX9" fmla="*/ 17515 w 290982"/>
                <a:gd name="connsiteY9" fmla="*/ 201377 h 201395"/>
                <a:gd name="connsiteX10" fmla="*/ 3586 w 290982"/>
                <a:gd name="connsiteY10" fmla="*/ 165217 h 201395"/>
                <a:gd name="connsiteX11" fmla="*/ 11053 w 290982"/>
                <a:gd name="connsiteY11" fmla="*/ 161124 h 201395"/>
                <a:gd name="connsiteX12" fmla="*/ 26517 w 290982"/>
                <a:gd name="connsiteY12" fmla="*/ 201377 h 201395"/>
                <a:gd name="connsiteX13" fmla="*/ 68324 w 290982"/>
                <a:gd name="connsiteY13" fmla="*/ 201377 h 201395"/>
                <a:gd name="connsiteX14" fmla="*/ 26005 w 290982"/>
                <a:gd name="connsiteY14" fmla="*/ 140183 h 201395"/>
                <a:gd name="connsiteX15" fmla="*/ 32316 w 290982"/>
                <a:gd name="connsiteY15" fmla="*/ 133948 h 201395"/>
                <a:gd name="connsiteX16" fmla="*/ 79031 w 290982"/>
                <a:gd name="connsiteY16" fmla="*/ 201396 h 201395"/>
                <a:gd name="connsiteX17" fmla="*/ 186257 w 290982"/>
                <a:gd name="connsiteY17" fmla="*/ 201396 h 201395"/>
                <a:gd name="connsiteX18" fmla="*/ 53503 w 290982"/>
                <a:gd name="connsiteY18" fmla="*/ 42640 h 201395"/>
                <a:gd name="connsiteX19" fmla="*/ 59340 w 290982"/>
                <a:gd name="connsiteY19" fmla="*/ 35685 h 201395"/>
                <a:gd name="connsiteX20" fmla="*/ 187603 w 290982"/>
                <a:gd name="connsiteY20" fmla="*/ 189115 h 201395"/>
                <a:gd name="connsiteX21" fmla="*/ 261134 w 290982"/>
                <a:gd name="connsiteY21" fmla="*/ 113746 h 201395"/>
                <a:gd name="connsiteX22" fmla="*/ 266478 w 290982"/>
                <a:gd name="connsiteY22" fmla="*/ 121250 h 201395"/>
                <a:gd name="connsiteX23" fmla="*/ 188285 w 290982"/>
                <a:gd name="connsiteY23" fmla="*/ 201396 h 201395"/>
                <a:gd name="connsiteX24" fmla="*/ 290982 w 290982"/>
                <a:gd name="connsiteY24" fmla="*/ 201396 h 201395"/>
                <a:gd name="connsiteX25" fmla="*/ 274779 w 290982"/>
                <a:gd name="connsiteY25" fmla="*/ 169709 h 201395"/>
                <a:gd name="connsiteX26" fmla="*/ 279896 w 290982"/>
                <a:gd name="connsiteY26" fmla="*/ 130537 h 201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0982" h="201395">
                  <a:moveTo>
                    <a:pt x="280104" y="130537"/>
                  </a:moveTo>
                  <a:lnTo>
                    <a:pt x="222663" y="43076"/>
                  </a:lnTo>
                  <a:lnTo>
                    <a:pt x="165146" y="118787"/>
                  </a:lnTo>
                  <a:lnTo>
                    <a:pt x="96694" y="2824"/>
                  </a:lnTo>
                  <a:lnTo>
                    <a:pt x="100048" y="0"/>
                  </a:lnTo>
                  <a:lnTo>
                    <a:pt x="67281" y="19596"/>
                  </a:lnTo>
                  <a:lnTo>
                    <a:pt x="18216" y="78307"/>
                  </a:lnTo>
                  <a:cubicBezTo>
                    <a:pt x="18216" y="78307"/>
                    <a:pt x="23636" y="137056"/>
                    <a:pt x="7243" y="143594"/>
                  </a:cubicBezTo>
                  <a:cubicBezTo>
                    <a:pt x="-4260" y="148199"/>
                    <a:pt x="478" y="181781"/>
                    <a:pt x="4249" y="201377"/>
                  </a:cubicBezTo>
                  <a:lnTo>
                    <a:pt x="17515" y="201377"/>
                  </a:lnTo>
                  <a:lnTo>
                    <a:pt x="3586" y="165217"/>
                  </a:lnTo>
                  <a:lnTo>
                    <a:pt x="11053" y="161124"/>
                  </a:lnTo>
                  <a:lnTo>
                    <a:pt x="26517" y="201377"/>
                  </a:lnTo>
                  <a:lnTo>
                    <a:pt x="68324" y="201377"/>
                  </a:lnTo>
                  <a:lnTo>
                    <a:pt x="26005" y="140183"/>
                  </a:lnTo>
                  <a:lnTo>
                    <a:pt x="32316" y="133948"/>
                  </a:lnTo>
                  <a:cubicBezTo>
                    <a:pt x="32316" y="133948"/>
                    <a:pt x="52859" y="163626"/>
                    <a:pt x="79031" y="201396"/>
                  </a:cubicBezTo>
                  <a:lnTo>
                    <a:pt x="186257" y="201396"/>
                  </a:lnTo>
                  <a:lnTo>
                    <a:pt x="53503" y="42640"/>
                  </a:lnTo>
                  <a:lnTo>
                    <a:pt x="59340" y="35685"/>
                  </a:lnTo>
                  <a:cubicBezTo>
                    <a:pt x="59340" y="35685"/>
                    <a:pt x="182486" y="182956"/>
                    <a:pt x="187603" y="189115"/>
                  </a:cubicBezTo>
                  <a:cubicBezTo>
                    <a:pt x="192985" y="183619"/>
                    <a:pt x="261134" y="113746"/>
                    <a:pt x="261134" y="113746"/>
                  </a:cubicBezTo>
                  <a:lnTo>
                    <a:pt x="266478" y="121250"/>
                  </a:lnTo>
                  <a:lnTo>
                    <a:pt x="188285" y="201396"/>
                  </a:lnTo>
                  <a:lnTo>
                    <a:pt x="290982" y="201396"/>
                  </a:lnTo>
                  <a:lnTo>
                    <a:pt x="274779" y="169709"/>
                  </a:lnTo>
                  <a:lnTo>
                    <a:pt x="279896" y="130537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0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746D1A44-7AD9-400E-2A15-548B4BE80474}"/>
                </a:ext>
              </a:extLst>
            </p:cNvPr>
            <p:cNvSpPr/>
            <p:nvPr/>
          </p:nvSpPr>
          <p:spPr>
            <a:xfrm>
              <a:off x="1815241" y="2068428"/>
              <a:ext cx="166013" cy="144473"/>
            </a:xfrm>
            <a:custGeom>
              <a:avLst/>
              <a:gdLst>
                <a:gd name="connsiteX0" fmla="*/ 8263 w 166013"/>
                <a:gd name="connsiteY0" fmla="*/ 25118 h 144473"/>
                <a:gd name="connsiteX1" fmla="*/ 13607 w 166013"/>
                <a:gd name="connsiteY1" fmla="*/ 17727 h 144473"/>
                <a:gd name="connsiteX2" fmla="*/ 139235 w 166013"/>
                <a:gd name="connsiteY2" fmla="*/ 144474 h 144473"/>
                <a:gd name="connsiteX3" fmla="*/ 166013 w 166013"/>
                <a:gd name="connsiteY3" fmla="*/ 144474 h 144473"/>
                <a:gd name="connsiteX4" fmla="*/ 137946 w 166013"/>
                <a:gd name="connsiteY4" fmla="*/ 29307 h 144473"/>
                <a:gd name="connsiteX5" fmla="*/ 145565 w 166013"/>
                <a:gd name="connsiteY5" fmla="*/ 26635 h 144473"/>
                <a:gd name="connsiteX6" fmla="*/ 92766 w 166013"/>
                <a:gd name="connsiteY6" fmla="*/ 1827 h 144473"/>
                <a:gd name="connsiteX7" fmla="*/ 0 w 166013"/>
                <a:gd name="connsiteY7" fmla="*/ 8328 h 144473"/>
                <a:gd name="connsiteX8" fmla="*/ 45256 w 166013"/>
                <a:gd name="connsiteY8" fmla="*/ 144455 h 144473"/>
                <a:gd name="connsiteX9" fmla="*/ 126083 w 166013"/>
                <a:gd name="connsiteY9" fmla="*/ 144455 h 144473"/>
                <a:gd name="connsiteX10" fmla="*/ 8395 w 166013"/>
                <a:gd name="connsiteY10" fmla="*/ 25118 h 14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013" h="144473">
                  <a:moveTo>
                    <a:pt x="8263" y="25118"/>
                  </a:moveTo>
                  <a:lnTo>
                    <a:pt x="13607" y="17727"/>
                  </a:lnTo>
                  <a:cubicBezTo>
                    <a:pt x="15028" y="19225"/>
                    <a:pt x="68357" y="74771"/>
                    <a:pt x="139235" y="144474"/>
                  </a:cubicBezTo>
                  <a:lnTo>
                    <a:pt x="166013" y="144474"/>
                  </a:lnTo>
                  <a:lnTo>
                    <a:pt x="137946" y="29307"/>
                  </a:lnTo>
                  <a:lnTo>
                    <a:pt x="145565" y="26635"/>
                  </a:lnTo>
                  <a:cubicBezTo>
                    <a:pt x="125704" y="14809"/>
                    <a:pt x="105502" y="4348"/>
                    <a:pt x="92766" y="1827"/>
                  </a:cubicBezTo>
                  <a:cubicBezTo>
                    <a:pt x="60038" y="-4692"/>
                    <a:pt x="0" y="8328"/>
                    <a:pt x="0" y="8328"/>
                  </a:cubicBezTo>
                  <a:cubicBezTo>
                    <a:pt x="0" y="8328"/>
                    <a:pt x="22495" y="85061"/>
                    <a:pt x="45256" y="144455"/>
                  </a:cubicBezTo>
                  <a:lnTo>
                    <a:pt x="126083" y="144455"/>
                  </a:lnTo>
                  <a:cubicBezTo>
                    <a:pt x="61838" y="81006"/>
                    <a:pt x="13702" y="30842"/>
                    <a:pt x="8395" y="25118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4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44D3AE7-BDC0-5D47-1218-F8CB325A02DE}"/>
                </a:ext>
              </a:extLst>
            </p:cNvPr>
            <p:cNvSpPr/>
            <p:nvPr/>
          </p:nvSpPr>
          <p:spPr>
            <a:xfrm>
              <a:off x="1815241" y="2068428"/>
              <a:ext cx="166013" cy="144473"/>
            </a:xfrm>
            <a:custGeom>
              <a:avLst/>
              <a:gdLst>
                <a:gd name="connsiteX0" fmla="*/ 8263 w 166013"/>
                <a:gd name="connsiteY0" fmla="*/ 25118 h 144473"/>
                <a:gd name="connsiteX1" fmla="*/ 13607 w 166013"/>
                <a:gd name="connsiteY1" fmla="*/ 17727 h 144473"/>
                <a:gd name="connsiteX2" fmla="*/ 139235 w 166013"/>
                <a:gd name="connsiteY2" fmla="*/ 144474 h 144473"/>
                <a:gd name="connsiteX3" fmla="*/ 166013 w 166013"/>
                <a:gd name="connsiteY3" fmla="*/ 144474 h 144473"/>
                <a:gd name="connsiteX4" fmla="*/ 137946 w 166013"/>
                <a:gd name="connsiteY4" fmla="*/ 29307 h 144473"/>
                <a:gd name="connsiteX5" fmla="*/ 145565 w 166013"/>
                <a:gd name="connsiteY5" fmla="*/ 26635 h 144473"/>
                <a:gd name="connsiteX6" fmla="*/ 92766 w 166013"/>
                <a:gd name="connsiteY6" fmla="*/ 1827 h 144473"/>
                <a:gd name="connsiteX7" fmla="*/ 0 w 166013"/>
                <a:gd name="connsiteY7" fmla="*/ 8328 h 144473"/>
                <a:gd name="connsiteX8" fmla="*/ 45256 w 166013"/>
                <a:gd name="connsiteY8" fmla="*/ 144455 h 144473"/>
                <a:gd name="connsiteX9" fmla="*/ 126083 w 166013"/>
                <a:gd name="connsiteY9" fmla="*/ 144455 h 144473"/>
                <a:gd name="connsiteX10" fmla="*/ 8395 w 166013"/>
                <a:gd name="connsiteY10" fmla="*/ 25118 h 14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013" h="144473">
                  <a:moveTo>
                    <a:pt x="8263" y="25118"/>
                  </a:moveTo>
                  <a:lnTo>
                    <a:pt x="13607" y="17727"/>
                  </a:lnTo>
                  <a:cubicBezTo>
                    <a:pt x="15028" y="19225"/>
                    <a:pt x="68357" y="74771"/>
                    <a:pt x="139235" y="144474"/>
                  </a:cubicBezTo>
                  <a:lnTo>
                    <a:pt x="166013" y="144474"/>
                  </a:lnTo>
                  <a:lnTo>
                    <a:pt x="137946" y="29307"/>
                  </a:lnTo>
                  <a:lnTo>
                    <a:pt x="145565" y="26635"/>
                  </a:lnTo>
                  <a:cubicBezTo>
                    <a:pt x="125704" y="14809"/>
                    <a:pt x="105502" y="4348"/>
                    <a:pt x="92766" y="1827"/>
                  </a:cubicBezTo>
                  <a:cubicBezTo>
                    <a:pt x="60038" y="-4692"/>
                    <a:pt x="0" y="8328"/>
                    <a:pt x="0" y="8328"/>
                  </a:cubicBezTo>
                  <a:cubicBezTo>
                    <a:pt x="0" y="8328"/>
                    <a:pt x="22495" y="85061"/>
                    <a:pt x="45256" y="144455"/>
                  </a:cubicBezTo>
                  <a:lnTo>
                    <a:pt x="126083" y="144455"/>
                  </a:lnTo>
                  <a:cubicBezTo>
                    <a:pt x="61838" y="81006"/>
                    <a:pt x="13702" y="30842"/>
                    <a:pt x="8395" y="25118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0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A1758E8-46A1-D9DE-B82D-24598A864827}"/>
                </a:ext>
              </a:extLst>
            </p:cNvPr>
            <p:cNvSpPr/>
            <p:nvPr/>
          </p:nvSpPr>
          <p:spPr>
            <a:xfrm>
              <a:off x="1823466" y="2086155"/>
              <a:ext cx="130972" cy="126746"/>
            </a:xfrm>
            <a:custGeom>
              <a:avLst/>
              <a:gdLst>
                <a:gd name="connsiteX0" fmla="*/ 5345 w 130972"/>
                <a:gd name="connsiteY0" fmla="*/ 0 h 126746"/>
                <a:gd name="connsiteX1" fmla="*/ 0 w 130972"/>
                <a:gd name="connsiteY1" fmla="*/ 7391 h 126746"/>
                <a:gd name="connsiteX2" fmla="*/ 117820 w 130972"/>
                <a:gd name="connsiteY2" fmla="*/ 126746 h 126746"/>
                <a:gd name="connsiteX3" fmla="*/ 130973 w 130972"/>
                <a:gd name="connsiteY3" fmla="*/ 126746 h 126746"/>
                <a:gd name="connsiteX4" fmla="*/ 5325 w 130972"/>
                <a:gd name="connsiteY4" fmla="*/ 0 h 1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72" h="126746">
                  <a:moveTo>
                    <a:pt x="5345" y="0"/>
                  </a:moveTo>
                  <a:lnTo>
                    <a:pt x="0" y="7391"/>
                  </a:lnTo>
                  <a:cubicBezTo>
                    <a:pt x="5401" y="13114"/>
                    <a:pt x="53556" y="63278"/>
                    <a:pt x="117820" y="126746"/>
                  </a:cubicBezTo>
                  <a:lnTo>
                    <a:pt x="130973" y="126746"/>
                  </a:lnTo>
                  <a:cubicBezTo>
                    <a:pt x="60095" y="57043"/>
                    <a:pt x="6652" y="1497"/>
                    <a:pt x="5325" y="0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ACA5318-8A3E-EE89-26E0-AE34DF30E99D}"/>
                </a:ext>
              </a:extLst>
            </p:cNvPr>
            <p:cNvSpPr/>
            <p:nvPr/>
          </p:nvSpPr>
          <p:spPr>
            <a:xfrm>
              <a:off x="1823466" y="2086155"/>
              <a:ext cx="130972" cy="126746"/>
            </a:xfrm>
            <a:custGeom>
              <a:avLst/>
              <a:gdLst>
                <a:gd name="connsiteX0" fmla="*/ 5345 w 130972"/>
                <a:gd name="connsiteY0" fmla="*/ 0 h 126746"/>
                <a:gd name="connsiteX1" fmla="*/ 0 w 130972"/>
                <a:gd name="connsiteY1" fmla="*/ 7391 h 126746"/>
                <a:gd name="connsiteX2" fmla="*/ 117820 w 130972"/>
                <a:gd name="connsiteY2" fmla="*/ 126746 h 126746"/>
                <a:gd name="connsiteX3" fmla="*/ 130973 w 130972"/>
                <a:gd name="connsiteY3" fmla="*/ 126746 h 126746"/>
                <a:gd name="connsiteX4" fmla="*/ 5325 w 130972"/>
                <a:gd name="connsiteY4" fmla="*/ 0 h 1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72" h="126746">
                  <a:moveTo>
                    <a:pt x="5345" y="0"/>
                  </a:moveTo>
                  <a:lnTo>
                    <a:pt x="0" y="7391"/>
                  </a:lnTo>
                  <a:cubicBezTo>
                    <a:pt x="5401" y="13114"/>
                    <a:pt x="53556" y="63278"/>
                    <a:pt x="117820" y="126746"/>
                  </a:cubicBezTo>
                  <a:lnTo>
                    <a:pt x="130973" y="126746"/>
                  </a:lnTo>
                  <a:cubicBezTo>
                    <a:pt x="60095" y="57043"/>
                    <a:pt x="6652" y="1497"/>
                    <a:pt x="5325" y="0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2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8D26816-D7B9-6E0B-632E-6EE0BEE94A5C}"/>
                </a:ext>
              </a:extLst>
            </p:cNvPr>
            <p:cNvSpPr/>
            <p:nvPr/>
          </p:nvSpPr>
          <p:spPr>
            <a:xfrm>
              <a:off x="2373792" y="2008664"/>
              <a:ext cx="126462" cy="121648"/>
            </a:xfrm>
            <a:custGeom>
              <a:avLst/>
              <a:gdLst>
                <a:gd name="connsiteX0" fmla="*/ 68471 w 126462"/>
                <a:gd name="connsiteY0" fmla="*/ 121648 h 121648"/>
                <a:gd name="connsiteX1" fmla="*/ 125988 w 126462"/>
                <a:gd name="connsiteY1" fmla="*/ 45938 h 121648"/>
                <a:gd name="connsiteX2" fmla="*/ 126462 w 126462"/>
                <a:gd name="connsiteY2" fmla="*/ 45313 h 121648"/>
                <a:gd name="connsiteX3" fmla="*/ 123430 w 126462"/>
                <a:gd name="connsiteY3" fmla="*/ 42015 h 121648"/>
                <a:gd name="connsiteX4" fmla="*/ 120398 w 126462"/>
                <a:gd name="connsiteY4" fmla="*/ 38717 h 121648"/>
                <a:gd name="connsiteX5" fmla="*/ 69286 w 126462"/>
                <a:gd name="connsiteY5" fmla="*/ 105976 h 121648"/>
                <a:gd name="connsiteX6" fmla="*/ 6728 w 126462"/>
                <a:gd name="connsiteY6" fmla="*/ 0 h 121648"/>
                <a:gd name="connsiteX7" fmla="*/ 3354 w 126462"/>
                <a:gd name="connsiteY7" fmla="*/ 2862 h 121648"/>
                <a:gd name="connsiteX8" fmla="*/ 0 w 126462"/>
                <a:gd name="connsiteY8" fmla="*/ 5685 h 121648"/>
                <a:gd name="connsiteX9" fmla="*/ 68604 w 126462"/>
                <a:gd name="connsiteY9" fmla="*/ 121648 h 12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462" h="121648">
                  <a:moveTo>
                    <a:pt x="68471" y="121648"/>
                  </a:moveTo>
                  <a:lnTo>
                    <a:pt x="125988" y="45938"/>
                  </a:lnTo>
                  <a:lnTo>
                    <a:pt x="126462" y="45313"/>
                  </a:lnTo>
                  <a:lnTo>
                    <a:pt x="123430" y="42015"/>
                  </a:lnTo>
                  <a:lnTo>
                    <a:pt x="120398" y="38717"/>
                  </a:lnTo>
                  <a:cubicBezTo>
                    <a:pt x="120398" y="38717"/>
                    <a:pt x="75294" y="98035"/>
                    <a:pt x="69286" y="105976"/>
                  </a:cubicBezTo>
                  <a:cubicBezTo>
                    <a:pt x="63885" y="96879"/>
                    <a:pt x="6728" y="0"/>
                    <a:pt x="6728" y="0"/>
                  </a:cubicBezTo>
                  <a:lnTo>
                    <a:pt x="3354" y="2862"/>
                  </a:lnTo>
                  <a:lnTo>
                    <a:pt x="0" y="5685"/>
                  </a:lnTo>
                  <a:lnTo>
                    <a:pt x="68604" y="121648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E548C5B-459F-0562-C55A-B27A027C206C}"/>
                </a:ext>
              </a:extLst>
            </p:cNvPr>
            <p:cNvSpPr/>
            <p:nvPr/>
          </p:nvSpPr>
          <p:spPr>
            <a:xfrm>
              <a:off x="2373792" y="2008664"/>
              <a:ext cx="126462" cy="121648"/>
            </a:xfrm>
            <a:custGeom>
              <a:avLst/>
              <a:gdLst>
                <a:gd name="connsiteX0" fmla="*/ 68471 w 126462"/>
                <a:gd name="connsiteY0" fmla="*/ 121648 h 121648"/>
                <a:gd name="connsiteX1" fmla="*/ 125988 w 126462"/>
                <a:gd name="connsiteY1" fmla="*/ 45938 h 121648"/>
                <a:gd name="connsiteX2" fmla="*/ 126462 w 126462"/>
                <a:gd name="connsiteY2" fmla="*/ 45313 h 121648"/>
                <a:gd name="connsiteX3" fmla="*/ 123430 w 126462"/>
                <a:gd name="connsiteY3" fmla="*/ 42015 h 121648"/>
                <a:gd name="connsiteX4" fmla="*/ 120398 w 126462"/>
                <a:gd name="connsiteY4" fmla="*/ 38717 h 121648"/>
                <a:gd name="connsiteX5" fmla="*/ 69286 w 126462"/>
                <a:gd name="connsiteY5" fmla="*/ 105976 h 121648"/>
                <a:gd name="connsiteX6" fmla="*/ 6728 w 126462"/>
                <a:gd name="connsiteY6" fmla="*/ 0 h 121648"/>
                <a:gd name="connsiteX7" fmla="*/ 3354 w 126462"/>
                <a:gd name="connsiteY7" fmla="*/ 2862 h 121648"/>
                <a:gd name="connsiteX8" fmla="*/ 0 w 126462"/>
                <a:gd name="connsiteY8" fmla="*/ 5685 h 121648"/>
                <a:gd name="connsiteX9" fmla="*/ 68604 w 126462"/>
                <a:gd name="connsiteY9" fmla="*/ 121648 h 12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462" h="121648">
                  <a:moveTo>
                    <a:pt x="68471" y="121648"/>
                  </a:moveTo>
                  <a:lnTo>
                    <a:pt x="125988" y="45938"/>
                  </a:lnTo>
                  <a:lnTo>
                    <a:pt x="126462" y="45313"/>
                  </a:lnTo>
                  <a:lnTo>
                    <a:pt x="123430" y="42015"/>
                  </a:lnTo>
                  <a:lnTo>
                    <a:pt x="120398" y="38717"/>
                  </a:lnTo>
                  <a:cubicBezTo>
                    <a:pt x="120398" y="38717"/>
                    <a:pt x="75294" y="98035"/>
                    <a:pt x="69286" y="105976"/>
                  </a:cubicBezTo>
                  <a:cubicBezTo>
                    <a:pt x="63885" y="96879"/>
                    <a:pt x="6728" y="0"/>
                    <a:pt x="6728" y="0"/>
                  </a:cubicBezTo>
                  <a:lnTo>
                    <a:pt x="3354" y="2862"/>
                  </a:lnTo>
                  <a:lnTo>
                    <a:pt x="0" y="5685"/>
                  </a:lnTo>
                  <a:lnTo>
                    <a:pt x="68604" y="121648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4EC77C3-9C74-3096-23BC-4ED54EB6E36D}"/>
                </a:ext>
              </a:extLst>
            </p:cNvPr>
            <p:cNvSpPr/>
            <p:nvPr/>
          </p:nvSpPr>
          <p:spPr>
            <a:xfrm>
              <a:off x="2330678" y="2047192"/>
              <a:ext cx="212974" cy="165710"/>
            </a:xfrm>
            <a:custGeom>
              <a:avLst/>
              <a:gdLst>
                <a:gd name="connsiteX0" fmla="*/ 212975 w 212974"/>
                <a:gd name="connsiteY0" fmla="*/ 85565 h 165710"/>
                <a:gd name="connsiteX1" fmla="*/ 207630 w 212974"/>
                <a:gd name="connsiteY1" fmla="*/ 78060 h 165710"/>
                <a:gd name="connsiteX2" fmla="*/ 134099 w 212974"/>
                <a:gd name="connsiteY2" fmla="*/ 153430 h 165710"/>
                <a:gd name="connsiteX3" fmla="*/ 5837 w 212974"/>
                <a:gd name="connsiteY3" fmla="*/ 0 h 165710"/>
                <a:gd name="connsiteX4" fmla="*/ 0 w 212974"/>
                <a:gd name="connsiteY4" fmla="*/ 6955 h 165710"/>
                <a:gd name="connsiteX5" fmla="*/ 132754 w 212974"/>
                <a:gd name="connsiteY5" fmla="*/ 165710 h 165710"/>
                <a:gd name="connsiteX6" fmla="*/ 134763 w 212974"/>
                <a:gd name="connsiteY6" fmla="*/ 165710 h 165710"/>
                <a:gd name="connsiteX7" fmla="*/ 212842 w 212974"/>
                <a:gd name="connsiteY7" fmla="*/ 85565 h 16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974" h="165710">
                  <a:moveTo>
                    <a:pt x="212975" y="85565"/>
                  </a:moveTo>
                  <a:lnTo>
                    <a:pt x="207630" y="78060"/>
                  </a:lnTo>
                  <a:cubicBezTo>
                    <a:pt x="207630" y="78060"/>
                    <a:pt x="139482" y="147953"/>
                    <a:pt x="134099" y="153430"/>
                  </a:cubicBezTo>
                  <a:cubicBezTo>
                    <a:pt x="128983" y="147270"/>
                    <a:pt x="5837" y="0"/>
                    <a:pt x="5837" y="0"/>
                  </a:cubicBezTo>
                  <a:lnTo>
                    <a:pt x="0" y="6955"/>
                  </a:lnTo>
                  <a:lnTo>
                    <a:pt x="132754" y="165710"/>
                  </a:lnTo>
                  <a:lnTo>
                    <a:pt x="134763" y="165710"/>
                  </a:lnTo>
                  <a:lnTo>
                    <a:pt x="212842" y="85565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A89EFB2D-2D2D-031B-9E84-0BCF0B058185}"/>
                </a:ext>
              </a:extLst>
            </p:cNvPr>
            <p:cNvSpPr/>
            <p:nvPr/>
          </p:nvSpPr>
          <p:spPr>
            <a:xfrm>
              <a:off x="2330678" y="2047192"/>
              <a:ext cx="212974" cy="165710"/>
            </a:xfrm>
            <a:custGeom>
              <a:avLst/>
              <a:gdLst>
                <a:gd name="connsiteX0" fmla="*/ 212975 w 212974"/>
                <a:gd name="connsiteY0" fmla="*/ 85565 h 165710"/>
                <a:gd name="connsiteX1" fmla="*/ 207630 w 212974"/>
                <a:gd name="connsiteY1" fmla="*/ 78060 h 165710"/>
                <a:gd name="connsiteX2" fmla="*/ 134099 w 212974"/>
                <a:gd name="connsiteY2" fmla="*/ 153430 h 165710"/>
                <a:gd name="connsiteX3" fmla="*/ 5837 w 212974"/>
                <a:gd name="connsiteY3" fmla="*/ 0 h 165710"/>
                <a:gd name="connsiteX4" fmla="*/ 0 w 212974"/>
                <a:gd name="connsiteY4" fmla="*/ 6955 h 165710"/>
                <a:gd name="connsiteX5" fmla="*/ 132754 w 212974"/>
                <a:gd name="connsiteY5" fmla="*/ 165710 h 165710"/>
                <a:gd name="connsiteX6" fmla="*/ 134763 w 212974"/>
                <a:gd name="connsiteY6" fmla="*/ 165710 h 165710"/>
                <a:gd name="connsiteX7" fmla="*/ 212842 w 212974"/>
                <a:gd name="connsiteY7" fmla="*/ 85565 h 16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974" h="165710">
                  <a:moveTo>
                    <a:pt x="212975" y="85565"/>
                  </a:moveTo>
                  <a:lnTo>
                    <a:pt x="207630" y="78060"/>
                  </a:lnTo>
                  <a:cubicBezTo>
                    <a:pt x="207630" y="78060"/>
                    <a:pt x="139482" y="147953"/>
                    <a:pt x="134099" y="153430"/>
                  </a:cubicBezTo>
                  <a:cubicBezTo>
                    <a:pt x="128983" y="147270"/>
                    <a:pt x="5837" y="0"/>
                    <a:pt x="5837" y="0"/>
                  </a:cubicBezTo>
                  <a:lnTo>
                    <a:pt x="0" y="6955"/>
                  </a:lnTo>
                  <a:lnTo>
                    <a:pt x="132754" y="165710"/>
                  </a:lnTo>
                  <a:lnTo>
                    <a:pt x="134763" y="165710"/>
                  </a:lnTo>
                  <a:lnTo>
                    <a:pt x="212842" y="85565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B8AAE8EB-14C6-2401-0891-04EE6D13C4C7}"/>
                </a:ext>
              </a:extLst>
            </p:cNvPr>
            <p:cNvSpPr/>
            <p:nvPr/>
          </p:nvSpPr>
          <p:spPr>
            <a:xfrm>
              <a:off x="1953131" y="2094968"/>
              <a:ext cx="36575" cy="117934"/>
            </a:xfrm>
            <a:custGeom>
              <a:avLst/>
              <a:gdLst>
                <a:gd name="connsiteX0" fmla="*/ 28048 w 36575"/>
                <a:gd name="connsiteY0" fmla="*/ 117934 h 117934"/>
                <a:gd name="connsiteX1" fmla="*/ 36576 w 36575"/>
                <a:gd name="connsiteY1" fmla="*/ 117934 h 117934"/>
                <a:gd name="connsiteX2" fmla="*/ 7960 w 36575"/>
                <a:gd name="connsiteY2" fmla="*/ 303 h 117934"/>
                <a:gd name="connsiteX3" fmla="*/ 7770 w 36575"/>
                <a:gd name="connsiteY3" fmla="*/ 0 h 117934"/>
                <a:gd name="connsiteX4" fmla="*/ 7580 w 36575"/>
                <a:gd name="connsiteY4" fmla="*/ 114 h 117934"/>
                <a:gd name="connsiteX5" fmla="*/ 0 w 36575"/>
                <a:gd name="connsiteY5" fmla="*/ 2767 h 1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75" h="117934">
                  <a:moveTo>
                    <a:pt x="28048" y="117934"/>
                  </a:moveTo>
                  <a:lnTo>
                    <a:pt x="36576" y="117934"/>
                  </a:lnTo>
                  <a:lnTo>
                    <a:pt x="7960" y="303"/>
                  </a:lnTo>
                  <a:lnTo>
                    <a:pt x="7770" y="0"/>
                  </a:lnTo>
                  <a:lnTo>
                    <a:pt x="7580" y="114"/>
                  </a:lnTo>
                  <a:lnTo>
                    <a:pt x="0" y="2767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220DE93-1549-FF29-1611-3F7A8BBD8746}"/>
                </a:ext>
              </a:extLst>
            </p:cNvPr>
            <p:cNvSpPr/>
            <p:nvPr/>
          </p:nvSpPr>
          <p:spPr>
            <a:xfrm>
              <a:off x="1953131" y="2094968"/>
              <a:ext cx="36575" cy="117934"/>
            </a:xfrm>
            <a:custGeom>
              <a:avLst/>
              <a:gdLst>
                <a:gd name="connsiteX0" fmla="*/ 28048 w 36575"/>
                <a:gd name="connsiteY0" fmla="*/ 117934 h 117934"/>
                <a:gd name="connsiteX1" fmla="*/ 36576 w 36575"/>
                <a:gd name="connsiteY1" fmla="*/ 117934 h 117934"/>
                <a:gd name="connsiteX2" fmla="*/ 7960 w 36575"/>
                <a:gd name="connsiteY2" fmla="*/ 303 h 117934"/>
                <a:gd name="connsiteX3" fmla="*/ 7770 w 36575"/>
                <a:gd name="connsiteY3" fmla="*/ 0 h 117934"/>
                <a:gd name="connsiteX4" fmla="*/ 7580 w 36575"/>
                <a:gd name="connsiteY4" fmla="*/ 114 h 117934"/>
                <a:gd name="connsiteX5" fmla="*/ 0 w 36575"/>
                <a:gd name="connsiteY5" fmla="*/ 2767 h 1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75" h="117934">
                  <a:moveTo>
                    <a:pt x="28048" y="117934"/>
                  </a:moveTo>
                  <a:lnTo>
                    <a:pt x="36576" y="117934"/>
                  </a:lnTo>
                  <a:lnTo>
                    <a:pt x="7960" y="303"/>
                  </a:lnTo>
                  <a:lnTo>
                    <a:pt x="7770" y="0"/>
                  </a:lnTo>
                  <a:lnTo>
                    <a:pt x="7580" y="114"/>
                  </a:lnTo>
                  <a:lnTo>
                    <a:pt x="0" y="2767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5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CBDEB1E-82A8-D407-5691-FC95C09D250D}"/>
                </a:ext>
              </a:extLst>
            </p:cNvPr>
            <p:cNvSpPr/>
            <p:nvPr/>
          </p:nvSpPr>
          <p:spPr>
            <a:xfrm>
              <a:off x="2137299" y="4836746"/>
              <a:ext cx="147668" cy="199576"/>
            </a:xfrm>
            <a:custGeom>
              <a:avLst/>
              <a:gdLst>
                <a:gd name="connsiteX0" fmla="*/ 147668 w 147668"/>
                <a:gd name="connsiteY0" fmla="*/ 0 h 199576"/>
                <a:gd name="connsiteX1" fmla="*/ 64453 w 147668"/>
                <a:gd name="connsiteY1" fmla="*/ 14479 h 199576"/>
                <a:gd name="connsiteX2" fmla="*/ 64453 w 147668"/>
                <a:gd name="connsiteY2" fmla="*/ 9949 h 199576"/>
                <a:gd name="connsiteX3" fmla="*/ 37808 w 147668"/>
                <a:gd name="connsiteY3" fmla="*/ 38699 h 199576"/>
                <a:gd name="connsiteX4" fmla="*/ 39096 w 147668"/>
                <a:gd name="connsiteY4" fmla="*/ 93392 h 199576"/>
                <a:gd name="connsiteX5" fmla="*/ 0 w 147668"/>
                <a:gd name="connsiteY5" fmla="*/ 199576 h 199576"/>
                <a:gd name="connsiteX6" fmla="*/ 125761 w 147668"/>
                <a:gd name="connsiteY6" fmla="*/ 120417 h 199576"/>
                <a:gd name="connsiteX7" fmla="*/ 121383 w 147668"/>
                <a:gd name="connsiteY7" fmla="*/ 120227 h 199576"/>
                <a:gd name="connsiteX8" fmla="*/ 147536 w 147668"/>
                <a:gd name="connsiteY8" fmla="*/ 76 h 19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668" h="199576">
                  <a:moveTo>
                    <a:pt x="147668" y="0"/>
                  </a:moveTo>
                  <a:cubicBezTo>
                    <a:pt x="137889" y="1706"/>
                    <a:pt x="64453" y="14479"/>
                    <a:pt x="64453" y="14479"/>
                  </a:cubicBezTo>
                  <a:lnTo>
                    <a:pt x="64453" y="9949"/>
                  </a:lnTo>
                  <a:lnTo>
                    <a:pt x="37808" y="38699"/>
                  </a:lnTo>
                  <a:lnTo>
                    <a:pt x="39096" y="93392"/>
                  </a:lnTo>
                  <a:lnTo>
                    <a:pt x="0" y="199576"/>
                  </a:lnTo>
                  <a:lnTo>
                    <a:pt x="125761" y="120417"/>
                  </a:lnTo>
                  <a:lnTo>
                    <a:pt x="121383" y="120227"/>
                  </a:lnTo>
                  <a:cubicBezTo>
                    <a:pt x="121193" y="120417"/>
                    <a:pt x="145262" y="10499"/>
                    <a:pt x="147536" y="7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1228888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7CC0802E-8EFF-9891-122E-B7E10302CA6C}"/>
                </a:ext>
              </a:extLst>
            </p:cNvPr>
            <p:cNvSpPr/>
            <p:nvPr/>
          </p:nvSpPr>
          <p:spPr>
            <a:xfrm>
              <a:off x="2137299" y="4836746"/>
              <a:ext cx="147668" cy="199576"/>
            </a:xfrm>
            <a:custGeom>
              <a:avLst/>
              <a:gdLst>
                <a:gd name="connsiteX0" fmla="*/ 147668 w 147668"/>
                <a:gd name="connsiteY0" fmla="*/ 0 h 199576"/>
                <a:gd name="connsiteX1" fmla="*/ 64453 w 147668"/>
                <a:gd name="connsiteY1" fmla="*/ 14479 h 199576"/>
                <a:gd name="connsiteX2" fmla="*/ 64453 w 147668"/>
                <a:gd name="connsiteY2" fmla="*/ 9949 h 199576"/>
                <a:gd name="connsiteX3" fmla="*/ 37808 w 147668"/>
                <a:gd name="connsiteY3" fmla="*/ 38699 h 199576"/>
                <a:gd name="connsiteX4" fmla="*/ 39096 w 147668"/>
                <a:gd name="connsiteY4" fmla="*/ 93392 h 199576"/>
                <a:gd name="connsiteX5" fmla="*/ 0 w 147668"/>
                <a:gd name="connsiteY5" fmla="*/ 199576 h 199576"/>
                <a:gd name="connsiteX6" fmla="*/ 125761 w 147668"/>
                <a:gd name="connsiteY6" fmla="*/ 120417 h 199576"/>
                <a:gd name="connsiteX7" fmla="*/ 121383 w 147668"/>
                <a:gd name="connsiteY7" fmla="*/ 120227 h 199576"/>
                <a:gd name="connsiteX8" fmla="*/ 147536 w 147668"/>
                <a:gd name="connsiteY8" fmla="*/ 76 h 19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668" h="199576">
                  <a:moveTo>
                    <a:pt x="147668" y="0"/>
                  </a:moveTo>
                  <a:cubicBezTo>
                    <a:pt x="137889" y="1706"/>
                    <a:pt x="64453" y="14479"/>
                    <a:pt x="64453" y="14479"/>
                  </a:cubicBezTo>
                  <a:lnTo>
                    <a:pt x="64453" y="9949"/>
                  </a:lnTo>
                  <a:lnTo>
                    <a:pt x="37808" y="38699"/>
                  </a:lnTo>
                  <a:lnTo>
                    <a:pt x="39096" y="93392"/>
                  </a:lnTo>
                  <a:lnTo>
                    <a:pt x="0" y="199576"/>
                  </a:lnTo>
                  <a:lnTo>
                    <a:pt x="125761" y="120417"/>
                  </a:lnTo>
                  <a:lnTo>
                    <a:pt x="121383" y="120227"/>
                  </a:lnTo>
                  <a:cubicBezTo>
                    <a:pt x="121193" y="120417"/>
                    <a:pt x="145262" y="10499"/>
                    <a:pt x="147536" y="7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1267053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DE643FF-E3A0-CC65-40D7-E23789CD4F18}"/>
                </a:ext>
              </a:extLst>
            </p:cNvPr>
            <p:cNvSpPr/>
            <p:nvPr/>
          </p:nvSpPr>
          <p:spPr>
            <a:xfrm>
              <a:off x="2202511" y="4679792"/>
              <a:ext cx="267744" cy="285368"/>
            </a:xfrm>
            <a:custGeom>
              <a:avLst/>
              <a:gdLst>
                <a:gd name="connsiteX0" fmla="*/ 17454 w 267744"/>
                <a:gd name="connsiteY0" fmla="*/ 59166 h 285368"/>
                <a:gd name="connsiteX1" fmla="*/ 0 w 267744"/>
                <a:gd name="connsiteY1" fmla="*/ 162337 h 285368"/>
                <a:gd name="connsiteX2" fmla="*/ 93695 w 267744"/>
                <a:gd name="connsiteY2" fmla="*/ 146133 h 285368"/>
                <a:gd name="connsiteX3" fmla="*/ 64851 w 267744"/>
                <a:gd name="connsiteY3" fmla="*/ 277598 h 285368"/>
                <a:gd name="connsiteX4" fmla="*/ 60493 w 267744"/>
                <a:gd name="connsiteY4" fmla="*/ 277428 h 285368"/>
                <a:gd name="connsiteX5" fmla="*/ 97789 w 267744"/>
                <a:gd name="connsiteY5" fmla="*/ 285369 h 285368"/>
                <a:gd name="connsiteX6" fmla="*/ 173764 w 267744"/>
                <a:gd name="connsiteY6" fmla="*/ 275779 h 285368"/>
                <a:gd name="connsiteX7" fmla="*/ 226222 w 267744"/>
                <a:gd name="connsiteY7" fmla="*/ 235470 h 285368"/>
                <a:gd name="connsiteX8" fmla="*/ 267744 w 267744"/>
                <a:gd name="connsiteY8" fmla="*/ 195161 h 285368"/>
                <a:gd name="connsiteX9" fmla="*/ 258098 w 267744"/>
                <a:gd name="connsiteY9" fmla="*/ 186196 h 285368"/>
                <a:gd name="connsiteX10" fmla="*/ 243657 w 267744"/>
                <a:gd name="connsiteY10" fmla="*/ 222109 h 285368"/>
                <a:gd name="connsiteX11" fmla="*/ 235394 w 267744"/>
                <a:gd name="connsiteY11" fmla="*/ 220081 h 285368"/>
                <a:gd name="connsiteX12" fmla="*/ 251446 w 267744"/>
                <a:gd name="connsiteY12" fmla="*/ 180018 h 285368"/>
                <a:gd name="connsiteX13" fmla="*/ 220820 w 267744"/>
                <a:gd name="connsiteY13" fmla="*/ 151591 h 285368"/>
                <a:gd name="connsiteX14" fmla="*/ 210208 w 267744"/>
                <a:gd name="connsiteY14" fmla="*/ 225198 h 285368"/>
                <a:gd name="connsiteX15" fmla="*/ 201320 w 267744"/>
                <a:gd name="connsiteY15" fmla="*/ 225520 h 285368"/>
                <a:gd name="connsiteX16" fmla="*/ 212994 w 267744"/>
                <a:gd name="connsiteY16" fmla="*/ 144352 h 285368"/>
                <a:gd name="connsiteX17" fmla="*/ 134440 w 267744"/>
                <a:gd name="connsiteY17" fmla="*/ 71314 h 285368"/>
                <a:gd name="connsiteX18" fmla="*/ 123543 w 267744"/>
                <a:gd name="connsiteY18" fmla="*/ 277902 h 285368"/>
                <a:gd name="connsiteX19" fmla="*/ 114618 w 267744"/>
                <a:gd name="connsiteY19" fmla="*/ 279077 h 285368"/>
                <a:gd name="connsiteX20" fmla="*/ 125117 w 267744"/>
                <a:gd name="connsiteY20" fmla="*/ 79368 h 285368"/>
                <a:gd name="connsiteX21" fmla="*/ 19956 w 267744"/>
                <a:gd name="connsiteY21" fmla="*/ 84485 h 285368"/>
                <a:gd name="connsiteX22" fmla="*/ 21131 w 267744"/>
                <a:gd name="connsiteY22" fmla="*/ 75388 h 285368"/>
                <a:gd name="connsiteX23" fmla="*/ 132943 w 267744"/>
                <a:gd name="connsiteY23" fmla="*/ 69949 h 285368"/>
                <a:gd name="connsiteX24" fmla="*/ 57782 w 267744"/>
                <a:gd name="connsiteY24" fmla="*/ 0 h 285368"/>
                <a:gd name="connsiteX25" fmla="*/ 48098 w 267744"/>
                <a:gd name="connsiteY25" fmla="*/ 34283 h 285368"/>
                <a:gd name="connsiteX26" fmla="*/ 17776 w 267744"/>
                <a:gd name="connsiteY26" fmla="*/ 59299 h 28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7744" h="285368">
                  <a:moveTo>
                    <a:pt x="17454" y="59166"/>
                  </a:moveTo>
                  <a:lnTo>
                    <a:pt x="0" y="162337"/>
                  </a:lnTo>
                  <a:lnTo>
                    <a:pt x="93695" y="146133"/>
                  </a:lnTo>
                  <a:lnTo>
                    <a:pt x="64851" y="277598"/>
                  </a:lnTo>
                  <a:lnTo>
                    <a:pt x="60493" y="277428"/>
                  </a:lnTo>
                  <a:lnTo>
                    <a:pt x="97789" y="285369"/>
                  </a:lnTo>
                  <a:lnTo>
                    <a:pt x="173764" y="275779"/>
                  </a:lnTo>
                  <a:cubicBezTo>
                    <a:pt x="173764" y="275779"/>
                    <a:pt x="209772" y="229026"/>
                    <a:pt x="226222" y="235470"/>
                  </a:cubicBezTo>
                  <a:cubicBezTo>
                    <a:pt x="237801" y="239886"/>
                    <a:pt x="257226" y="212065"/>
                    <a:pt x="267744" y="195161"/>
                  </a:cubicBezTo>
                  <a:lnTo>
                    <a:pt x="258098" y="186196"/>
                  </a:lnTo>
                  <a:lnTo>
                    <a:pt x="243657" y="222109"/>
                  </a:lnTo>
                  <a:lnTo>
                    <a:pt x="235394" y="220081"/>
                  </a:lnTo>
                  <a:lnTo>
                    <a:pt x="251446" y="180018"/>
                  </a:lnTo>
                  <a:lnTo>
                    <a:pt x="220820" y="151591"/>
                  </a:lnTo>
                  <a:lnTo>
                    <a:pt x="210208" y="225198"/>
                  </a:lnTo>
                  <a:lnTo>
                    <a:pt x="201320" y="225520"/>
                  </a:lnTo>
                  <a:cubicBezTo>
                    <a:pt x="201320" y="225520"/>
                    <a:pt x="206437" y="189759"/>
                    <a:pt x="212994" y="144352"/>
                  </a:cubicBezTo>
                  <a:lnTo>
                    <a:pt x="134440" y="71314"/>
                  </a:lnTo>
                  <a:lnTo>
                    <a:pt x="123543" y="277902"/>
                  </a:lnTo>
                  <a:lnTo>
                    <a:pt x="114618" y="279077"/>
                  </a:lnTo>
                  <a:cubicBezTo>
                    <a:pt x="114618" y="279077"/>
                    <a:pt x="124700" y="87384"/>
                    <a:pt x="125117" y="79368"/>
                  </a:cubicBezTo>
                  <a:cubicBezTo>
                    <a:pt x="117498" y="79747"/>
                    <a:pt x="19956" y="84485"/>
                    <a:pt x="19956" y="84485"/>
                  </a:cubicBezTo>
                  <a:lnTo>
                    <a:pt x="21131" y="75388"/>
                  </a:lnTo>
                  <a:lnTo>
                    <a:pt x="132943" y="69949"/>
                  </a:lnTo>
                  <a:lnTo>
                    <a:pt x="57782" y="0"/>
                  </a:lnTo>
                  <a:lnTo>
                    <a:pt x="48098" y="34283"/>
                  </a:lnTo>
                  <a:lnTo>
                    <a:pt x="17776" y="59299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1228889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A65AB90-EAE9-F8FB-23AB-966F619CCC09}"/>
                </a:ext>
              </a:extLst>
            </p:cNvPr>
            <p:cNvSpPr/>
            <p:nvPr/>
          </p:nvSpPr>
          <p:spPr>
            <a:xfrm>
              <a:off x="2202511" y="4679792"/>
              <a:ext cx="267744" cy="285368"/>
            </a:xfrm>
            <a:custGeom>
              <a:avLst/>
              <a:gdLst>
                <a:gd name="connsiteX0" fmla="*/ 17454 w 267744"/>
                <a:gd name="connsiteY0" fmla="*/ 59166 h 285368"/>
                <a:gd name="connsiteX1" fmla="*/ 0 w 267744"/>
                <a:gd name="connsiteY1" fmla="*/ 162337 h 285368"/>
                <a:gd name="connsiteX2" fmla="*/ 93695 w 267744"/>
                <a:gd name="connsiteY2" fmla="*/ 146133 h 285368"/>
                <a:gd name="connsiteX3" fmla="*/ 64851 w 267744"/>
                <a:gd name="connsiteY3" fmla="*/ 277598 h 285368"/>
                <a:gd name="connsiteX4" fmla="*/ 60493 w 267744"/>
                <a:gd name="connsiteY4" fmla="*/ 277428 h 285368"/>
                <a:gd name="connsiteX5" fmla="*/ 97789 w 267744"/>
                <a:gd name="connsiteY5" fmla="*/ 285369 h 285368"/>
                <a:gd name="connsiteX6" fmla="*/ 173764 w 267744"/>
                <a:gd name="connsiteY6" fmla="*/ 275779 h 285368"/>
                <a:gd name="connsiteX7" fmla="*/ 226222 w 267744"/>
                <a:gd name="connsiteY7" fmla="*/ 235470 h 285368"/>
                <a:gd name="connsiteX8" fmla="*/ 267744 w 267744"/>
                <a:gd name="connsiteY8" fmla="*/ 195161 h 285368"/>
                <a:gd name="connsiteX9" fmla="*/ 258098 w 267744"/>
                <a:gd name="connsiteY9" fmla="*/ 186196 h 285368"/>
                <a:gd name="connsiteX10" fmla="*/ 243657 w 267744"/>
                <a:gd name="connsiteY10" fmla="*/ 222109 h 285368"/>
                <a:gd name="connsiteX11" fmla="*/ 235394 w 267744"/>
                <a:gd name="connsiteY11" fmla="*/ 220081 h 285368"/>
                <a:gd name="connsiteX12" fmla="*/ 251446 w 267744"/>
                <a:gd name="connsiteY12" fmla="*/ 180018 h 285368"/>
                <a:gd name="connsiteX13" fmla="*/ 220820 w 267744"/>
                <a:gd name="connsiteY13" fmla="*/ 151591 h 285368"/>
                <a:gd name="connsiteX14" fmla="*/ 210208 w 267744"/>
                <a:gd name="connsiteY14" fmla="*/ 225198 h 285368"/>
                <a:gd name="connsiteX15" fmla="*/ 201320 w 267744"/>
                <a:gd name="connsiteY15" fmla="*/ 225520 h 285368"/>
                <a:gd name="connsiteX16" fmla="*/ 212994 w 267744"/>
                <a:gd name="connsiteY16" fmla="*/ 144352 h 285368"/>
                <a:gd name="connsiteX17" fmla="*/ 134440 w 267744"/>
                <a:gd name="connsiteY17" fmla="*/ 71314 h 285368"/>
                <a:gd name="connsiteX18" fmla="*/ 123543 w 267744"/>
                <a:gd name="connsiteY18" fmla="*/ 277902 h 285368"/>
                <a:gd name="connsiteX19" fmla="*/ 114618 w 267744"/>
                <a:gd name="connsiteY19" fmla="*/ 279077 h 285368"/>
                <a:gd name="connsiteX20" fmla="*/ 125117 w 267744"/>
                <a:gd name="connsiteY20" fmla="*/ 79368 h 285368"/>
                <a:gd name="connsiteX21" fmla="*/ 19956 w 267744"/>
                <a:gd name="connsiteY21" fmla="*/ 84485 h 285368"/>
                <a:gd name="connsiteX22" fmla="*/ 21131 w 267744"/>
                <a:gd name="connsiteY22" fmla="*/ 75388 h 285368"/>
                <a:gd name="connsiteX23" fmla="*/ 132943 w 267744"/>
                <a:gd name="connsiteY23" fmla="*/ 69949 h 285368"/>
                <a:gd name="connsiteX24" fmla="*/ 57782 w 267744"/>
                <a:gd name="connsiteY24" fmla="*/ 0 h 285368"/>
                <a:gd name="connsiteX25" fmla="*/ 48098 w 267744"/>
                <a:gd name="connsiteY25" fmla="*/ 34283 h 285368"/>
                <a:gd name="connsiteX26" fmla="*/ 17776 w 267744"/>
                <a:gd name="connsiteY26" fmla="*/ 59299 h 28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7744" h="285368">
                  <a:moveTo>
                    <a:pt x="17454" y="59166"/>
                  </a:moveTo>
                  <a:lnTo>
                    <a:pt x="0" y="162337"/>
                  </a:lnTo>
                  <a:lnTo>
                    <a:pt x="93695" y="146133"/>
                  </a:lnTo>
                  <a:lnTo>
                    <a:pt x="64851" y="277598"/>
                  </a:lnTo>
                  <a:lnTo>
                    <a:pt x="60493" y="277428"/>
                  </a:lnTo>
                  <a:lnTo>
                    <a:pt x="97789" y="285369"/>
                  </a:lnTo>
                  <a:lnTo>
                    <a:pt x="173764" y="275779"/>
                  </a:lnTo>
                  <a:cubicBezTo>
                    <a:pt x="173764" y="275779"/>
                    <a:pt x="209772" y="229026"/>
                    <a:pt x="226222" y="235470"/>
                  </a:cubicBezTo>
                  <a:cubicBezTo>
                    <a:pt x="237801" y="239886"/>
                    <a:pt x="257226" y="212065"/>
                    <a:pt x="267744" y="195161"/>
                  </a:cubicBezTo>
                  <a:lnTo>
                    <a:pt x="258098" y="186196"/>
                  </a:lnTo>
                  <a:lnTo>
                    <a:pt x="243657" y="222109"/>
                  </a:lnTo>
                  <a:lnTo>
                    <a:pt x="235394" y="220081"/>
                  </a:lnTo>
                  <a:lnTo>
                    <a:pt x="251446" y="180018"/>
                  </a:lnTo>
                  <a:lnTo>
                    <a:pt x="220820" y="151591"/>
                  </a:lnTo>
                  <a:lnTo>
                    <a:pt x="210208" y="225198"/>
                  </a:lnTo>
                  <a:lnTo>
                    <a:pt x="201320" y="225520"/>
                  </a:lnTo>
                  <a:cubicBezTo>
                    <a:pt x="201320" y="225520"/>
                    <a:pt x="206437" y="189759"/>
                    <a:pt x="212994" y="144352"/>
                  </a:cubicBezTo>
                  <a:lnTo>
                    <a:pt x="134440" y="71314"/>
                  </a:lnTo>
                  <a:lnTo>
                    <a:pt x="123543" y="277902"/>
                  </a:lnTo>
                  <a:lnTo>
                    <a:pt x="114618" y="279077"/>
                  </a:lnTo>
                  <a:cubicBezTo>
                    <a:pt x="114618" y="279077"/>
                    <a:pt x="124700" y="87384"/>
                    <a:pt x="125117" y="79368"/>
                  </a:cubicBezTo>
                  <a:cubicBezTo>
                    <a:pt x="117498" y="79747"/>
                    <a:pt x="19956" y="84485"/>
                    <a:pt x="19956" y="84485"/>
                  </a:cubicBezTo>
                  <a:lnTo>
                    <a:pt x="21131" y="75388"/>
                  </a:lnTo>
                  <a:lnTo>
                    <a:pt x="132943" y="69949"/>
                  </a:lnTo>
                  <a:lnTo>
                    <a:pt x="57782" y="0"/>
                  </a:lnTo>
                  <a:lnTo>
                    <a:pt x="48098" y="34283"/>
                  </a:lnTo>
                  <a:lnTo>
                    <a:pt x="17776" y="59299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1267055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55A9B96C-C7B8-E714-B1A4-6E0DCF874F91}"/>
                </a:ext>
              </a:extLst>
            </p:cNvPr>
            <p:cNvSpPr/>
            <p:nvPr/>
          </p:nvSpPr>
          <p:spPr>
            <a:xfrm>
              <a:off x="2201639" y="4825679"/>
              <a:ext cx="94510" cy="131711"/>
            </a:xfrm>
            <a:custGeom>
              <a:avLst/>
              <a:gdLst>
                <a:gd name="connsiteX0" fmla="*/ 94510 w 94510"/>
                <a:gd name="connsiteY0" fmla="*/ 265 h 131711"/>
                <a:gd name="connsiteX1" fmla="*/ 815 w 94510"/>
                <a:gd name="connsiteY1" fmla="*/ 16469 h 131711"/>
                <a:gd name="connsiteX2" fmla="*/ 76 w 94510"/>
                <a:gd name="connsiteY2" fmla="*/ 16601 h 131711"/>
                <a:gd name="connsiteX3" fmla="*/ 0 w 94510"/>
                <a:gd name="connsiteY3" fmla="*/ 21093 h 131711"/>
                <a:gd name="connsiteX4" fmla="*/ 0 w 94510"/>
                <a:gd name="connsiteY4" fmla="*/ 25622 h 131711"/>
                <a:gd name="connsiteX5" fmla="*/ 83215 w 94510"/>
                <a:gd name="connsiteY5" fmla="*/ 11143 h 131711"/>
                <a:gd name="connsiteX6" fmla="*/ 56911 w 94510"/>
                <a:gd name="connsiteY6" fmla="*/ 131351 h 131711"/>
                <a:gd name="connsiteX7" fmla="*/ 61289 w 94510"/>
                <a:gd name="connsiteY7" fmla="*/ 131541 h 131711"/>
                <a:gd name="connsiteX8" fmla="*/ 65647 w 94510"/>
                <a:gd name="connsiteY8" fmla="*/ 131711 h 131711"/>
                <a:gd name="connsiteX9" fmla="*/ 94453 w 94510"/>
                <a:gd name="connsiteY9" fmla="*/ 0 h 13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510" h="131711">
                  <a:moveTo>
                    <a:pt x="94510" y="265"/>
                  </a:moveTo>
                  <a:lnTo>
                    <a:pt x="815" y="16469"/>
                  </a:lnTo>
                  <a:lnTo>
                    <a:pt x="76" y="16601"/>
                  </a:lnTo>
                  <a:lnTo>
                    <a:pt x="0" y="21093"/>
                  </a:lnTo>
                  <a:lnTo>
                    <a:pt x="0" y="25622"/>
                  </a:lnTo>
                  <a:cubicBezTo>
                    <a:pt x="0" y="25622"/>
                    <a:pt x="73436" y="12849"/>
                    <a:pt x="83215" y="11143"/>
                  </a:cubicBezTo>
                  <a:cubicBezTo>
                    <a:pt x="80979" y="21510"/>
                    <a:pt x="56911" y="131351"/>
                    <a:pt x="56911" y="131351"/>
                  </a:cubicBezTo>
                  <a:lnTo>
                    <a:pt x="61289" y="131541"/>
                  </a:lnTo>
                  <a:lnTo>
                    <a:pt x="65647" y="131711"/>
                  </a:lnTo>
                  <a:lnTo>
                    <a:pt x="94453" y="0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0460D67-3899-FF23-EFBD-BEE557E7C6E0}"/>
                </a:ext>
              </a:extLst>
            </p:cNvPr>
            <p:cNvSpPr/>
            <p:nvPr/>
          </p:nvSpPr>
          <p:spPr>
            <a:xfrm>
              <a:off x="2201639" y="4825679"/>
              <a:ext cx="94510" cy="131711"/>
            </a:xfrm>
            <a:custGeom>
              <a:avLst/>
              <a:gdLst>
                <a:gd name="connsiteX0" fmla="*/ 94510 w 94510"/>
                <a:gd name="connsiteY0" fmla="*/ 265 h 131711"/>
                <a:gd name="connsiteX1" fmla="*/ 815 w 94510"/>
                <a:gd name="connsiteY1" fmla="*/ 16469 h 131711"/>
                <a:gd name="connsiteX2" fmla="*/ 76 w 94510"/>
                <a:gd name="connsiteY2" fmla="*/ 16601 h 131711"/>
                <a:gd name="connsiteX3" fmla="*/ 0 w 94510"/>
                <a:gd name="connsiteY3" fmla="*/ 21093 h 131711"/>
                <a:gd name="connsiteX4" fmla="*/ 0 w 94510"/>
                <a:gd name="connsiteY4" fmla="*/ 25622 h 131711"/>
                <a:gd name="connsiteX5" fmla="*/ 83215 w 94510"/>
                <a:gd name="connsiteY5" fmla="*/ 11143 h 131711"/>
                <a:gd name="connsiteX6" fmla="*/ 56911 w 94510"/>
                <a:gd name="connsiteY6" fmla="*/ 131351 h 131711"/>
                <a:gd name="connsiteX7" fmla="*/ 61289 w 94510"/>
                <a:gd name="connsiteY7" fmla="*/ 131541 h 131711"/>
                <a:gd name="connsiteX8" fmla="*/ 65647 w 94510"/>
                <a:gd name="connsiteY8" fmla="*/ 131711 h 131711"/>
                <a:gd name="connsiteX9" fmla="*/ 94453 w 94510"/>
                <a:gd name="connsiteY9" fmla="*/ 0 h 13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510" h="131711">
                  <a:moveTo>
                    <a:pt x="94510" y="265"/>
                  </a:moveTo>
                  <a:lnTo>
                    <a:pt x="815" y="16469"/>
                  </a:lnTo>
                  <a:lnTo>
                    <a:pt x="76" y="16601"/>
                  </a:lnTo>
                  <a:lnTo>
                    <a:pt x="0" y="21093"/>
                  </a:lnTo>
                  <a:lnTo>
                    <a:pt x="0" y="25622"/>
                  </a:lnTo>
                  <a:cubicBezTo>
                    <a:pt x="0" y="25622"/>
                    <a:pt x="73436" y="12849"/>
                    <a:pt x="83215" y="11143"/>
                  </a:cubicBezTo>
                  <a:cubicBezTo>
                    <a:pt x="80979" y="21510"/>
                    <a:pt x="56911" y="131351"/>
                    <a:pt x="56911" y="131351"/>
                  </a:cubicBezTo>
                  <a:lnTo>
                    <a:pt x="61289" y="131541"/>
                  </a:lnTo>
                  <a:lnTo>
                    <a:pt x="65647" y="131711"/>
                  </a:lnTo>
                  <a:lnTo>
                    <a:pt x="94453" y="0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AEF197C6-BFD9-AFF5-1401-F9B6D1B169C3}"/>
                </a:ext>
              </a:extLst>
            </p:cNvPr>
            <p:cNvSpPr/>
            <p:nvPr/>
          </p:nvSpPr>
          <p:spPr>
            <a:xfrm>
              <a:off x="2222390" y="4749609"/>
              <a:ext cx="114484" cy="209146"/>
            </a:xfrm>
            <a:custGeom>
              <a:avLst/>
              <a:gdLst>
                <a:gd name="connsiteX0" fmla="*/ 1175 w 114484"/>
                <a:gd name="connsiteY0" fmla="*/ 5458 h 209146"/>
                <a:gd name="connsiteX1" fmla="*/ 0 w 114484"/>
                <a:gd name="connsiteY1" fmla="*/ 14554 h 209146"/>
                <a:gd name="connsiteX2" fmla="*/ 105161 w 114484"/>
                <a:gd name="connsiteY2" fmla="*/ 9437 h 209146"/>
                <a:gd name="connsiteX3" fmla="*/ 94662 w 114484"/>
                <a:gd name="connsiteY3" fmla="*/ 209146 h 209146"/>
                <a:gd name="connsiteX4" fmla="*/ 103588 w 114484"/>
                <a:gd name="connsiteY4" fmla="*/ 207971 h 209146"/>
                <a:gd name="connsiteX5" fmla="*/ 114485 w 114484"/>
                <a:gd name="connsiteY5" fmla="*/ 1383 h 209146"/>
                <a:gd name="connsiteX6" fmla="*/ 112988 w 114484"/>
                <a:gd name="connsiteY6" fmla="*/ 0 h 209146"/>
                <a:gd name="connsiteX7" fmla="*/ 1175 w 114484"/>
                <a:gd name="connsiteY7" fmla="*/ 5306 h 20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484" h="209146">
                  <a:moveTo>
                    <a:pt x="1175" y="5458"/>
                  </a:moveTo>
                  <a:lnTo>
                    <a:pt x="0" y="14554"/>
                  </a:lnTo>
                  <a:cubicBezTo>
                    <a:pt x="0" y="14554"/>
                    <a:pt x="97523" y="9817"/>
                    <a:pt x="105161" y="9437"/>
                  </a:cubicBezTo>
                  <a:cubicBezTo>
                    <a:pt x="104763" y="17454"/>
                    <a:pt x="94662" y="209146"/>
                    <a:pt x="94662" y="209146"/>
                  </a:cubicBezTo>
                  <a:lnTo>
                    <a:pt x="103588" y="207971"/>
                  </a:lnTo>
                  <a:lnTo>
                    <a:pt x="114485" y="1383"/>
                  </a:lnTo>
                  <a:lnTo>
                    <a:pt x="112988" y="0"/>
                  </a:lnTo>
                  <a:lnTo>
                    <a:pt x="1175" y="5306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EAC0396-2FA5-5A2D-BC8F-717101102A47}"/>
                </a:ext>
              </a:extLst>
            </p:cNvPr>
            <p:cNvSpPr/>
            <p:nvPr/>
          </p:nvSpPr>
          <p:spPr>
            <a:xfrm>
              <a:off x="2222390" y="4749609"/>
              <a:ext cx="114484" cy="209146"/>
            </a:xfrm>
            <a:custGeom>
              <a:avLst/>
              <a:gdLst>
                <a:gd name="connsiteX0" fmla="*/ 1175 w 114484"/>
                <a:gd name="connsiteY0" fmla="*/ 5458 h 209146"/>
                <a:gd name="connsiteX1" fmla="*/ 0 w 114484"/>
                <a:gd name="connsiteY1" fmla="*/ 14554 h 209146"/>
                <a:gd name="connsiteX2" fmla="*/ 105161 w 114484"/>
                <a:gd name="connsiteY2" fmla="*/ 9437 h 209146"/>
                <a:gd name="connsiteX3" fmla="*/ 94662 w 114484"/>
                <a:gd name="connsiteY3" fmla="*/ 209146 h 209146"/>
                <a:gd name="connsiteX4" fmla="*/ 103588 w 114484"/>
                <a:gd name="connsiteY4" fmla="*/ 207971 h 209146"/>
                <a:gd name="connsiteX5" fmla="*/ 114485 w 114484"/>
                <a:gd name="connsiteY5" fmla="*/ 1383 h 209146"/>
                <a:gd name="connsiteX6" fmla="*/ 112988 w 114484"/>
                <a:gd name="connsiteY6" fmla="*/ 0 h 209146"/>
                <a:gd name="connsiteX7" fmla="*/ 1175 w 114484"/>
                <a:gd name="connsiteY7" fmla="*/ 5306 h 20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484" h="209146">
                  <a:moveTo>
                    <a:pt x="1175" y="5458"/>
                  </a:moveTo>
                  <a:lnTo>
                    <a:pt x="0" y="14554"/>
                  </a:lnTo>
                  <a:cubicBezTo>
                    <a:pt x="0" y="14554"/>
                    <a:pt x="97523" y="9817"/>
                    <a:pt x="105161" y="9437"/>
                  </a:cubicBezTo>
                  <a:cubicBezTo>
                    <a:pt x="104763" y="17454"/>
                    <a:pt x="94662" y="209146"/>
                    <a:pt x="94662" y="209146"/>
                  </a:cubicBezTo>
                  <a:lnTo>
                    <a:pt x="103588" y="207971"/>
                  </a:lnTo>
                  <a:lnTo>
                    <a:pt x="114485" y="1383"/>
                  </a:lnTo>
                  <a:lnTo>
                    <a:pt x="112988" y="0"/>
                  </a:lnTo>
                  <a:lnTo>
                    <a:pt x="1175" y="5306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68CFA439-207E-FF79-0A94-1488A46F3CE9}"/>
                </a:ext>
              </a:extLst>
            </p:cNvPr>
            <p:cNvSpPr/>
            <p:nvPr/>
          </p:nvSpPr>
          <p:spPr>
            <a:xfrm>
              <a:off x="3212671" y="4997264"/>
              <a:ext cx="174768" cy="84392"/>
            </a:xfrm>
            <a:custGeom>
              <a:avLst/>
              <a:gdLst>
                <a:gd name="connsiteX0" fmla="*/ 20240 w 174768"/>
                <a:gd name="connsiteY0" fmla="*/ 42640 h 84392"/>
                <a:gd name="connsiteX1" fmla="*/ 35060 w 174768"/>
                <a:gd name="connsiteY1" fmla="*/ 62407 h 84392"/>
                <a:gd name="connsiteX2" fmla="*/ 28673 w 174768"/>
                <a:gd name="connsiteY2" fmla="*/ 67580 h 84392"/>
                <a:gd name="connsiteX3" fmla="*/ 13285 w 174768"/>
                <a:gd name="connsiteY3" fmla="*/ 47037 h 84392"/>
                <a:gd name="connsiteX4" fmla="*/ 0 w 174768"/>
                <a:gd name="connsiteY4" fmla="*/ 55338 h 84392"/>
                <a:gd name="connsiteX5" fmla="*/ 13456 w 174768"/>
                <a:gd name="connsiteY5" fmla="*/ 76677 h 84392"/>
                <a:gd name="connsiteX6" fmla="*/ 78174 w 174768"/>
                <a:gd name="connsiteY6" fmla="*/ 66690 h 84392"/>
                <a:gd name="connsiteX7" fmla="*/ 101314 w 174768"/>
                <a:gd name="connsiteY7" fmla="*/ 82912 h 84392"/>
                <a:gd name="connsiteX8" fmla="*/ 174769 w 174768"/>
                <a:gd name="connsiteY8" fmla="*/ 84125 h 84392"/>
                <a:gd name="connsiteX9" fmla="*/ 87707 w 174768"/>
                <a:gd name="connsiteY9" fmla="*/ 0 h 84392"/>
                <a:gd name="connsiteX10" fmla="*/ 20050 w 174768"/>
                <a:gd name="connsiteY10" fmla="*/ 42640 h 8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768" h="84392">
                  <a:moveTo>
                    <a:pt x="20240" y="42640"/>
                  </a:moveTo>
                  <a:lnTo>
                    <a:pt x="35060" y="62407"/>
                  </a:lnTo>
                  <a:lnTo>
                    <a:pt x="28673" y="67580"/>
                  </a:lnTo>
                  <a:lnTo>
                    <a:pt x="13285" y="47037"/>
                  </a:lnTo>
                  <a:lnTo>
                    <a:pt x="0" y="55338"/>
                  </a:lnTo>
                  <a:lnTo>
                    <a:pt x="13456" y="76677"/>
                  </a:lnTo>
                  <a:lnTo>
                    <a:pt x="78174" y="66690"/>
                  </a:lnTo>
                  <a:lnTo>
                    <a:pt x="101314" y="82912"/>
                  </a:lnTo>
                  <a:cubicBezTo>
                    <a:pt x="101314" y="82912"/>
                    <a:pt x="138591" y="85148"/>
                    <a:pt x="174769" y="84125"/>
                  </a:cubicBezTo>
                  <a:lnTo>
                    <a:pt x="87707" y="0"/>
                  </a:lnTo>
                  <a:lnTo>
                    <a:pt x="20050" y="42640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777857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D76DA0F-A973-0D13-3637-316307C03432}"/>
                </a:ext>
              </a:extLst>
            </p:cNvPr>
            <p:cNvSpPr/>
            <p:nvPr/>
          </p:nvSpPr>
          <p:spPr>
            <a:xfrm>
              <a:off x="3212671" y="4997264"/>
              <a:ext cx="174768" cy="84392"/>
            </a:xfrm>
            <a:custGeom>
              <a:avLst/>
              <a:gdLst>
                <a:gd name="connsiteX0" fmla="*/ 20240 w 174768"/>
                <a:gd name="connsiteY0" fmla="*/ 42640 h 84392"/>
                <a:gd name="connsiteX1" fmla="*/ 35060 w 174768"/>
                <a:gd name="connsiteY1" fmla="*/ 62407 h 84392"/>
                <a:gd name="connsiteX2" fmla="*/ 28673 w 174768"/>
                <a:gd name="connsiteY2" fmla="*/ 67580 h 84392"/>
                <a:gd name="connsiteX3" fmla="*/ 13285 w 174768"/>
                <a:gd name="connsiteY3" fmla="*/ 47037 h 84392"/>
                <a:gd name="connsiteX4" fmla="*/ 0 w 174768"/>
                <a:gd name="connsiteY4" fmla="*/ 55338 h 84392"/>
                <a:gd name="connsiteX5" fmla="*/ 13456 w 174768"/>
                <a:gd name="connsiteY5" fmla="*/ 76677 h 84392"/>
                <a:gd name="connsiteX6" fmla="*/ 78174 w 174768"/>
                <a:gd name="connsiteY6" fmla="*/ 66690 h 84392"/>
                <a:gd name="connsiteX7" fmla="*/ 101314 w 174768"/>
                <a:gd name="connsiteY7" fmla="*/ 82912 h 84392"/>
                <a:gd name="connsiteX8" fmla="*/ 174769 w 174768"/>
                <a:gd name="connsiteY8" fmla="*/ 84125 h 84392"/>
                <a:gd name="connsiteX9" fmla="*/ 87707 w 174768"/>
                <a:gd name="connsiteY9" fmla="*/ 0 h 84392"/>
                <a:gd name="connsiteX10" fmla="*/ 20050 w 174768"/>
                <a:gd name="connsiteY10" fmla="*/ 42640 h 8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768" h="84392">
                  <a:moveTo>
                    <a:pt x="20240" y="42640"/>
                  </a:moveTo>
                  <a:lnTo>
                    <a:pt x="35060" y="62407"/>
                  </a:lnTo>
                  <a:lnTo>
                    <a:pt x="28673" y="67580"/>
                  </a:lnTo>
                  <a:lnTo>
                    <a:pt x="13285" y="47037"/>
                  </a:lnTo>
                  <a:lnTo>
                    <a:pt x="0" y="55338"/>
                  </a:lnTo>
                  <a:lnTo>
                    <a:pt x="13456" y="76677"/>
                  </a:lnTo>
                  <a:lnTo>
                    <a:pt x="78174" y="66690"/>
                  </a:lnTo>
                  <a:lnTo>
                    <a:pt x="101314" y="82912"/>
                  </a:lnTo>
                  <a:cubicBezTo>
                    <a:pt x="101314" y="82912"/>
                    <a:pt x="138591" y="85148"/>
                    <a:pt x="174769" y="84125"/>
                  </a:cubicBezTo>
                  <a:lnTo>
                    <a:pt x="87707" y="0"/>
                  </a:lnTo>
                  <a:lnTo>
                    <a:pt x="20050" y="42640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816021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1C48C4E-45C9-FF5E-9F92-77B59235ADE8}"/>
                </a:ext>
              </a:extLst>
            </p:cNvPr>
            <p:cNvSpPr/>
            <p:nvPr/>
          </p:nvSpPr>
          <p:spPr>
            <a:xfrm>
              <a:off x="3307712" y="4928243"/>
              <a:ext cx="213069" cy="153126"/>
            </a:xfrm>
            <a:custGeom>
              <a:avLst/>
              <a:gdLst>
                <a:gd name="connsiteX0" fmla="*/ 197150 w 213069"/>
                <a:gd name="connsiteY0" fmla="*/ 81149 h 153126"/>
                <a:gd name="connsiteX1" fmla="*/ 196544 w 213069"/>
                <a:gd name="connsiteY1" fmla="*/ 90246 h 153126"/>
                <a:gd name="connsiteX2" fmla="*/ 22666 w 213069"/>
                <a:gd name="connsiteY2" fmla="*/ 50145 h 153126"/>
                <a:gd name="connsiteX3" fmla="*/ 0 w 213069"/>
                <a:gd name="connsiteY3" fmla="*/ 64396 h 153126"/>
                <a:gd name="connsiteX4" fmla="*/ 85186 w 213069"/>
                <a:gd name="connsiteY4" fmla="*/ 146778 h 153126"/>
                <a:gd name="connsiteX5" fmla="*/ 80183 w 213069"/>
                <a:gd name="connsiteY5" fmla="*/ 153127 h 153126"/>
                <a:gd name="connsiteX6" fmla="*/ 138079 w 213069"/>
                <a:gd name="connsiteY6" fmla="*/ 145906 h 153126"/>
                <a:gd name="connsiteX7" fmla="*/ 213070 w 213069"/>
                <a:gd name="connsiteY7" fmla="*/ 90909 h 153126"/>
                <a:gd name="connsiteX8" fmla="*/ 102091 w 213069"/>
                <a:gd name="connsiteY8" fmla="*/ 0 h 153126"/>
                <a:gd name="connsiteX9" fmla="*/ 33790 w 213069"/>
                <a:gd name="connsiteY9" fmla="*/ 43133 h 153126"/>
                <a:gd name="connsiteX10" fmla="*/ 196961 w 213069"/>
                <a:gd name="connsiteY10" fmla="*/ 81036 h 15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69" h="153126">
                  <a:moveTo>
                    <a:pt x="197150" y="81149"/>
                  </a:moveTo>
                  <a:lnTo>
                    <a:pt x="196544" y="90246"/>
                  </a:lnTo>
                  <a:cubicBezTo>
                    <a:pt x="194516" y="89772"/>
                    <a:pt x="119810" y="71257"/>
                    <a:pt x="22666" y="50145"/>
                  </a:cubicBezTo>
                  <a:lnTo>
                    <a:pt x="0" y="64396"/>
                  </a:lnTo>
                  <a:lnTo>
                    <a:pt x="85186" y="146778"/>
                  </a:lnTo>
                  <a:lnTo>
                    <a:pt x="80183" y="153127"/>
                  </a:lnTo>
                  <a:cubicBezTo>
                    <a:pt x="103323" y="152577"/>
                    <a:pt x="125931" y="150606"/>
                    <a:pt x="138079" y="145906"/>
                  </a:cubicBezTo>
                  <a:cubicBezTo>
                    <a:pt x="169235" y="133967"/>
                    <a:pt x="213070" y="90909"/>
                    <a:pt x="213070" y="90909"/>
                  </a:cubicBezTo>
                  <a:cubicBezTo>
                    <a:pt x="213070" y="90909"/>
                    <a:pt x="153070" y="38016"/>
                    <a:pt x="102091" y="0"/>
                  </a:cubicBezTo>
                  <a:lnTo>
                    <a:pt x="33790" y="43133"/>
                  </a:lnTo>
                  <a:cubicBezTo>
                    <a:pt x="121724" y="62464"/>
                    <a:pt x="189191" y="79141"/>
                    <a:pt x="196961" y="8103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777857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1282717-3631-576E-655D-AA3FAE743C10}"/>
                </a:ext>
              </a:extLst>
            </p:cNvPr>
            <p:cNvSpPr/>
            <p:nvPr/>
          </p:nvSpPr>
          <p:spPr>
            <a:xfrm>
              <a:off x="3307712" y="4928243"/>
              <a:ext cx="213069" cy="153126"/>
            </a:xfrm>
            <a:custGeom>
              <a:avLst/>
              <a:gdLst>
                <a:gd name="connsiteX0" fmla="*/ 197150 w 213069"/>
                <a:gd name="connsiteY0" fmla="*/ 81149 h 153126"/>
                <a:gd name="connsiteX1" fmla="*/ 196544 w 213069"/>
                <a:gd name="connsiteY1" fmla="*/ 90246 h 153126"/>
                <a:gd name="connsiteX2" fmla="*/ 22666 w 213069"/>
                <a:gd name="connsiteY2" fmla="*/ 50145 h 153126"/>
                <a:gd name="connsiteX3" fmla="*/ 0 w 213069"/>
                <a:gd name="connsiteY3" fmla="*/ 64396 h 153126"/>
                <a:gd name="connsiteX4" fmla="*/ 85186 w 213069"/>
                <a:gd name="connsiteY4" fmla="*/ 146778 h 153126"/>
                <a:gd name="connsiteX5" fmla="*/ 80183 w 213069"/>
                <a:gd name="connsiteY5" fmla="*/ 153127 h 153126"/>
                <a:gd name="connsiteX6" fmla="*/ 138079 w 213069"/>
                <a:gd name="connsiteY6" fmla="*/ 145906 h 153126"/>
                <a:gd name="connsiteX7" fmla="*/ 213070 w 213069"/>
                <a:gd name="connsiteY7" fmla="*/ 90909 h 153126"/>
                <a:gd name="connsiteX8" fmla="*/ 102091 w 213069"/>
                <a:gd name="connsiteY8" fmla="*/ 0 h 153126"/>
                <a:gd name="connsiteX9" fmla="*/ 33790 w 213069"/>
                <a:gd name="connsiteY9" fmla="*/ 43133 h 153126"/>
                <a:gd name="connsiteX10" fmla="*/ 196961 w 213069"/>
                <a:gd name="connsiteY10" fmla="*/ 81036 h 15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69" h="153126">
                  <a:moveTo>
                    <a:pt x="197150" y="81149"/>
                  </a:moveTo>
                  <a:lnTo>
                    <a:pt x="196544" y="90246"/>
                  </a:lnTo>
                  <a:cubicBezTo>
                    <a:pt x="194516" y="89772"/>
                    <a:pt x="119810" y="71257"/>
                    <a:pt x="22666" y="50145"/>
                  </a:cubicBezTo>
                  <a:lnTo>
                    <a:pt x="0" y="64396"/>
                  </a:lnTo>
                  <a:lnTo>
                    <a:pt x="85186" y="146778"/>
                  </a:lnTo>
                  <a:lnTo>
                    <a:pt x="80183" y="153127"/>
                  </a:lnTo>
                  <a:cubicBezTo>
                    <a:pt x="103323" y="152577"/>
                    <a:pt x="125931" y="150606"/>
                    <a:pt x="138079" y="145906"/>
                  </a:cubicBezTo>
                  <a:cubicBezTo>
                    <a:pt x="169235" y="133967"/>
                    <a:pt x="213070" y="90909"/>
                    <a:pt x="213070" y="90909"/>
                  </a:cubicBezTo>
                  <a:cubicBezTo>
                    <a:pt x="213070" y="90909"/>
                    <a:pt x="153070" y="38016"/>
                    <a:pt x="102091" y="0"/>
                  </a:cubicBezTo>
                  <a:lnTo>
                    <a:pt x="33790" y="43133"/>
                  </a:lnTo>
                  <a:cubicBezTo>
                    <a:pt x="121724" y="62464"/>
                    <a:pt x="189191" y="79141"/>
                    <a:pt x="196961" y="8103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816020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5A1B2390-84DA-511F-C11C-4D6C0A0C4E53}"/>
                </a:ext>
              </a:extLst>
            </p:cNvPr>
            <p:cNvSpPr/>
            <p:nvPr/>
          </p:nvSpPr>
          <p:spPr>
            <a:xfrm>
              <a:off x="3330416" y="4971376"/>
              <a:ext cx="174484" cy="47188"/>
            </a:xfrm>
            <a:custGeom>
              <a:avLst/>
              <a:gdLst>
                <a:gd name="connsiteX0" fmla="*/ 173878 w 174484"/>
                <a:gd name="connsiteY0" fmla="*/ 47113 h 47188"/>
                <a:gd name="connsiteX1" fmla="*/ 174485 w 174484"/>
                <a:gd name="connsiteY1" fmla="*/ 38016 h 47188"/>
                <a:gd name="connsiteX2" fmla="*/ 11106 w 174484"/>
                <a:gd name="connsiteY2" fmla="*/ 0 h 47188"/>
                <a:gd name="connsiteX3" fmla="*/ 0 w 174484"/>
                <a:gd name="connsiteY3" fmla="*/ 7012 h 47188"/>
                <a:gd name="connsiteX4" fmla="*/ 173973 w 174484"/>
                <a:gd name="connsiteY4" fmla="*/ 47189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484" h="47188">
                  <a:moveTo>
                    <a:pt x="173878" y="47113"/>
                  </a:moveTo>
                  <a:lnTo>
                    <a:pt x="174485" y="38016"/>
                  </a:lnTo>
                  <a:cubicBezTo>
                    <a:pt x="166791" y="36064"/>
                    <a:pt x="99324" y="19387"/>
                    <a:pt x="11106" y="0"/>
                  </a:cubicBezTo>
                  <a:lnTo>
                    <a:pt x="0" y="7012"/>
                  </a:lnTo>
                  <a:cubicBezTo>
                    <a:pt x="97220" y="28237"/>
                    <a:pt x="171888" y="46620"/>
                    <a:pt x="173973" y="47189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DDEFF1E-32A2-B862-5CED-FC531B28FD70}"/>
                </a:ext>
              </a:extLst>
            </p:cNvPr>
            <p:cNvSpPr/>
            <p:nvPr/>
          </p:nvSpPr>
          <p:spPr>
            <a:xfrm>
              <a:off x="3330416" y="4971376"/>
              <a:ext cx="174484" cy="47188"/>
            </a:xfrm>
            <a:custGeom>
              <a:avLst/>
              <a:gdLst>
                <a:gd name="connsiteX0" fmla="*/ 173878 w 174484"/>
                <a:gd name="connsiteY0" fmla="*/ 47113 h 47188"/>
                <a:gd name="connsiteX1" fmla="*/ 174485 w 174484"/>
                <a:gd name="connsiteY1" fmla="*/ 38016 h 47188"/>
                <a:gd name="connsiteX2" fmla="*/ 11106 w 174484"/>
                <a:gd name="connsiteY2" fmla="*/ 0 h 47188"/>
                <a:gd name="connsiteX3" fmla="*/ 0 w 174484"/>
                <a:gd name="connsiteY3" fmla="*/ 7012 h 47188"/>
                <a:gd name="connsiteX4" fmla="*/ 173973 w 174484"/>
                <a:gd name="connsiteY4" fmla="*/ 47189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484" h="47188">
                  <a:moveTo>
                    <a:pt x="173878" y="47113"/>
                  </a:moveTo>
                  <a:lnTo>
                    <a:pt x="174485" y="38016"/>
                  </a:lnTo>
                  <a:cubicBezTo>
                    <a:pt x="166791" y="36064"/>
                    <a:pt x="99324" y="19387"/>
                    <a:pt x="11106" y="0"/>
                  </a:cubicBezTo>
                  <a:lnTo>
                    <a:pt x="0" y="7012"/>
                  </a:lnTo>
                  <a:cubicBezTo>
                    <a:pt x="97220" y="28237"/>
                    <a:pt x="171888" y="46620"/>
                    <a:pt x="173973" y="47189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1155584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3FB85C9-631B-A568-FD12-5419A42A43E3}"/>
                </a:ext>
              </a:extLst>
            </p:cNvPr>
            <p:cNvSpPr/>
            <p:nvPr/>
          </p:nvSpPr>
          <p:spPr>
            <a:xfrm>
              <a:off x="3300378" y="4992715"/>
              <a:ext cx="92482" cy="88881"/>
            </a:xfrm>
            <a:custGeom>
              <a:avLst/>
              <a:gdLst>
                <a:gd name="connsiteX0" fmla="*/ 7391 w 92482"/>
                <a:gd name="connsiteY0" fmla="*/ 0 h 88881"/>
                <a:gd name="connsiteX1" fmla="*/ 0 w 92482"/>
                <a:gd name="connsiteY1" fmla="*/ 4548 h 88881"/>
                <a:gd name="connsiteX2" fmla="*/ 87176 w 92482"/>
                <a:gd name="connsiteY2" fmla="*/ 88692 h 88881"/>
                <a:gd name="connsiteX3" fmla="*/ 87365 w 92482"/>
                <a:gd name="connsiteY3" fmla="*/ 88882 h 88881"/>
                <a:gd name="connsiteX4" fmla="*/ 87555 w 92482"/>
                <a:gd name="connsiteY4" fmla="*/ 88692 h 88881"/>
                <a:gd name="connsiteX5" fmla="*/ 92482 w 92482"/>
                <a:gd name="connsiteY5" fmla="*/ 82249 h 8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482" h="88881">
                  <a:moveTo>
                    <a:pt x="7391" y="0"/>
                  </a:moveTo>
                  <a:lnTo>
                    <a:pt x="0" y="4548"/>
                  </a:lnTo>
                  <a:lnTo>
                    <a:pt x="87176" y="88692"/>
                  </a:lnTo>
                  <a:lnTo>
                    <a:pt x="87365" y="88882"/>
                  </a:lnTo>
                  <a:lnTo>
                    <a:pt x="87555" y="88692"/>
                  </a:lnTo>
                  <a:lnTo>
                    <a:pt x="92482" y="82249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06A181B0-3BB4-055A-0D72-20D40E9E03EB}"/>
                </a:ext>
              </a:extLst>
            </p:cNvPr>
            <p:cNvSpPr/>
            <p:nvPr/>
          </p:nvSpPr>
          <p:spPr>
            <a:xfrm>
              <a:off x="3300378" y="4992715"/>
              <a:ext cx="92482" cy="88881"/>
            </a:xfrm>
            <a:custGeom>
              <a:avLst/>
              <a:gdLst>
                <a:gd name="connsiteX0" fmla="*/ 7391 w 92482"/>
                <a:gd name="connsiteY0" fmla="*/ 0 h 88881"/>
                <a:gd name="connsiteX1" fmla="*/ 0 w 92482"/>
                <a:gd name="connsiteY1" fmla="*/ 4548 h 88881"/>
                <a:gd name="connsiteX2" fmla="*/ 87176 w 92482"/>
                <a:gd name="connsiteY2" fmla="*/ 88692 h 88881"/>
                <a:gd name="connsiteX3" fmla="*/ 87365 w 92482"/>
                <a:gd name="connsiteY3" fmla="*/ 88882 h 88881"/>
                <a:gd name="connsiteX4" fmla="*/ 87555 w 92482"/>
                <a:gd name="connsiteY4" fmla="*/ 88692 h 88881"/>
                <a:gd name="connsiteX5" fmla="*/ 92482 w 92482"/>
                <a:gd name="connsiteY5" fmla="*/ 82249 h 8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482" h="88881">
                  <a:moveTo>
                    <a:pt x="7391" y="0"/>
                  </a:moveTo>
                  <a:lnTo>
                    <a:pt x="0" y="4548"/>
                  </a:lnTo>
                  <a:lnTo>
                    <a:pt x="87176" y="88692"/>
                  </a:lnTo>
                  <a:lnTo>
                    <a:pt x="87365" y="88882"/>
                  </a:lnTo>
                  <a:lnTo>
                    <a:pt x="87555" y="88692"/>
                  </a:lnTo>
                  <a:lnTo>
                    <a:pt x="92482" y="82249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1155582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1169B749-7D33-A4BE-3A22-BDBAD0CD4FF1}"/>
                </a:ext>
              </a:extLst>
            </p:cNvPr>
            <p:cNvSpPr/>
            <p:nvPr/>
          </p:nvSpPr>
          <p:spPr>
            <a:xfrm>
              <a:off x="2475239" y="2223875"/>
              <a:ext cx="12129" cy="25660"/>
            </a:xfrm>
            <a:custGeom>
              <a:avLst/>
              <a:gdLst>
                <a:gd name="connsiteX0" fmla="*/ 9855 w 12129"/>
                <a:gd name="connsiteY0" fmla="*/ 0 h 25660"/>
                <a:gd name="connsiteX1" fmla="*/ 0 w 12129"/>
                <a:gd name="connsiteY1" fmla="*/ 967 h 25660"/>
                <a:gd name="connsiteX2" fmla="*/ 2274 w 12129"/>
                <a:gd name="connsiteY2" fmla="*/ 25660 h 25660"/>
                <a:gd name="connsiteX3" fmla="*/ 12129 w 12129"/>
                <a:gd name="connsiteY3" fmla="*/ 25660 h 2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9" h="25660">
                  <a:moveTo>
                    <a:pt x="9855" y="0"/>
                  </a:moveTo>
                  <a:lnTo>
                    <a:pt x="0" y="967"/>
                  </a:lnTo>
                  <a:lnTo>
                    <a:pt x="2274" y="25660"/>
                  </a:lnTo>
                  <a:lnTo>
                    <a:pt x="12129" y="2566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9D7C2F4B-410D-38D4-7152-2DDF2E085A9E}"/>
                </a:ext>
              </a:extLst>
            </p:cNvPr>
            <p:cNvSpPr/>
            <p:nvPr/>
          </p:nvSpPr>
          <p:spPr>
            <a:xfrm>
              <a:off x="2475239" y="2223875"/>
              <a:ext cx="12129" cy="25660"/>
            </a:xfrm>
            <a:custGeom>
              <a:avLst/>
              <a:gdLst>
                <a:gd name="connsiteX0" fmla="*/ 9855 w 12129"/>
                <a:gd name="connsiteY0" fmla="*/ 0 h 25660"/>
                <a:gd name="connsiteX1" fmla="*/ 0 w 12129"/>
                <a:gd name="connsiteY1" fmla="*/ 967 h 25660"/>
                <a:gd name="connsiteX2" fmla="*/ 2274 w 12129"/>
                <a:gd name="connsiteY2" fmla="*/ 25660 h 25660"/>
                <a:gd name="connsiteX3" fmla="*/ 12129 w 12129"/>
                <a:gd name="connsiteY3" fmla="*/ 25660 h 2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9" h="25660">
                  <a:moveTo>
                    <a:pt x="9855" y="0"/>
                  </a:moveTo>
                  <a:lnTo>
                    <a:pt x="0" y="967"/>
                  </a:lnTo>
                  <a:lnTo>
                    <a:pt x="2274" y="25660"/>
                  </a:lnTo>
                  <a:lnTo>
                    <a:pt x="12129" y="2566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4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FF7E535B-96BB-7B63-C00E-B285FF951CC7}"/>
                </a:ext>
              </a:extLst>
            </p:cNvPr>
            <p:cNvSpPr/>
            <p:nvPr/>
          </p:nvSpPr>
          <p:spPr>
            <a:xfrm>
              <a:off x="1866713" y="2228772"/>
              <a:ext cx="1975103" cy="19041"/>
            </a:xfrm>
            <a:custGeom>
              <a:avLst/>
              <a:gdLst>
                <a:gd name="connsiteX0" fmla="*/ 1975104 w 1975103"/>
                <a:gd name="connsiteY0" fmla="*/ 17844 h 19041"/>
                <a:gd name="connsiteX1" fmla="*/ 0 w 1975103"/>
                <a:gd name="connsiteY1" fmla="*/ 13922 h 19041"/>
                <a:gd name="connsiteX2" fmla="*/ 1975104 w 1975103"/>
                <a:gd name="connsiteY2" fmla="*/ 17844 h 1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5103" h="19041">
                  <a:moveTo>
                    <a:pt x="1975104" y="17844"/>
                  </a:moveTo>
                  <a:cubicBezTo>
                    <a:pt x="1975104" y="17844"/>
                    <a:pt x="645026" y="-19546"/>
                    <a:pt x="0" y="13922"/>
                  </a:cubicBezTo>
                  <a:cubicBezTo>
                    <a:pt x="1038720" y="22336"/>
                    <a:pt x="1975104" y="17844"/>
                    <a:pt x="1975104" y="17844"/>
                  </a:cubicBezTo>
                  <a:close/>
                </a:path>
              </a:pathLst>
            </a:custGeom>
            <a:solidFill>
              <a:srgbClr val="86AD7C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9BF9D85-C59E-BFEC-99B4-7456B9034D99}"/>
                </a:ext>
              </a:extLst>
            </p:cNvPr>
            <p:cNvSpPr/>
            <p:nvPr/>
          </p:nvSpPr>
          <p:spPr>
            <a:xfrm>
              <a:off x="2802148" y="2261569"/>
              <a:ext cx="330510" cy="198268"/>
            </a:xfrm>
            <a:custGeom>
              <a:avLst/>
              <a:gdLst>
                <a:gd name="connsiteX0" fmla="*/ 330511 w 330510"/>
                <a:gd name="connsiteY0" fmla="*/ 119033 h 198268"/>
                <a:gd name="connsiteX1" fmla="*/ 171888 w 330510"/>
                <a:gd name="connsiteY1" fmla="*/ 66102 h 198268"/>
                <a:gd name="connsiteX2" fmla="*/ 0 w 330510"/>
                <a:gd name="connsiteY2" fmla="*/ 198269 h 198268"/>
                <a:gd name="connsiteX3" fmla="*/ 119014 w 330510"/>
                <a:gd name="connsiteY3" fmla="*/ 0 h 19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510" h="198268">
                  <a:moveTo>
                    <a:pt x="330511" y="119033"/>
                  </a:moveTo>
                  <a:lnTo>
                    <a:pt x="171888" y="66102"/>
                  </a:lnTo>
                  <a:lnTo>
                    <a:pt x="0" y="198269"/>
                  </a:lnTo>
                  <a:lnTo>
                    <a:pt x="119014" y="0"/>
                  </a:ln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33293B7E-1743-3F72-CA6B-86513560D419}"/>
                </a:ext>
              </a:extLst>
            </p:cNvPr>
            <p:cNvSpPr/>
            <p:nvPr/>
          </p:nvSpPr>
          <p:spPr>
            <a:xfrm>
              <a:off x="1979471" y="3067889"/>
              <a:ext cx="337170" cy="390483"/>
            </a:xfrm>
            <a:custGeom>
              <a:avLst/>
              <a:gdLst>
                <a:gd name="connsiteX0" fmla="*/ 2 w 337170"/>
                <a:gd name="connsiteY0" fmla="*/ 6198 h 390483"/>
                <a:gd name="connsiteX1" fmla="*/ 92276 w 337170"/>
                <a:gd name="connsiteY1" fmla="*/ 123071 h 390483"/>
                <a:gd name="connsiteX2" fmla="*/ 301214 w 337170"/>
                <a:gd name="connsiteY2" fmla="*/ 6501 h 390483"/>
                <a:gd name="connsiteX3" fmla="*/ 86193 w 337170"/>
                <a:gd name="connsiteY3" fmla="*/ 171908 h 390483"/>
                <a:gd name="connsiteX4" fmla="*/ 194234 w 337170"/>
                <a:gd name="connsiteY4" fmla="*/ 175736 h 390483"/>
                <a:gd name="connsiteX5" fmla="*/ 119850 w 337170"/>
                <a:gd name="connsiteY5" fmla="*/ 310290 h 390483"/>
                <a:gd name="connsiteX6" fmla="*/ 334720 w 337170"/>
                <a:gd name="connsiteY6" fmla="*/ 237991 h 390483"/>
                <a:gd name="connsiteX7" fmla="*/ 171985 w 337170"/>
                <a:gd name="connsiteY7" fmla="*/ 390284 h 390483"/>
                <a:gd name="connsiteX8" fmla="*/ 97 w 337170"/>
                <a:gd name="connsiteY8" fmla="*/ 5952 h 39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170" h="390483">
                  <a:moveTo>
                    <a:pt x="2" y="6198"/>
                  </a:moveTo>
                  <a:cubicBezTo>
                    <a:pt x="2" y="6198"/>
                    <a:pt x="-1779" y="146324"/>
                    <a:pt x="92276" y="123071"/>
                  </a:cubicBezTo>
                  <a:cubicBezTo>
                    <a:pt x="108650" y="119015"/>
                    <a:pt x="278113" y="19615"/>
                    <a:pt x="301214" y="6501"/>
                  </a:cubicBezTo>
                  <a:cubicBezTo>
                    <a:pt x="376584" y="-36329"/>
                    <a:pt x="82801" y="145490"/>
                    <a:pt x="86193" y="171908"/>
                  </a:cubicBezTo>
                  <a:cubicBezTo>
                    <a:pt x="89680" y="198326"/>
                    <a:pt x="110507" y="231415"/>
                    <a:pt x="194234" y="175736"/>
                  </a:cubicBezTo>
                  <a:cubicBezTo>
                    <a:pt x="278037" y="120057"/>
                    <a:pt x="106092" y="253152"/>
                    <a:pt x="119850" y="310290"/>
                  </a:cubicBezTo>
                  <a:cubicBezTo>
                    <a:pt x="133666" y="367448"/>
                    <a:pt x="363242" y="216955"/>
                    <a:pt x="334720" y="237991"/>
                  </a:cubicBezTo>
                  <a:cubicBezTo>
                    <a:pt x="250008" y="300284"/>
                    <a:pt x="171985" y="390284"/>
                    <a:pt x="171985" y="390284"/>
                  </a:cubicBezTo>
                  <a:cubicBezTo>
                    <a:pt x="171985" y="390284"/>
                    <a:pt x="44822" y="411888"/>
                    <a:pt x="97" y="5952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1612986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9103A565-5BF4-5B44-2684-E1509332C5C1}"/>
                </a:ext>
              </a:extLst>
            </p:cNvPr>
            <p:cNvSpPr/>
            <p:nvPr/>
          </p:nvSpPr>
          <p:spPr>
            <a:xfrm>
              <a:off x="2006592" y="3221547"/>
              <a:ext cx="70460" cy="70460"/>
            </a:xfrm>
            <a:custGeom>
              <a:avLst/>
              <a:gdLst>
                <a:gd name="connsiteX0" fmla="*/ 70461 w 70460"/>
                <a:gd name="connsiteY0" fmla="*/ 35231 h 70460"/>
                <a:gd name="connsiteX1" fmla="*/ 35231 w 70460"/>
                <a:gd name="connsiteY1" fmla="*/ 70461 h 70460"/>
                <a:gd name="connsiteX2" fmla="*/ 0 w 70460"/>
                <a:gd name="connsiteY2" fmla="*/ 35231 h 70460"/>
                <a:gd name="connsiteX3" fmla="*/ 35231 w 70460"/>
                <a:gd name="connsiteY3" fmla="*/ 0 h 70460"/>
                <a:gd name="connsiteX4" fmla="*/ 70461 w 70460"/>
                <a:gd name="connsiteY4" fmla="*/ 35231 h 7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60" h="70460">
                  <a:moveTo>
                    <a:pt x="70461" y="35231"/>
                  </a:moveTo>
                  <a:cubicBezTo>
                    <a:pt x="70461" y="54688"/>
                    <a:pt x="54688" y="70461"/>
                    <a:pt x="35231" y="70461"/>
                  </a:cubicBezTo>
                  <a:cubicBezTo>
                    <a:pt x="15773" y="70461"/>
                    <a:pt x="0" y="54688"/>
                    <a:pt x="0" y="35231"/>
                  </a:cubicBezTo>
                  <a:cubicBezTo>
                    <a:pt x="0" y="15773"/>
                    <a:pt x="15774" y="0"/>
                    <a:pt x="35231" y="0"/>
                  </a:cubicBezTo>
                  <a:cubicBezTo>
                    <a:pt x="54688" y="0"/>
                    <a:pt x="70461" y="15773"/>
                    <a:pt x="70461" y="35231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1B23812-A9D1-5E9C-3D3D-E002B737D625}"/>
                </a:ext>
              </a:extLst>
            </p:cNvPr>
            <p:cNvSpPr/>
            <p:nvPr/>
          </p:nvSpPr>
          <p:spPr>
            <a:xfrm>
              <a:off x="2003977" y="3218912"/>
              <a:ext cx="75710" cy="75691"/>
            </a:xfrm>
            <a:custGeom>
              <a:avLst/>
              <a:gdLst>
                <a:gd name="connsiteX0" fmla="*/ 73095 w 75710"/>
                <a:gd name="connsiteY0" fmla="*/ 37865 h 75691"/>
                <a:gd name="connsiteX1" fmla="*/ 70575 w 75710"/>
                <a:gd name="connsiteY1" fmla="*/ 37865 h 75691"/>
                <a:gd name="connsiteX2" fmla="*/ 37846 w 75710"/>
                <a:gd name="connsiteY2" fmla="*/ 70556 h 75691"/>
                <a:gd name="connsiteX3" fmla="*/ 5136 w 75710"/>
                <a:gd name="connsiteY3" fmla="*/ 37865 h 75691"/>
                <a:gd name="connsiteX4" fmla="*/ 37846 w 75710"/>
                <a:gd name="connsiteY4" fmla="*/ 5193 h 75691"/>
                <a:gd name="connsiteX5" fmla="*/ 70575 w 75710"/>
                <a:gd name="connsiteY5" fmla="*/ 37865 h 75691"/>
                <a:gd name="connsiteX6" fmla="*/ 75710 w 75710"/>
                <a:gd name="connsiteY6" fmla="*/ 37865 h 75691"/>
                <a:gd name="connsiteX7" fmla="*/ 37808 w 75710"/>
                <a:gd name="connsiteY7" fmla="*/ 0 h 75691"/>
                <a:gd name="connsiteX8" fmla="*/ 0 w 75710"/>
                <a:gd name="connsiteY8" fmla="*/ 37865 h 75691"/>
                <a:gd name="connsiteX9" fmla="*/ 37808 w 75710"/>
                <a:gd name="connsiteY9" fmla="*/ 75692 h 75691"/>
                <a:gd name="connsiteX10" fmla="*/ 75710 w 75710"/>
                <a:gd name="connsiteY10" fmla="*/ 37865 h 75691"/>
                <a:gd name="connsiteX11" fmla="*/ 72868 w 75710"/>
                <a:gd name="connsiteY11" fmla="*/ 37865 h 75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710" h="75691">
                  <a:moveTo>
                    <a:pt x="73095" y="37865"/>
                  </a:moveTo>
                  <a:lnTo>
                    <a:pt x="70575" y="37865"/>
                  </a:lnTo>
                  <a:cubicBezTo>
                    <a:pt x="70537" y="55925"/>
                    <a:pt x="55925" y="70518"/>
                    <a:pt x="37846" y="70556"/>
                  </a:cubicBezTo>
                  <a:cubicBezTo>
                    <a:pt x="19823" y="70518"/>
                    <a:pt x="5211" y="55944"/>
                    <a:pt x="5136" y="37865"/>
                  </a:cubicBezTo>
                  <a:cubicBezTo>
                    <a:pt x="5211" y="19804"/>
                    <a:pt x="19804" y="5193"/>
                    <a:pt x="37846" y="5193"/>
                  </a:cubicBezTo>
                  <a:cubicBezTo>
                    <a:pt x="55906" y="5193"/>
                    <a:pt x="70537" y="19804"/>
                    <a:pt x="70575" y="37865"/>
                  </a:cubicBezTo>
                  <a:lnTo>
                    <a:pt x="75710" y="37865"/>
                  </a:lnTo>
                  <a:cubicBezTo>
                    <a:pt x="75710" y="16942"/>
                    <a:pt x="58730" y="0"/>
                    <a:pt x="37808" y="0"/>
                  </a:cubicBezTo>
                  <a:cubicBezTo>
                    <a:pt x="16961" y="0"/>
                    <a:pt x="0" y="16942"/>
                    <a:pt x="0" y="37865"/>
                  </a:cubicBezTo>
                  <a:cubicBezTo>
                    <a:pt x="0" y="58768"/>
                    <a:pt x="16905" y="75692"/>
                    <a:pt x="37808" y="75692"/>
                  </a:cubicBezTo>
                  <a:cubicBezTo>
                    <a:pt x="58730" y="75692"/>
                    <a:pt x="75710" y="58749"/>
                    <a:pt x="75710" y="37865"/>
                  </a:cubicBezTo>
                  <a:lnTo>
                    <a:pt x="72868" y="37865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42E3C4AA-3CD9-A960-5996-F566D24C0458}"/>
                </a:ext>
              </a:extLst>
            </p:cNvPr>
            <p:cNvSpPr/>
            <p:nvPr/>
          </p:nvSpPr>
          <p:spPr>
            <a:xfrm>
              <a:off x="3094378" y="5922960"/>
              <a:ext cx="358662" cy="153390"/>
            </a:xfrm>
            <a:custGeom>
              <a:avLst/>
              <a:gdLst>
                <a:gd name="connsiteX0" fmla="*/ 0 w 358662"/>
                <a:gd name="connsiteY0" fmla="*/ 153390 h 153390"/>
                <a:gd name="connsiteX1" fmla="*/ 325280 w 358662"/>
                <a:gd name="connsiteY1" fmla="*/ 51111 h 153390"/>
                <a:gd name="connsiteX2" fmla="*/ 273107 w 358662"/>
                <a:gd name="connsiteY2" fmla="*/ 32102 h 153390"/>
                <a:gd name="connsiteX3" fmla="*/ 19 w 358662"/>
                <a:gd name="connsiteY3" fmla="*/ 153390 h 15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662" h="153390">
                  <a:moveTo>
                    <a:pt x="0" y="153390"/>
                  </a:moveTo>
                  <a:cubicBezTo>
                    <a:pt x="0" y="153390"/>
                    <a:pt x="233309" y="100478"/>
                    <a:pt x="325280" y="51111"/>
                  </a:cubicBezTo>
                  <a:cubicBezTo>
                    <a:pt x="379329" y="-13457"/>
                    <a:pt x="371711" y="-13457"/>
                    <a:pt x="273107" y="32102"/>
                  </a:cubicBezTo>
                  <a:cubicBezTo>
                    <a:pt x="174560" y="77585"/>
                    <a:pt x="7599" y="107907"/>
                    <a:pt x="19" y="15339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559DAF0-51C9-2B87-1521-3EF77F526BB8}"/>
                </a:ext>
              </a:extLst>
            </p:cNvPr>
            <p:cNvSpPr/>
            <p:nvPr/>
          </p:nvSpPr>
          <p:spPr>
            <a:xfrm>
              <a:off x="2038127" y="5664880"/>
              <a:ext cx="1693695" cy="361503"/>
            </a:xfrm>
            <a:custGeom>
              <a:avLst/>
              <a:gdLst>
                <a:gd name="connsiteX0" fmla="*/ 150189 w 1693695"/>
                <a:gd name="connsiteY0" fmla="*/ 229538 h 361503"/>
                <a:gd name="connsiteX1" fmla="*/ 1542541 w 1693695"/>
                <a:gd name="connsiteY1" fmla="*/ 229538 h 361503"/>
                <a:gd name="connsiteX2" fmla="*/ 1692673 w 1693695"/>
                <a:gd name="connsiteY2" fmla="*/ 39551 h 361503"/>
                <a:gd name="connsiteX3" fmla="*/ 1693696 w 1693695"/>
                <a:gd name="connsiteY3" fmla="*/ 0 h 361503"/>
                <a:gd name="connsiteX4" fmla="*/ 0 w 1693695"/>
                <a:gd name="connsiteY4" fmla="*/ 37447 h 361503"/>
                <a:gd name="connsiteX5" fmla="*/ 38 w 1693695"/>
                <a:gd name="connsiteY5" fmla="*/ 39551 h 361503"/>
                <a:gd name="connsiteX6" fmla="*/ 150322 w 1693695"/>
                <a:gd name="connsiteY6" fmla="*/ 229443 h 3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3695" h="361503">
                  <a:moveTo>
                    <a:pt x="150189" y="229538"/>
                  </a:moveTo>
                  <a:cubicBezTo>
                    <a:pt x="537193" y="406297"/>
                    <a:pt x="1152011" y="404685"/>
                    <a:pt x="1542541" y="229538"/>
                  </a:cubicBezTo>
                  <a:cubicBezTo>
                    <a:pt x="1663658" y="175242"/>
                    <a:pt x="1692673" y="121004"/>
                    <a:pt x="1692673" y="39551"/>
                  </a:cubicBezTo>
                  <a:cubicBezTo>
                    <a:pt x="1692673" y="35135"/>
                    <a:pt x="1693052" y="21642"/>
                    <a:pt x="1693696" y="0"/>
                  </a:cubicBezTo>
                  <a:cubicBezTo>
                    <a:pt x="1536154" y="99494"/>
                    <a:pt x="880439" y="449657"/>
                    <a:pt x="0" y="37447"/>
                  </a:cubicBezTo>
                  <a:lnTo>
                    <a:pt x="38" y="39551"/>
                  </a:lnTo>
                  <a:cubicBezTo>
                    <a:pt x="227" y="121042"/>
                    <a:pt x="29223" y="175242"/>
                    <a:pt x="150322" y="229443"/>
                  </a:cubicBezTo>
                  <a:close/>
                </a:path>
              </a:pathLst>
            </a:custGeom>
            <a:gradFill>
              <a:gsLst>
                <a:gs pos="0">
                  <a:srgbClr val="E2EEEF"/>
                </a:gs>
                <a:gs pos="52160">
                  <a:srgbClr val="F2F6F8"/>
                </a:gs>
                <a:gs pos="97840">
                  <a:srgbClr val="F2F6F8"/>
                </a:gs>
                <a:gs pos="100000">
                  <a:srgbClr val="F2F6F8"/>
                </a:gs>
              </a:gsLst>
              <a:lin ang="1580207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9ADD1BBC-C675-B27F-412A-A5E95BCAB5AF}"/>
                </a:ext>
              </a:extLst>
            </p:cNvPr>
            <p:cNvSpPr/>
            <p:nvPr/>
          </p:nvSpPr>
          <p:spPr>
            <a:xfrm>
              <a:off x="2079555" y="5724653"/>
              <a:ext cx="364092" cy="258116"/>
            </a:xfrm>
            <a:custGeom>
              <a:avLst/>
              <a:gdLst>
                <a:gd name="connsiteX0" fmla="*/ 139273 w 364092"/>
                <a:gd name="connsiteY0" fmla="*/ 77283 h 258116"/>
                <a:gd name="connsiteX1" fmla="*/ 265489 w 364092"/>
                <a:gd name="connsiteY1" fmla="*/ 197245 h 258116"/>
                <a:gd name="connsiteX2" fmla="*/ 364092 w 364092"/>
                <a:gd name="connsiteY2" fmla="*/ 257946 h 258116"/>
                <a:gd name="connsiteX3" fmla="*/ 7543 w 364092"/>
                <a:gd name="connsiteY3" fmla="*/ 113803 h 258116"/>
                <a:gd name="connsiteX4" fmla="*/ 0 w 364092"/>
                <a:gd name="connsiteY4" fmla="*/ 0 h 258116"/>
                <a:gd name="connsiteX5" fmla="*/ 129002 w 364092"/>
                <a:gd name="connsiteY5" fmla="*/ 56513 h 258116"/>
                <a:gd name="connsiteX6" fmla="*/ 139235 w 364092"/>
                <a:gd name="connsiteY6" fmla="*/ 77359 h 258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092" h="258116">
                  <a:moveTo>
                    <a:pt x="139273" y="77283"/>
                  </a:moveTo>
                  <a:cubicBezTo>
                    <a:pt x="139273" y="77283"/>
                    <a:pt x="198932" y="168761"/>
                    <a:pt x="265489" y="197245"/>
                  </a:cubicBezTo>
                  <a:cubicBezTo>
                    <a:pt x="318647" y="220006"/>
                    <a:pt x="364092" y="257946"/>
                    <a:pt x="364092" y="257946"/>
                  </a:cubicBezTo>
                  <a:cubicBezTo>
                    <a:pt x="364092" y="257946"/>
                    <a:pt x="286885" y="268976"/>
                    <a:pt x="7543" y="113803"/>
                  </a:cubicBezTo>
                  <a:cubicBezTo>
                    <a:pt x="7543" y="62065"/>
                    <a:pt x="0" y="0"/>
                    <a:pt x="0" y="0"/>
                  </a:cubicBezTo>
                  <a:cubicBezTo>
                    <a:pt x="0" y="0"/>
                    <a:pt x="66917" y="15199"/>
                    <a:pt x="129002" y="56513"/>
                  </a:cubicBezTo>
                  <a:lnTo>
                    <a:pt x="139235" y="77359"/>
                  </a:lnTo>
                  <a:close/>
                </a:path>
              </a:pathLst>
            </a:custGeom>
            <a:gradFill>
              <a:gsLst>
                <a:gs pos="0">
                  <a:srgbClr val="F2F6F8"/>
                </a:gs>
                <a:gs pos="4050">
                  <a:srgbClr val="F2F6F8"/>
                </a:gs>
                <a:gs pos="44590">
                  <a:srgbClr val="C0DFE2"/>
                </a:gs>
                <a:gs pos="97840">
                  <a:srgbClr val="F2F6F8"/>
                </a:gs>
                <a:gs pos="100000">
                  <a:srgbClr val="F2F6F8"/>
                </a:gs>
              </a:gsLst>
              <a:lin ang="44989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5129D503-F708-7697-7C69-1C59A2D1FE32}"/>
                </a:ext>
              </a:extLst>
            </p:cNvPr>
            <p:cNvSpPr/>
            <p:nvPr/>
          </p:nvSpPr>
          <p:spPr>
            <a:xfrm>
              <a:off x="2079555" y="5749441"/>
              <a:ext cx="1632843" cy="217921"/>
            </a:xfrm>
            <a:custGeom>
              <a:avLst/>
              <a:gdLst>
                <a:gd name="connsiteX0" fmla="*/ 1632825 w 1632843"/>
                <a:gd name="connsiteY0" fmla="*/ 0 h 217921"/>
                <a:gd name="connsiteX1" fmla="*/ 816024 w 1632843"/>
                <a:gd name="connsiteY1" fmla="*/ 217921 h 217921"/>
                <a:gd name="connsiteX2" fmla="*/ 0 w 1632843"/>
                <a:gd name="connsiteY2" fmla="*/ 43854 h 217921"/>
                <a:gd name="connsiteX3" fmla="*/ 1632844 w 1632843"/>
                <a:gd name="connsiteY3" fmla="*/ 76 h 21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2843" h="217921">
                  <a:moveTo>
                    <a:pt x="1632825" y="0"/>
                  </a:moveTo>
                  <a:cubicBezTo>
                    <a:pt x="1632825" y="0"/>
                    <a:pt x="1196699" y="217921"/>
                    <a:pt x="816024" y="217921"/>
                  </a:cubicBezTo>
                  <a:cubicBezTo>
                    <a:pt x="435273" y="217921"/>
                    <a:pt x="0" y="43854"/>
                    <a:pt x="0" y="43854"/>
                  </a:cubicBezTo>
                  <a:cubicBezTo>
                    <a:pt x="0" y="43854"/>
                    <a:pt x="899050" y="276954"/>
                    <a:pt x="1632844" y="76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96DAEB2E-04AC-665F-4000-10DA70C8EE6F}"/>
                </a:ext>
              </a:extLst>
            </p:cNvPr>
            <p:cNvSpPr/>
            <p:nvPr/>
          </p:nvSpPr>
          <p:spPr>
            <a:xfrm>
              <a:off x="2097748" y="5439208"/>
              <a:ext cx="1598712" cy="204402"/>
            </a:xfrm>
            <a:custGeom>
              <a:avLst/>
              <a:gdLst>
                <a:gd name="connsiteX0" fmla="*/ 1594922 w 1598712"/>
                <a:gd name="connsiteY0" fmla="*/ 0 h 204402"/>
                <a:gd name="connsiteX1" fmla="*/ 0 w 1598712"/>
                <a:gd name="connsiteY1" fmla="*/ 16943 h 204402"/>
                <a:gd name="connsiteX2" fmla="*/ 0 w 1598712"/>
                <a:gd name="connsiteY2" fmla="*/ 84864 h 204402"/>
                <a:gd name="connsiteX3" fmla="*/ 1594922 w 1598712"/>
                <a:gd name="connsiteY3" fmla="*/ 67884 h 204402"/>
                <a:gd name="connsiteX4" fmla="*/ 1594922 w 1598712"/>
                <a:gd name="connsiteY4" fmla="*/ 228 h 20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8712" h="204402">
                  <a:moveTo>
                    <a:pt x="1594922" y="0"/>
                  </a:moveTo>
                  <a:cubicBezTo>
                    <a:pt x="1594922" y="0"/>
                    <a:pt x="831412" y="330833"/>
                    <a:pt x="0" y="16943"/>
                  </a:cubicBezTo>
                  <a:lnTo>
                    <a:pt x="0" y="84864"/>
                  </a:lnTo>
                  <a:cubicBezTo>
                    <a:pt x="0" y="84864"/>
                    <a:pt x="627780" y="364812"/>
                    <a:pt x="1594922" y="67884"/>
                  </a:cubicBezTo>
                  <a:cubicBezTo>
                    <a:pt x="1603450" y="25812"/>
                    <a:pt x="1594922" y="228"/>
                    <a:pt x="1594922" y="228"/>
                  </a:cubicBezTo>
                  <a:close/>
                </a:path>
              </a:pathLst>
            </a:custGeom>
            <a:gradFill>
              <a:gsLst>
                <a:gs pos="0">
                  <a:srgbClr val="F2F6F8"/>
                </a:gs>
                <a:gs pos="4050">
                  <a:srgbClr val="F2F6F8"/>
                </a:gs>
                <a:gs pos="11890">
                  <a:srgbClr val="DCEFFA"/>
                </a:gs>
                <a:gs pos="16490">
                  <a:srgbClr val="CFDEE5"/>
                </a:gs>
                <a:gs pos="19900">
                  <a:srgbClr val="DEE8ED"/>
                </a:gs>
                <a:gs pos="24690">
                  <a:srgbClr val="EDF2F5"/>
                </a:gs>
                <a:gs pos="28650">
                  <a:srgbClr val="F2F6F8"/>
                </a:gs>
                <a:gs pos="50540">
                  <a:srgbClr val="F2F6F8"/>
                </a:gs>
                <a:gs pos="54320">
                  <a:srgbClr val="CFDEE5"/>
                </a:gs>
                <a:gs pos="59460">
                  <a:srgbClr val="CFDEE5"/>
                </a:gs>
                <a:gs pos="62800">
                  <a:srgbClr val="DEE8ED"/>
                </a:gs>
                <a:gs pos="67480">
                  <a:srgbClr val="EDF2F5"/>
                </a:gs>
                <a:gs pos="71350">
                  <a:srgbClr val="F2F6F8"/>
                </a:gs>
                <a:gs pos="79460">
                  <a:srgbClr val="F2F6F8"/>
                </a:gs>
                <a:gs pos="83780">
                  <a:srgbClr val="CFDEE5"/>
                </a:gs>
                <a:gs pos="85300">
                  <a:srgbClr val="DEE8ED"/>
                </a:gs>
                <a:gs pos="87430">
                  <a:srgbClr val="EDF2F5"/>
                </a:gs>
                <a:gs pos="89190">
                  <a:srgbClr val="F2F6F8"/>
                </a:gs>
                <a:gs pos="100000">
                  <a:srgbClr val="F2F6F8"/>
                </a:gs>
              </a:gsLst>
              <a:lin ang="565552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AB176D3-8363-FF75-667D-D1D572674CDC}"/>
                </a:ext>
              </a:extLst>
            </p:cNvPr>
            <p:cNvSpPr/>
            <p:nvPr/>
          </p:nvSpPr>
          <p:spPr>
            <a:xfrm>
              <a:off x="2097748" y="5507168"/>
              <a:ext cx="1594941" cy="148522"/>
            </a:xfrm>
            <a:custGeom>
              <a:avLst/>
              <a:gdLst>
                <a:gd name="connsiteX0" fmla="*/ 1594922 w 1594941"/>
                <a:gd name="connsiteY0" fmla="*/ 76 h 148522"/>
                <a:gd name="connsiteX1" fmla="*/ 0 w 1594941"/>
                <a:gd name="connsiteY1" fmla="*/ 17056 h 148522"/>
                <a:gd name="connsiteX2" fmla="*/ 1594941 w 1594941"/>
                <a:gd name="connsiteY2" fmla="*/ 0 h 148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4941" h="148522">
                  <a:moveTo>
                    <a:pt x="1594922" y="76"/>
                  </a:moveTo>
                  <a:cubicBezTo>
                    <a:pt x="1594922" y="76"/>
                    <a:pt x="890768" y="322456"/>
                    <a:pt x="0" y="17056"/>
                  </a:cubicBezTo>
                  <a:cubicBezTo>
                    <a:pt x="42451" y="33923"/>
                    <a:pt x="772076" y="279911"/>
                    <a:pt x="1594941" y="0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839E16D5-234A-5C67-1C42-9889FB2FE535}"/>
                </a:ext>
              </a:extLst>
            </p:cNvPr>
            <p:cNvSpPr/>
            <p:nvPr/>
          </p:nvSpPr>
          <p:spPr>
            <a:xfrm>
              <a:off x="2097748" y="5439208"/>
              <a:ext cx="1594941" cy="148427"/>
            </a:xfrm>
            <a:custGeom>
              <a:avLst/>
              <a:gdLst>
                <a:gd name="connsiteX0" fmla="*/ 1594922 w 1594941"/>
                <a:gd name="connsiteY0" fmla="*/ 0 h 148427"/>
                <a:gd name="connsiteX1" fmla="*/ 0 w 1594941"/>
                <a:gd name="connsiteY1" fmla="*/ 16943 h 148427"/>
                <a:gd name="connsiteX2" fmla="*/ 1594941 w 1594941"/>
                <a:gd name="connsiteY2" fmla="*/ 76 h 14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4941" h="148427">
                  <a:moveTo>
                    <a:pt x="1594922" y="0"/>
                  </a:moveTo>
                  <a:cubicBezTo>
                    <a:pt x="1594922" y="0"/>
                    <a:pt x="890768" y="322362"/>
                    <a:pt x="0" y="16943"/>
                  </a:cubicBezTo>
                  <a:cubicBezTo>
                    <a:pt x="42451" y="34188"/>
                    <a:pt x="772076" y="280176"/>
                    <a:pt x="1594941" y="76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7BC8B961-BE3E-46E4-A425-219FF5D9E32C}"/>
                </a:ext>
              </a:extLst>
            </p:cNvPr>
            <p:cNvSpPr/>
            <p:nvPr/>
          </p:nvSpPr>
          <p:spPr>
            <a:xfrm>
              <a:off x="2741732" y="5644451"/>
              <a:ext cx="690623" cy="100820"/>
            </a:xfrm>
            <a:custGeom>
              <a:avLst/>
              <a:gdLst>
                <a:gd name="connsiteX0" fmla="*/ 659467 w 690623"/>
                <a:gd name="connsiteY0" fmla="*/ 9854 h 100820"/>
                <a:gd name="connsiteX1" fmla="*/ 690623 w 690623"/>
                <a:gd name="connsiteY1" fmla="*/ 0 h 100820"/>
                <a:gd name="connsiteX2" fmla="*/ 0 w 690623"/>
                <a:gd name="connsiteY2" fmla="*/ 100820 h 100820"/>
                <a:gd name="connsiteX3" fmla="*/ 659505 w 690623"/>
                <a:gd name="connsiteY3" fmla="*/ 9854 h 10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0623" h="100820">
                  <a:moveTo>
                    <a:pt x="659467" y="9854"/>
                  </a:moveTo>
                  <a:cubicBezTo>
                    <a:pt x="670648" y="6860"/>
                    <a:pt x="681015" y="3582"/>
                    <a:pt x="690623" y="0"/>
                  </a:cubicBezTo>
                  <a:cubicBezTo>
                    <a:pt x="523890" y="27915"/>
                    <a:pt x="297156" y="57328"/>
                    <a:pt x="0" y="100820"/>
                  </a:cubicBezTo>
                  <a:cubicBezTo>
                    <a:pt x="215287" y="99115"/>
                    <a:pt x="434932" y="69741"/>
                    <a:pt x="659505" y="9854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BECEE"/>
                </a:gs>
                <a:gs pos="10910">
                  <a:srgbClr val="EBECEE"/>
                </a:gs>
                <a:gs pos="32610">
                  <a:srgbClr val="FAFAFB"/>
                </a:gs>
                <a:gs pos="50540">
                  <a:srgbClr val="FFFFFF"/>
                </a:gs>
                <a:gs pos="50610">
                  <a:srgbClr val="FFFFFF"/>
                </a:gs>
                <a:gs pos="6596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53042A92-E69C-5402-5A1A-D148AD6BB91C}"/>
                </a:ext>
              </a:extLst>
            </p:cNvPr>
            <p:cNvSpPr/>
            <p:nvPr/>
          </p:nvSpPr>
          <p:spPr>
            <a:xfrm>
              <a:off x="2068127" y="5346233"/>
              <a:ext cx="34036" cy="33979"/>
            </a:xfrm>
            <a:custGeom>
              <a:avLst/>
              <a:gdLst>
                <a:gd name="connsiteX0" fmla="*/ 33961 w 34036"/>
                <a:gd name="connsiteY0" fmla="*/ 16980 h 33979"/>
                <a:gd name="connsiteX1" fmla="*/ 16980 w 34036"/>
                <a:gd name="connsiteY1" fmla="*/ 33980 h 33979"/>
                <a:gd name="connsiteX2" fmla="*/ 0 w 34036"/>
                <a:gd name="connsiteY2" fmla="*/ 16980 h 33979"/>
                <a:gd name="connsiteX3" fmla="*/ 16980 w 34036"/>
                <a:gd name="connsiteY3" fmla="*/ 0 h 33979"/>
                <a:gd name="connsiteX4" fmla="*/ 34037 w 34036"/>
                <a:gd name="connsiteY4" fmla="*/ 17056 h 33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36" h="33979">
                  <a:moveTo>
                    <a:pt x="33961" y="16980"/>
                  </a:moveTo>
                  <a:cubicBezTo>
                    <a:pt x="33961" y="26342"/>
                    <a:pt x="26323" y="33980"/>
                    <a:pt x="16980" y="33980"/>
                  </a:cubicBezTo>
                  <a:cubicBezTo>
                    <a:pt x="7637" y="33980"/>
                    <a:pt x="0" y="26342"/>
                    <a:pt x="0" y="16980"/>
                  </a:cubicBezTo>
                  <a:cubicBezTo>
                    <a:pt x="0" y="7656"/>
                    <a:pt x="7619" y="0"/>
                    <a:pt x="16980" y="0"/>
                  </a:cubicBezTo>
                  <a:cubicBezTo>
                    <a:pt x="26267" y="0"/>
                    <a:pt x="34037" y="7770"/>
                    <a:pt x="34037" y="1705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AB17506-DD5A-37FB-D939-37D877EE1084}"/>
                </a:ext>
              </a:extLst>
            </p:cNvPr>
            <p:cNvSpPr/>
            <p:nvPr/>
          </p:nvSpPr>
          <p:spPr>
            <a:xfrm>
              <a:off x="2066459" y="5344584"/>
              <a:ext cx="37334" cy="37334"/>
            </a:xfrm>
            <a:custGeom>
              <a:avLst/>
              <a:gdLst>
                <a:gd name="connsiteX0" fmla="*/ 35629 w 37334"/>
                <a:gd name="connsiteY0" fmla="*/ 18629 h 37334"/>
                <a:gd name="connsiteX1" fmla="*/ 33923 w 37334"/>
                <a:gd name="connsiteY1" fmla="*/ 18629 h 37334"/>
                <a:gd name="connsiteX2" fmla="*/ 18648 w 37334"/>
                <a:gd name="connsiteY2" fmla="*/ 33942 h 37334"/>
                <a:gd name="connsiteX3" fmla="*/ 3373 w 37334"/>
                <a:gd name="connsiteY3" fmla="*/ 18629 h 37334"/>
                <a:gd name="connsiteX4" fmla="*/ 18648 w 37334"/>
                <a:gd name="connsiteY4" fmla="*/ 3354 h 37334"/>
                <a:gd name="connsiteX5" fmla="*/ 33923 w 37334"/>
                <a:gd name="connsiteY5" fmla="*/ 18629 h 37334"/>
                <a:gd name="connsiteX6" fmla="*/ 37334 w 37334"/>
                <a:gd name="connsiteY6" fmla="*/ 18629 h 37334"/>
                <a:gd name="connsiteX7" fmla="*/ 18667 w 37334"/>
                <a:gd name="connsiteY7" fmla="*/ 0 h 37334"/>
                <a:gd name="connsiteX8" fmla="*/ 0 w 37334"/>
                <a:gd name="connsiteY8" fmla="*/ 18629 h 37334"/>
                <a:gd name="connsiteX9" fmla="*/ 18667 w 37334"/>
                <a:gd name="connsiteY9" fmla="*/ 37334 h 37334"/>
                <a:gd name="connsiteX10" fmla="*/ 37334 w 37334"/>
                <a:gd name="connsiteY10" fmla="*/ 18629 h 37334"/>
                <a:gd name="connsiteX11" fmla="*/ 35629 w 37334"/>
                <a:gd name="connsiteY11" fmla="*/ 18629 h 3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34" h="37334">
                  <a:moveTo>
                    <a:pt x="35629" y="18629"/>
                  </a:moveTo>
                  <a:lnTo>
                    <a:pt x="33923" y="18629"/>
                  </a:lnTo>
                  <a:cubicBezTo>
                    <a:pt x="33923" y="27081"/>
                    <a:pt x="27081" y="33942"/>
                    <a:pt x="18648" y="33942"/>
                  </a:cubicBezTo>
                  <a:cubicBezTo>
                    <a:pt x="10215" y="33942"/>
                    <a:pt x="3373" y="27101"/>
                    <a:pt x="3373" y="18629"/>
                  </a:cubicBezTo>
                  <a:cubicBezTo>
                    <a:pt x="3373" y="10215"/>
                    <a:pt x="10215" y="3354"/>
                    <a:pt x="18648" y="3354"/>
                  </a:cubicBezTo>
                  <a:cubicBezTo>
                    <a:pt x="27081" y="3354"/>
                    <a:pt x="33923" y="10196"/>
                    <a:pt x="33923" y="18629"/>
                  </a:cubicBezTo>
                  <a:lnTo>
                    <a:pt x="37334" y="18629"/>
                  </a:lnTo>
                  <a:cubicBezTo>
                    <a:pt x="37334" y="8301"/>
                    <a:pt x="28958" y="0"/>
                    <a:pt x="18667" y="0"/>
                  </a:cubicBezTo>
                  <a:cubicBezTo>
                    <a:pt x="8376" y="0"/>
                    <a:pt x="0" y="8301"/>
                    <a:pt x="0" y="18629"/>
                  </a:cubicBezTo>
                  <a:cubicBezTo>
                    <a:pt x="0" y="28920"/>
                    <a:pt x="8376" y="37334"/>
                    <a:pt x="18667" y="37334"/>
                  </a:cubicBezTo>
                  <a:cubicBezTo>
                    <a:pt x="28958" y="37334"/>
                    <a:pt x="37334" y="28920"/>
                    <a:pt x="37334" y="18629"/>
                  </a:cubicBezTo>
                  <a:lnTo>
                    <a:pt x="35629" y="18629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53B2D23-57F4-6AAD-5673-4A78C0E84AF2}"/>
                </a:ext>
              </a:extLst>
            </p:cNvPr>
            <p:cNvSpPr/>
            <p:nvPr/>
          </p:nvSpPr>
          <p:spPr>
            <a:xfrm>
              <a:off x="2159264" y="5362967"/>
              <a:ext cx="8452" cy="8452"/>
            </a:xfrm>
            <a:custGeom>
              <a:avLst/>
              <a:gdLst>
                <a:gd name="connsiteX0" fmla="*/ 8452 w 8452"/>
                <a:gd name="connsiteY0" fmla="*/ 4226 h 8452"/>
                <a:gd name="connsiteX1" fmla="*/ 4226 w 8452"/>
                <a:gd name="connsiteY1" fmla="*/ 8453 h 8452"/>
                <a:gd name="connsiteX2" fmla="*/ 0 w 8452"/>
                <a:gd name="connsiteY2" fmla="*/ 4226 h 8452"/>
                <a:gd name="connsiteX3" fmla="*/ 4226 w 8452"/>
                <a:gd name="connsiteY3" fmla="*/ 0 h 8452"/>
                <a:gd name="connsiteX4" fmla="*/ 8452 w 8452"/>
                <a:gd name="connsiteY4" fmla="*/ 4226 h 8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2" h="8452">
                  <a:moveTo>
                    <a:pt x="8452" y="4226"/>
                  </a:moveTo>
                  <a:cubicBezTo>
                    <a:pt x="8452" y="6560"/>
                    <a:pt x="6560" y="8453"/>
                    <a:pt x="4226" y="8453"/>
                  </a:cubicBezTo>
                  <a:cubicBezTo>
                    <a:pt x="1892" y="8453"/>
                    <a:pt x="0" y="6560"/>
                    <a:pt x="0" y="4226"/>
                  </a:cubicBezTo>
                  <a:cubicBezTo>
                    <a:pt x="0" y="1892"/>
                    <a:pt x="1892" y="0"/>
                    <a:pt x="4226" y="0"/>
                  </a:cubicBezTo>
                  <a:cubicBezTo>
                    <a:pt x="6560" y="0"/>
                    <a:pt x="8452" y="1892"/>
                    <a:pt x="8452" y="422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E1DB51B3-712C-9D31-6E23-E493CB499B1C}"/>
                </a:ext>
              </a:extLst>
            </p:cNvPr>
            <p:cNvSpPr/>
            <p:nvPr/>
          </p:nvSpPr>
          <p:spPr>
            <a:xfrm>
              <a:off x="2158752" y="5362550"/>
              <a:ext cx="9286" cy="9305"/>
            </a:xfrm>
            <a:custGeom>
              <a:avLst/>
              <a:gdLst>
                <a:gd name="connsiteX0" fmla="*/ 8907 w 9286"/>
                <a:gd name="connsiteY0" fmla="*/ 4643 h 9305"/>
                <a:gd name="connsiteX1" fmla="*/ 8490 w 9286"/>
                <a:gd name="connsiteY1" fmla="*/ 4643 h 9305"/>
                <a:gd name="connsiteX2" fmla="*/ 4681 w 9286"/>
                <a:gd name="connsiteY2" fmla="*/ 8490 h 9305"/>
                <a:gd name="connsiteX3" fmla="*/ 872 w 9286"/>
                <a:gd name="connsiteY3" fmla="*/ 4643 h 9305"/>
                <a:gd name="connsiteX4" fmla="*/ 4681 w 9286"/>
                <a:gd name="connsiteY4" fmla="*/ 853 h 9305"/>
                <a:gd name="connsiteX5" fmla="*/ 8490 w 9286"/>
                <a:gd name="connsiteY5" fmla="*/ 4643 h 9305"/>
                <a:gd name="connsiteX6" fmla="*/ 9286 w 9286"/>
                <a:gd name="connsiteY6" fmla="*/ 4643 h 9305"/>
                <a:gd name="connsiteX7" fmla="*/ 4624 w 9286"/>
                <a:gd name="connsiteY7" fmla="*/ 0 h 9305"/>
                <a:gd name="connsiteX8" fmla="*/ 0 w 9286"/>
                <a:gd name="connsiteY8" fmla="*/ 4643 h 9305"/>
                <a:gd name="connsiteX9" fmla="*/ 4624 w 9286"/>
                <a:gd name="connsiteY9" fmla="*/ 9305 h 9305"/>
                <a:gd name="connsiteX10" fmla="*/ 9286 w 9286"/>
                <a:gd name="connsiteY10" fmla="*/ 4643 h 9305"/>
                <a:gd name="connsiteX11" fmla="*/ 8907 w 9286"/>
                <a:gd name="connsiteY11" fmla="*/ 4643 h 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86" h="9305">
                  <a:moveTo>
                    <a:pt x="8907" y="4643"/>
                  </a:moveTo>
                  <a:lnTo>
                    <a:pt x="8490" y="4643"/>
                  </a:lnTo>
                  <a:cubicBezTo>
                    <a:pt x="8490" y="6785"/>
                    <a:pt x="6785" y="8490"/>
                    <a:pt x="4681" y="8490"/>
                  </a:cubicBezTo>
                  <a:cubicBezTo>
                    <a:pt x="2577" y="8490"/>
                    <a:pt x="872" y="6785"/>
                    <a:pt x="872" y="4643"/>
                  </a:cubicBezTo>
                  <a:cubicBezTo>
                    <a:pt x="872" y="2559"/>
                    <a:pt x="2577" y="853"/>
                    <a:pt x="4681" y="853"/>
                  </a:cubicBezTo>
                  <a:cubicBezTo>
                    <a:pt x="6785" y="853"/>
                    <a:pt x="8490" y="2559"/>
                    <a:pt x="8490" y="4643"/>
                  </a:cubicBezTo>
                  <a:lnTo>
                    <a:pt x="9286" y="4643"/>
                  </a:lnTo>
                  <a:cubicBezTo>
                    <a:pt x="9286" y="2085"/>
                    <a:pt x="7220" y="0"/>
                    <a:pt x="4624" y="0"/>
                  </a:cubicBezTo>
                  <a:cubicBezTo>
                    <a:pt x="2066" y="0"/>
                    <a:pt x="0" y="2085"/>
                    <a:pt x="0" y="4643"/>
                  </a:cubicBezTo>
                  <a:cubicBezTo>
                    <a:pt x="0" y="7202"/>
                    <a:pt x="2066" y="9305"/>
                    <a:pt x="4624" y="9305"/>
                  </a:cubicBezTo>
                  <a:cubicBezTo>
                    <a:pt x="7220" y="9305"/>
                    <a:pt x="9286" y="7202"/>
                    <a:pt x="9286" y="4643"/>
                  </a:cubicBezTo>
                  <a:lnTo>
                    <a:pt x="8907" y="4643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8878AAD-2287-6A02-3F04-C40AA251FFC4}"/>
                </a:ext>
              </a:extLst>
            </p:cNvPr>
            <p:cNvSpPr/>
            <p:nvPr/>
          </p:nvSpPr>
          <p:spPr>
            <a:xfrm>
              <a:off x="2616634" y="5529890"/>
              <a:ext cx="79860" cy="79728"/>
            </a:xfrm>
            <a:custGeom>
              <a:avLst/>
              <a:gdLst>
                <a:gd name="connsiteX0" fmla="*/ 79766 w 79860"/>
                <a:gd name="connsiteY0" fmla="*/ 39893 h 79728"/>
                <a:gd name="connsiteX1" fmla="*/ 39873 w 79860"/>
                <a:gd name="connsiteY1" fmla="*/ 79728 h 79728"/>
                <a:gd name="connsiteX2" fmla="*/ 0 w 79860"/>
                <a:gd name="connsiteY2" fmla="*/ 39893 h 79728"/>
                <a:gd name="connsiteX3" fmla="*/ 39873 w 79860"/>
                <a:gd name="connsiteY3" fmla="*/ 0 h 79728"/>
                <a:gd name="connsiteX4" fmla="*/ 79861 w 79860"/>
                <a:gd name="connsiteY4" fmla="*/ 39988 h 7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60" h="79728">
                  <a:moveTo>
                    <a:pt x="79766" y="39893"/>
                  </a:moveTo>
                  <a:cubicBezTo>
                    <a:pt x="79766" y="61933"/>
                    <a:pt x="61914" y="79728"/>
                    <a:pt x="39873" y="79728"/>
                  </a:cubicBezTo>
                  <a:cubicBezTo>
                    <a:pt x="17871" y="79728"/>
                    <a:pt x="0" y="61952"/>
                    <a:pt x="0" y="39893"/>
                  </a:cubicBezTo>
                  <a:cubicBezTo>
                    <a:pt x="0" y="17814"/>
                    <a:pt x="17852" y="0"/>
                    <a:pt x="39873" y="0"/>
                  </a:cubicBezTo>
                  <a:cubicBezTo>
                    <a:pt x="62046" y="0"/>
                    <a:pt x="79861" y="18004"/>
                    <a:pt x="79861" y="39988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D28A51D6-AA03-1D53-F44B-FC1E0E1A9D45}"/>
                </a:ext>
              </a:extLst>
            </p:cNvPr>
            <p:cNvSpPr/>
            <p:nvPr/>
          </p:nvSpPr>
          <p:spPr>
            <a:xfrm>
              <a:off x="2344759" y="5408981"/>
              <a:ext cx="79784" cy="79784"/>
            </a:xfrm>
            <a:custGeom>
              <a:avLst/>
              <a:gdLst>
                <a:gd name="connsiteX0" fmla="*/ 79785 w 79784"/>
                <a:gd name="connsiteY0" fmla="*/ 39893 h 79784"/>
                <a:gd name="connsiteX1" fmla="*/ 39893 w 79784"/>
                <a:gd name="connsiteY1" fmla="*/ 79785 h 79784"/>
                <a:gd name="connsiteX2" fmla="*/ 0 w 79784"/>
                <a:gd name="connsiteY2" fmla="*/ 39893 h 79784"/>
                <a:gd name="connsiteX3" fmla="*/ 39893 w 79784"/>
                <a:gd name="connsiteY3" fmla="*/ 0 h 79784"/>
                <a:gd name="connsiteX4" fmla="*/ 79785 w 79784"/>
                <a:gd name="connsiteY4" fmla="*/ 39893 h 7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84" h="79784">
                  <a:moveTo>
                    <a:pt x="79785" y="39893"/>
                  </a:moveTo>
                  <a:cubicBezTo>
                    <a:pt x="79785" y="61924"/>
                    <a:pt x="61925" y="79785"/>
                    <a:pt x="39893" y="79785"/>
                  </a:cubicBezTo>
                  <a:cubicBezTo>
                    <a:pt x="17861" y="79785"/>
                    <a:pt x="0" y="61924"/>
                    <a:pt x="0" y="39893"/>
                  </a:cubicBezTo>
                  <a:cubicBezTo>
                    <a:pt x="0" y="17861"/>
                    <a:pt x="17861" y="0"/>
                    <a:pt x="39893" y="0"/>
                  </a:cubicBezTo>
                  <a:cubicBezTo>
                    <a:pt x="61925" y="0"/>
                    <a:pt x="79785" y="17861"/>
                    <a:pt x="79785" y="39893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CBE6ADE-6A21-EC82-2817-C7549C3EB04D}"/>
                </a:ext>
              </a:extLst>
            </p:cNvPr>
            <p:cNvSpPr/>
            <p:nvPr/>
          </p:nvSpPr>
          <p:spPr>
            <a:xfrm>
              <a:off x="2349535" y="5714663"/>
              <a:ext cx="1078371" cy="195674"/>
            </a:xfrm>
            <a:custGeom>
              <a:avLst/>
              <a:gdLst>
                <a:gd name="connsiteX0" fmla="*/ 1077249 w 1078371"/>
                <a:gd name="connsiteY0" fmla="*/ 126502 h 195674"/>
                <a:gd name="connsiteX1" fmla="*/ 513732 w 1078371"/>
                <a:gd name="connsiteY1" fmla="*/ 146287 h 195674"/>
                <a:gd name="connsiteX2" fmla="*/ 613169 w 1078371"/>
                <a:gd name="connsiteY2" fmla="*/ 17797 h 195674"/>
                <a:gd name="connsiteX3" fmla="*/ 281730 w 1078371"/>
                <a:gd name="connsiteY3" fmla="*/ 136394 h 195674"/>
                <a:gd name="connsiteX4" fmla="*/ 0 w 1078371"/>
                <a:gd name="connsiteY4" fmla="*/ 175908 h 195674"/>
                <a:gd name="connsiteX5" fmla="*/ 364623 w 1078371"/>
                <a:gd name="connsiteY5" fmla="*/ 195675 h 195674"/>
                <a:gd name="connsiteX6" fmla="*/ 1077192 w 1078371"/>
                <a:gd name="connsiteY6" fmla="*/ 126502 h 19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371" h="195674">
                  <a:moveTo>
                    <a:pt x="1077249" y="126502"/>
                  </a:moveTo>
                  <a:cubicBezTo>
                    <a:pt x="1108461" y="116439"/>
                    <a:pt x="478596" y="156161"/>
                    <a:pt x="513732" y="146287"/>
                  </a:cubicBezTo>
                  <a:cubicBezTo>
                    <a:pt x="763264" y="75864"/>
                    <a:pt x="1184684" y="-45727"/>
                    <a:pt x="613169" y="17797"/>
                  </a:cubicBezTo>
                  <a:cubicBezTo>
                    <a:pt x="613169" y="17797"/>
                    <a:pt x="530295" y="136394"/>
                    <a:pt x="281730" y="136394"/>
                  </a:cubicBezTo>
                  <a:cubicBezTo>
                    <a:pt x="33146" y="136394"/>
                    <a:pt x="0" y="175908"/>
                    <a:pt x="0" y="175908"/>
                  </a:cubicBezTo>
                  <a:lnTo>
                    <a:pt x="364623" y="195675"/>
                  </a:lnTo>
                  <a:cubicBezTo>
                    <a:pt x="364623" y="195675"/>
                    <a:pt x="950597" y="167248"/>
                    <a:pt x="1077192" y="126502"/>
                  </a:cubicBez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EA9EFD70-2D31-2B82-A065-33A1DBA68394}"/>
                </a:ext>
              </a:extLst>
            </p:cNvPr>
            <p:cNvSpPr/>
            <p:nvPr/>
          </p:nvSpPr>
          <p:spPr>
            <a:xfrm>
              <a:off x="2101747" y="5793294"/>
              <a:ext cx="1632843" cy="218015"/>
            </a:xfrm>
            <a:custGeom>
              <a:avLst/>
              <a:gdLst>
                <a:gd name="connsiteX0" fmla="*/ 1632806 w 1632843"/>
                <a:gd name="connsiteY0" fmla="*/ 113 h 218015"/>
                <a:gd name="connsiteX1" fmla="*/ 816024 w 1632843"/>
                <a:gd name="connsiteY1" fmla="*/ 218016 h 218015"/>
                <a:gd name="connsiteX2" fmla="*/ 0 w 1632843"/>
                <a:gd name="connsiteY2" fmla="*/ 43967 h 218015"/>
                <a:gd name="connsiteX3" fmla="*/ 1632844 w 1632843"/>
                <a:gd name="connsiteY3" fmla="*/ 0 h 21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2843" h="218015">
                  <a:moveTo>
                    <a:pt x="1632806" y="113"/>
                  </a:moveTo>
                  <a:cubicBezTo>
                    <a:pt x="1632806" y="113"/>
                    <a:pt x="1196718" y="218016"/>
                    <a:pt x="816024" y="218016"/>
                  </a:cubicBezTo>
                  <a:cubicBezTo>
                    <a:pt x="435311" y="218016"/>
                    <a:pt x="0" y="43967"/>
                    <a:pt x="0" y="43967"/>
                  </a:cubicBezTo>
                  <a:cubicBezTo>
                    <a:pt x="0" y="43967"/>
                    <a:pt x="899050" y="276878"/>
                    <a:pt x="1632844" y="0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8" name="文本框 327">
            <a:extLst>
              <a:ext uri="{FF2B5EF4-FFF2-40B4-BE49-F238E27FC236}">
                <a16:creationId xmlns:a16="http://schemas.microsoft.com/office/drawing/2014/main" id="{F58AA049-0177-3DC4-1699-F4AE13149769}"/>
              </a:ext>
            </a:extLst>
          </p:cNvPr>
          <p:cNvSpPr txBox="1"/>
          <p:nvPr/>
        </p:nvSpPr>
        <p:spPr>
          <a:xfrm>
            <a:off x="9947934" y="481942"/>
            <a:ext cx="1031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快看世界体" pitchFamily="50" charset="-122"/>
                <a:ea typeface="快看世界体" pitchFamily="50" charset="-122"/>
              </a:rPr>
              <a:t>目录</a:t>
            </a:r>
          </a:p>
        </p:txBody>
      </p:sp>
      <p:sp>
        <p:nvSpPr>
          <p:cNvPr id="333" name="弧形 332">
            <a:extLst>
              <a:ext uri="{FF2B5EF4-FFF2-40B4-BE49-F238E27FC236}">
                <a16:creationId xmlns:a16="http://schemas.microsoft.com/office/drawing/2014/main" id="{E1EFC9E4-05AB-BE52-9B1B-79ADD60AAB16}"/>
              </a:ext>
            </a:extLst>
          </p:cNvPr>
          <p:cNvSpPr/>
          <p:nvPr/>
        </p:nvSpPr>
        <p:spPr>
          <a:xfrm rot="16200000">
            <a:off x="9446829" y="-495920"/>
            <a:ext cx="2033262" cy="2033262"/>
          </a:xfrm>
          <a:prstGeom prst="arc">
            <a:avLst>
              <a:gd name="adj1" fmla="val 16679475"/>
              <a:gd name="adj2" fmla="val 10870863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C7B8BA9-7E86-143D-5877-ECD89B84B156}"/>
              </a:ext>
            </a:extLst>
          </p:cNvPr>
          <p:cNvGrpSpPr/>
          <p:nvPr/>
        </p:nvGrpSpPr>
        <p:grpSpPr>
          <a:xfrm>
            <a:off x="7637765" y="2529062"/>
            <a:ext cx="3106435" cy="546747"/>
            <a:chOff x="7516032" y="2706760"/>
            <a:chExt cx="3106435" cy="546747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9E9EF6B5-7E52-7E75-4E40-B6CCAD072F35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文本框 331">
              <a:extLst>
                <a:ext uri="{FF2B5EF4-FFF2-40B4-BE49-F238E27FC236}">
                  <a16:creationId xmlns:a16="http://schemas.microsoft.com/office/drawing/2014/main" id="{027558DE-3D72-5A9D-BFCE-ACCA783921C6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6D369A2-596D-C1C9-842B-D3D30883CB38}"/>
                </a:ext>
              </a:extLst>
            </p:cNvPr>
            <p:cNvSpPr txBox="1"/>
            <p:nvPr/>
          </p:nvSpPr>
          <p:spPr>
            <a:xfrm>
              <a:off x="7849065" y="2730287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1365310" y="2529062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02D5EF8-7AFD-6B09-88C0-82DAD5D0B144}"/>
              </a:ext>
            </a:extLst>
          </p:cNvPr>
          <p:cNvGrpSpPr/>
          <p:nvPr/>
        </p:nvGrpSpPr>
        <p:grpSpPr>
          <a:xfrm>
            <a:off x="7637765" y="3862681"/>
            <a:ext cx="3106435" cy="546747"/>
            <a:chOff x="7516032" y="2706760"/>
            <a:chExt cx="3106435" cy="546747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5AD141AE-CB5C-7A21-AD03-11E33DA873DA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951AB3C-739A-B3B0-C443-3ECEF0606751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3930CDF-1A2F-DF48-843E-4589BB9295B5}"/>
                </a:ext>
              </a:extLst>
            </p:cNvPr>
            <p:cNvSpPr txBox="1"/>
            <p:nvPr/>
          </p:nvSpPr>
          <p:spPr>
            <a:xfrm>
              <a:off x="7849065" y="2730287"/>
              <a:ext cx="670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3BB3D44-69F2-A938-898E-B1C1CE4414F1}"/>
              </a:ext>
            </a:extLst>
          </p:cNvPr>
          <p:cNvGrpSpPr/>
          <p:nvPr/>
        </p:nvGrpSpPr>
        <p:grpSpPr>
          <a:xfrm>
            <a:off x="1365310" y="3862681"/>
            <a:ext cx="3106435" cy="546747"/>
            <a:chOff x="7516032" y="2706760"/>
            <a:chExt cx="3106435" cy="546747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83425453-27AF-0F22-81F0-BFC9AF7F26B1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B0E4FBC-9F39-C3C1-EB3D-BEC22FB0180F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9DD760E-153C-09E1-76A9-B04FBF81008D}"/>
                </a:ext>
              </a:extLst>
            </p:cNvPr>
            <p:cNvSpPr txBox="1"/>
            <p:nvPr/>
          </p:nvSpPr>
          <p:spPr>
            <a:xfrm>
              <a:off x="7849065" y="2730287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46" name="椭圆 245">
            <a:extLst>
              <a:ext uri="{FF2B5EF4-FFF2-40B4-BE49-F238E27FC236}">
                <a16:creationId xmlns:a16="http://schemas.microsoft.com/office/drawing/2014/main" id="{BB89C080-A2EE-46DE-4EBC-80F53D63DBB6}"/>
              </a:ext>
            </a:extLst>
          </p:cNvPr>
          <p:cNvSpPr/>
          <p:nvPr/>
        </p:nvSpPr>
        <p:spPr>
          <a:xfrm>
            <a:off x="-538138" y="2981784"/>
            <a:ext cx="1076275" cy="1076275"/>
          </a:xfrm>
          <a:prstGeom prst="ellipse">
            <a:avLst/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7" name="弧形 246">
            <a:extLst>
              <a:ext uri="{FF2B5EF4-FFF2-40B4-BE49-F238E27FC236}">
                <a16:creationId xmlns:a16="http://schemas.microsoft.com/office/drawing/2014/main" id="{AB861EF0-826C-4E2F-96CF-43BDA7670E44}"/>
              </a:ext>
            </a:extLst>
          </p:cNvPr>
          <p:cNvSpPr/>
          <p:nvPr/>
        </p:nvSpPr>
        <p:spPr>
          <a:xfrm rot="16200000">
            <a:off x="668857" y="4732479"/>
            <a:ext cx="1581959" cy="1581959"/>
          </a:xfrm>
          <a:prstGeom prst="arc">
            <a:avLst>
              <a:gd name="adj1" fmla="val 9979329"/>
              <a:gd name="adj2" fmla="val 16573758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弧形 247">
            <a:extLst>
              <a:ext uri="{FF2B5EF4-FFF2-40B4-BE49-F238E27FC236}">
                <a16:creationId xmlns:a16="http://schemas.microsoft.com/office/drawing/2014/main" id="{C7E54872-5495-B908-3642-3E5BD65BAEF9}"/>
              </a:ext>
            </a:extLst>
          </p:cNvPr>
          <p:cNvSpPr/>
          <p:nvPr/>
        </p:nvSpPr>
        <p:spPr>
          <a:xfrm rot="7718626" flipV="1">
            <a:off x="10478817" y="5146778"/>
            <a:ext cx="936693" cy="920264"/>
          </a:xfrm>
          <a:prstGeom prst="arc">
            <a:avLst>
              <a:gd name="adj1" fmla="val 19204194"/>
              <a:gd name="adj2" fmla="val 13082275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弧形 248">
            <a:extLst>
              <a:ext uri="{FF2B5EF4-FFF2-40B4-BE49-F238E27FC236}">
                <a16:creationId xmlns:a16="http://schemas.microsoft.com/office/drawing/2014/main" id="{39250EEE-BAB6-B4FE-CB77-4DDDF3190D53}"/>
              </a:ext>
            </a:extLst>
          </p:cNvPr>
          <p:cNvSpPr/>
          <p:nvPr/>
        </p:nvSpPr>
        <p:spPr>
          <a:xfrm rot="6710573" flipV="1">
            <a:off x="6844677" y="5731429"/>
            <a:ext cx="936693" cy="920264"/>
          </a:xfrm>
          <a:prstGeom prst="arc">
            <a:avLst>
              <a:gd name="adj1" fmla="val 13144554"/>
              <a:gd name="adj2" fmla="val 16167842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任意多边形: 形状 249">
            <a:extLst>
              <a:ext uri="{FF2B5EF4-FFF2-40B4-BE49-F238E27FC236}">
                <a16:creationId xmlns:a16="http://schemas.microsoft.com/office/drawing/2014/main" id="{FCEE0E6D-3127-E416-19CB-CA5CDC241F85}"/>
              </a:ext>
            </a:extLst>
          </p:cNvPr>
          <p:cNvSpPr/>
          <p:nvPr/>
        </p:nvSpPr>
        <p:spPr>
          <a:xfrm rot="3705768">
            <a:off x="2632513" y="5481595"/>
            <a:ext cx="879587" cy="800407"/>
          </a:xfrm>
          <a:custGeom>
            <a:avLst/>
            <a:gdLst>
              <a:gd name="connsiteX0" fmla="*/ 0 w 921361"/>
              <a:gd name="connsiteY0" fmla="*/ 787400 h 787400"/>
              <a:gd name="connsiteX1" fmla="*/ 152400 w 921361"/>
              <a:gd name="connsiteY1" fmla="*/ 317500 h 787400"/>
              <a:gd name="connsiteX2" fmla="*/ 825500 w 921361"/>
              <a:gd name="connsiteY2" fmla="*/ 342900 h 787400"/>
              <a:gd name="connsiteX3" fmla="*/ 901700 w 921361"/>
              <a:gd name="connsiteY3" fmla="*/ 0 h 787400"/>
              <a:gd name="connsiteX0" fmla="*/ 0 w 977340"/>
              <a:gd name="connsiteY0" fmla="*/ 819122 h 819122"/>
              <a:gd name="connsiteX1" fmla="*/ 152400 w 977340"/>
              <a:gd name="connsiteY1" fmla="*/ 349222 h 819122"/>
              <a:gd name="connsiteX2" fmla="*/ 825500 w 977340"/>
              <a:gd name="connsiteY2" fmla="*/ 374622 h 819122"/>
              <a:gd name="connsiteX3" fmla="*/ 970983 w 977340"/>
              <a:gd name="connsiteY3" fmla="*/ 0 h 819122"/>
              <a:gd name="connsiteX0" fmla="*/ 0 w 970983"/>
              <a:gd name="connsiteY0" fmla="*/ 819122 h 819122"/>
              <a:gd name="connsiteX1" fmla="*/ 152400 w 970983"/>
              <a:gd name="connsiteY1" fmla="*/ 349222 h 819122"/>
              <a:gd name="connsiteX2" fmla="*/ 825500 w 970983"/>
              <a:gd name="connsiteY2" fmla="*/ 374622 h 819122"/>
              <a:gd name="connsiteX3" fmla="*/ 970983 w 970983"/>
              <a:gd name="connsiteY3" fmla="*/ 0 h 819122"/>
              <a:gd name="connsiteX0" fmla="*/ 0 w 1059540"/>
              <a:gd name="connsiteY0" fmla="*/ 819122 h 819122"/>
              <a:gd name="connsiteX1" fmla="*/ 152400 w 1059540"/>
              <a:gd name="connsiteY1" fmla="*/ 349222 h 819122"/>
              <a:gd name="connsiteX2" fmla="*/ 825500 w 1059540"/>
              <a:gd name="connsiteY2" fmla="*/ 374622 h 819122"/>
              <a:gd name="connsiteX3" fmla="*/ 970983 w 1059540"/>
              <a:gd name="connsiteY3" fmla="*/ 0 h 819122"/>
              <a:gd name="connsiteX0" fmla="*/ 0 w 999503"/>
              <a:gd name="connsiteY0" fmla="*/ 819122 h 819122"/>
              <a:gd name="connsiteX1" fmla="*/ 152400 w 999503"/>
              <a:gd name="connsiteY1" fmla="*/ 349222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999503"/>
              <a:gd name="connsiteY0" fmla="*/ 819122 h 819122"/>
              <a:gd name="connsiteX1" fmla="*/ 312535 w 999503"/>
              <a:gd name="connsiteY1" fmla="*/ 485421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882361"/>
              <a:gd name="connsiteY0" fmla="*/ 800407 h 800407"/>
              <a:gd name="connsiteX1" fmla="*/ 195393 w 882361"/>
              <a:gd name="connsiteY1" fmla="*/ 485421 h 800407"/>
              <a:gd name="connsiteX2" fmla="*/ 708358 w 882361"/>
              <a:gd name="connsiteY2" fmla="*/ 374622 h 800407"/>
              <a:gd name="connsiteX3" fmla="*/ 853841 w 882361"/>
              <a:gd name="connsiteY3" fmla="*/ 0 h 800407"/>
              <a:gd name="connsiteX0" fmla="*/ 286 w 882647"/>
              <a:gd name="connsiteY0" fmla="*/ 800407 h 800407"/>
              <a:gd name="connsiteX1" fmla="*/ 195679 w 882647"/>
              <a:gd name="connsiteY1" fmla="*/ 485421 h 800407"/>
              <a:gd name="connsiteX2" fmla="*/ 708644 w 882647"/>
              <a:gd name="connsiteY2" fmla="*/ 374622 h 800407"/>
              <a:gd name="connsiteX3" fmla="*/ 854127 w 882647"/>
              <a:gd name="connsiteY3" fmla="*/ 0 h 800407"/>
              <a:gd name="connsiteX0" fmla="*/ 452 w 882813"/>
              <a:gd name="connsiteY0" fmla="*/ 800407 h 800407"/>
              <a:gd name="connsiteX1" fmla="*/ 162663 w 882813"/>
              <a:gd name="connsiteY1" fmla="*/ 458710 h 800407"/>
              <a:gd name="connsiteX2" fmla="*/ 708810 w 882813"/>
              <a:gd name="connsiteY2" fmla="*/ 374622 h 800407"/>
              <a:gd name="connsiteX3" fmla="*/ 854293 w 882813"/>
              <a:gd name="connsiteY3" fmla="*/ 0 h 800407"/>
              <a:gd name="connsiteX0" fmla="*/ 1026 w 883387"/>
              <a:gd name="connsiteY0" fmla="*/ 800407 h 800407"/>
              <a:gd name="connsiteX1" fmla="*/ 163237 w 883387"/>
              <a:gd name="connsiteY1" fmla="*/ 458710 h 800407"/>
              <a:gd name="connsiteX2" fmla="*/ 709384 w 883387"/>
              <a:gd name="connsiteY2" fmla="*/ 374622 h 800407"/>
              <a:gd name="connsiteX3" fmla="*/ 854867 w 883387"/>
              <a:gd name="connsiteY3" fmla="*/ 0 h 800407"/>
              <a:gd name="connsiteX0" fmla="*/ 425 w 879587"/>
              <a:gd name="connsiteY0" fmla="*/ 800407 h 800407"/>
              <a:gd name="connsiteX1" fmla="*/ 162636 w 879587"/>
              <a:gd name="connsiteY1" fmla="*/ 458710 h 800407"/>
              <a:gd name="connsiteX2" fmla="*/ 685688 w 879587"/>
              <a:gd name="connsiteY2" fmla="*/ 385196 h 800407"/>
              <a:gd name="connsiteX3" fmla="*/ 854266 w 879587"/>
              <a:gd name="connsiteY3" fmla="*/ 0 h 800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87" h="800407">
                <a:moveTo>
                  <a:pt x="425" y="800407"/>
                </a:moveTo>
                <a:cubicBezTo>
                  <a:pt x="-5384" y="573630"/>
                  <a:pt x="48426" y="527912"/>
                  <a:pt x="162636" y="458710"/>
                </a:cubicBezTo>
                <a:cubicBezTo>
                  <a:pt x="276846" y="389508"/>
                  <a:pt x="560805" y="438113"/>
                  <a:pt x="685688" y="385196"/>
                </a:cubicBezTo>
                <a:cubicBezTo>
                  <a:pt x="810571" y="332279"/>
                  <a:pt x="934120" y="266237"/>
                  <a:pt x="854266" y="0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1" name="任意多边形: 形状 250">
            <a:extLst>
              <a:ext uri="{FF2B5EF4-FFF2-40B4-BE49-F238E27FC236}">
                <a16:creationId xmlns:a16="http://schemas.microsoft.com/office/drawing/2014/main" id="{8A18749F-6D3D-618E-0272-8DE6188C1A5D}"/>
              </a:ext>
            </a:extLst>
          </p:cNvPr>
          <p:cNvSpPr/>
          <p:nvPr/>
        </p:nvSpPr>
        <p:spPr>
          <a:xfrm>
            <a:off x="838204" y="779559"/>
            <a:ext cx="1032293" cy="378773"/>
          </a:xfrm>
          <a:custGeom>
            <a:avLst/>
            <a:gdLst>
              <a:gd name="connsiteX0" fmla="*/ 0 w 638628"/>
              <a:gd name="connsiteY0" fmla="*/ 87465 h 234328"/>
              <a:gd name="connsiteX1" fmla="*/ 275771 w 638628"/>
              <a:gd name="connsiteY1" fmla="*/ 232608 h 234328"/>
              <a:gd name="connsiteX2" fmla="*/ 348343 w 638628"/>
              <a:gd name="connsiteY2" fmla="*/ 379 h 234328"/>
              <a:gd name="connsiteX3" fmla="*/ 638628 w 638628"/>
              <a:gd name="connsiteY3" fmla="*/ 189065 h 23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628" h="234328">
                <a:moveTo>
                  <a:pt x="0" y="87465"/>
                </a:moveTo>
                <a:cubicBezTo>
                  <a:pt x="108857" y="167293"/>
                  <a:pt x="217714" y="247122"/>
                  <a:pt x="275771" y="232608"/>
                </a:cubicBezTo>
                <a:cubicBezTo>
                  <a:pt x="333828" y="218094"/>
                  <a:pt x="287867" y="7636"/>
                  <a:pt x="348343" y="379"/>
                </a:cubicBezTo>
                <a:cubicBezTo>
                  <a:pt x="408819" y="-6878"/>
                  <a:pt x="523723" y="91093"/>
                  <a:pt x="638628" y="189065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99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70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任意形状 6">
            <a:extLst>
              <a:ext uri="{FF2B5EF4-FFF2-40B4-BE49-F238E27FC236}">
                <a16:creationId xmlns:a16="http://schemas.microsoft.com/office/drawing/2014/main" id="{D11A8882-DB98-DE84-D46D-43D46E750678}"/>
              </a:ext>
            </a:extLst>
          </p:cNvPr>
          <p:cNvSpPr/>
          <p:nvPr/>
        </p:nvSpPr>
        <p:spPr>
          <a:xfrm>
            <a:off x="1264942" y="2313726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</a:ln>
          <a:effectLst/>
        </p:spPr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形状 2">
            <a:extLst>
              <a:ext uri="{FF2B5EF4-FFF2-40B4-BE49-F238E27FC236}">
                <a16:creationId xmlns:a16="http://schemas.microsoft.com/office/drawing/2014/main" id="{12952E0A-816E-E08D-784B-3E6AEF49C1E0}"/>
              </a:ext>
            </a:extLst>
          </p:cNvPr>
          <p:cNvSpPr/>
          <p:nvPr/>
        </p:nvSpPr>
        <p:spPr>
          <a:xfrm>
            <a:off x="2447428" y="2806700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形状 10">
            <a:extLst>
              <a:ext uri="{FF2B5EF4-FFF2-40B4-BE49-F238E27FC236}">
                <a16:creationId xmlns:a16="http://schemas.microsoft.com/office/drawing/2014/main" id="{7A70EB4F-EC1D-B2A9-3A57-749684448152}"/>
              </a:ext>
            </a:extLst>
          </p:cNvPr>
          <p:cNvSpPr/>
          <p:nvPr/>
        </p:nvSpPr>
        <p:spPr>
          <a:xfrm>
            <a:off x="1722821" y="364900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EFF36F"/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圆角矩形 28">
            <a:extLst>
              <a:ext uri="{FF2B5EF4-FFF2-40B4-BE49-F238E27FC236}">
                <a16:creationId xmlns:a16="http://schemas.microsoft.com/office/drawing/2014/main" id="{E0CBF3FA-4D38-31EF-CFC4-E9BF0D6E6F63}"/>
              </a:ext>
            </a:extLst>
          </p:cNvPr>
          <p:cNvSpPr/>
          <p:nvPr/>
        </p:nvSpPr>
        <p:spPr>
          <a:xfrm>
            <a:off x="3814462" y="2313726"/>
            <a:ext cx="2060461" cy="1699449"/>
          </a:xfrm>
          <a:prstGeom prst="roundRect">
            <a:avLst>
              <a:gd name="adj" fmla="val 10000"/>
            </a:avLst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环形箭头 29">
            <a:extLst>
              <a:ext uri="{FF2B5EF4-FFF2-40B4-BE49-F238E27FC236}">
                <a16:creationId xmlns:a16="http://schemas.microsoft.com/office/drawing/2014/main" id="{72B97189-871C-2947-F895-C6C5A5DC0AF0}"/>
              </a:ext>
            </a:extLst>
          </p:cNvPr>
          <p:cNvSpPr/>
          <p:nvPr/>
        </p:nvSpPr>
        <p:spPr>
          <a:xfrm>
            <a:off x="4979779" y="1311585"/>
            <a:ext cx="2405264" cy="2405264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形状 16">
            <a:extLst>
              <a:ext uri="{FF2B5EF4-FFF2-40B4-BE49-F238E27FC236}">
                <a16:creationId xmlns:a16="http://schemas.microsoft.com/office/drawing/2014/main" id="{FAD28422-8E16-94EC-F890-295F8FF7DA04}"/>
              </a:ext>
            </a:extLst>
          </p:cNvPr>
          <p:cNvSpPr/>
          <p:nvPr/>
        </p:nvSpPr>
        <p:spPr>
          <a:xfrm>
            <a:off x="4272343" y="194955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68C149"/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任意形状 20">
            <a:extLst>
              <a:ext uri="{FF2B5EF4-FFF2-40B4-BE49-F238E27FC236}">
                <a16:creationId xmlns:a16="http://schemas.microsoft.com/office/drawing/2014/main" id="{EBC43A2E-D213-A525-5FEA-E4497B65F203}"/>
              </a:ext>
            </a:extLst>
          </p:cNvPr>
          <p:cNvSpPr/>
          <p:nvPr/>
        </p:nvSpPr>
        <p:spPr>
          <a:xfrm>
            <a:off x="6363984" y="2313726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</a:ln>
          <a:effectLst/>
        </p:spPr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形状 12">
            <a:extLst>
              <a:ext uri="{FF2B5EF4-FFF2-40B4-BE49-F238E27FC236}">
                <a16:creationId xmlns:a16="http://schemas.microsoft.com/office/drawing/2014/main" id="{562F923B-0D5F-05F2-DA1D-E2A5F768416D}"/>
              </a:ext>
            </a:extLst>
          </p:cNvPr>
          <p:cNvSpPr/>
          <p:nvPr/>
        </p:nvSpPr>
        <p:spPr>
          <a:xfrm>
            <a:off x="7546471" y="2806700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形状 28">
            <a:extLst>
              <a:ext uri="{FF2B5EF4-FFF2-40B4-BE49-F238E27FC236}">
                <a16:creationId xmlns:a16="http://schemas.microsoft.com/office/drawing/2014/main" id="{F4CF2F6D-C9C7-C994-263A-DB59883A6A6D}"/>
              </a:ext>
            </a:extLst>
          </p:cNvPr>
          <p:cNvSpPr/>
          <p:nvPr/>
        </p:nvSpPr>
        <p:spPr>
          <a:xfrm>
            <a:off x="6821864" y="364900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EFF36F"/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任意形状 29">
            <a:extLst>
              <a:ext uri="{FF2B5EF4-FFF2-40B4-BE49-F238E27FC236}">
                <a16:creationId xmlns:a16="http://schemas.microsoft.com/office/drawing/2014/main" id="{6D7B1055-064D-00BF-4A01-79EC316DBA00}"/>
              </a:ext>
            </a:extLst>
          </p:cNvPr>
          <p:cNvSpPr/>
          <p:nvPr/>
        </p:nvSpPr>
        <p:spPr>
          <a:xfrm>
            <a:off x="8913505" y="2313726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</a:ln>
          <a:effectLst/>
        </p:spPr>
        <p:txBody>
          <a:bodyPr spcFirstLastPara="0" vert="horz" wrap="square" lIns="89133" tIns="386948" rIns="89133" bIns="89133" numCol="1" spcCol="1270" anchor="t" anchorCtr="0">
            <a:noAutofit/>
          </a:bodyPr>
          <a:lstStyle/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1" indent="-285750" defTabSz="1333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zh-CN" altLang="en-US" sz="30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任意形状 30">
            <a:extLst>
              <a:ext uri="{FF2B5EF4-FFF2-40B4-BE49-F238E27FC236}">
                <a16:creationId xmlns:a16="http://schemas.microsoft.com/office/drawing/2014/main" id="{45532A89-0068-E55D-2998-D21B416C3692}"/>
              </a:ext>
            </a:extLst>
          </p:cNvPr>
          <p:cNvSpPr/>
          <p:nvPr/>
        </p:nvSpPr>
        <p:spPr>
          <a:xfrm>
            <a:off x="9371384" y="1949558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rgbClr val="68C149"/>
          </a:solidFill>
          <a:ln>
            <a:noFill/>
          </a:ln>
          <a:effectLst/>
        </p:spPr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marL="0" marR="0" lvl="0" indent="0" algn="ctr" defTabSz="1466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22970C5-5737-C9C8-127A-138CB90D4C84}"/>
              </a:ext>
            </a:extLst>
          </p:cNvPr>
          <p:cNvSpPr/>
          <p:nvPr/>
        </p:nvSpPr>
        <p:spPr>
          <a:xfrm>
            <a:off x="1800643" y="3837722"/>
            <a:ext cx="1719944" cy="3516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CC89C77-8E31-C3AA-D2FA-445AFBC04A24}"/>
              </a:ext>
            </a:extLst>
          </p:cNvPr>
          <p:cNvSpPr/>
          <p:nvPr/>
        </p:nvSpPr>
        <p:spPr>
          <a:xfrm>
            <a:off x="6880496" y="3837722"/>
            <a:ext cx="1719944" cy="3516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1BB87AC-BC3B-109E-51F5-52990AD49F7D}"/>
              </a:ext>
            </a:extLst>
          </p:cNvPr>
          <p:cNvSpPr/>
          <p:nvPr/>
        </p:nvSpPr>
        <p:spPr>
          <a:xfrm>
            <a:off x="4328131" y="2100077"/>
            <a:ext cx="1719944" cy="3516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EB51D37-7830-2558-2C42-C84B3E195FA3}"/>
              </a:ext>
            </a:extLst>
          </p:cNvPr>
          <p:cNvSpPr/>
          <p:nvPr/>
        </p:nvSpPr>
        <p:spPr>
          <a:xfrm>
            <a:off x="9435915" y="2100077"/>
            <a:ext cx="1719944" cy="3516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136CF27-1FCA-62DC-9890-CF8936439ACF}"/>
              </a:ext>
            </a:extLst>
          </p:cNvPr>
          <p:cNvSpPr txBox="1"/>
          <p:nvPr/>
        </p:nvSpPr>
        <p:spPr>
          <a:xfrm>
            <a:off x="1549023" y="2478644"/>
            <a:ext cx="1625057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74C3968-12C5-5707-48FD-F0D65B7A3068}"/>
              </a:ext>
            </a:extLst>
          </p:cNvPr>
          <p:cNvSpPr txBox="1"/>
          <p:nvPr/>
        </p:nvSpPr>
        <p:spPr>
          <a:xfrm>
            <a:off x="6575752" y="2478644"/>
            <a:ext cx="1625057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1DB46AA-60D4-9886-C01D-7EB3679A9734}"/>
              </a:ext>
            </a:extLst>
          </p:cNvPr>
          <p:cNvSpPr txBox="1"/>
          <p:nvPr/>
        </p:nvSpPr>
        <p:spPr>
          <a:xfrm>
            <a:off x="4049774" y="2885717"/>
            <a:ext cx="1625057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7206786-123A-7E34-5553-AAFF21B19DCD}"/>
              </a:ext>
            </a:extLst>
          </p:cNvPr>
          <p:cNvSpPr txBox="1"/>
          <p:nvPr/>
        </p:nvSpPr>
        <p:spPr>
          <a:xfrm>
            <a:off x="9149052" y="2885717"/>
            <a:ext cx="1625057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53212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70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5F9176-B6DE-D26C-0E5D-E70E8F3A8E58}"/>
              </a:ext>
            </a:extLst>
          </p:cNvPr>
          <p:cNvGrpSpPr/>
          <p:nvPr/>
        </p:nvGrpSpPr>
        <p:grpSpPr>
          <a:xfrm>
            <a:off x="854195" y="2808514"/>
            <a:ext cx="10351568" cy="1240972"/>
            <a:chOff x="854195" y="1900517"/>
            <a:chExt cx="10351568" cy="3056965"/>
          </a:xfrm>
        </p:grpSpPr>
        <p:sp>
          <p:nvSpPr>
            <p:cNvPr id="2" name="燕尾形 6">
              <a:extLst>
                <a:ext uri="{FF2B5EF4-FFF2-40B4-BE49-F238E27FC236}">
                  <a16:creationId xmlns:a16="http://schemas.microsoft.com/office/drawing/2014/main" id="{17CBB01E-62B2-29DD-4F85-AE40328DA07D}"/>
                </a:ext>
              </a:extLst>
            </p:cNvPr>
            <p:cNvSpPr/>
            <p:nvPr/>
          </p:nvSpPr>
          <p:spPr>
            <a:xfrm>
              <a:off x="854195" y="1900517"/>
              <a:ext cx="2946400" cy="3056965"/>
            </a:xfrm>
            <a:prstGeom prst="chevron">
              <a:avLst>
                <a:gd name="adj" fmla="val 23276"/>
              </a:avLst>
            </a:prstGeom>
            <a:solidFill>
              <a:srgbClr val="EFF36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" name="燕尾形 8">
              <a:extLst>
                <a:ext uri="{FF2B5EF4-FFF2-40B4-BE49-F238E27FC236}">
                  <a16:creationId xmlns:a16="http://schemas.microsoft.com/office/drawing/2014/main" id="{9AB9FD61-E071-4CBD-A0CB-8B8C838D0D21}"/>
                </a:ext>
              </a:extLst>
            </p:cNvPr>
            <p:cNvSpPr/>
            <p:nvPr/>
          </p:nvSpPr>
          <p:spPr>
            <a:xfrm>
              <a:off x="3322584" y="1900517"/>
              <a:ext cx="2946400" cy="3056965"/>
            </a:xfrm>
            <a:prstGeom prst="chevron">
              <a:avLst>
                <a:gd name="adj" fmla="val 23276"/>
              </a:avLst>
            </a:prstGeom>
            <a:solidFill>
              <a:srgbClr val="68C14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燕尾形 9">
              <a:extLst>
                <a:ext uri="{FF2B5EF4-FFF2-40B4-BE49-F238E27FC236}">
                  <a16:creationId xmlns:a16="http://schemas.microsoft.com/office/drawing/2014/main" id="{365CD826-74AF-361E-4F0C-97742AA60858}"/>
                </a:ext>
              </a:extLst>
            </p:cNvPr>
            <p:cNvSpPr/>
            <p:nvPr/>
          </p:nvSpPr>
          <p:spPr>
            <a:xfrm>
              <a:off x="5790973" y="1900517"/>
              <a:ext cx="2946400" cy="3056965"/>
            </a:xfrm>
            <a:prstGeom prst="chevron">
              <a:avLst>
                <a:gd name="adj" fmla="val 23276"/>
              </a:avLst>
            </a:prstGeom>
            <a:solidFill>
              <a:srgbClr val="EFF36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燕尾形 10">
              <a:extLst>
                <a:ext uri="{FF2B5EF4-FFF2-40B4-BE49-F238E27FC236}">
                  <a16:creationId xmlns:a16="http://schemas.microsoft.com/office/drawing/2014/main" id="{07FD403E-CC1A-EE7A-DA8D-7208585B73A5}"/>
                </a:ext>
              </a:extLst>
            </p:cNvPr>
            <p:cNvSpPr/>
            <p:nvPr/>
          </p:nvSpPr>
          <p:spPr>
            <a:xfrm>
              <a:off x="8259363" y="1900517"/>
              <a:ext cx="2946400" cy="3056965"/>
            </a:xfrm>
            <a:prstGeom prst="chevron">
              <a:avLst>
                <a:gd name="adj" fmla="val 23276"/>
              </a:avLst>
            </a:prstGeom>
            <a:solidFill>
              <a:srgbClr val="68C14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82E1CFFC-C5AE-AF07-998A-DA54F6394668}"/>
              </a:ext>
            </a:extLst>
          </p:cNvPr>
          <p:cNvSpPr/>
          <p:nvPr/>
        </p:nvSpPr>
        <p:spPr>
          <a:xfrm>
            <a:off x="2402487" y="297180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421B1CF-E52D-287D-FC8D-5C29C1719BB5}"/>
              </a:ext>
            </a:extLst>
          </p:cNvPr>
          <p:cNvSpPr/>
          <p:nvPr/>
        </p:nvSpPr>
        <p:spPr>
          <a:xfrm>
            <a:off x="4876573" y="297180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87A64122-D104-81EC-C959-E447EF720719}"/>
              </a:ext>
            </a:extLst>
          </p:cNvPr>
          <p:cNvSpPr/>
          <p:nvPr/>
        </p:nvSpPr>
        <p:spPr>
          <a:xfrm>
            <a:off x="7344962" y="297180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C477440B-25FE-194A-0264-46110DC68B71}"/>
              </a:ext>
            </a:extLst>
          </p:cNvPr>
          <p:cNvSpPr/>
          <p:nvPr/>
        </p:nvSpPr>
        <p:spPr>
          <a:xfrm>
            <a:off x="9998517" y="297180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431B4BC-4A9C-5213-0823-1AAF09890A89}"/>
              </a:ext>
            </a:extLst>
          </p:cNvPr>
          <p:cNvGrpSpPr/>
          <p:nvPr/>
        </p:nvGrpSpPr>
        <p:grpSpPr>
          <a:xfrm>
            <a:off x="795567" y="4447353"/>
            <a:ext cx="2308286" cy="1021955"/>
            <a:chOff x="1558496" y="1931934"/>
            <a:chExt cx="2308286" cy="10219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9182FD6-B49E-B861-A197-5E404B1A4C60}"/>
                </a:ext>
              </a:extLst>
            </p:cNvPr>
            <p:cNvSpPr txBox="1"/>
            <p:nvPr/>
          </p:nvSpPr>
          <p:spPr>
            <a:xfrm>
              <a:off x="1558496" y="2190603"/>
              <a:ext cx="23082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4471D4B-403F-0EB7-3BB2-20840F182ECB}"/>
                </a:ext>
              </a:extLst>
            </p:cNvPr>
            <p:cNvSpPr txBox="1"/>
            <p:nvPr/>
          </p:nvSpPr>
          <p:spPr>
            <a:xfrm>
              <a:off x="163121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5C2AC92-DDA9-F588-00CA-0B1697A471F7}"/>
              </a:ext>
            </a:extLst>
          </p:cNvPr>
          <p:cNvCxnSpPr>
            <a:cxnSpLocks/>
          </p:cNvCxnSpPr>
          <p:nvPr/>
        </p:nvCxnSpPr>
        <p:spPr>
          <a:xfrm>
            <a:off x="3213218" y="3839700"/>
            <a:ext cx="0" cy="162960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FB854A4-4420-C3B7-9E34-31303D308BA5}"/>
              </a:ext>
            </a:extLst>
          </p:cNvPr>
          <p:cNvGrpSpPr/>
          <p:nvPr/>
        </p:nvGrpSpPr>
        <p:grpSpPr>
          <a:xfrm>
            <a:off x="5722605" y="4447353"/>
            <a:ext cx="2308286" cy="1021955"/>
            <a:chOff x="1558496" y="1931934"/>
            <a:chExt cx="2308286" cy="10219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4FC5637-DD32-74F9-F0D7-2AB4275AEE18}"/>
                </a:ext>
              </a:extLst>
            </p:cNvPr>
            <p:cNvSpPr txBox="1"/>
            <p:nvPr/>
          </p:nvSpPr>
          <p:spPr>
            <a:xfrm>
              <a:off x="1558496" y="2190603"/>
              <a:ext cx="23082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EF382FC-4565-F2AC-8ACA-CAF3A0CC33E9}"/>
                </a:ext>
              </a:extLst>
            </p:cNvPr>
            <p:cNvSpPr txBox="1"/>
            <p:nvPr/>
          </p:nvSpPr>
          <p:spPr>
            <a:xfrm>
              <a:off x="163121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01EB5348-67E2-4351-09B6-5273C794E242}"/>
              </a:ext>
            </a:extLst>
          </p:cNvPr>
          <p:cNvCxnSpPr>
            <a:cxnSpLocks/>
          </p:cNvCxnSpPr>
          <p:nvPr/>
        </p:nvCxnSpPr>
        <p:spPr>
          <a:xfrm>
            <a:off x="8140256" y="3839700"/>
            <a:ext cx="0" cy="162960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2174D3A9-A780-7EE9-45A0-AC37DD970038}"/>
              </a:ext>
            </a:extLst>
          </p:cNvPr>
          <p:cNvCxnSpPr>
            <a:cxnSpLocks/>
          </p:cNvCxnSpPr>
          <p:nvPr/>
        </p:nvCxnSpPr>
        <p:spPr>
          <a:xfrm flipV="1">
            <a:off x="5697358" y="1471079"/>
            <a:ext cx="0" cy="160113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3FDFB68-C511-F892-A775-36B4FDFCC04A}"/>
              </a:ext>
            </a:extLst>
          </p:cNvPr>
          <p:cNvGrpSpPr/>
          <p:nvPr/>
        </p:nvGrpSpPr>
        <p:grpSpPr>
          <a:xfrm>
            <a:off x="3314296" y="1471079"/>
            <a:ext cx="2308286" cy="1021955"/>
            <a:chOff x="1558496" y="1931934"/>
            <a:chExt cx="2308286" cy="10219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2373649-F306-4956-56AB-8302C197ADE7}"/>
                </a:ext>
              </a:extLst>
            </p:cNvPr>
            <p:cNvSpPr txBox="1"/>
            <p:nvPr/>
          </p:nvSpPr>
          <p:spPr>
            <a:xfrm>
              <a:off x="1558496" y="2190603"/>
              <a:ext cx="23082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1350331-FBA2-7ACB-F0A7-690EC788D4DF}"/>
                </a:ext>
              </a:extLst>
            </p:cNvPr>
            <p:cNvSpPr txBox="1"/>
            <p:nvPr/>
          </p:nvSpPr>
          <p:spPr>
            <a:xfrm>
              <a:off x="163121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DE7E450D-BE32-FAEF-37FD-492955F5595D}"/>
              </a:ext>
            </a:extLst>
          </p:cNvPr>
          <p:cNvCxnSpPr>
            <a:cxnSpLocks/>
          </p:cNvCxnSpPr>
          <p:nvPr/>
        </p:nvCxnSpPr>
        <p:spPr>
          <a:xfrm flipV="1">
            <a:off x="10790651" y="1471079"/>
            <a:ext cx="0" cy="160113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A3EC05A-8498-D14A-A15A-FBE9E64ADD0B}"/>
              </a:ext>
            </a:extLst>
          </p:cNvPr>
          <p:cNvGrpSpPr/>
          <p:nvPr/>
        </p:nvGrpSpPr>
        <p:grpSpPr>
          <a:xfrm>
            <a:off x="8407589" y="1471079"/>
            <a:ext cx="2308286" cy="1021955"/>
            <a:chOff x="1558496" y="1931934"/>
            <a:chExt cx="2308286" cy="10219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3841A46-12DC-0376-2C17-B0972678AA79}"/>
                </a:ext>
              </a:extLst>
            </p:cNvPr>
            <p:cNvSpPr txBox="1"/>
            <p:nvPr/>
          </p:nvSpPr>
          <p:spPr>
            <a:xfrm>
              <a:off x="1558496" y="2190603"/>
              <a:ext cx="23082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2E3ABAD-A86C-A38C-C796-DF7CBA16CA14}"/>
                </a:ext>
              </a:extLst>
            </p:cNvPr>
            <p:cNvSpPr txBox="1"/>
            <p:nvPr/>
          </p:nvSpPr>
          <p:spPr>
            <a:xfrm>
              <a:off x="163121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702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70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圆角矩形 6">
            <a:extLst>
              <a:ext uri="{FF2B5EF4-FFF2-40B4-BE49-F238E27FC236}">
                <a16:creationId xmlns:a16="http://schemas.microsoft.com/office/drawing/2014/main" id="{45F1BB6B-F671-1904-3D55-37E7BD3CC190}"/>
              </a:ext>
            </a:extLst>
          </p:cNvPr>
          <p:cNvSpPr/>
          <p:nvPr/>
        </p:nvSpPr>
        <p:spPr>
          <a:xfrm>
            <a:off x="1778738" y="3429000"/>
            <a:ext cx="1973601" cy="263176"/>
          </a:xfrm>
          <a:prstGeom prst="roundRect">
            <a:avLst>
              <a:gd name="adj" fmla="val 50000"/>
            </a:avLst>
          </a:prstGeom>
          <a:solidFill>
            <a:srgbClr val="EFF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圆角矩形 8">
            <a:extLst>
              <a:ext uri="{FF2B5EF4-FFF2-40B4-BE49-F238E27FC236}">
                <a16:creationId xmlns:a16="http://schemas.microsoft.com/office/drawing/2014/main" id="{2D5B81C6-F27A-EA65-5C7D-E191C68D83F3}"/>
              </a:ext>
            </a:extLst>
          </p:cNvPr>
          <p:cNvSpPr/>
          <p:nvPr/>
        </p:nvSpPr>
        <p:spPr>
          <a:xfrm>
            <a:off x="3502494" y="3429000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68C14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圆角矩形 9">
            <a:extLst>
              <a:ext uri="{FF2B5EF4-FFF2-40B4-BE49-F238E27FC236}">
                <a16:creationId xmlns:a16="http://schemas.microsoft.com/office/drawing/2014/main" id="{EEBDBE03-EBE4-5B2D-BDFC-8049268D3B8B}"/>
              </a:ext>
            </a:extLst>
          </p:cNvPr>
          <p:cNvSpPr/>
          <p:nvPr/>
        </p:nvSpPr>
        <p:spPr>
          <a:xfrm>
            <a:off x="5664828" y="3429000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EFF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圆角矩形 10">
            <a:extLst>
              <a:ext uri="{FF2B5EF4-FFF2-40B4-BE49-F238E27FC236}">
                <a16:creationId xmlns:a16="http://schemas.microsoft.com/office/drawing/2014/main" id="{66ADD7C8-D373-41C9-5CB5-B84117305B99}"/>
              </a:ext>
            </a:extLst>
          </p:cNvPr>
          <p:cNvSpPr/>
          <p:nvPr/>
        </p:nvSpPr>
        <p:spPr>
          <a:xfrm>
            <a:off x="7827161" y="3429000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68C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E1899BC-6CDB-3CE7-E500-55A0A14F2A8D}"/>
              </a:ext>
            </a:extLst>
          </p:cNvPr>
          <p:cNvGrpSpPr/>
          <p:nvPr/>
        </p:nvGrpSpPr>
        <p:grpSpPr>
          <a:xfrm>
            <a:off x="3466834" y="1824240"/>
            <a:ext cx="350862" cy="1604760"/>
            <a:chOff x="2770288" y="1732501"/>
            <a:chExt cx="350862" cy="1604760"/>
          </a:xfrm>
        </p:grpSpPr>
        <p:cxnSp>
          <p:nvCxnSpPr>
            <p:cNvPr id="7" name="直接连接符 11">
              <a:extLst>
                <a:ext uri="{FF2B5EF4-FFF2-40B4-BE49-F238E27FC236}">
                  <a16:creationId xmlns:a16="http://schemas.microsoft.com/office/drawing/2014/main" id="{147A7CAB-B941-0493-219C-4C43A0BDB459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2F69853-D152-839A-0B18-2AF33B8118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EFF36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" name="直接连接符 11">
            <a:extLst>
              <a:ext uri="{FF2B5EF4-FFF2-40B4-BE49-F238E27FC236}">
                <a16:creationId xmlns:a16="http://schemas.microsoft.com/office/drawing/2014/main" id="{A2ACD48C-36A9-40B8-1309-E8CA6F16F852}"/>
              </a:ext>
            </a:extLst>
          </p:cNvPr>
          <p:cNvCxnSpPr/>
          <p:nvPr/>
        </p:nvCxnSpPr>
        <p:spPr>
          <a:xfrm>
            <a:off x="7984978" y="1999671"/>
            <a:ext cx="0" cy="142932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63D23CF8-E232-62C8-024B-687C09B3EC67}"/>
              </a:ext>
            </a:extLst>
          </p:cNvPr>
          <p:cNvSpPr>
            <a:spLocks noChangeAspect="1"/>
          </p:cNvSpPr>
          <p:nvPr/>
        </p:nvSpPr>
        <p:spPr>
          <a:xfrm>
            <a:off x="7809547" y="1824240"/>
            <a:ext cx="350862" cy="350863"/>
          </a:xfrm>
          <a:prstGeom prst="ellipse">
            <a:avLst/>
          </a:prstGeom>
          <a:solidFill>
            <a:srgbClr val="EFF36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05E6378-B304-6975-362B-E876E2B2E9F1}"/>
              </a:ext>
            </a:extLst>
          </p:cNvPr>
          <p:cNvGrpSpPr/>
          <p:nvPr/>
        </p:nvGrpSpPr>
        <p:grpSpPr>
          <a:xfrm flipV="1">
            <a:off x="5617251" y="3692176"/>
            <a:ext cx="350862" cy="1604760"/>
            <a:chOff x="2770288" y="1732501"/>
            <a:chExt cx="350862" cy="1604760"/>
          </a:xfrm>
        </p:grpSpPr>
        <p:cxnSp>
          <p:nvCxnSpPr>
            <p:cNvPr id="16" name="直接连接符 11">
              <a:extLst>
                <a:ext uri="{FF2B5EF4-FFF2-40B4-BE49-F238E27FC236}">
                  <a16:creationId xmlns:a16="http://schemas.microsoft.com/office/drawing/2014/main" id="{815DE920-0988-2254-2E96-11F271BC3E7B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77F60E0-A6F5-1B8A-2CEA-74F233B70D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68C14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C39801E-35D9-B1C0-B652-B45FA2756A5A}"/>
              </a:ext>
            </a:extLst>
          </p:cNvPr>
          <p:cNvGrpSpPr/>
          <p:nvPr/>
        </p:nvGrpSpPr>
        <p:grpSpPr>
          <a:xfrm flipV="1">
            <a:off x="9888479" y="3692176"/>
            <a:ext cx="350862" cy="1604760"/>
            <a:chOff x="2770288" y="1732501"/>
            <a:chExt cx="350862" cy="1604760"/>
          </a:xfrm>
          <a:solidFill>
            <a:srgbClr val="FFD200"/>
          </a:solidFill>
        </p:grpSpPr>
        <p:cxnSp>
          <p:nvCxnSpPr>
            <p:cNvPr id="19" name="直接连接符 11">
              <a:extLst>
                <a:ext uri="{FF2B5EF4-FFF2-40B4-BE49-F238E27FC236}">
                  <a16:creationId xmlns:a16="http://schemas.microsoft.com/office/drawing/2014/main" id="{45EAA139-998B-E3E1-2869-7BB45819610D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5E0D169-6C09-C62B-2B7E-B3129CE473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68C14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55B7370-3561-EB6C-0B3B-B3E478B002E9}"/>
              </a:ext>
            </a:extLst>
          </p:cNvPr>
          <p:cNvGrpSpPr/>
          <p:nvPr/>
        </p:nvGrpSpPr>
        <p:grpSpPr>
          <a:xfrm>
            <a:off x="3800083" y="2269370"/>
            <a:ext cx="2973871" cy="791122"/>
            <a:chOff x="-94765" y="1931934"/>
            <a:chExt cx="2973871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505EF01-4F24-6185-4DE1-C7146162498E}"/>
                </a:ext>
              </a:extLst>
            </p:cNvPr>
            <p:cNvSpPr txBox="1"/>
            <p:nvPr/>
          </p:nvSpPr>
          <p:spPr>
            <a:xfrm>
              <a:off x="-94765" y="2190603"/>
              <a:ext cx="297387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3254B3C-3CF7-AF4E-08D8-76D9160D5787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DC55A2F-61AA-EB59-8909-B67570F6A534}"/>
              </a:ext>
            </a:extLst>
          </p:cNvPr>
          <p:cNvGrpSpPr/>
          <p:nvPr/>
        </p:nvGrpSpPr>
        <p:grpSpPr>
          <a:xfrm>
            <a:off x="2452915" y="4013730"/>
            <a:ext cx="3211913" cy="791122"/>
            <a:chOff x="-860137" y="1931934"/>
            <a:chExt cx="3211913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8FB8E27-373A-7E04-34C3-28C4A187DEAF}"/>
                </a:ext>
              </a:extLst>
            </p:cNvPr>
            <p:cNvSpPr txBox="1"/>
            <p:nvPr/>
          </p:nvSpPr>
          <p:spPr>
            <a:xfrm>
              <a:off x="-860137" y="2190603"/>
              <a:ext cx="316090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04E368A-30EA-8650-61C9-A1C9CF84ABE7}"/>
                </a:ext>
              </a:extLst>
            </p:cNvPr>
            <p:cNvSpPr txBox="1"/>
            <p:nvPr/>
          </p:nvSpPr>
          <p:spPr>
            <a:xfrm>
              <a:off x="11620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712B00F-1E09-8670-5E75-9932CBCFB5E8}"/>
              </a:ext>
            </a:extLst>
          </p:cNvPr>
          <p:cNvGrpSpPr/>
          <p:nvPr/>
        </p:nvGrpSpPr>
        <p:grpSpPr>
          <a:xfrm>
            <a:off x="6730006" y="4013730"/>
            <a:ext cx="3211913" cy="791122"/>
            <a:chOff x="-860137" y="1931934"/>
            <a:chExt cx="3211913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6F370CA-4F22-365E-7709-FC1A12905EEC}"/>
                </a:ext>
              </a:extLst>
            </p:cNvPr>
            <p:cNvSpPr txBox="1"/>
            <p:nvPr/>
          </p:nvSpPr>
          <p:spPr>
            <a:xfrm>
              <a:off x="-860137" y="2190603"/>
              <a:ext cx="316090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F4CE452-707C-64C4-CF45-94D5A5E88621}"/>
                </a:ext>
              </a:extLst>
            </p:cNvPr>
            <p:cNvSpPr txBox="1"/>
            <p:nvPr/>
          </p:nvSpPr>
          <p:spPr>
            <a:xfrm>
              <a:off x="11620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EC60770-75A2-2D2A-D01E-232C265B41F7}"/>
              </a:ext>
            </a:extLst>
          </p:cNvPr>
          <p:cNvGrpSpPr/>
          <p:nvPr/>
        </p:nvGrpSpPr>
        <p:grpSpPr>
          <a:xfrm>
            <a:off x="8132354" y="2269370"/>
            <a:ext cx="2973871" cy="791122"/>
            <a:chOff x="-94765" y="1931934"/>
            <a:chExt cx="2973871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43096A4-252A-978D-EBD7-1B59828F63A7}"/>
                </a:ext>
              </a:extLst>
            </p:cNvPr>
            <p:cNvSpPr txBox="1"/>
            <p:nvPr/>
          </p:nvSpPr>
          <p:spPr>
            <a:xfrm>
              <a:off x="-94765" y="2190603"/>
              <a:ext cx="297387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A35F31B-14A4-2047-AF56-F72BF4D78A86}"/>
                </a:ext>
              </a:extLst>
            </p:cNvPr>
            <p:cNvSpPr txBox="1"/>
            <p:nvPr/>
          </p:nvSpPr>
          <p:spPr>
            <a:xfrm>
              <a:off x="-8864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015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图片 342" descr="D:\51PPT模板网\51pptmoban.com\图片002.jpg">
            <a:extLst>
              <a:ext uri="{FF2B5EF4-FFF2-40B4-BE49-F238E27FC236}">
                <a16:creationId xmlns:a16="http://schemas.microsoft.com/office/drawing/2014/main" id="{B7BEB0DA-34FC-DEAF-A24A-E3D0E830B3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2" b="17748"/>
          <a:stretch>
            <a:fillRect/>
          </a:stretch>
        </p:blipFill>
        <p:spPr>
          <a:xfrm>
            <a:off x="6382499" y="3384202"/>
            <a:ext cx="5809501" cy="3473798"/>
          </a:xfrm>
          <a:custGeom>
            <a:avLst/>
            <a:gdLst>
              <a:gd name="connsiteX0" fmla="*/ 0 w 5809501"/>
              <a:gd name="connsiteY0" fmla="*/ 0 h 3473798"/>
              <a:gd name="connsiteX1" fmla="*/ 5809501 w 5809501"/>
              <a:gd name="connsiteY1" fmla="*/ 0 h 3473798"/>
              <a:gd name="connsiteX2" fmla="*/ 5809501 w 5809501"/>
              <a:gd name="connsiteY2" fmla="*/ 3473798 h 3473798"/>
              <a:gd name="connsiteX3" fmla="*/ 0 w 5809501"/>
              <a:gd name="connsiteY3" fmla="*/ 3473798 h 347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9501" h="3473798">
                <a:moveTo>
                  <a:pt x="0" y="0"/>
                </a:moveTo>
                <a:lnTo>
                  <a:pt x="5809501" y="0"/>
                </a:lnTo>
                <a:lnTo>
                  <a:pt x="5809501" y="3473798"/>
                </a:lnTo>
                <a:lnTo>
                  <a:pt x="0" y="3473798"/>
                </a:lnTo>
                <a:close/>
              </a:path>
            </a:pathLst>
          </a:custGeom>
        </p:spPr>
      </p:pic>
      <p:cxnSp>
        <p:nvCxnSpPr>
          <p:cNvPr id="348" name="直接连接符 347">
            <a:extLst>
              <a:ext uri="{FF2B5EF4-FFF2-40B4-BE49-F238E27FC236}">
                <a16:creationId xmlns:a16="http://schemas.microsoft.com/office/drawing/2014/main" id="{63B98AD4-05BA-B043-A78C-978A8803B065}"/>
              </a:ext>
            </a:extLst>
          </p:cNvPr>
          <p:cNvCxnSpPr/>
          <p:nvPr/>
        </p:nvCxnSpPr>
        <p:spPr>
          <a:xfrm>
            <a:off x="6019095" y="2830962"/>
            <a:ext cx="4572000" cy="0"/>
          </a:xfrm>
          <a:prstGeom prst="line">
            <a:avLst/>
          </a:prstGeom>
          <a:ln w="444500" cap="rnd">
            <a:gradFill flip="none" rotWithShape="1"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8" name="组合 237" descr="D:\51PPT模板网\51pptmoban.com\图片002.jpg">
            <a:extLst>
              <a:ext uri="{FF2B5EF4-FFF2-40B4-BE49-F238E27FC236}">
                <a16:creationId xmlns:a16="http://schemas.microsoft.com/office/drawing/2014/main" id="{6D0FC8C2-A8E3-F110-44D8-7B335D5478A6}"/>
              </a:ext>
            </a:extLst>
          </p:cNvPr>
          <p:cNvGrpSpPr/>
          <p:nvPr/>
        </p:nvGrpSpPr>
        <p:grpSpPr>
          <a:xfrm>
            <a:off x="1004597" y="727918"/>
            <a:ext cx="3903890" cy="5833963"/>
            <a:chOff x="560097" y="785888"/>
            <a:chExt cx="3903890" cy="58339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DB5F8EC-8B50-8D3F-BEBD-C303F060E89A}"/>
                </a:ext>
              </a:extLst>
            </p:cNvPr>
            <p:cNvSpPr/>
            <p:nvPr/>
          </p:nvSpPr>
          <p:spPr>
            <a:xfrm>
              <a:off x="1664232" y="5644035"/>
              <a:ext cx="2539996" cy="975816"/>
            </a:xfrm>
            <a:custGeom>
              <a:avLst/>
              <a:gdLst>
                <a:gd name="connsiteX0" fmla="*/ 1919799 w 1921707"/>
                <a:gd name="connsiteY0" fmla="*/ 142798 h 738281"/>
                <a:gd name="connsiteX1" fmla="*/ 1725871 w 1921707"/>
                <a:gd name="connsiteY1" fmla="*/ 0 h 738281"/>
                <a:gd name="connsiteX2" fmla="*/ 86659 w 1921707"/>
                <a:gd name="connsiteY2" fmla="*/ 42773 h 738281"/>
                <a:gd name="connsiteX3" fmla="*/ 950440 w 1921707"/>
                <a:gd name="connsiteY3" fmla="*/ 735234 h 738281"/>
                <a:gd name="connsiteX4" fmla="*/ 1762920 w 1921707"/>
                <a:gd name="connsiteY4" fmla="*/ 585576 h 738281"/>
                <a:gd name="connsiteX5" fmla="*/ 1919837 w 1921707"/>
                <a:gd name="connsiteY5" fmla="*/ 142684 h 73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1707" h="738281">
                  <a:moveTo>
                    <a:pt x="1919799" y="142798"/>
                  </a:moveTo>
                  <a:cubicBezTo>
                    <a:pt x="1905718" y="71939"/>
                    <a:pt x="1833135" y="5666"/>
                    <a:pt x="1725871" y="0"/>
                  </a:cubicBezTo>
                  <a:cubicBezTo>
                    <a:pt x="1725871" y="0"/>
                    <a:pt x="1014799" y="172494"/>
                    <a:pt x="86659" y="42773"/>
                  </a:cubicBezTo>
                  <a:cubicBezTo>
                    <a:pt x="-67358" y="94737"/>
                    <a:pt x="-135488" y="789776"/>
                    <a:pt x="950440" y="735234"/>
                  </a:cubicBezTo>
                  <a:cubicBezTo>
                    <a:pt x="1246555" y="720339"/>
                    <a:pt x="1489169" y="652247"/>
                    <a:pt x="1762920" y="585576"/>
                  </a:cubicBezTo>
                  <a:cubicBezTo>
                    <a:pt x="1875301" y="558097"/>
                    <a:pt x="1933103" y="209962"/>
                    <a:pt x="1919837" y="142684"/>
                  </a:cubicBezTo>
                  <a:close/>
                </a:path>
              </a:pathLst>
            </a:custGeom>
            <a:solidFill>
              <a:srgbClr val="3E454B">
                <a:alpha val="36000"/>
              </a:srgbClr>
            </a:solidFill>
            <a:ln w="18951" cap="flat">
              <a:noFill/>
              <a:prstDash val="solid"/>
              <a:miter/>
            </a:ln>
            <a:effectLst>
              <a:softEdge rad="36830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2A28388-0657-DE6F-7D37-FF0BC02D32B6}"/>
                </a:ext>
              </a:extLst>
            </p:cNvPr>
            <p:cNvSpPr/>
            <p:nvPr/>
          </p:nvSpPr>
          <p:spPr>
            <a:xfrm>
              <a:off x="3222678" y="1595317"/>
              <a:ext cx="1241309" cy="1241309"/>
            </a:xfrm>
            <a:custGeom>
              <a:avLst/>
              <a:gdLst>
                <a:gd name="connsiteX0" fmla="*/ 1241310 w 1241309"/>
                <a:gd name="connsiteY0" fmla="*/ 620655 h 1241309"/>
                <a:gd name="connsiteX1" fmla="*/ 620655 w 1241309"/>
                <a:gd name="connsiteY1" fmla="*/ 1241310 h 1241309"/>
                <a:gd name="connsiteX2" fmla="*/ 0 w 1241309"/>
                <a:gd name="connsiteY2" fmla="*/ 620655 h 1241309"/>
                <a:gd name="connsiteX3" fmla="*/ 620655 w 1241309"/>
                <a:gd name="connsiteY3" fmla="*/ 0 h 1241309"/>
                <a:gd name="connsiteX4" fmla="*/ 1241310 w 1241309"/>
                <a:gd name="connsiteY4" fmla="*/ 620655 h 124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309" h="1241309">
                  <a:moveTo>
                    <a:pt x="1241310" y="620655"/>
                  </a:moveTo>
                  <a:cubicBezTo>
                    <a:pt x="1241310" y="963433"/>
                    <a:pt x="963433" y="1241310"/>
                    <a:pt x="620655" y="1241310"/>
                  </a:cubicBezTo>
                  <a:cubicBezTo>
                    <a:pt x="277877" y="1241310"/>
                    <a:pt x="0" y="963433"/>
                    <a:pt x="0" y="620655"/>
                  </a:cubicBezTo>
                  <a:cubicBezTo>
                    <a:pt x="0" y="277877"/>
                    <a:pt x="277877" y="0"/>
                    <a:pt x="620655" y="0"/>
                  </a:cubicBezTo>
                  <a:cubicBezTo>
                    <a:pt x="963433" y="0"/>
                    <a:pt x="1241310" y="277877"/>
                    <a:pt x="1241310" y="620655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28528B7-D936-3B6C-CFBD-32FECB301672}"/>
                </a:ext>
              </a:extLst>
            </p:cNvPr>
            <p:cNvSpPr/>
            <p:nvPr/>
          </p:nvSpPr>
          <p:spPr>
            <a:xfrm>
              <a:off x="3268884" y="1641410"/>
              <a:ext cx="1149082" cy="1149110"/>
            </a:xfrm>
            <a:custGeom>
              <a:avLst/>
              <a:gdLst>
                <a:gd name="connsiteX0" fmla="*/ 1122141 w 1149082"/>
                <a:gd name="connsiteY0" fmla="*/ 747872 h 1149110"/>
                <a:gd name="connsiteX1" fmla="*/ 401234 w 1149082"/>
                <a:gd name="connsiteY1" fmla="*/ 1122160 h 1149110"/>
                <a:gd name="connsiteX2" fmla="*/ 26927 w 1149082"/>
                <a:gd name="connsiteY2" fmla="*/ 401272 h 1149110"/>
                <a:gd name="connsiteX3" fmla="*/ 747872 w 1149082"/>
                <a:gd name="connsiteY3" fmla="*/ 26927 h 1149110"/>
                <a:gd name="connsiteX4" fmla="*/ 1122160 w 1149082"/>
                <a:gd name="connsiteY4" fmla="*/ 747777 h 114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082" h="1149110">
                  <a:moveTo>
                    <a:pt x="1122141" y="747872"/>
                  </a:moveTo>
                  <a:cubicBezTo>
                    <a:pt x="1026437" y="1050316"/>
                    <a:pt x="703640" y="1217940"/>
                    <a:pt x="401234" y="1122160"/>
                  </a:cubicBezTo>
                  <a:cubicBezTo>
                    <a:pt x="98790" y="1026475"/>
                    <a:pt x="-68796" y="703678"/>
                    <a:pt x="26927" y="401272"/>
                  </a:cubicBezTo>
                  <a:cubicBezTo>
                    <a:pt x="122650" y="98790"/>
                    <a:pt x="445428" y="-68796"/>
                    <a:pt x="747872" y="26927"/>
                  </a:cubicBezTo>
                  <a:cubicBezTo>
                    <a:pt x="1050316" y="122650"/>
                    <a:pt x="1217865" y="445296"/>
                    <a:pt x="1122160" y="747777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26A3FE6-F498-E270-7A75-F31CFEA8EA61}"/>
                </a:ext>
              </a:extLst>
            </p:cNvPr>
            <p:cNvSpPr/>
            <p:nvPr/>
          </p:nvSpPr>
          <p:spPr>
            <a:xfrm>
              <a:off x="3804682" y="1714410"/>
              <a:ext cx="336071" cy="450430"/>
            </a:xfrm>
            <a:custGeom>
              <a:avLst/>
              <a:gdLst>
                <a:gd name="connsiteX0" fmla="*/ 243325 w 336071"/>
                <a:gd name="connsiteY0" fmla="*/ 37312 h 450430"/>
                <a:gd name="connsiteX1" fmla="*/ 189787 w 336071"/>
                <a:gd name="connsiteY1" fmla="*/ 16655 h 450430"/>
                <a:gd name="connsiteX2" fmla="*/ 134108 w 336071"/>
                <a:gd name="connsiteY2" fmla="*/ 2783 h 450430"/>
                <a:gd name="connsiteX3" fmla="*/ 710 w 336071"/>
                <a:gd name="connsiteY3" fmla="*/ 51109 h 450430"/>
                <a:gd name="connsiteX4" fmla="*/ 32264 w 336071"/>
                <a:gd name="connsiteY4" fmla="*/ 402826 h 450430"/>
                <a:gd name="connsiteX5" fmla="*/ 52770 w 336071"/>
                <a:gd name="connsiteY5" fmla="*/ 449408 h 450430"/>
                <a:gd name="connsiteX6" fmla="*/ 52808 w 336071"/>
                <a:gd name="connsiteY6" fmla="*/ 449408 h 450430"/>
                <a:gd name="connsiteX7" fmla="*/ 52864 w 336071"/>
                <a:gd name="connsiteY7" fmla="*/ 449427 h 450430"/>
                <a:gd name="connsiteX8" fmla="*/ 52864 w 336071"/>
                <a:gd name="connsiteY8" fmla="*/ 449408 h 450430"/>
                <a:gd name="connsiteX9" fmla="*/ 98992 w 336071"/>
                <a:gd name="connsiteY9" fmla="*/ 423918 h 450430"/>
                <a:gd name="connsiteX10" fmla="*/ 324664 w 336071"/>
                <a:gd name="connsiteY10" fmla="*/ 153635 h 450430"/>
                <a:gd name="connsiteX11" fmla="*/ 243741 w 336071"/>
                <a:gd name="connsiteY11" fmla="*/ 37312 h 45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71" h="450430">
                  <a:moveTo>
                    <a:pt x="243325" y="37312"/>
                  </a:moveTo>
                  <a:cubicBezTo>
                    <a:pt x="240786" y="35947"/>
                    <a:pt x="192346" y="11576"/>
                    <a:pt x="189787" y="16655"/>
                  </a:cubicBezTo>
                  <a:cubicBezTo>
                    <a:pt x="190583" y="11046"/>
                    <a:pt x="136913" y="3105"/>
                    <a:pt x="134108" y="2783"/>
                  </a:cubicBezTo>
                  <a:cubicBezTo>
                    <a:pt x="101418" y="-894"/>
                    <a:pt x="-9902" y="-10256"/>
                    <a:pt x="710" y="51109"/>
                  </a:cubicBezTo>
                  <a:cubicBezTo>
                    <a:pt x="3496" y="67691"/>
                    <a:pt x="32264" y="402826"/>
                    <a:pt x="32264" y="402826"/>
                  </a:cubicBezTo>
                  <a:cubicBezTo>
                    <a:pt x="32264" y="402826"/>
                    <a:pt x="34880" y="443722"/>
                    <a:pt x="52770" y="449408"/>
                  </a:cubicBezTo>
                  <a:lnTo>
                    <a:pt x="52808" y="449408"/>
                  </a:lnTo>
                  <a:lnTo>
                    <a:pt x="52864" y="449427"/>
                  </a:lnTo>
                  <a:lnTo>
                    <a:pt x="52864" y="449408"/>
                  </a:lnTo>
                  <a:cubicBezTo>
                    <a:pt x="75378" y="456553"/>
                    <a:pt x="98992" y="423918"/>
                    <a:pt x="98992" y="423918"/>
                  </a:cubicBezTo>
                  <a:cubicBezTo>
                    <a:pt x="98992" y="423918"/>
                    <a:pt x="312763" y="165574"/>
                    <a:pt x="324664" y="153635"/>
                  </a:cubicBezTo>
                  <a:cubicBezTo>
                    <a:pt x="368820" y="109535"/>
                    <a:pt x="272548" y="53117"/>
                    <a:pt x="243741" y="3731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DBE726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645374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BB9A325-758A-9D93-2E97-B026EA74E51B}"/>
                </a:ext>
              </a:extLst>
            </p:cNvPr>
            <p:cNvSpPr/>
            <p:nvPr/>
          </p:nvSpPr>
          <p:spPr>
            <a:xfrm>
              <a:off x="3477075" y="1727394"/>
              <a:ext cx="349890" cy="442262"/>
            </a:xfrm>
            <a:custGeom>
              <a:avLst/>
              <a:gdLst>
                <a:gd name="connsiteX0" fmla="*/ 177692 w 349890"/>
                <a:gd name="connsiteY0" fmla="*/ 14436 h 442262"/>
                <a:gd name="connsiteX1" fmla="*/ 125235 w 349890"/>
                <a:gd name="connsiteY1" fmla="*/ 37670 h 442262"/>
                <a:gd name="connsiteX2" fmla="*/ 76037 w 349890"/>
                <a:gd name="connsiteY2" fmla="*/ 67253 h 442262"/>
                <a:gd name="connsiteX3" fmla="*/ 15848 w 349890"/>
                <a:gd name="connsiteY3" fmla="*/ 195781 h 442262"/>
                <a:gd name="connsiteX4" fmla="*/ 286890 w 349890"/>
                <a:gd name="connsiteY4" fmla="*/ 422097 h 442262"/>
                <a:gd name="connsiteX5" fmla="*/ 334363 w 349890"/>
                <a:gd name="connsiteY5" fmla="*/ 440575 h 442262"/>
                <a:gd name="connsiteX6" fmla="*/ 334382 w 349890"/>
                <a:gd name="connsiteY6" fmla="*/ 440537 h 442262"/>
                <a:gd name="connsiteX7" fmla="*/ 334419 w 349890"/>
                <a:gd name="connsiteY7" fmla="*/ 440499 h 442262"/>
                <a:gd name="connsiteX8" fmla="*/ 348974 w 349890"/>
                <a:gd name="connsiteY8" fmla="*/ 389861 h 442262"/>
                <a:gd name="connsiteX9" fmla="*/ 317458 w 349890"/>
                <a:gd name="connsiteY9" fmla="*/ 39167 h 442262"/>
                <a:gd name="connsiteX10" fmla="*/ 177787 w 349890"/>
                <a:gd name="connsiteY10" fmla="*/ 14436 h 44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890" h="442262">
                  <a:moveTo>
                    <a:pt x="177692" y="14436"/>
                  </a:moveTo>
                  <a:cubicBezTo>
                    <a:pt x="174982" y="15251"/>
                    <a:pt x="123491" y="32288"/>
                    <a:pt x="125235" y="37670"/>
                  </a:cubicBezTo>
                  <a:cubicBezTo>
                    <a:pt x="121786" y="33141"/>
                    <a:pt x="78274" y="65472"/>
                    <a:pt x="76037" y="67253"/>
                  </a:cubicBezTo>
                  <a:cubicBezTo>
                    <a:pt x="50339" y="87739"/>
                    <a:pt x="-34941" y="159830"/>
                    <a:pt x="15848" y="195781"/>
                  </a:cubicBezTo>
                  <a:cubicBezTo>
                    <a:pt x="29588" y="205503"/>
                    <a:pt x="286890" y="422097"/>
                    <a:pt x="286890" y="422097"/>
                  </a:cubicBezTo>
                  <a:cubicBezTo>
                    <a:pt x="286890" y="422097"/>
                    <a:pt x="317686" y="449179"/>
                    <a:pt x="334363" y="440575"/>
                  </a:cubicBezTo>
                  <a:lnTo>
                    <a:pt x="334382" y="440537"/>
                  </a:lnTo>
                  <a:lnTo>
                    <a:pt x="334419" y="440499"/>
                  </a:lnTo>
                  <a:cubicBezTo>
                    <a:pt x="355361" y="429602"/>
                    <a:pt x="348974" y="389861"/>
                    <a:pt x="348974" y="389861"/>
                  </a:cubicBezTo>
                  <a:cubicBezTo>
                    <a:pt x="348974" y="389861"/>
                    <a:pt x="317496" y="55996"/>
                    <a:pt x="317458" y="39167"/>
                  </a:cubicBezTo>
                  <a:cubicBezTo>
                    <a:pt x="317269" y="-23050"/>
                    <a:pt x="209246" y="5226"/>
                    <a:pt x="177787" y="14436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0E823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A38D53C-DACC-DF76-1F83-32B0BD2E0CDE}"/>
                </a:ext>
              </a:extLst>
            </p:cNvPr>
            <p:cNvSpPr/>
            <p:nvPr/>
          </p:nvSpPr>
          <p:spPr>
            <a:xfrm>
              <a:off x="3332403" y="1920271"/>
              <a:ext cx="450474" cy="335971"/>
            </a:xfrm>
            <a:custGeom>
              <a:avLst/>
              <a:gdLst>
                <a:gd name="connsiteX0" fmla="*/ 37337 w 450474"/>
                <a:gd name="connsiteY0" fmla="*/ 92694 h 335971"/>
                <a:gd name="connsiteX1" fmla="*/ 16680 w 450474"/>
                <a:gd name="connsiteY1" fmla="*/ 146194 h 335971"/>
                <a:gd name="connsiteX2" fmla="*/ 2808 w 450474"/>
                <a:gd name="connsiteY2" fmla="*/ 201816 h 335971"/>
                <a:gd name="connsiteX3" fmla="*/ 51134 w 450474"/>
                <a:gd name="connsiteY3" fmla="*/ 335271 h 335971"/>
                <a:gd name="connsiteX4" fmla="*/ 402832 w 450474"/>
                <a:gd name="connsiteY4" fmla="*/ 303717 h 335971"/>
                <a:gd name="connsiteX5" fmla="*/ 449414 w 450474"/>
                <a:gd name="connsiteY5" fmla="*/ 283193 h 335971"/>
                <a:gd name="connsiteX6" fmla="*/ 449414 w 450474"/>
                <a:gd name="connsiteY6" fmla="*/ 283098 h 335971"/>
                <a:gd name="connsiteX7" fmla="*/ 449452 w 450474"/>
                <a:gd name="connsiteY7" fmla="*/ 283098 h 335971"/>
                <a:gd name="connsiteX8" fmla="*/ 423944 w 450474"/>
                <a:gd name="connsiteY8" fmla="*/ 236951 h 335971"/>
                <a:gd name="connsiteX9" fmla="*/ 153641 w 450474"/>
                <a:gd name="connsiteY9" fmla="*/ 11279 h 335971"/>
                <a:gd name="connsiteX10" fmla="*/ 37280 w 450474"/>
                <a:gd name="connsiteY10" fmla="*/ 92694 h 3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0474" h="335971">
                  <a:moveTo>
                    <a:pt x="37337" y="92694"/>
                  </a:moveTo>
                  <a:cubicBezTo>
                    <a:pt x="35973" y="95177"/>
                    <a:pt x="11620" y="143578"/>
                    <a:pt x="16680" y="146194"/>
                  </a:cubicBezTo>
                  <a:cubicBezTo>
                    <a:pt x="11052" y="145379"/>
                    <a:pt x="3073" y="199011"/>
                    <a:pt x="2808" y="201816"/>
                  </a:cubicBezTo>
                  <a:cubicBezTo>
                    <a:pt x="-926" y="234564"/>
                    <a:pt x="-10231" y="345808"/>
                    <a:pt x="51134" y="335271"/>
                  </a:cubicBezTo>
                  <a:cubicBezTo>
                    <a:pt x="67697" y="332409"/>
                    <a:pt x="402832" y="303717"/>
                    <a:pt x="402832" y="303717"/>
                  </a:cubicBezTo>
                  <a:cubicBezTo>
                    <a:pt x="402832" y="303717"/>
                    <a:pt x="443786" y="301045"/>
                    <a:pt x="449414" y="283193"/>
                  </a:cubicBezTo>
                  <a:lnTo>
                    <a:pt x="449414" y="283098"/>
                  </a:lnTo>
                  <a:lnTo>
                    <a:pt x="449452" y="283098"/>
                  </a:lnTo>
                  <a:cubicBezTo>
                    <a:pt x="456597" y="260584"/>
                    <a:pt x="423944" y="236951"/>
                    <a:pt x="423944" y="236951"/>
                  </a:cubicBezTo>
                  <a:cubicBezTo>
                    <a:pt x="423944" y="236951"/>
                    <a:pt x="165562" y="23200"/>
                    <a:pt x="153641" y="11279"/>
                  </a:cubicBezTo>
                  <a:cubicBezTo>
                    <a:pt x="109295" y="-32612"/>
                    <a:pt x="53010" y="63756"/>
                    <a:pt x="37280" y="92694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9EC1D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8829EFC-6BF5-237E-3D25-D1BEFFFAF610}"/>
                </a:ext>
              </a:extLst>
            </p:cNvPr>
            <p:cNvSpPr/>
            <p:nvPr/>
          </p:nvSpPr>
          <p:spPr>
            <a:xfrm>
              <a:off x="3345442" y="2233939"/>
              <a:ext cx="442038" cy="349894"/>
            </a:xfrm>
            <a:custGeom>
              <a:avLst/>
              <a:gdLst>
                <a:gd name="connsiteX0" fmla="*/ 14254 w 442038"/>
                <a:gd name="connsiteY0" fmla="*/ 172209 h 349894"/>
                <a:gd name="connsiteX1" fmla="*/ 37469 w 442038"/>
                <a:gd name="connsiteY1" fmla="*/ 224648 h 349894"/>
                <a:gd name="connsiteX2" fmla="*/ 67052 w 442038"/>
                <a:gd name="connsiteY2" fmla="*/ 273826 h 349894"/>
                <a:gd name="connsiteX3" fmla="*/ 195561 w 442038"/>
                <a:gd name="connsiteY3" fmla="*/ 334035 h 349894"/>
                <a:gd name="connsiteX4" fmla="*/ 421915 w 442038"/>
                <a:gd name="connsiteY4" fmla="*/ 63050 h 349894"/>
                <a:gd name="connsiteX5" fmla="*/ 440336 w 442038"/>
                <a:gd name="connsiteY5" fmla="*/ 15558 h 349894"/>
                <a:gd name="connsiteX6" fmla="*/ 440336 w 442038"/>
                <a:gd name="connsiteY6" fmla="*/ 15520 h 349894"/>
                <a:gd name="connsiteX7" fmla="*/ 389698 w 442038"/>
                <a:gd name="connsiteY7" fmla="*/ 909 h 349894"/>
                <a:gd name="connsiteX8" fmla="*/ 38986 w 442038"/>
                <a:gd name="connsiteY8" fmla="*/ 32463 h 349894"/>
                <a:gd name="connsiteX9" fmla="*/ 14349 w 442038"/>
                <a:gd name="connsiteY9" fmla="*/ 172209 h 34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2038" h="349894">
                  <a:moveTo>
                    <a:pt x="14254" y="172209"/>
                  </a:moveTo>
                  <a:cubicBezTo>
                    <a:pt x="15069" y="174900"/>
                    <a:pt x="32068" y="226429"/>
                    <a:pt x="37469" y="224648"/>
                  </a:cubicBezTo>
                  <a:cubicBezTo>
                    <a:pt x="32940" y="228097"/>
                    <a:pt x="65271" y="271628"/>
                    <a:pt x="67052" y="273826"/>
                  </a:cubicBezTo>
                  <a:cubicBezTo>
                    <a:pt x="87558" y="299581"/>
                    <a:pt x="159667" y="384843"/>
                    <a:pt x="195561" y="334035"/>
                  </a:cubicBezTo>
                  <a:cubicBezTo>
                    <a:pt x="205283" y="320295"/>
                    <a:pt x="421915" y="63050"/>
                    <a:pt x="421915" y="63050"/>
                  </a:cubicBezTo>
                  <a:cubicBezTo>
                    <a:pt x="421915" y="63050"/>
                    <a:pt x="448978" y="32178"/>
                    <a:pt x="440336" y="15558"/>
                  </a:cubicBezTo>
                  <a:lnTo>
                    <a:pt x="440336" y="15520"/>
                  </a:lnTo>
                  <a:cubicBezTo>
                    <a:pt x="429420" y="-5459"/>
                    <a:pt x="389698" y="909"/>
                    <a:pt x="389698" y="909"/>
                  </a:cubicBezTo>
                  <a:cubicBezTo>
                    <a:pt x="389698" y="909"/>
                    <a:pt x="55833" y="32444"/>
                    <a:pt x="38986" y="32463"/>
                  </a:cubicBezTo>
                  <a:cubicBezTo>
                    <a:pt x="-22985" y="32576"/>
                    <a:pt x="5252" y="140618"/>
                    <a:pt x="14349" y="172209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60540">
                  <a:srgbClr val="B8D93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897046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232C624-2E75-EFB6-AF9F-1005E8B2A2E6}"/>
                </a:ext>
              </a:extLst>
            </p:cNvPr>
            <p:cNvSpPr/>
            <p:nvPr/>
          </p:nvSpPr>
          <p:spPr>
            <a:xfrm>
              <a:off x="3538159" y="2278165"/>
              <a:ext cx="336049" cy="450450"/>
            </a:xfrm>
            <a:custGeom>
              <a:avLst/>
              <a:gdLst>
                <a:gd name="connsiteX0" fmla="*/ 92730 w 336049"/>
                <a:gd name="connsiteY0" fmla="*/ 413105 h 450450"/>
                <a:gd name="connsiteX1" fmla="*/ 146267 w 336049"/>
                <a:gd name="connsiteY1" fmla="*/ 433781 h 450450"/>
                <a:gd name="connsiteX2" fmla="*/ 201946 w 336049"/>
                <a:gd name="connsiteY2" fmla="*/ 447672 h 450450"/>
                <a:gd name="connsiteX3" fmla="*/ 335344 w 336049"/>
                <a:gd name="connsiteY3" fmla="*/ 399328 h 450450"/>
                <a:gd name="connsiteX4" fmla="*/ 303828 w 336049"/>
                <a:gd name="connsiteY4" fmla="*/ 47610 h 450450"/>
                <a:gd name="connsiteX5" fmla="*/ 283285 w 336049"/>
                <a:gd name="connsiteY5" fmla="*/ 1028 h 450450"/>
                <a:gd name="connsiteX6" fmla="*/ 283209 w 336049"/>
                <a:gd name="connsiteY6" fmla="*/ 1028 h 450450"/>
                <a:gd name="connsiteX7" fmla="*/ 283171 w 336049"/>
                <a:gd name="connsiteY7" fmla="*/ 990 h 450450"/>
                <a:gd name="connsiteX8" fmla="*/ 283171 w 336049"/>
                <a:gd name="connsiteY8" fmla="*/ 1028 h 450450"/>
                <a:gd name="connsiteX9" fmla="*/ 237025 w 336049"/>
                <a:gd name="connsiteY9" fmla="*/ 26480 h 450450"/>
                <a:gd name="connsiteX10" fmla="*/ 11390 w 336049"/>
                <a:gd name="connsiteY10" fmla="*/ 296801 h 450450"/>
                <a:gd name="connsiteX11" fmla="*/ 92692 w 336049"/>
                <a:gd name="connsiteY11" fmla="*/ 413162 h 45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049" h="450450">
                  <a:moveTo>
                    <a:pt x="92730" y="413105"/>
                  </a:moveTo>
                  <a:cubicBezTo>
                    <a:pt x="95212" y="414470"/>
                    <a:pt x="143652" y="438822"/>
                    <a:pt x="146267" y="433781"/>
                  </a:cubicBezTo>
                  <a:cubicBezTo>
                    <a:pt x="145395" y="439391"/>
                    <a:pt x="199103" y="447331"/>
                    <a:pt x="201946" y="447672"/>
                  </a:cubicBezTo>
                  <a:cubicBezTo>
                    <a:pt x="234637" y="451349"/>
                    <a:pt x="345919" y="460692"/>
                    <a:pt x="335344" y="399328"/>
                  </a:cubicBezTo>
                  <a:cubicBezTo>
                    <a:pt x="332520" y="382745"/>
                    <a:pt x="303828" y="47610"/>
                    <a:pt x="303828" y="47610"/>
                  </a:cubicBezTo>
                  <a:cubicBezTo>
                    <a:pt x="303828" y="47610"/>
                    <a:pt x="301137" y="6714"/>
                    <a:pt x="283285" y="1028"/>
                  </a:cubicBezTo>
                  <a:lnTo>
                    <a:pt x="283209" y="1028"/>
                  </a:lnTo>
                  <a:lnTo>
                    <a:pt x="283171" y="990"/>
                  </a:lnTo>
                  <a:lnTo>
                    <a:pt x="283171" y="1028"/>
                  </a:lnTo>
                  <a:cubicBezTo>
                    <a:pt x="260619" y="-6135"/>
                    <a:pt x="237025" y="26480"/>
                    <a:pt x="237025" y="26480"/>
                  </a:cubicBezTo>
                  <a:cubicBezTo>
                    <a:pt x="237025" y="26480"/>
                    <a:pt x="23330" y="284862"/>
                    <a:pt x="11390" y="296801"/>
                  </a:cubicBezTo>
                  <a:cubicBezTo>
                    <a:pt x="-32766" y="340958"/>
                    <a:pt x="63696" y="397243"/>
                    <a:pt x="92692" y="41316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545593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65D53CC-506B-E017-56B7-153BA9AE9D10}"/>
                </a:ext>
              </a:extLst>
            </p:cNvPr>
            <p:cNvSpPr/>
            <p:nvPr/>
          </p:nvSpPr>
          <p:spPr>
            <a:xfrm>
              <a:off x="3851924" y="2273322"/>
              <a:ext cx="349928" cy="442362"/>
            </a:xfrm>
            <a:custGeom>
              <a:avLst/>
              <a:gdLst>
                <a:gd name="connsiteX0" fmla="*/ 172204 w 349928"/>
                <a:gd name="connsiteY0" fmla="*/ 427803 h 442362"/>
                <a:gd name="connsiteX1" fmla="*/ 224661 w 349928"/>
                <a:gd name="connsiteY1" fmla="*/ 404568 h 442362"/>
                <a:gd name="connsiteX2" fmla="*/ 273858 w 349928"/>
                <a:gd name="connsiteY2" fmla="*/ 375023 h 442362"/>
                <a:gd name="connsiteX3" fmla="*/ 334048 w 349928"/>
                <a:gd name="connsiteY3" fmla="*/ 246458 h 442362"/>
                <a:gd name="connsiteX4" fmla="*/ 63044 w 349928"/>
                <a:gd name="connsiteY4" fmla="*/ 20141 h 442362"/>
                <a:gd name="connsiteX5" fmla="*/ 15571 w 349928"/>
                <a:gd name="connsiteY5" fmla="*/ 1702 h 442362"/>
                <a:gd name="connsiteX6" fmla="*/ 15476 w 349928"/>
                <a:gd name="connsiteY6" fmla="*/ 1740 h 442362"/>
                <a:gd name="connsiteX7" fmla="*/ 922 w 349928"/>
                <a:gd name="connsiteY7" fmla="*/ 52378 h 442362"/>
                <a:gd name="connsiteX8" fmla="*/ 32438 w 349928"/>
                <a:gd name="connsiteY8" fmla="*/ 403071 h 442362"/>
                <a:gd name="connsiteX9" fmla="*/ 171919 w 349928"/>
                <a:gd name="connsiteY9" fmla="*/ 427897 h 44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9928" h="442362">
                  <a:moveTo>
                    <a:pt x="172204" y="427803"/>
                  </a:moveTo>
                  <a:cubicBezTo>
                    <a:pt x="174971" y="426988"/>
                    <a:pt x="226404" y="409951"/>
                    <a:pt x="224661" y="404568"/>
                  </a:cubicBezTo>
                  <a:cubicBezTo>
                    <a:pt x="228110" y="409136"/>
                    <a:pt x="271641" y="376767"/>
                    <a:pt x="273858" y="375023"/>
                  </a:cubicBezTo>
                  <a:cubicBezTo>
                    <a:pt x="299576" y="354518"/>
                    <a:pt x="384913" y="282408"/>
                    <a:pt x="334048" y="246458"/>
                  </a:cubicBezTo>
                  <a:cubicBezTo>
                    <a:pt x="320346" y="236755"/>
                    <a:pt x="63044" y="20141"/>
                    <a:pt x="63044" y="20141"/>
                  </a:cubicBezTo>
                  <a:cubicBezTo>
                    <a:pt x="63044" y="20141"/>
                    <a:pt x="32248" y="-6940"/>
                    <a:pt x="15571" y="1702"/>
                  </a:cubicBezTo>
                  <a:lnTo>
                    <a:pt x="15476" y="1740"/>
                  </a:lnTo>
                  <a:cubicBezTo>
                    <a:pt x="-5484" y="12637"/>
                    <a:pt x="922" y="52378"/>
                    <a:pt x="922" y="52378"/>
                  </a:cubicBezTo>
                  <a:cubicBezTo>
                    <a:pt x="922" y="52378"/>
                    <a:pt x="32438" y="386243"/>
                    <a:pt x="32438" y="403071"/>
                  </a:cubicBezTo>
                  <a:cubicBezTo>
                    <a:pt x="32248" y="465421"/>
                    <a:pt x="140271" y="437184"/>
                    <a:pt x="171919" y="427897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BA18B2B-322E-9DE3-7FD9-8552B96D3A3E}"/>
                </a:ext>
              </a:extLst>
            </p:cNvPr>
            <p:cNvSpPr/>
            <p:nvPr/>
          </p:nvSpPr>
          <p:spPr>
            <a:xfrm>
              <a:off x="3896051" y="2186692"/>
              <a:ext cx="450415" cy="335953"/>
            </a:xfrm>
            <a:custGeom>
              <a:avLst/>
              <a:gdLst>
                <a:gd name="connsiteX0" fmla="*/ 413104 w 450415"/>
                <a:gd name="connsiteY0" fmla="*/ 243334 h 335953"/>
                <a:gd name="connsiteX1" fmla="*/ 433761 w 450415"/>
                <a:gd name="connsiteY1" fmla="*/ 189816 h 335953"/>
                <a:gd name="connsiteX2" fmla="*/ 447614 w 450415"/>
                <a:gd name="connsiteY2" fmla="*/ 134156 h 335953"/>
                <a:gd name="connsiteX3" fmla="*/ 399326 w 450415"/>
                <a:gd name="connsiteY3" fmla="*/ 701 h 335953"/>
                <a:gd name="connsiteX4" fmla="*/ 47610 w 450415"/>
                <a:gd name="connsiteY4" fmla="*/ 32255 h 335953"/>
                <a:gd name="connsiteX5" fmla="*/ 1027 w 450415"/>
                <a:gd name="connsiteY5" fmla="*/ 52836 h 335953"/>
                <a:gd name="connsiteX6" fmla="*/ 1027 w 450415"/>
                <a:gd name="connsiteY6" fmla="*/ 52855 h 335953"/>
                <a:gd name="connsiteX7" fmla="*/ 26517 w 450415"/>
                <a:gd name="connsiteY7" fmla="*/ 99001 h 335953"/>
                <a:gd name="connsiteX8" fmla="*/ 296800 w 450415"/>
                <a:gd name="connsiteY8" fmla="*/ 324673 h 335953"/>
                <a:gd name="connsiteX9" fmla="*/ 413351 w 450415"/>
                <a:gd name="connsiteY9" fmla="*/ 243334 h 335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0415" h="335953">
                  <a:moveTo>
                    <a:pt x="413104" y="243334"/>
                  </a:moveTo>
                  <a:cubicBezTo>
                    <a:pt x="414431" y="240776"/>
                    <a:pt x="438821" y="192393"/>
                    <a:pt x="433761" y="189816"/>
                  </a:cubicBezTo>
                  <a:cubicBezTo>
                    <a:pt x="439446" y="190593"/>
                    <a:pt x="447387" y="136961"/>
                    <a:pt x="447614" y="134156"/>
                  </a:cubicBezTo>
                  <a:cubicBezTo>
                    <a:pt x="451329" y="101408"/>
                    <a:pt x="460653" y="-9836"/>
                    <a:pt x="399326" y="701"/>
                  </a:cubicBezTo>
                  <a:cubicBezTo>
                    <a:pt x="382744" y="3562"/>
                    <a:pt x="47610" y="32255"/>
                    <a:pt x="47610" y="32255"/>
                  </a:cubicBezTo>
                  <a:cubicBezTo>
                    <a:pt x="47610" y="32255"/>
                    <a:pt x="6694" y="34908"/>
                    <a:pt x="1027" y="52836"/>
                  </a:cubicBezTo>
                  <a:lnTo>
                    <a:pt x="1027" y="52855"/>
                  </a:lnTo>
                  <a:cubicBezTo>
                    <a:pt x="-6136" y="75369"/>
                    <a:pt x="26517" y="99001"/>
                    <a:pt x="26517" y="99001"/>
                  </a:cubicBezTo>
                  <a:cubicBezTo>
                    <a:pt x="26517" y="99001"/>
                    <a:pt x="284842" y="312753"/>
                    <a:pt x="296800" y="324673"/>
                  </a:cubicBezTo>
                  <a:cubicBezTo>
                    <a:pt x="341146" y="368564"/>
                    <a:pt x="397621" y="272197"/>
                    <a:pt x="413351" y="243334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CC87DD4-30CE-6D4D-7BDB-F46C8C3E7157}"/>
                </a:ext>
              </a:extLst>
            </p:cNvPr>
            <p:cNvSpPr/>
            <p:nvPr/>
          </p:nvSpPr>
          <p:spPr>
            <a:xfrm>
              <a:off x="3891262" y="1859102"/>
              <a:ext cx="442326" cy="349909"/>
            </a:xfrm>
            <a:custGeom>
              <a:avLst/>
              <a:gdLst>
                <a:gd name="connsiteX0" fmla="*/ 427748 w 442326"/>
                <a:gd name="connsiteY0" fmla="*/ 177685 h 349909"/>
                <a:gd name="connsiteX1" fmla="*/ 404532 w 442326"/>
                <a:gd name="connsiteY1" fmla="*/ 125247 h 349909"/>
                <a:gd name="connsiteX2" fmla="*/ 374988 w 442326"/>
                <a:gd name="connsiteY2" fmla="*/ 76068 h 349909"/>
                <a:gd name="connsiteX3" fmla="*/ 246422 w 442326"/>
                <a:gd name="connsiteY3" fmla="*/ 15860 h 349909"/>
                <a:gd name="connsiteX4" fmla="*/ 20106 w 442326"/>
                <a:gd name="connsiteY4" fmla="*/ 286845 h 349909"/>
                <a:gd name="connsiteX5" fmla="*/ 1704 w 442326"/>
                <a:gd name="connsiteY5" fmla="*/ 334337 h 349909"/>
                <a:gd name="connsiteX6" fmla="*/ 1666 w 442326"/>
                <a:gd name="connsiteY6" fmla="*/ 334337 h 349909"/>
                <a:gd name="connsiteX7" fmla="*/ 1704 w 442326"/>
                <a:gd name="connsiteY7" fmla="*/ 334374 h 349909"/>
                <a:gd name="connsiteX8" fmla="*/ 1704 w 442326"/>
                <a:gd name="connsiteY8" fmla="*/ 334412 h 349909"/>
                <a:gd name="connsiteX9" fmla="*/ 52379 w 442326"/>
                <a:gd name="connsiteY9" fmla="*/ 349005 h 349909"/>
                <a:gd name="connsiteX10" fmla="*/ 403035 w 442326"/>
                <a:gd name="connsiteY10" fmla="*/ 317451 h 349909"/>
                <a:gd name="connsiteX11" fmla="*/ 427862 w 442326"/>
                <a:gd name="connsiteY11" fmla="*/ 177685 h 34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2326" h="349909">
                  <a:moveTo>
                    <a:pt x="427748" y="177685"/>
                  </a:moveTo>
                  <a:cubicBezTo>
                    <a:pt x="427009" y="174956"/>
                    <a:pt x="409934" y="123446"/>
                    <a:pt x="404532" y="125247"/>
                  </a:cubicBezTo>
                  <a:cubicBezTo>
                    <a:pt x="409100" y="121798"/>
                    <a:pt x="376769" y="78267"/>
                    <a:pt x="374988" y="76068"/>
                  </a:cubicBezTo>
                  <a:cubicBezTo>
                    <a:pt x="354482" y="50314"/>
                    <a:pt x="282373" y="-34948"/>
                    <a:pt x="246422" y="15860"/>
                  </a:cubicBezTo>
                  <a:cubicBezTo>
                    <a:pt x="236757" y="29600"/>
                    <a:pt x="20106" y="286845"/>
                    <a:pt x="20106" y="286845"/>
                  </a:cubicBezTo>
                  <a:cubicBezTo>
                    <a:pt x="20106" y="286845"/>
                    <a:pt x="-6938" y="317716"/>
                    <a:pt x="1704" y="334337"/>
                  </a:cubicBezTo>
                  <a:lnTo>
                    <a:pt x="1666" y="334337"/>
                  </a:lnTo>
                  <a:lnTo>
                    <a:pt x="1704" y="334374"/>
                  </a:lnTo>
                  <a:lnTo>
                    <a:pt x="1704" y="334412"/>
                  </a:lnTo>
                  <a:cubicBezTo>
                    <a:pt x="12601" y="355353"/>
                    <a:pt x="52379" y="349005"/>
                    <a:pt x="52379" y="349005"/>
                  </a:cubicBezTo>
                  <a:cubicBezTo>
                    <a:pt x="52379" y="349005"/>
                    <a:pt x="386207" y="317470"/>
                    <a:pt x="403035" y="317451"/>
                  </a:cubicBezTo>
                  <a:cubicBezTo>
                    <a:pt x="465385" y="317318"/>
                    <a:pt x="437148" y="209258"/>
                    <a:pt x="427862" y="177685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FAF61F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5371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784316A-8EB4-B027-C701-7A7C2EB509D6}"/>
                </a:ext>
              </a:extLst>
            </p:cNvPr>
            <p:cNvSpPr/>
            <p:nvPr/>
          </p:nvSpPr>
          <p:spPr>
            <a:xfrm>
              <a:off x="1833970" y="2214058"/>
              <a:ext cx="2031036" cy="3787122"/>
            </a:xfrm>
            <a:custGeom>
              <a:avLst/>
              <a:gdLst>
                <a:gd name="connsiteX0" fmla="*/ 1905320 w 2031036"/>
                <a:gd name="connsiteY0" fmla="*/ 3537089 h 3787122"/>
                <a:gd name="connsiteX1" fmla="*/ 2030247 w 2031036"/>
                <a:gd name="connsiteY1" fmla="*/ 53272 h 3787122"/>
                <a:gd name="connsiteX2" fmla="*/ 1991492 w 2031036"/>
                <a:gd name="connsiteY2" fmla="*/ 0 h 3787122"/>
                <a:gd name="connsiteX3" fmla="*/ 1071311 w 2031036"/>
                <a:gd name="connsiteY3" fmla="*/ 0 h 3787122"/>
                <a:gd name="connsiteX4" fmla="*/ 39527 w 2031036"/>
                <a:gd name="connsiteY4" fmla="*/ 0 h 3787122"/>
                <a:gd name="connsiteX5" fmla="*/ 791 w 2031036"/>
                <a:gd name="connsiteY5" fmla="*/ 53272 h 3787122"/>
                <a:gd name="connsiteX6" fmla="*/ 211605 w 2031036"/>
                <a:gd name="connsiteY6" fmla="*/ 3577266 h 3787122"/>
                <a:gd name="connsiteX7" fmla="*/ 1905472 w 2031036"/>
                <a:gd name="connsiteY7" fmla="*/ 3537089 h 378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36" h="3787122">
                  <a:moveTo>
                    <a:pt x="1905320" y="3537089"/>
                  </a:moveTo>
                  <a:cubicBezTo>
                    <a:pt x="1917449" y="3131398"/>
                    <a:pt x="2030247" y="53272"/>
                    <a:pt x="2030247" y="53272"/>
                  </a:cubicBezTo>
                  <a:cubicBezTo>
                    <a:pt x="2030247" y="53272"/>
                    <a:pt x="2039931" y="0"/>
                    <a:pt x="1991492" y="0"/>
                  </a:cubicBezTo>
                  <a:lnTo>
                    <a:pt x="1071311" y="0"/>
                  </a:lnTo>
                  <a:cubicBezTo>
                    <a:pt x="1071311" y="0"/>
                    <a:pt x="88004" y="0"/>
                    <a:pt x="39527" y="0"/>
                  </a:cubicBezTo>
                  <a:cubicBezTo>
                    <a:pt x="-8894" y="0"/>
                    <a:pt x="791" y="53272"/>
                    <a:pt x="791" y="53272"/>
                  </a:cubicBezTo>
                  <a:cubicBezTo>
                    <a:pt x="791" y="53272"/>
                    <a:pt x="208914" y="3447449"/>
                    <a:pt x="211605" y="3577266"/>
                  </a:cubicBezTo>
                  <a:cubicBezTo>
                    <a:pt x="1092082" y="4018452"/>
                    <a:pt x="1747797" y="3643595"/>
                    <a:pt x="1905472" y="3537089"/>
                  </a:cubicBezTo>
                  <a:close/>
                </a:path>
              </a:pathLst>
            </a:custGeom>
            <a:gradFill>
              <a:gsLst>
                <a:gs pos="0">
                  <a:srgbClr val="F2F6F8"/>
                </a:gs>
                <a:gs pos="4050">
                  <a:srgbClr val="F2F6F8"/>
                </a:gs>
                <a:gs pos="11890">
                  <a:srgbClr val="DCEFFA"/>
                </a:gs>
                <a:gs pos="16490">
                  <a:srgbClr val="CFDEE5"/>
                </a:gs>
                <a:gs pos="19900">
                  <a:srgbClr val="DEE8ED"/>
                </a:gs>
                <a:gs pos="24690">
                  <a:srgbClr val="EDF2F5"/>
                </a:gs>
                <a:gs pos="28650">
                  <a:srgbClr val="F2F6F8"/>
                </a:gs>
                <a:gs pos="50540">
                  <a:srgbClr val="F2F6F8"/>
                </a:gs>
                <a:gs pos="54320">
                  <a:srgbClr val="CFDEE5"/>
                </a:gs>
                <a:gs pos="59460">
                  <a:srgbClr val="CFDEE5"/>
                </a:gs>
                <a:gs pos="62800">
                  <a:srgbClr val="DEE8ED"/>
                </a:gs>
                <a:gs pos="67480">
                  <a:srgbClr val="EDF2F5"/>
                </a:gs>
                <a:gs pos="71350">
                  <a:srgbClr val="F2F6F8"/>
                </a:gs>
                <a:gs pos="79460">
                  <a:srgbClr val="F2F6F8"/>
                </a:gs>
                <a:gs pos="83780">
                  <a:srgbClr val="CFDEE5"/>
                </a:gs>
                <a:gs pos="85300">
                  <a:srgbClr val="DEE8ED"/>
                </a:gs>
                <a:gs pos="87430">
                  <a:srgbClr val="EDF2F5"/>
                </a:gs>
                <a:gs pos="89190">
                  <a:srgbClr val="F2F6F8"/>
                </a:gs>
                <a:gs pos="100000">
                  <a:srgbClr val="F2F6F8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5F44F10-A9D1-2B37-03A9-2B98E4383B47}"/>
                </a:ext>
              </a:extLst>
            </p:cNvPr>
            <p:cNvSpPr/>
            <p:nvPr/>
          </p:nvSpPr>
          <p:spPr>
            <a:xfrm>
              <a:off x="1827408" y="2207421"/>
              <a:ext cx="2044143" cy="3800325"/>
            </a:xfrm>
            <a:custGeom>
              <a:avLst/>
              <a:gdLst>
                <a:gd name="connsiteX0" fmla="*/ 1911883 w 2044143"/>
                <a:gd name="connsiteY0" fmla="*/ 3543726 h 3800325"/>
                <a:gd name="connsiteX1" fmla="*/ 1918497 w 2044143"/>
                <a:gd name="connsiteY1" fmla="*/ 3543896 h 3800325"/>
                <a:gd name="connsiteX2" fmla="*/ 1985527 w 2044143"/>
                <a:gd name="connsiteY2" fmla="*/ 1649942 h 3800325"/>
                <a:gd name="connsiteX3" fmla="*/ 2025590 w 2044143"/>
                <a:gd name="connsiteY3" fmla="*/ 547431 h 3800325"/>
                <a:gd name="connsiteX4" fmla="*/ 2038553 w 2044143"/>
                <a:gd name="connsiteY4" fmla="*/ 193193 h 3800325"/>
                <a:gd name="connsiteX5" fmla="*/ 2042116 w 2044143"/>
                <a:gd name="connsiteY5" fmla="*/ 94798 h 3800325"/>
                <a:gd name="connsiteX6" fmla="*/ 2043366 w 2044143"/>
                <a:gd name="connsiteY6" fmla="*/ 60136 h 3800325"/>
                <a:gd name="connsiteX7" fmla="*/ 2036790 w 2044143"/>
                <a:gd name="connsiteY7" fmla="*/ 59890 h 3800325"/>
                <a:gd name="connsiteX8" fmla="*/ 2043291 w 2044143"/>
                <a:gd name="connsiteY8" fmla="*/ 61046 h 3800325"/>
                <a:gd name="connsiteX9" fmla="*/ 2044143 w 2044143"/>
                <a:gd name="connsiteY9" fmla="*/ 49315 h 3800325"/>
                <a:gd name="connsiteX10" fmla="*/ 2036355 w 2044143"/>
                <a:gd name="connsiteY10" fmla="*/ 18576 h 3800325"/>
                <a:gd name="connsiteX11" fmla="*/ 1998054 w 2044143"/>
                <a:gd name="connsiteY11" fmla="*/ 4 h 3800325"/>
                <a:gd name="connsiteX12" fmla="*/ 1077893 w 2044143"/>
                <a:gd name="connsiteY12" fmla="*/ 4 h 3800325"/>
                <a:gd name="connsiteX13" fmla="*/ 46108 w 2044143"/>
                <a:gd name="connsiteY13" fmla="*/ 4 h 3800325"/>
                <a:gd name="connsiteX14" fmla="*/ 7846 w 2044143"/>
                <a:gd name="connsiteY14" fmla="*/ 18576 h 3800325"/>
                <a:gd name="connsiteX15" fmla="*/ 0 w 2044143"/>
                <a:gd name="connsiteY15" fmla="*/ 49315 h 3800325"/>
                <a:gd name="connsiteX16" fmla="*/ 891 w 2044143"/>
                <a:gd name="connsiteY16" fmla="*/ 61046 h 3800325"/>
                <a:gd name="connsiteX17" fmla="*/ 7372 w 2044143"/>
                <a:gd name="connsiteY17" fmla="*/ 59890 h 3800325"/>
                <a:gd name="connsiteX18" fmla="*/ 834 w 2044143"/>
                <a:gd name="connsiteY18" fmla="*/ 60269 h 3800325"/>
                <a:gd name="connsiteX19" fmla="*/ 3108 w 2044143"/>
                <a:gd name="connsiteY19" fmla="*/ 98437 h 3800325"/>
                <a:gd name="connsiteX20" fmla="*/ 114978 w 2044143"/>
                <a:gd name="connsiteY20" fmla="*/ 1935727 h 3800325"/>
                <a:gd name="connsiteX21" fmla="*/ 181136 w 2044143"/>
                <a:gd name="connsiteY21" fmla="*/ 3040777 h 3800325"/>
                <a:gd name="connsiteX22" fmla="*/ 211534 w 2044143"/>
                <a:gd name="connsiteY22" fmla="*/ 3583959 h 3800325"/>
                <a:gd name="connsiteX23" fmla="*/ 211648 w 2044143"/>
                <a:gd name="connsiteY23" fmla="*/ 3587939 h 3800325"/>
                <a:gd name="connsiteX24" fmla="*/ 215192 w 2044143"/>
                <a:gd name="connsiteY24" fmla="*/ 3589720 h 3800325"/>
                <a:gd name="connsiteX25" fmla="*/ 1055019 w 2044143"/>
                <a:gd name="connsiteY25" fmla="*/ 3800326 h 3800325"/>
                <a:gd name="connsiteX26" fmla="*/ 1915616 w 2044143"/>
                <a:gd name="connsiteY26" fmla="*/ 3549202 h 3800325"/>
                <a:gd name="connsiteX27" fmla="*/ 1918402 w 2044143"/>
                <a:gd name="connsiteY27" fmla="*/ 3547308 h 3800325"/>
                <a:gd name="connsiteX28" fmla="*/ 1918497 w 2044143"/>
                <a:gd name="connsiteY28" fmla="*/ 3543896 h 3800325"/>
                <a:gd name="connsiteX29" fmla="*/ 1911674 w 2044143"/>
                <a:gd name="connsiteY29" fmla="*/ 3543896 h 3800325"/>
                <a:gd name="connsiteX30" fmla="*/ 1907960 w 2044143"/>
                <a:gd name="connsiteY30" fmla="*/ 3538419 h 3800325"/>
                <a:gd name="connsiteX31" fmla="*/ 1054791 w 2044143"/>
                <a:gd name="connsiteY31" fmla="*/ 3787231 h 3800325"/>
                <a:gd name="connsiteX32" fmla="*/ 220896 w 2044143"/>
                <a:gd name="connsiteY32" fmla="*/ 3578084 h 3800325"/>
                <a:gd name="connsiteX33" fmla="*/ 217959 w 2044143"/>
                <a:gd name="connsiteY33" fmla="*/ 3583978 h 3800325"/>
                <a:gd name="connsiteX34" fmla="*/ 224554 w 2044143"/>
                <a:gd name="connsiteY34" fmla="*/ 3583845 h 3800325"/>
                <a:gd name="connsiteX35" fmla="*/ 190479 w 2044143"/>
                <a:gd name="connsiteY35" fmla="*/ 2978276 h 3800325"/>
                <a:gd name="connsiteX36" fmla="*/ 13759 w 2044143"/>
                <a:gd name="connsiteY36" fmla="*/ 59587 h 3800325"/>
                <a:gd name="connsiteX37" fmla="*/ 13759 w 2044143"/>
                <a:gd name="connsiteY37" fmla="*/ 59151 h 3800325"/>
                <a:gd name="connsiteX38" fmla="*/ 13702 w 2044143"/>
                <a:gd name="connsiteY38" fmla="*/ 58810 h 3800325"/>
                <a:gd name="connsiteX39" fmla="*/ 13626 w 2044143"/>
                <a:gd name="connsiteY39" fmla="*/ 58298 h 3800325"/>
                <a:gd name="connsiteX40" fmla="*/ 12982 w 2044143"/>
                <a:gd name="connsiteY40" fmla="*/ 49429 h 3800325"/>
                <a:gd name="connsiteX41" fmla="*/ 18743 w 2044143"/>
                <a:gd name="connsiteY41" fmla="*/ 25816 h 3800325"/>
                <a:gd name="connsiteX42" fmla="*/ 45900 w 2044143"/>
                <a:gd name="connsiteY42" fmla="*/ 13345 h 3800325"/>
                <a:gd name="connsiteX43" fmla="*/ 1077684 w 2044143"/>
                <a:gd name="connsiteY43" fmla="*/ 13345 h 3800325"/>
                <a:gd name="connsiteX44" fmla="*/ 1997865 w 2044143"/>
                <a:gd name="connsiteY44" fmla="*/ 13345 h 3800325"/>
                <a:gd name="connsiteX45" fmla="*/ 2025041 w 2044143"/>
                <a:gd name="connsiteY45" fmla="*/ 25816 h 3800325"/>
                <a:gd name="connsiteX46" fmla="*/ 2030802 w 2044143"/>
                <a:gd name="connsiteY46" fmla="*/ 49429 h 3800325"/>
                <a:gd name="connsiteX47" fmla="*/ 2030442 w 2044143"/>
                <a:gd name="connsiteY47" fmla="*/ 56346 h 3800325"/>
                <a:gd name="connsiteX48" fmla="*/ 2030176 w 2044143"/>
                <a:gd name="connsiteY48" fmla="*/ 58298 h 3800325"/>
                <a:gd name="connsiteX49" fmla="*/ 2030101 w 2044143"/>
                <a:gd name="connsiteY49" fmla="*/ 58810 h 3800325"/>
                <a:gd name="connsiteX50" fmla="*/ 2029987 w 2044143"/>
                <a:gd name="connsiteY50" fmla="*/ 59246 h 3800325"/>
                <a:gd name="connsiteX51" fmla="*/ 2029987 w 2044143"/>
                <a:gd name="connsiteY51" fmla="*/ 59757 h 3800325"/>
                <a:gd name="connsiteX52" fmla="*/ 1905079 w 2044143"/>
                <a:gd name="connsiteY52" fmla="*/ 3543574 h 3800325"/>
                <a:gd name="connsiteX53" fmla="*/ 1911901 w 2044143"/>
                <a:gd name="connsiteY53" fmla="*/ 3543953 h 3800325"/>
                <a:gd name="connsiteX54" fmla="*/ 1908187 w 2044143"/>
                <a:gd name="connsiteY54" fmla="*/ 3538476 h 3800325"/>
                <a:gd name="connsiteX55" fmla="*/ 1911977 w 2044143"/>
                <a:gd name="connsiteY55" fmla="*/ 3543972 h 380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044143" h="3800325">
                  <a:moveTo>
                    <a:pt x="1911883" y="3543726"/>
                  </a:moveTo>
                  <a:lnTo>
                    <a:pt x="1918497" y="3543896"/>
                  </a:lnTo>
                  <a:cubicBezTo>
                    <a:pt x="1924561" y="3341136"/>
                    <a:pt x="1955774" y="2470154"/>
                    <a:pt x="1985527" y="1649942"/>
                  </a:cubicBezTo>
                  <a:cubicBezTo>
                    <a:pt x="2000366" y="1239779"/>
                    <a:pt x="2014864" y="842351"/>
                    <a:pt x="2025590" y="547431"/>
                  </a:cubicBezTo>
                  <a:cubicBezTo>
                    <a:pt x="2030935" y="399990"/>
                    <a:pt x="2035407" y="278152"/>
                    <a:pt x="2038553" y="193193"/>
                  </a:cubicBezTo>
                  <a:cubicBezTo>
                    <a:pt x="2040107" y="150667"/>
                    <a:pt x="2041339" y="117407"/>
                    <a:pt x="2042116" y="94798"/>
                  </a:cubicBezTo>
                  <a:cubicBezTo>
                    <a:pt x="2042969" y="72133"/>
                    <a:pt x="2043366" y="60136"/>
                    <a:pt x="2043366" y="60136"/>
                  </a:cubicBezTo>
                  <a:lnTo>
                    <a:pt x="2036790" y="59890"/>
                  </a:lnTo>
                  <a:lnTo>
                    <a:pt x="2043291" y="61046"/>
                  </a:lnTo>
                  <a:cubicBezTo>
                    <a:pt x="2043366" y="60800"/>
                    <a:pt x="2044143" y="56100"/>
                    <a:pt x="2044143" y="49315"/>
                  </a:cubicBezTo>
                  <a:cubicBezTo>
                    <a:pt x="2044143" y="40863"/>
                    <a:pt x="2042969" y="29075"/>
                    <a:pt x="2036355" y="18576"/>
                  </a:cubicBezTo>
                  <a:cubicBezTo>
                    <a:pt x="2029835" y="8001"/>
                    <a:pt x="2017024" y="-205"/>
                    <a:pt x="1998054" y="4"/>
                  </a:cubicBezTo>
                  <a:lnTo>
                    <a:pt x="1077893" y="4"/>
                  </a:lnTo>
                  <a:cubicBezTo>
                    <a:pt x="1077893" y="4"/>
                    <a:pt x="94586" y="4"/>
                    <a:pt x="46108" y="4"/>
                  </a:cubicBezTo>
                  <a:cubicBezTo>
                    <a:pt x="27176" y="-205"/>
                    <a:pt x="14327" y="8001"/>
                    <a:pt x="7846" y="18576"/>
                  </a:cubicBezTo>
                  <a:cubicBezTo>
                    <a:pt x="1232" y="29075"/>
                    <a:pt x="38" y="40863"/>
                    <a:pt x="0" y="49315"/>
                  </a:cubicBezTo>
                  <a:cubicBezTo>
                    <a:pt x="0" y="56100"/>
                    <a:pt x="834" y="60800"/>
                    <a:pt x="891" y="61046"/>
                  </a:cubicBezTo>
                  <a:lnTo>
                    <a:pt x="7372" y="59890"/>
                  </a:lnTo>
                  <a:lnTo>
                    <a:pt x="834" y="60269"/>
                  </a:lnTo>
                  <a:cubicBezTo>
                    <a:pt x="834" y="60345"/>
                    <a:pt x="1611" y="73535"/>
                    <a:pt x="3108" y="98437"/>
                  </a:cubicBezTo>
                  <a:cubicBezTo>
                    <a:pt x="14573" y="285126"/>
                    <a:pt x="66045" y="1126185"/>
                    <a:pt x="114978" y="1935727"/>
                  </a:cubicBezTo>
                  <a:cubicBezTo>
                    <a:pt x="139425" y="2340489"/>
                    <a:pt x="163284" y="2737405"/>
                    <a:pt x="181136" y="3040777"/>
                  </a:cubicBezTo>
                  <a:cubicBezTo>
                    <a:pt x="199026" y="3343998"/>
                    <a:pt x="210909" y="3553959"/>
                    <a:pt x="211534" y="3583959"/>
                  </a:cubicBezTo>
                  <a:lnTo>
                    <a:pt x="211648" y="3587939"/>
                  </a:lnTo>
                  <a:lnTo>
                    <a:pt x="215192" y="3589720"/>
                  </a:lnTo>
                  <a:cubicBezTo>
                    <a:pt x="527073" y="3746012"/>
                    <a:pt x="811153" y="3800326"/>
                    <a:pt x="1055019" y="3800326"/>
                  </a:cubicBezTo>
                  <a:cubicBezTo>
                    <a:pt x="1501549" y="3800250"/>
                    <a:pt x="1813013" y="3618507"/>
                    <a:pt x="1915616" y="3549202"/>
                  </a:cubicBezTo>
                  <a:lnTo>
                    <a:pt x="1918402" y="3547308"/>
                  </a:lnTo>
                  <a:lnTo>
                    <a:pt x="1918497" y="3543896"/>
                  </a:lnTo>
                  <a:lnTo>
                    <a:pt x="1911674" y="3543896"/>
                  </a:lnTo>
                  <a:lnTo>
                    <a:pt x="1907960" y="3538419"/>
                  </a:lnTo>
                  <a:cubicBezTo>
                    <a:pt x="1806722" y="3606871"/>
                    <a:pt x="1497645" y="3787269"/>
                    <a:pt x="1054791" y="3787231"/>
                  </a:cubicBezTo>
                  <a:cubicBezTo>
                    <a:pt x="812897" y="3787231"/>
                    <a:pt x="531034" y="3733485"/>
                    <a:pt x="220896" y="3578084"/>
                  </a:cubicBezTo>
                  <a:lnTo>
                    <a:pt x="217959" y="3583978"/>
                  </a:lnTo>
                  <a:lnTo>
                    <a:pt x="224554" y="3583845"/>
                  </a:lnTo>
                  <a:cubicBezTo>
                    <a:pt x="223872" y="3551003"/>
                    <a:pt x="210378" y="3314794"/>
                    <a:pt x="190479" y="2978276"/>
                  </a:cubicBezTo>
                  <a:cubicBezTo>
                    <a:pt x="130840" y="1968949"/>
                    <a:pt x="13759" y="59587"/>
                    <a:pt x="13759" y="59587"/>
                  </a:cubicBezTo>
                  <a:lnTo>
                    <a:pt x="13759" y="59151"/>
                  </a:lnTo>
                  <a:lnTo>
                    <a:pt x="13702" y="58810"/>
                  </a:lnTo>
                  <a:lnTo>
                    <a:pt x="13626" y="58298"/>
                  </a:lnTo>
                  <a:cubicBezTo>
                    <a:pt x="13417" y="56971"/>
                    <a:pt x="12982" y="53693"/>
                    <a:pt x="12982" y="49429"/>
                  </a:cubicBezTo>
                  <a:cubicBezTo>
                    <a:pt x="12944" y="42341"/>
                    <a:pt x="14194" y="32808"/>
                    <a:pt x="18743" y="25816"/>
                  </a:cubicBezTo>
                  <a:cubicBezTo>
                    <a:pt x="23348" y="18898"/>
                    <a:pt x="30322" y="13516"/>
                    <a:pt x="45900" y="13345"/>
                  </a:cubicBezTo>
                  <a:lnTo>
                    <a:pt x="1077684" y="13345"/>
                  </a:lnTo>
                  <a:cubicBezTo>
                    <a:pt x="1077684" y="13345"/>
                    <a:pt x="1949444" y="13345"/>
                    <a:pt x="1997865" y="13345"/>
                  </a:cubicBezTo>
                  <a:cubicBezTo>
                    <a:pt x="2013442" y="13516"/>
                    <a:pt x="2020416" y="18898"/>
                    <a:pt x="2025041" y="25816"/>
                  </a:cubicBezTo>
                  <a:cubicBezTo>
                    <a:pt x="2029589" y="32808"/>
                    <a:pt x="2030840" y="42341"/>
                    <a:pt x="2030802" y="49429"/>
                  </a:cubicBezTo>
                  <a:cubicBezTo>
                    <a:pt x="2030802" y="52253"/>
                    <a:pt x="2030650" y="54678"/>
                    <a:pt x="2030442" y="56346"/>
                  </a:cubicBezTo>
                  <a:lnTo>
                    <a:pt x="2030176" y="58298"/>
                  </a:lnTo>
                  <a:lnTo>
                    <a:pt x="2030101" y="58810"/>
                  </a:lnTo>
                  <a:lnTo>
                    <a:pt x="2029987" y="59246"/>
                  </a:lnTo>
                  <a:lnTo>
                    <a:pt x="2029987" y="59757"/>
                  </a:lnTo>
                  <a:cubicBezTo>
                    <a:pt x="2029987" y="59757"/>
                    <a:pt x="1917246" y="3137827"/>
                    <a:pt x="1905079" y="3543574"/>
                  </a:cubicBezTo>
                  <a:lnTo>
                    <a:pt x="1911901" y="3543953"/>
                  </a:lnTo>
                  <a:lnTo>
                    <a:pt x="1908187" y="3538476"/>
                  </a:lnTo>
                  <a:lnTo>
                    <a:pt x="1911977" y="3543972"/>
                  </a:lnTo>
                  <a:close/>
                </a:path>
              </a:pathLst>
            </a:custGeom>
            <a:solidFill>
              <a:srgbClr val="CEDAE1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6522D75-82AA-2521-83CA-E482162E9B81}"/>
                </a:ext>
              </a:extLst>
            </p:cNvPr>
            <p:cNvSpPr/>
            <p:nvPr/>
          </p:nvSpPr>
          <p:spPr>
            <a:xfrm>
              <a:off x="1852632" y="2514796"/>
              <a:ext cx="1984958" cy="2012814"/>
            </a:xfrm>
            <a:custGeom>
              <a:avLst/>
              <a:gdLst>
                <a:gd name="connsiteX0" fmla="*/ 120587 w 1984958"/>
                <a:gd name="connsiteY0" fmla="*/ 1641978 h 2012814"/>
                <a:gd name="connsiteX1" fmla="*/ 592266 w 1984958"/>
                <a:gd name="connsiteY1" fmla="*/ 1997789 h 2012814"/>
                <a:gd name="connsiteX2" fmla="*/ 1470299 w 1984958"/>
                <a:gd name="connsiteY2" fmla="*/ 1641467 h 2012814"/>
                <a:gd name="connsiteX3" fmla="*/ 1922495 w 1984958"/>
                <a:gd name="connsiteY3" fmla="*/ 1488984 h 2012814"/>
                <a:gd name="connsiteX4" fmla="*/ 1984959 w 1984958"/>
                <a:gd name="connsiteY4" fmla="*/ 0 h 2012814"/>
                <a:gd name="connsiteX5" fmla="*/ 0 w 1984958"/>
                <a:gd name="connsiteY5" fmla="*/ 0 h 2012814"/>
                <a:gd name="connsiteX6" fmla="*/ 120530 w 1984958"/>
                <a:gd name="connsiteY6" fmla="*/ 1642111 h 201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4958" h="2012814">
                  <a:moveTo>
                    <a:pt x="120587" y="1641978"/>
                  </a:moveTo>
                  <a:cubicBezTo>
                    <a:pt x="232589" y="1761997"/>
                    <a:pt x="420340" y="1940442"/>
                    <a:pt x="592266" y="1997789"/>
                  </a:cubicBezTo>
                  <a:cubicBezTo>
                    <a:pt x="859479" y="2086822"/>
                    <a:pt x="1203047" y="1755951"/>
                    <a:pt x="1470299" y="1641467"/>
                  </a:cubicBezTo>
                  <a:cubicBezTo>
                    <a:pt x="1613608" y="1580026"/>
                    <a:pt x="1789874" y="1525958"/>
                    <a:pt x="1922495" y="1488984"/>
                  </a:cubicBezTo>
                  <a:cubicBezTo>
                    <a:pt x="1946488" y="913130"/>
                    <a:pt x="1971655" y="315596"/>
                    <a:pt x="1984959" y="0"/>
                  </a:cubicBezTo>
                  <a:lnTo>
                    <a:pt x="0" y="0"/>
                  </a:lnTo>
                  <a:cubicBezTo>
                    <a:pt x="25963" y="351717"/>
                    <a:pt x="75616" y="1026004"/>
                    <a:pt x="120530" y="1642111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BECEE"/>
                </a:gs>
                <a:gs pos="10910">
                  <a:srgbClr val="EBECEE"/>
                </a:gs>
                <a:gs pos="32610">
                  <a:srgbClr val="FAFAFB"/>
                </a:gs>
                <a:gs pos="50540">
                  <a:srgbClr val="FFFFFF"/>
                </a:gs>
                <a:gs pos="50610">
                  <a:srgbClr val="FFFFFF"/>
                </a:gs>
                <a:gs pos="6596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2139457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13B705D-1F22-0CA7-E15B-D497A032733A}"/>
                </a:ext>
              </a:extLst>
            </p:cNvPr>
            <p:cNvSpPr/>
            <p:nvPr/>
          </p:nvSpPr>
          <p:spPr>
            <a:xfrm>
              <a:off x="2050427" y="3853117"/>
              <a:ext cx="383232" cy="541533"/>
            </a:xfrm>
            <a:custGeom>
              <a:avLst/>
              <a:gdLst>
                <a:gd name="connsiteX0" fmla="*/ 321527 w 383232"/>
                <a:gd name="connsiteY0" fmla="*/ 57 h 541533"/>
                <a:gd name="connsiteX1" fmla="*/ 220460 w 383232"/>
                <a:gd name="connsiteY1" fmla="*/ 74194 h 541533"/>
                <a:gd name="connsiteX2" fmla="*/ 146929 w 383232"/>
                <a:gd name="connsiteY2" fmla="*/ 392557 h 541533"/>
                <a:gd name="connsiteX3" fmla="*/ 0 w 383232"/>
                <a:gd name="connsiteY3" fmla="*/ 175432 h 541533"/>
                <a:gd name="connsiteX4" fmla="*/ 91857 w 383232"/>
                <a:gd name="connsiteY4" fmla="*/ 464932 h 541533"/>
                <a:gd name="connsiteX5" fmla="*/ 144200 w 383232"/>
                <a:gd name="connsiteY5" fmla="*/ 541533 h 541533"/>
                <a:gd name="connsiteX6" fmla="*/ 363429 w 383232"/>
                <a:gd name="connsiteY6" fmla="*/ 74194 h 541533"/>
                <a:gd name="connsiteX7" fmla="*/ 383233 w 383232"/>
                <a:gd name="connsiteY7" fmla="*/ 90417 h 541533"/>
                <a:gd name="connsiteX8" fmla="*/ 348988 w 383232"/>
                <a:gd name="connsiteY8" fmla="*/ 16298 h 541533"/>
                <a:gd name="connsiteX9" fmla="*/ 321319 w 383232"/>
                <a:gd name="connsiteY9" fmla="*/ 0 h 54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232" h="541533">
                  <a:moveTo>
                    <a:pt x="321527" y="57"/>
                  </a:moveTo>
                  <a:cubicBezTo>
                    <a:pt x="279247" y="57"/>
                    <a:pt x="220460" y="74194"/>
                    <a:pt x="220460" y="74194"/>
                  </a:cubicBezTo>
                  <a:lnTo>
                    <a:pt x="146929" y="392557"/>
                  </a:lnTo>
                  <a:lnTo>
                    <a:pt x="0" y="175432"/>
                  </a:lnTo>
                  <a:cubicBezTo>
                    <a:pt x="0" y="175432"/>
                    <a:pt x="73493" y="363618"/>
                    <a:pt x="91857" y="464932"/>
                  </a:cubicBezTo>
                  <a:cubicBezTo>
                    <a:pt x="96291" y="489607"/>
                    <a:pt x="116607" y="515191"/>
                    <a:pt x="144200" y="541533"/>
                  </a:cubicBezTo>
                  <a:lnTo>
                    <a:pt x="363429" y="74194"/>
                  </a:lnTo>
                  <a:cubicBezTo>
                    <a:pt x="363429" y="74194"/>
                    <a:pt x="370877" y="80126"/>
                    <a:pt x="383233" y="90417"/>
                  </a:cubicBezTo>
                  <a:cubicBezTo>
                    <a:pt x="373454" y="63563"/>
                    <a:pt x="361799" y="36406"/>
                    <a:pt x="348988" y="16298"/>
                  </a:cubicBezTo>
                  <a:cubicBezTo>
                    <a:pt x="341408" y="4738"/>
                    <a:pt x="331742" y="0"/>
                    <a:pt x="321319" y="0"/>
                  </a:cubicBezTo>
                  <a:close/>
                </a:path>
              </a:pathLst>
            </a:custGeom>
            <a:gradFill>
              <a:gsLst>
                <a:gs pos="0">
                  <a:srgbClr val="24AE54"/>
                </a:gs>
                <a:gs pos="34280">
                  <a:srgbClr val="25AC52"/>
                </a:gs>
                <a:gs pos="52630">
                  <a:srgbClr val="2AA54A"/>
                </a:gs>
                <a:gs pos="67200">
                  <a:srgbClr val="31983C"/>
                </a:gs>
                <a:gs pos="79710">
                  <a:srgbClr val="3C8729"/>
                </a:gs>
                <a:gs pos="87840">
                  <a:srgbClr val="467718"/>
                </a:gs>
                <a:gs pos="100000">
                  <a:srgbClr val="467718"/>
                </a:gs>
              </a:gsLst>
              <a:lin ang="2071043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7A7DA55-F939-9AA9-7D1D-288DCC09297F}"/>
                </a:ext>
              </a:extLst>
            </p:cNvPr>
            <p:cNvSpPr/>
            <p:nvPr/>
          </p:nvSpPr>
          <p:spPr>
            <a:xfrm>
              <a:off x="1833992" y="2231095"/>
              <a:ext cx="244330" cy="283662"/>
            </a:xfrm>
            <a:custGeom>
              <a:avLst/>
              <a:gdLst>
                <a:gd name="connsiteX0" fmla="*/ 38595 w 244330"/>
                <a:gd name="connsiteY0" fmla="*/ 0 h 283662"/>
                <a:gd name="connsiteX1" fmla="*/ 769 w 244330"/>
                <a:gd name="connsiteY1" fmla="*/ 39551 h 283662"/>
                <a:gd name="connsiteX2" fmla="*/ 18791 w 244330"/>
                <a:gd name="connsiteY2" fmla="*/ 283663 h 283662"/>
                <a:gd name="connsiteX3" fmla="*/ 244331 w 244330"/>
                <a:gd name="connsiteY3" fmla="*/ 283663 h 283662"/>
                <a:gd name="connsiteX4" fmla="*/ 149498 w 244330"/>
                <a:gd name="connsiteY4" fmla="*/ 739 h 283662"/>
                <a:gd name="connsiteX5" fmla="*/ 38633 w 244330"/>
                <a:gd name="connsiteY5" fmla="*/ 0 h 28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330" h="283662">
                  <a:moveTo>
                    <a:pt x="38595" y="0"/>
                  </a:moveTo>
                  <a:cubicBezTo>
                    <a:pt x="-8669" y="0"/>
                    <a:pt x="769" y="39551"/>
                    <a:pt x="769" y="39551"/>
                  </a:cubicBezTo>
                  <a:cubicBezTo>
                    <a:pt x="769" y="39551"/>
                    <a:pt x="7553" y="131351"/>
                    <a:pt x="18791" y="283663"/>
                  </a:cubicBezTo>
                  <a:lnTo>
                    <a:pt x="244331" y="283663"/>
                  </a:lnTo>
                  <a:lnTo>
                    <a:pt x="149498" y="739"/>
                  </a:lnTo>
                  <a:cubicBezTo>
                    <a:pt x="88286" y="322"/>
                    <a:pt x="47161" y="0"/>
                    <a:pt x="38633" y="0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8110">
                  <a:srgbClr val="E0E7ED"/>
                </a:gs>
                <a:gs pos="23100">
                  <a:srgbClr val="EBF0F3"/>
                </a:gs>
                <a:gs pos="3235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FAF8AA6-6288-B96D-77CD-2FF926FECC7F}"/>
                </a:ext>
              </a:extLst>
            </p:cNvPr>
            <p:cNvSpPr/>
            <p:nvPr/>
          </p:nvSpPr>
          <p:spPr>
            <a:xfrm>
              <a:off x="2128203" y="2231095"/>
              <a:ext cx="1719717" cy="283681"/>
            </a:xfrm>
            <a:custGeom>
              <a:avLst/>
              <a:gdLst>
                <a:gd name="connsiteX0" fmla="*/ 1681207 w 1719717"/>
                <a:gd name="connsiteY0" fmla="*/ 0 h 283681"/>
                <a:gd name="connsiteX1" fmla="*/ 775639 w 1719717"/>
                <a:gd name="connsiteY1" fmla="*/ 8452 h 283681"/>
                <a:gd name="connsiteX2" fmla="*/ 0 w 1719717"/>
                <a:gd name="connsiteY2" fmla="*/ 1914 h 283681"/>
                <a:gd name="connsiteX3" fmla="*/ 99836 w 1719717"/>
                <a:gd name="connsiteY3" fmla="*/ 283682 h 283681"/>
                <a:gd name="connsiteX4" fmla="*/ 1709369 w 1719717"/>
                <a:gd name="connsiteY4" fmla="*/ 283682 h 283681"/>
                <a:gd name="connsiteX5" fmla="*/ 1718977 w 1719717"/>
                <a:gd name="connsiteY5" fmla="*/ 56551 h 283681"/>
                <a:gd name="connsiteX6" fmla="*/ 1681075 w 1719717"/>
                <a:gd name="connsiteY6" fmla="*/ 0 h 28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9717" h="283681">
                  <a:moveTo>
                    <a:pt x="1681207" y="0"/>
                  </a:moveTo>
                  <a:cubicBezTo>
                    <a:pt x="1634019" y="0"/>
                    <a:pt x="775639" y="8452"/>
                    <a:pt x="775639" y="8452"/>
                  </a:cubicBezTo>
                  <a:cubicBezTo>
                    <a:pt x="775639" y="8452"/>
                    <a:pt x="305988" y="4435"/>
                    <a:pt x="0" y="1914"/>
                  </a:cubicBezTo>
                  <a:lnTo>
                    <a:pt x="99836" y="283682"/>
                  </a:lnTo>
                  <a:lnTo>
                    <a:pt x="1709369" y="283682"/>
                  </a:lnTo>
                  <a:cubicBezTo>
                    <a:pt x="1715377" y="141566"/>
                    <a:pt x="1718977" y="56551"/>
                    <a:pt x="1718977" y="56551"/>
                  </a:cubicBezTo>
                  <a:cubicBezTo>
                    <a:pt x="1718977" y="56551"/>
                    <a:pt x="1728264" y="0"/>
                    <a:pt x="1681075" y="0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8110">
                  <a:srgbClr val="E0E7ED"/>
                </a:gs>
                <a:gs pos="23100">
                  <a:srgbClr val="EBF0F3"/>
                </a:gs>
                <a:gs pos="3235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A5BFBF-20CD-779E-59E6-DF1D331DF57B}"/>
                </a:ext>
              </a:extLst>
            </p:cNvPr>
            <p:cNvSpPr/>
            <p:nvPr/>
          </p:nvSpPr>
          <p:spPr>
            <a:xfrm>
              <a:off x="2078209" y="2514777"/>
              <a:ext cx="48515" cy="10025"/>
            </a:xfrm>
            <a:custGeom>
              <a:avLst/>
              <a:gdLst>
                <a:gd name="connsiteX0" fmla="*/ 0 w 48515"/>
                <a:gd name="connsiteY0" fmla="*/ 0 h 10025"/>
                <a:gd name="connsiteX1" fmla="*/ 3411 w 48515"/>
                <a:gd name="connsiteY1" fmla="*/ 10025 h 10025"/>
                <a:gd name="connsiteX2" fmla="*/ 48515 w 48515"/>
                <a:gd name="connsiteY2" fmla="*/ 9267 h 10025"/>
                <a:gd name="connsiteX3" fmla="*/ 45483 w 48515"/>
                <a:gd name="connsiteY3" fmla="*/ 0 h 1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15" h="10025">
                  <a:moveTo>
                    <a:pt x="0" y="0"/>
                  </a:moveTo>
                  <a:lnTo>
                    <a:pt x="3411" y="10025"/>
                  </a:lnTo>
                  <a:lnTo>
                    <a:pt x="48515" y="9267"/>
                  </a:lnTo>
                  <a:lnTo>
                    <a:pt x="45483" y="0"/>
                  </a:lnTo>
                  <a:close/>
                </a:path>
              </a:pathLst>
            </a:custGeom>
            <a:solidFill>
              <a:srgbClr val="0D6B27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94F50CF-273D-02F4-B143-499E5CA439D3}"/>
                </a:ext>
              </a:extLst>
            </p:cNvPr>
            <p:cNvSpPr/>
            <p:nvPr/>
          </p:nvSpPr>
          <p:spPr>
            <a:xfrm>
              <a:off x="560097" y="785888"/>
              <a:ext cx="1468877" cy="1446324"/>
            </a:xfrm>
            <a:custGeom>
              <a:avLst/>
              <a:gdLst>
                <a:gd name="connsiteX0" fmla="*/ 1266250 w 1468877"/>
                <a:gd name="connsiteY0" fmla="*/ 841684 h 1446324"/>
                <a:gd name="connsiteX1" fmla="*/ 1235947 w 1468877"/>
                <a:gd name="connsiteY1" fmla="*/ 793699 h 1446324"/>
                <a:gd name="connsiteX2" fmla="*/ 1205625 w 1468877"/>
                <a:gd name="connsiteY2" fmla="*/ 753257 h 1446324"/>
                <a:gd name="connsiteX3" fmla="*/ 1160104 w 1468877"/>
                <a:gd name="connsiteY3" fmla="*/ 715336 h 1446324"/>
                <a:gd name="connsiteX4" fmla="*/ 1160104 w 1468877"/>
                <a:gd name="connsiteY4" fmla="*/ 705254 h 1446324"/>
                <a:gd name="connsiteX5" fmla="*/ 12754 w 1468877"/>
                <a:gd name="connsiteY5" fmla="*/ 102166 h 1446324"/>
                <a:gd name="connsiteX6" fmla="*/ 80391 w 1468877"/>
                <a:gd name="connsiteY6" fmla="*/ 10973 h 1446324"/>
                <a:gd name="connsiteX7" fmla="*/ 61137 w 1468877"/>
                <a:gd name="connsiteY7" fmla="*/ 0 h 1446324"/>
                <a:gd name="connsiteX8" fmla="*/ 0 w 1468877"/>
                <a:gd name="connsiteY8" fmla="*/ 113840 h 1446324"/>
                <a:gd name="connsiteX9" fmla="*/ 1114545 w 1468877"/>
                <a:gd name="connsiteY9" fmla="*/ 705235 h 1446324"/>
                <a:gd name="connsiteX10" fmla="*/ 1114545 w 1468877"/>
                <a:gd name="connsiteY10" fmla="*/ 715317 h 1446324"/>
                <a:gd name="connsiteX11" fmla="*/ 1160028 w 1468877"/>
                <a:gd name="connsiteY11" fmla="*/ 753238 h 1446324"/>
                <a:gd name="connsiteX12" fmla="*/ 1190350 w 1468877"/>
                <a:gd name="connsiteY12" fmla="*/ 793680 h 1446324"/>
                <a:gd name="connsiteX13" fmla="*/ 1220691 w 1468877"/>
                <a:gd name="connsiteY13" fmla="*/ 841665 h 1446324"/>
                <a:gd name="connsiteX14" fmla="*/ 1423261 w 1468877"/>
                <a:gd name="connsiteY14" fmla="*/ 1445946 h 1446324"/>
                <a:gd name="connsiteX15" fmla="*/ 1468877 w 1468877"/>
                <a:gd name="connsiteY15" fmla="*/ 1446325 h 1446324"/>
                <a:gd name="connsiteX16" fmla="*/ 1266098 w 1468877"/>
                <a:gd name="connsiteY16" fmla="*/ 841684 h 144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68877" h="1446324">
                  <a:moveTo>
                    <a:pt x="1266250" y="841684"/>
                  </a:moveTo>
                  <a:cubicBezTo>
                    <a:pt x="1266250" y="841684"/>
                    <a:pt x="1230887" y="826561"/>
                    <a:pt x="1235947" y="793699"/>
                  </a:cubicBezTo>
                  <a:cubicBezTo>
                    <a:pt x="1228328" y="776018"/>
                    <a:pt x="1208107" y="773421"/>
                    <a:pt x="1205625" y="753257"/>
                  </a:cubicBezTo>
                  <a:cubicBezTo>
                    <a:pt x="1182826" y="745658"/>
                    <a:pt x="1160104" y="738096"/>
                    <a:pt x="1160104" y="715336"/>
                  </a:cubicBezTo>
                  <a:lnTo>
                    <a:pt x="1160104" y="705254"/>
                  </a:lnTo>
                  <a:lnTo>
                    <a:pt x="12754" y="102166"/>
                  </a:lnTo>
                  <a:cubicBezTo>
                    <a:pt x="12754" y="102166"/>
                    <a:pt x="18553" y="57347"/>
                    <a:pt x="80391" y="10973"/>
                  </a:cubicBezTo>
                  <a:cubicBezTo>
                    <a:pt x="67808" y="4264"/>
                    <a:pt x="64738" y="2104"/>
                    <a:pt x="61137" y="0"/>
                  </a:cubicBezTo>
                  <a:cubicBezTo>
                    <a:pt x="28863" y="64529"/>
                    <a:pt x="0" y="113840"/>
                    <a:pt x="0" y="113840"/>
                  </a:cubicBezTo>
                  <a:lnTo>
                    <a:pt x="1114545" y="705235"/>
                  </a:lnTo>
                  <a:lnTo>
                    <a:pt x="1114545" y="715317"/>
                  </a:lnTo>
                  <a:cubicBezTo>
                    <a:pt x="1114545" y="738077"/>
                    <a:pt x="1137267" y="745639"/>
                    <a:pt x="1160028" y="753238"/>
                  </a:cubicBezTo>
                  <a:cubicBezTo>
                    <a:pt x="1162548" y="773402"/>
                    <a:pt x="1182750" y="775999"/>
                    <a:pt x="1190350" y="793680"/>
                  </a:cubicBezTo>
                  <a:cubicBezTo>
                    <a:pt x="1185309" y="826523"/>
                    <a:pt x="1220691" y="841665"/>
                    <a:pt x="1220691" y="841665"/>
                  </a:cubicBezTo>
                  <a:lnTo>
                    <a:pt x="1423261" y="1445946"/>
                  </a:lnTo>
                  <a:cubicBezTo>
                    <a:pt x="1437399" y="1446079"/>
                    <a:pt x="1452712" y="1446154"/>
                    <a:pt x="1468877" y="1446325"/>
                  </a:cubicBezTo>
                  <a:lnTo>
                    <a:pt x="1266098" y="841684"/>
                  </a:lnTo>
                  <a:close/>
                </a:path>
              </a:pathLst>
            </a:custGeom>
            <a:solidFill>
              <a:srgbClr val="0D6B27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BFACF91-AFF5-A40B-7C1C-FDAE90EA41B5}"/>
                </a:ext>
              </a:extLst>
            </p:cNvPr>
            <p:cNvSpPr/>
            <p:nvPr/>
          </p:nvSpPr>
          <p:spPr>
            <a:xfrm>
              <a:off x="1983320" y="2231853"/>
              <a:ext cx="140277" cy="282923"/>
            </a:xfrm>
            <a:custGeom>
              <a:avLst/>
              <a:gdLst>
                <a:gd name="connsiteX0" fmla="*/ 45616 w 140277"/>
                <a:gd name="connsiteY0" fmla="*/ 379 h 282923"/>
                <a:gd name="connsiteX1" fmla="*/ 0 w 140277"/>
                <a:gd name="connsiteY1" fmla="*/ 0 h 282923"/>
                <a:gd name="connsiteX2" fmla="*/ 94832 w 140277"/>
                <a:gd name="connsiteY2" fmla="*/ 282924 h 282923"/>
                <a:gd name="connsiteX3" fmla="*/ 140277 w 140277"/>
                <a:gd name="connsiteY3" fmla="*/ 282924 h 282923"/>
                <a:gd name="connsiteX4" fmla="*/ 45710 w 140277"/>
                <a:gd name="connsiteY4" fmla="*/ 379 h 28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77" h="282923">
                  <a:moveTo>
                    <a:pt x="45616" y="379"/>
                  </a:moveTo>
                  <a:cubicBezTo>
                    <a:pt x="29431" y="208"/>
                    <a:pt x="14137" y="133"/>
                    <a:pt x="0" y="0"/>
                  </a:cubicBezTo>
                  <a:lnTo>
                    <a:pt x="94832" y="282924"/>
                  </a:lnTo>
                  <a:lnTo>
                    <a:pt x="140277" y="282924"/>
                  </a:lnTo>
                  <a:lnTo>
                    <a:pt x="45710" y="379"/>
                  </a:lnTo>
                  <a:close/>
                </a:path>
              </a:pathLst>
            </a:custGeom>
            <a:solidFill>
              <a:srgbClr val="0D6B27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2F8BE66-8132-CD1B-BCB6-AE23146D69C0}"/>
                </a:ext>
              </a:extLst>
            </p:cNvPr>
            <p:cNvSpPr/>
            <p:nvPr/>
          </p:nvSpPr>
          <p:spPr>
            <a:xfrm>
              <a:off x="599659" y="796880"/>
              <a:ext cx="1528505" cy="1436129"/>
            </a:xfrm>
            <a:custGeom>
              <a:avLst/>
              <a:gdLst>
                <a:gd name="connsiteX0" fmla="*/ 5920 w 1528505"/>
                <a:gd name="connsiteY0" fmla="*/ 102868 h 1436129"/>
                <a:gd name="connsiteX1" fmla="*/ 1120503 w 1528505"/>
                <a:gd name="connsiteY1" fmla="*/ 694262 h 1436129"/>
                <a:gd name="connsiteX2" fmla="*/ 1120503 w 1528505"/>
                <a:gd name="connsiteY2" fmla="*/ 704344 h 1436129"/>
                <a:gd name="connsiteX3" fmla="*/ 1166024 w 1528505"/>
                <a:gd name="connsiteY3" fmla="*/ 742265 h 1436129"/>
                <a:gd name="connsiteX4" fmla="*/ 1196346 w 1528505"/>
                <a:gd name="connsiteY4" fmla="*/ 782707 h 1436129"/>
                <a:gd name="connsiteX5" fmla="*/ 1226649 w 1528505"/>
                <a:gd name="connsiteY5" fmla="*/ 830692 h 1436129"/>
                <a:gd name="connsiteX6" fmla="*/ 1429352 w 1528505"/>
                <a:gd name="connsiteY6" fmla="*/ 1435352 h 1436129"/>
                <a:gd name="connsiteX7" fmla="*/ 1528505 w 1528505"/>
                <a:gd name="connsiteY7" fmla="*/ 1436129 h 1436129"/>
                <a:gd name="connsiteX8" fmla="*/ 1289814 w 1528505"/>
                <a:gd name="connsiteY8" fmla="*/ 762449 h 1436129"/>
                <a:gd name="connsiteX9" fmla="*/ 1287312 w 1528505"/>
                <a:gd name="connsiteY9" fmla="*/ 737224 h 1436129"/>
                <a:gd name="connsiteX10" fmla="*/ 1267091 w 1528505"/>
                <a:gd name="connsiteY10" fmla="*/ 699303 h 1436129"/>
                <a:gd name="connsiteX11" fmla="*/ 1254413 w 1528505"/>
                <a:gd name="connsiteY11" fmla="*/ 674022 h 1436129"/>
                <a:gd name="connsiteX12" fmla="*/ 1224072 w 1528505"/>
                <a:gd name="connsiteY12" fmla="*/ 631040 h 1436129"/>
                <a:gd name="connsiteX13" fmla="*/ 1191267 w 1528505"/>
                <a:gd name="connsiteY13" fmla="*/ 608318 h 1436129"/>
                <a:gd name="connsiteX14" fmla="*/ 1148323 w 1528505"/>
                <a:gd name="connsiteY14" fmla="*/ 575475 h 1436129"/>
                <a:gd name="connsiteX15" fmla="*/ 40772 w 1528505"/>
                <a:gd name="connsiteY15" fmla="*/ 0 h 1436129"/>
                <a:gd name="connsiteX16" fmla="*/ 5826 w 1528505"/>
                <a:gd name="connsiteY16" fmla="*/ 102868 h 143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28505" h="1436129">
                  <a:moveTo>
                    <a:pt x="5920" y="102868"/>
                  </a:moveTo>
                  <a:lnTo>
                    <a:pt x="1120503" y="694262"/>
                  </a:lnTo>
                  <a:lnTo>
                    <a:pt x="1120503" y="704344"/>
                  </a:lnTo>
                  <a:cubicBezTo>
                    <a:pt x="1120503" y="727104"/>
                    <a:pt x="1143225" y="734666"/>
                    <a:pt x="1166024" y="742265"/>
                  </a:cubicBezTo>
                  <a:cubicBezTo>
                    <a:pt x="1168506" y="762430"/>
                    <a:pt x="1188709" y="765026"/>
                    <a:pt x="1196346" y="782707"/>
                  </a:cubicBezTo>
                  <a:cubicBezTo>
                    <a:pt x="1191267" y="815550"/>
                    <a:pt x="1226649" y="830692"/>
                    <a:pt x="1226649" y="830692"/>
                  </a:cubicBezTo>
                  <a:lnTo>
                    <a:pt x="1429352" y="1435352"/>
                  </a:lnTo>
                  <a:cubicBezTo>
                    <a:pt x="1459542" y="1435580"/>
                    <a:pt x="1492877" y="1435864"/>
                    <a:pt x="1528505" y="1436129"/>
                  </a:cubicBezTo>
                  <a:lnTo>
                    <a:pt x="1289814" y="762449"/>
                  </a:lnTo>
                  <a:cubicBezTo>
                    <a:pt x="1289814" y="762449"/>
                    <a:pt x="1284754" y="749846"/>
                    <a:pt x="1287312" y="737224"/>
                  </a:cubicBezTo>
                  <a:cubicBezTo>
                    <a:pt x="1289833" y="724584"/>
                    <a:pt x="1287312" y="709423"/>
                    <a:pt x="1267091" y="699303"/>
                  </a:cubicBezTo>
                  <a:cubicBezTo>
                    <a:pt x="1269612" y="691703"/>
                    <a:pt x="1267091" y="676580"/>
                    <a:pt x="1254413" y="674022"/>
                  </a:cubicBezTo>
                  <a:cubicBezTo>
                    <a:pt x="1256990" y="656302"/>
                    <a:pt x="1246889" y="643681"/>
                    <a:pt x="1224072" y="631040"/>
                  </a:cubicBezTo>
                  <a:cubicBezTo>
                    <a:pt x="1224072" y="618438"/>
                    <a:pt x="1208930" y="610838"/>
                    <a:pt x="1191267" y="608318"/>
                  </a:cubicBezTo>
                  <a:cubicBezTo>
                    <a:pt x="1188709" y="595677"/>
                    <a:pt x="1148323" y="575475"/>
                    <a:pt x="1148323" y="575475"/>
                  </a:cubicBezTo>
                  <a:cubicBezTo>
                    <a:pt x="1148323" y="575475"/>
                    <a:pt x="211921" y="90871"/>
                    <a:pt x="40772" y="0"/>
                  </a:cubicBezTo>
                  <a:cubicBezTo>
                    <a:pt x="-21085" y="46374"/>
                    <a:pt x="5826" y="102868"/>
                    <a:pt x="5826" y="102868"/>
                  </a:cubicBezTo>
                  <a:close/>
                </a:path>
              </a:pathLst>
            </a:custGeom>
            <a:solidFill>
              <a:srgbClr val="68C14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E4375C2-BD5F-48F1-D0B6-CB56F17D6C9F}"/>
                </a:ext>
              </a:extLst>
            </p:cNvPr>
            <p:cNvSpPr/>
            <p:nvPr/>
          </p:nvSpPr>
          <p:spPr>
            <a:xfrm>
              <a:off x="2123692" y="2514777"/>
              <a:ext cx="107074" cy="9267"/>
            </a:xfrm>
            <a:custGeom>
              <a:avLst/>
              <a:gdLst>
                <a:gd name="connsiteX0" fmla="*/ 3032 w 107074"/>
                <a:gd name="connsiteY0" fmla="*/ 9267 h 9267"/>
                <a:gd name="connsiteX1" fmla="*/ 107075 w 107074"/>
                <a:gd name="connsiteY1" fmla="*/ 7486 h 9267"/>
                <a:gd name="connsiteX2" fmla="*/ 104232 w 107074"/>
                <a:gd name="connsiteY2" fmla="*/ 0 h 9267"/>
                <a:gd name="connsiteX3" fmla="*/ 0 w 107074"/>
                <a:gd name="connsiteY3" fmla="*/ 0 h 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074" h="9267">
                  <a:moveTo>
                    <a:pt x="3032" y="9267"/>
                  </a:moveTo>
                  <a:lnTo>
                    <a:pt x="107075" y="7486"/>
                  </a:lnTo>
                  <a:lnTo>
                    <a:pt x="1042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C14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1965E4E-77A8-3AD3-3D1F-8D8F3E6D204D}"/>
                </a:ext>
              </a:extLst>
            </p:cNvPr>
            <p:cNvSpPr/>
            <p:nvPr/>
          </p:nvSpPr>
          <p:spPr>
            <a:xfrm>
              <a:off x="2028936" y="2232232"/>
              <a:ext cx="198988" cy="282544"/>
            </a:xfrm>
            <a:custGeom>
              <a:avLst/>
              <a:gdLst>
                <a:gd name="connsiteX0" fmla="*/ 0 w 198988"/>
                <a:gd name="connsiteY0" fmla="*/ 0 h 282544"/>
                <a:gd name="connsiteX1" fmla="*/ 94662 w 198988"/>
                <a:gd name="connsiteY1" fmla="*/ 282545 h 282544"/>
                <a:gd name="connsiteX2" fmla="*/ 198989 w 198988"/>
                <a:gd name="connsiteY2" fmla="*/ 282545 h 282544"/>
                <a:gd name="connsiteX3" fmla="*/ 99153 w 198988"/>
                <a:gd name="connsiteY3" fmla="*/ 777 h 282544"/>
                <a:gd name="connsiteX4" fmla="*/ 227 w 198988"/>
                <a:gd name="connsiteY4" fmla="*/ 0 h 28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988" h="282544">
                  <a:moveTo>
                    <a:pt x="0" y="0"/>
                  </a:moveTo>
                  <a:lnTo>
                    <a:pt x="94662" y="282545"/>
                  </a:lnTo>
                  <a:lnTo>
                    <a:pt x="198989" y="282545"/>
                  </a:lnTo>
                  <a:lnTo>
                    <a:pt x="99153" y="777"/>
                  </a:lnTo>
                  <a:cubicBezTo>
                    <a:pt x="63904" y="512"/>
                    <a:pt x="30549" y="227"/>
                    <a:pt x="227" y="0"/>
                  </a:cubicBezTo>
                  <a:close/>
                </a:path>
              </a:pathLst>
            </a:custGeom>
            <a:solidFill>
              <a:srgbClr val="51A23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9B7A9D3-17D1-2F56-0CEC-588420F0C904}"/>
                </a:ext>
              </a:extLst>
            </p:cNvPr>
            <p:cNvSpPr/>
            <p:nvPr/>
          </p:nvSpPr>
          <p:spPr>
            <a:xfrm>
              <a:off x="572813" y="796880"/>
              <a:ext cx="1147349" cy="694261"/>
            </a:xfrm>
            <a:custGeom>
              <a:avLst/>
              <a:gdLst>
                <a:gd name="connsiteX0" fmla="*/ 57 w 1147349"/>
                <a:gd name="connsiteY0" fmla="*/ 91175 h 694261"/>
                <a:gd name="connsiteX1" fmla="*/ 1147350 w 1147349"/>
                <a:gd name="connsiteY1" fmla="*/ 694262 h 694261"/>
                <a:gd name="connsiteX2" fmla="*/ 32710 w 1147349"/>
                <a:gd name="connsiteY2" fmla="*/ 102868 h 694261"/>
                <a:gd name="connsiteX3" fmla="*/ 67637 w 1147349"/>
                <a:gd name="connsiteY3" fmla="*/ 0 h 694261"/>
                <a:gd name="connsiteX4" fmla="*/ 0 w 1147349"/>
                <a:gd name="connsiteY4" fmla="*/ 91175 h 69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349" h="694261">
                  <a:moveTo>
                    <a:pt x="57" y="91175"/>
                  </a:moveTo>
                  <a:lnTo>
                    <a:pt x="1147350" y="694262"/>
                  </a:lnTo>
                  <a:lnTo>
                    <a:pt x="32710" y="102868"/>
                  </a:lnTo>
                  <a:cubicBezTo>
                    <a:pt x="32710" y="102868"/>
                    <a:pt x="5799" y="46374"/>
                    <a:pt x="67637" y="0"/>
                  </a:cubicBezTo>
                  <a:cubicBezTo>
                    <a:pt x="5799" y="46374"/>
                    <a:pt x="0" y="91175"/>
                    <a:pt x="0" y="91175"/>
                  </a:cubicBezTo>
                  <a:close/>
                </a:path>
              </a:pathLst>
            </a:custGeom>
            <a:solidFill>
              <a:srgbClr val="68C149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6BD8706-7AA7-50EB-46F8-0C183344B68C}"/>
                </a:ext>
              </a:extLst>
            </p:cNvPr>
            <p:cNvSpPr/>
            <p:nvPr/>
          </p:nvSpPr>
          <p:spPr>
            <a:xfrm>
              <a:off x="1973162" y="4003761"/>
              <a:ext cx="1801908" cy="1328097"/>
            </a:xfrm>
            <a:custGeom>
              <a:avLst/>
              <a:gdLst>
                <a:gd name="connsiteX0" fmla="*/ 1758358 w 1801908"/>
                <a:gd name="connsiteY0" fmla="*/ 1207652 h 1328097"/>
                <a:gd name="connsiteX1" fmla="*/ 1801908 w 1801908"/>
                <a:gd name="connsiteY1" fmla="*/ 0 h 1328097"/>
                <a:gd name="connsiteX2" fmla="*/ 1349711 w 1801908"/>
                <a:gd name="connsiteY2" fmla="*/ 152482 h 1328097"/>
                <a:gd name="connsiteX3" fmla="*/ 471679 w 1801908"/>
                <a:gd name="connsiteY3" fmla="*/ 508804 h 1328097"/>
                <a:gd name="connsiteX4" fmla="*/ 0 w 1801908"/>
                <a:gd name="connsiteY4" fmla="*/ 152994 h 1328097"/>
                <a:gd name="connsiteX5" fmla="*/ 67997 w 1801908"/>
                <a:gd name="connsiteY5" fmla="*/ 1249743 h 1328097"/>
                <a:gd name="connsiteX6" fmla="*/ 1758263 w 1801908"/>
                <a:gd name="connsiteY6" fmla="*/ 1207482 h 132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1908" h="1328097">
                  <a:moveTo>
                    <a:pt x="1758358" y="1207652"/>
                  </a:moveTo>
                  <a:cubicBezTo>
                    <a:pt x="1769596" y="931191"/>
                    <a:pt x="1785477" y="394376"/>
                    <a:pt x="1801908" y="0"/>
                  </a:cubicBezTo>
                  <a:cubicBezTo>
                    <a:pt x="1669287" y="36974"/>
                    <a:pt x="1493021" y="91042"/>
                    <a:pt x="1349711" y="152482"/>
                  </a:cubicBezTo>
                  <a:cubicBezTo>
                    <a:pt x="1082460" y="266967"/>
                    <a:pt x="738892" y="597837"/>
                    <a:pt x="471679" y="508804"/>
                  </a:cubicBezTo>
                  <a:cubicBezTo>
                    <a:pt x="299772" y="451458"/>
                    <a:pt x="112002" y="273012"/>
                    <a:pt x="0" y="152994"/>
                  </a:cubicBezTo>
                  <a:cubicBezTo>
                    <a:pt x="26172" y="512917"/>
                    <a:pt x="50790" y="1005594"/>
                    <a:pt x="67997" y="1249743"/>
                  </a:cubicBezTo>
                  <a:cubicBezTo>
                    <a:pt x="471091" y="1426559"/>
                    <a:pt x="1495788" y="1255618"/>
                    <a:pt x="1758263" y="1207482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40E1DAC-C45D-632B-C6AA-D9B2D7274CC2}"/>
                </a:ext>
              </a:extLst>
            </p:cNvPr>
            <p:cNvSpPr/>
            <p:nvPr/>
          </p:nvSpPr>
          <p:spPr>
            <a:xfrm>
              <a:off x="2041102" y="5201086"/>
              <a:ext cx="1690360" cy="544215"/>
            </a:xfrm>
            <a:custGeom>
              <a:avLst/>
              <a:gdLst>
                <a:gd name="connsiteX0" fmla="*/ 1674688 w 1690360"/>
                <a:gd name="connsiteY0" fmla="*/ 269581 h 544215"/>
                <a:gd name="connsiteX1" fmla="*/ 1690361 w 1690360"/>
                <a:gd name="connsiteY1" fmla="*/ 10214 h 544215"/>
                <a:gd name="connsiteX2" fmla="*/ 1210495 w 1690360"/>
                <a:gd name="connsiteY2" fmla="*/ 8565 h 544215"/>
                <a:gd name="connsiteX3" fmla="*/ 0 w 1690360"/>
                <a:gd name="connsiteY3" fmla="*/ 52324 h 544215"/>
                <a:gd name="connsiteX4" fmla="*/ 24447 w 1690360"/>
                <a:gd name="connsiteY4" fmla="*/ 269581 h 544215"/>
                <a:gd name="connsiteX5" fmla="*/ 170884 w 1690360"/>
                <a:gd name="connsiteY5" fmla="*/ 453182 h 544215"/>
                <a:gd name="connsiteX6" fmla="*/ 868936 w 1690360"/>
                <a:gd name="connsiteY6" fmla="*/ 544129 h 544215"/>
                <a:gd name="connsiteX7" fmla="*/ 1559521 w 1690360"/>
                <a:gd name="connsiteY7" fmla="*/ 443308 h 544215"/>
                <a:gd name="connsiteX8" fmla="*/ 1674555 w 1690360"/>
                <a:gd name="connsiteY8" fmla="*/ 269714 h 54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0360" h="544215">
                  <a:moveTo>
                    <a:pt x="1674688" y="269581"/>
                  </a:moveTo>
                  <a:cubicBezTo>
                    <a:pt x="1674688" y="252601"/>
                    <a:pt x="1680809" y="247333"/>
                    <a:pt x="1690361" y="10214"/>
                  </a:cubicBezTo>
                  <a:cubicBezTo>
                    <a:pt x="1600968" y="26588"/>
                    <a:pt x="1422029" y="-17777"/>
                    <a:pt x="1210495" y="8565"/>
                  </a:cubicBezTo>
                  <a:cubicBezTo>
                    <a:pt x="800882" y="59487"/>
                    <a:pt x="265830" y="169064"/>
                    <a:pt x="0" y="52324"/>
                  </a:cubicBezTo>
                  <a:cubicBezTo>
                    <a:pt x="15047" y="266038"/>
                    <a:pt x="24447" y="253700"/>
                    <a:pt x="24447" y="269581"/>
                  </a:cubicBezTo>
                  <a:cubicBezTo>
                    <a:pt x="24447" y="348267"/>
                    <a:pt x="46127" y="419657"/>
                    <a:pt x="170884" y="453182"/>
                  </a:cubicBezTo>
                  <a:cubicBezTo>
                    <a:pt x="399436" y="514603"/>
                    <a:pt x="631666" y="546100"/>
                    <a:pt x="868936" y="544129"/>
                  </a:cubicBezTo>
                  <a:cubicBezTo>
                    <a:pt x="1166073" y="500636"/>
                    <a:pt x="1392807" y="471204"/>
                    <a:pt x="1559521" y="443308"/>
                  </a:cubicBezTo>
                  <a:cubicBezTo>
                    <a:pt x="1656741" y="407300"/>
                    <a:pt x="1674555" y="341350"/>
                    <a:pt x="1674555" y="269714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BECEE"/>
                </a:gs>
                <a:gs pos="10910">
                  <a:srgbClr val="EBECEE"/>
                </a:gs>
                <a:gs pos="32610">
                  <a:srgbClr val="FAFAFB"/>
                </a:gs>
                <a:gs pos="50540">
                  <a:srgbClr val="FFFFFF"/>
                </a:gs>
                <a:gs pos="50610">
                  <a:srgbClr val="FFFFFF"/>
                </a:gs>
                <a:gs pos="6596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ADF62DF-B296-2A34-5E59-7069111E5255}"/>
                </a:ext>
              </a:extLst>
            </p:cNvPr>
            <p:cNvSpPr/>
            <p:nvPr/>
          </p:nvSpPr>
          <p:spPr>
            <a:xfrm>
              <a:off x="2041102" y="5211300"/>
              <a:ext cx="1690360" cy="534001"/>
            </a:xfrm>
            <a:custGeom>
              <a:avLst/>
              <a:gdLst>
                <a:gd name="connsiteX0" fmla="*/ 1674688 w 1690360"/>
                <a:gd name="connsiteY0" fmla="*/ 259367 h 534001"/>
                <a:gd name="connsiteX1" fmla="*/ 1690361 w 1690360"/>
                <a:gd name="connsiteY1" fmla="*/ 0 h 534001"/>
                <a:gd name="connsiteX2" fmla="*/ 1372036 w 1690360"/>
                <a:gd name="connsiteY2" fmla="*/ 25451 h 534001"/>
                <a:gd name="connsiteX3" fmla="*/ 384446 w 1690360"/>
                <a:gd name="connsiteY3" fmla="*/ 79330 h 534001"/>
                <a:gd name="connsiteX4" fmla="*/ 0 w 1690360"/>
                <a:gd name="connsiteY4" fmla="*/ 42110 h 534001"/>
                <a:gd name="connsiteX5" fmla="*/ 24447 w 1690360"/>
                <a:gd name="connsiteY5" fmla="*/ 259367 h 534001"/>
                <a:gd name="connsiteX6" fmla="*/ 170884 w 1690360"/>
                <a:gd name="connsiteY6" fmla="*/ 442968 h 534001"/>
                <a:gd name="connsiteX7" fmla="*/ 868936 w 1690360"/>
                <a:gd name="connsiteY7" fmla="*/ 533915 h 534001"/>
                <a:gd name="connsiteX8" fmla="*/ 1559521 w 1690360"/>
                <a:gd name="connsiteY8" fmla="*/ 433094 h 534001"/>
                <a:gd name="connsiteX9" fmla="*/ 1674745 w 1690360"/>
                <a:gd name="connsiteY9" fmla="*/ 259500 h 53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0360" h="534001">
                  <a:moveTo>
                    <a:pt x="1674688" y="259367"/>
                  </a:moveTo>
                  <a:cubicBezTo>
                    <a:pt x="1674688" y="242387"/>
                    <a:pt x="1680809" y="237118"/>
                    <a:pt x="1690361" y="0"/>
                  </a:cubicBezTo>
                  <a:cubicBezTo>
                    <a:pt x="1588706" y="37884"/>
                    <a:pt x="1504676" y="663"/>
                    <a:pt x="1372036" y="25451"/>
                  </a:cubicBezTo>
                  <a:cubicBezTo>
                    <a:pt x="1051247" y="209620"/>
                    <a:pt x="590901" y="294806"/>
                    <a:pt x="384446" y="79330"/>
                  </a:cubicBezTo>
                  <a:cubicBezTo>
                    <a:pt x="232248" y="50903"/>
                    <a:pt x="105369" y="88370"/>
                    <a:pt x="0" y="42110"/>
                  </a:cubicBezTo>
                  <a:cubicBezTo>
                    <a:pt x="15047" y="255823"/>
                    <a:pt x="24447" y="243486"/>
                    <a:pt x="24447" y="259367"/>
                  </a:cubicBezTo>
                  <a:cubicBezTo>
                    <a:pt x="24447" y="338053"/>
                    <a:pt x="46127" y="409443"/>
                    <a:pt x="170884" y="442968"/>
                  </a:cubicBezTo>
                  <a:cubicBezTo>
                    <a:pt x="399436" y="504389"/>
                    <a:pt x="631666" y="535886"/>
                    <a:pt x="868936" y="533915"/>
                  </a:cubicBezTo>
                  <a:cubicBezTo>
                    <a:pt x="1166073" y="490422"/>
                    <a:pt x="1392807" y="460990"/>
                    <a:pt x="1559521" y="433094"/>
                  </a:cubicBezTo>
                  <a:cubicBezTo>
                    <a:pt x="1656931" y="397086"/>
                    <a:pt x="1674745" y="331136"/>
                    <a:pt x="1674745" y="259500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20000">
                  <a:srgbClr val="EBECEE"/>
                </a:gs>
                <a:gs pos="20070">
                  <a:srgbClr val="EBECEE"/>
                </a:gs>
                <a:gs pos="36760">
                  <a:srgbClr val="FAFAFB"/>
                </a:gs>
                <a:gs pos="50540">
                  <a:srgbClr val="FFFFFF"/>
                </a:gs>
                <a:gs pos="50580">
                  <a:srgbClr val="FFFFFF"/>
                </a:gs>
                <a:gs pos="58700">
                  <a:srgbClr val="F0F1F2"/>
                </a:gs>
                <a:gs pos="65410">
                  <a:srgbClr val="EBECEE"/>
                </a:gs>
                <a:gs pos="86220">
                  <a:srgbClr val="EBEDE9"/>
                </a:gs>
                <a:gs pos="100000">
                  <a:srgbClr val="EBEDE9"/>
                </a:gs>
              </a:gsLst>
              <a:lin ang="1642633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E4A7740-87DE-D534-889D-05F9BD79799F}"/>
                </a:ext>
              </a:extLst>
            </p:cNvPr>
            <p:cNvSpPr/>
            <p:nvPr/>
          </p:nvSpPr>
          <p:spPr>
            <a:xfrm>
              <a:off x="2759849" y="3722571"/>
              <a:ext cx="1035379" cy="1192045"/>
            </a:xfrm>
            <a:custGeom>
              <a:avLst/>
              <a:gdLst>
                <a:gd name="connsiteX0" fmla="*/ 740844 w 1035379"/>
                <a:gd name="connsiteY0" fmla="*/ 110704 h 1192045"/>
                <a:gd name="connsiteX1" fmla="*/ 0 w 1035379"/>
                <a:gd name="connsiteY1" fmla="*/ 104715 h 1192045"/>
                <a:gd name="connsiteX2" fmla="*/ 59962 w 1035379"/>
                <a:gd name="connsiteY2" fmla="*/ 177015 h 1192045"/>
                <a:gd name="connsiteX3" fmla="*/ 572689 w 1035379"/>
                <a:gd name="connsiteY3" fmla="*/ 957941 h 1192045"/>
                <a:gd name="connsiteX4" fmla="*/ 720471 w 1035379"/>
                <a:gd name="connsiteY4" fmla="*/ 1192046 h 1192045"/>
                <a:gd name="connsiteX5" fmla="*/ 920540 w 1035379"/>
                <a:gd name="connsiteY5" fmla="*/ 1006115 h 1192045"/>
                <a:gd name="connsiteX6" fmla="*/ 740692 w 1035379"/>
                <a:gd name="connsiteY6" fmla="*/ 110666 h 119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379" h="1192045">
                  <a:moveTo>
                    <a:pt x="740844" y="110704"/>
                  </a:moveTo>
                  <a:cubicBezTo>
                    <a:pt x="510851" y="-39087"/>
                    <a:pt x="218868" y="-32719"/>
                    <a:pt x="0" y="104715"/>
                  </a:cubicBezTo>
                  <a:cubicBezTo>
                    <a:pt x="26418" y="137729"/>
                    <a:pt x="49008" y="165151"/>
                    <a:pt x="59962" y="177015"/>
                  </a:cubicBezTo>
                  <a:cubicBezTo>
                    <a:pt x="97789" y="217589"/>
                    <a:pt x="572689" y="957941"/>
                    <a:pt x="572689" y="957941"/>
                  </a:cubicBezTo>
                  <a:lnTo>
                    <a:pt x="720471" y="1192046"/>
                  </a:lnTo>
                  <a:cubicBezTo>
                    <a:pt x="797679" y="1145767"/>
                    <a:pt x="866245" y="1083417"/>
                    <a:pt x="920540" y="1006115"/>
                  </a:cubicBezTo>
                  <a:cubicBezTo>
                    <a:pt x="1127488" y="711043"/>
                    <a:pt x="1047135" y="310223"/>
                    <a:pt x="740692" y="11066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5979CCC-3401-15F4-7783-D57E12F2EC89}"/>
                </a:ext>
              </a:extLst>
            </p:cNvPr>
            <p:cNvSpPr/>
            <p:nvPr/>
          </p:nvSpPr>
          <p:spPr>
            <a:xfrm>
              <a:off x="3174821" y="4389049"/>
              <a:ext cx="505818" cy="418845"/>
            </a:xfrm>
            <a:custGeom>
              <a:avLst/>
              <a:gdLst>
                <a:gd name="connsiteX0" fmla="*/ 402056 w 505818"/>
                <a:gd name="connsiteY0" fmla="*/ 346687 h 418845"/>
                <a:gd name="connsiteX1" fmla="*/ 442802 w 505818"/>
                <a:gd name="connsiteY1" fmla="*/ 295651 h 418845"/>
                <a:gd name="connsiteX2" fmla="*/ 476781 w 505818"/>
                <a:gd name="connsiteY2" fmla="*/ 240162 h 418845"/>
                <a:gd name="connsiteX3" fmla="*/ 466927 w 505818"/>
                <a:gd name="connsiteY3" fmla="*/ 81104 h 418845"/>
                <a:gd name="connsiteX4" fmla="*/ 63492 w 505818"/>
                <a:gd name="connsiteY4" fmla="*/ 2930 h 418845"/>
                <a:gd name="connsiteX5" fmla="*/ 4648 w 505818"/>
                <a:gd name="connsiteY5" fmla="*/ 10188 h 418845"/>
                <a:gd name="connsiteX6" fmla="*/ 4610 w 505818"/>
                <a:gd name="connsiteY6" fmla="*/ 10207 h 418845"/>
                <a:gd name="connsiteX7" fmla="*/ 4534 w 505818"/>
                <a:gd name="connsiteY7" fmla="*/ 10245 h 418845"/>
                <a:gd name="connsiteX8" fmla="*/ 17800 w 505818"/>
                <a:gd name="connsiteY8" fmla="*/ 68008 h 418845"/>
                <a:gd name="connsiteX9" fmla="*/ 245102 w 505818"/>
                <a:gd name="connsiteY9" fmla="*/ 397135 h 418845"/>
                <a:gd name="connsiteX10" fmla="*/ 402018 w 505818"/>
                <a:gd name="connsiteY10" fmla="*/ 346725 h 41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818" h="418845">
                  <a:moveTo>
                    <a:pt x="402056" y="346687"/>
                  </a:moveTo>
                  <a:cubicBezTo>
                    <a:pt x="404387" y="344432"/>
                    <a:pt x="447653" y="300029"/>
                    <a:pt x="442802" y="295651"/>
                  </a:cubicBezTo>
                  <a:cubicBezTo>
                    <a:pt x="448866" y="298342"/>
                    <a:pt x="475493" y="243118"/>
                    <a:pt x="476781" y="240162"/>
                  </a:cubicBezTo>
                  <a:cubicBezTo>
                    <a:pt x="491696" y="206163"/>
                    <a:pt x="538960" y="89291"/>
                    <a:pt x="466927" y="81104"/>
                  </a:cubicBezTo>
                  <a:cubicBezTo>
                    <a:pt x="447445" y="78886"/>
                    <a:pt x="63492" y="2930"/>
                    <a:pt x="63492" y="2930"/>
                  </a:cubicBezTo>
                  <a:cubicBezTo>
                    <a:pt x="63492" y="2930"/>
                    <a:pt x="16871" y="-7191"/>
                    <a:pt x="4648" y="10188"/>
                  </a:cubicBezTo>
                  <a:lnTo>
                    <a:pt x="4610" y="10207"/>
                  </a:lnTo>
                  <a:lnTo>
                    <a:pt x="4534" y="10245"/>
                  </a:lnTo>
                  <a:cubicBezTo>
                    <a:pt x="-10836" y="32228"/>
                    <a:pt x="17800" y="68008"/>
                    <a:pt x="17800" y="68008"/>
                  </a:cubicBezTo>
                  <a:cubicBezTo>
                    <a:pt x="17800" y="68008"/>
                    <a:pt x="235759" y="380496"/>
                    <a:pt x="245102" y="397135"/>
                  </a:cubicBezTo>
                  <a:cubicBezTo>
                    <a:pt x="279783" y="458538"/>
                    <a:pt x="374728" y="372878"/>
                    <a:pt x="402018" y="346725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0E823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269423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51BB794-A0B2-78F5-91C9-EEE8EC073F3A}"/>
                </a:ext>
              </a:extLst>
            </p:cNvPr>
            <p:cNvSpPr/>
            <p:nvPr/>
          </p:nvSpPr>
          <p:spPr>
            <a:xfrm>
              <a:off x="3189799" y="4074114"/>
              <a:ext cx="528265" cy="386243"/>
            </a:xfrm>
            <a:custGeom>
              <a:avLst/>
              <a:gdLst>
                <a:gd name="connsiteX0" fmla="*/ 528266 w 528265"/>
                <a:gd name="connsiteY0" fmla="*/ 241661 h 386243"/>
                <a:gd name="connsiteX1" fmla="*/ 519681 w 528265"/>
                <a:gd name="connsiteY1" fmla="*/ 177738 h 386243"/>
                <a:gd name="connsiteX2" fmla="*/ 502947 w 528265"/>
                <a:gd name="connsiteY2" fmla="*/ 115389 h 386243"/>
                <a:gd name="connsiteX3" fmla="*/ 379271 w 528265"/>
                <a:gd name="connsiteY3" fmla="*/ 9622 h 386243"/>
                <a:gd name="connsiteX4" fmla="*/ 36574 w 528265"/>
                <a:gd name="connsiteY4" fmla="*/ 229191 h 386243"/>
                <a:gd name="connsiteX5" fmla="*/ 302 w 528265"/>
                <a:gd name="connsiteY5" fmla="*/ 274371 h 386243"/>
                <a:gd name="connsiteX6" fmla="*/ 302 w 528265"/>
                <a:gd name="connsiteY6" fmla="*/ 274466 h 386243"/>
                <a:gd name="connsiteX7" fmla="*/ 320 w 528265"/>
                <a:gd name="connsiteY7" fmla="*/ 274466 h 386243"/>
                <a:gd name="connsiteX8" fmla="*/ 52076 w 528265"/>
                <a:gd name="connsiteY8" fmla="*/ 306361 h 386243"/>
                <a:gd name="connsiteX9" fmla="*/ 454394 w 528265"/>
                <a:gd name="connsiteY9" fmla="*/ 384156 h 386243"/>
                <a:gd name="connsiteX10" fmla="*/ 528114 w 528265"/>
                <a:gd name="connsiteY10" fmla="*/ 241642 h 38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265" h="386243">
                  <a:moveTo>
                    <a:pt x="528266" y="241661"/>
                  </a:moveTo>
                  <a:cubicBezTo>
                    <a:pt x="528266" y="238421"/>
                    <a:pt x="526314" y="177606"/>
                    <a:pt x="519681" y="177738"/>
                  </a:cubicBezTo>
                  <a:cubicBezTo>
                    <a:pt x="525878" y="175483"/>
                    <a:pt x="504198" y="118307"/>
                    <a:pt x="502947" y="115389"/>
                  </a:cubicBezTo>
                  <a:cubicBezTo>
                    <a:pt x="488563" y="81144"/>
                    <a:pt x="436200" y="-33663"/>
                    <a:pt x="379271" y="9622"/>
                  </a:cubicBezTo>
                  <a:cubicBezTo>
                    <a:pt x="363844" y="21315"/>
                    <a:pt x="36574" y="229191"/>
                    <a:pt x="36574" y="229191"/>
                  </a:cubicBezTo>
                  <a:cubicBezTo>
                    <a:pt x="36574" y="229191"/>
                    <a:pt x="-3868" y="253695"/>
                    <a:pt x="302" y="274371"/>
                  </a:cubicBezTo>
                  <a:lnTo>
                    <a:pt x="302" y="274466"/>
                  </a:lnTo>
                  <a:lnTo>
                    <a:pt x="320" y="274466"/>
                  </a:lnTo>
                  <a:cubicBezTo>
                    <a:pt x="5532" y="300505"/>
                    <a:pt x="52076" y="306361"/>
                    <a:pt x="52076" y="306361"/>
                  </a:cubicBezTo>
                  <a:cubicBezTo>
                    <a:pt x="52076" y="306361"/>
                    <a:pt x="435518" y="378831"/>
                    <a:pt x="454394" y="384156"/>
                  </a:cubicBezTo>
                  <a:cubicBezTo>
                    <a:pt x="523945" y="403865"/>
                    <a:pt x="527925" y="278408"/>
                    <a:pt x="528114" y="24164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B8D93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04752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F2131BD-0E3A-D5BF-90AD-46D885035D81}"/>
                </a:ext>
              </a:extLst>
            </p:cNvPr>
            <p:cNvSpPr/>
            <p:nvPr/>
          </p:nvSpPr>
          <p:spPr>
            <a:xfrm>
              <a:off x="3149734" y="3822306"/>
              <a:ext cx="434727" cy="487234"/>
            </a:xfrm>
            <a:custGeom>
              <a:avLst/>
              <a:gdLst>
                <a:gd name="connsiteX0" fmla="*/ 359867 w 434727"/>
                <a:gd name="connsiteY0" fmla="*/ 100040 h 487234"/>
                <a:gd name="connsiteX1" fmla="*/ 306936 w 434727"/>
                <a:gd name="connsiteY1" fmla="*/ 60640 h 487234"/>
                <a:gd name="connsiteX2" fmla="*/ 249362 w 434727"/>
                <a:gd name="connsiteY2" fmla="*/ 27987 h 487234"/>
                <a:gd name="connsiteX3" fmla="*/ 84201 w 434727"/>
                <a:gd name="connsiteY3" fmla="*/ 37501 h 487234"/>
                <a:gd name="connsiteX4" fmla="*/ 3071 w 434727"/>
                <a:gd name="connsiteY4" fmla="*/ 426078 h 487234"/>
                <a:gd name="connsiteX5" fmla="*/ 10594 w 434727"/>
                <a:gd name="connsiteY5" fmla="*/ 482780 h 487234"/>
                <a:gd name="connsiteX6" fmla="*/ 10651 w 434727"/>
                <a:gd name="connsiteY6" fmla="*/ 482837 h 487234"/>
                <a:gd name="connsiteX7" fmla="*/ 10689 w 434727"/>
                <a:gd name="connsiteY7" fmla="*/ 482837 h 487234"/>
                <a:gd name="connsiteX8" fmla="*/ 70670 w 434727"/>
                <a:gd name="connsiteY8" fmla="*/ 470140 h 487234"/>
                <a:gd name="connsiteX9" fmla="*/ 412248 w 434727"/>
                <a:gd name="connsiteY9" fmla="*/ 251139 h 487234"/>
                <a:gd name="connsiteX10" fmla="*/ 359943 w 434727"/>
                <a:gd name="connsiteY10" fmla="*/ 100286 h 48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4727" h="487234">
                  <a:moveTo>
                    <a:pt x="359867" y="100040"/>
                  </a:moveTo>
                  <a:cubicBezTo>
                    <a:pt x="357536" y="97747"/>
                    <a:pt x="311503" y="56054"/>
                    <a:pt x="306936" y="60640"/>
                  </a:cubicBezTo>
                  <a:cubicBezTo>
                    <a:pt x="309684" y="54841"/>
                    <a:pt x="252356" y="29219"/>
                    <a:pt x="249362" y="27987"/>
                  </a:cubicBezTo>
                  <a:cubicBezTo>
                    <a:pt x="213999" y="13565"/>
                    <a:pt x="92748" y="-31918"/>
                    <a:pt x="84201" y="37501"/>
                  </a:cubicBezTo>
                  <a:cubicBezTo>
                    <a:pt x="81908" y="56206"/>
                    <a:pt x="3071" y="426078"/>
                    <a:pt x="3071" y="426078"/>
                  </a:cubicBezTo>
                  <a:cubicBezTo>
                    <a:pt x="3071" y="426078"/>
                    <a:pt x="-7504" y="470993"/>
                    <a:pt x="10594" y="482780"/>
                  </a:cubicBezTo>
                  <a:lnTo>
                    <a:pt x="10651" y="482837"/>
                  </a:lnTo>
                  <a:lnTo>
                    <a:pt x="10689" y="482837"/>
                  </a:lnTo>
                  <a:cubicBezTo>
                    <a:pt x="33450" y="497695"/>
                    <a:pt x="70670" y="470140"/>
                    <a:pt x="70670" y="470140"/>
                  </a:cubicBezTo>
                  <a:cubicBezTo>
                    <a:pt x="70670" y="470140"/>
                    <a:pt x="395078" y="260141"/>
                    <a:pt x="412248" y="251139"/>
                  </a:cubicBezTo>
                  <a:cubicBezTo>
                    <a:pt x="475925" y="217974"/>
                    <a:pt x="386854" y="126439"/>
                    <a:pt x="359943" y="100286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B8D93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715997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7FD3FFC-D08C-419B-4989-92CB8C6469E6}"/>
                </a:ext>
              </a:extLst>
            </p:cNvPr>
            <p:cNvSpPr/>
            <p:nvPr/>
          </p:nvSpPr>
          <p:spPr>
            <a:xfrm>
              <a:off x="2822517" y="3786087"/>
              <a:ext cx="401024" cy="509138"/>
            </a:xfrm>
            <a:custGeom>
              <a:avLst/>
              <a:gdLst>
                <a:gd name="connsiteX0" fmla="*/ 250825 w 401024"/>
                <a:gd name="connsiteY0" fmla="*/ 190 h 509138"/>
                <a:gd name="connsiteX1" fmla="*/ 184552 w 401024"/>
                <a:gd name="connsiteY1" fmla="*/ 8509 h 509138"/>
                <a:gd name="connsiteX2" fmla="*/ 119777 w 401024"/>
                <a:gd name="connsiteY2" fmla="*/ 24656 h 509138"/>
                <a:gd name="connsiteX3" fmla="*/ 9973 w 401024"/>
                <a:gd name="connsiteY3" fmla="*/ 143784 h 509138"/>
                <a:gd name="connsiteX4" fmla="*/ 237938 w 401024"/>
                <a:gd name="connsiteY4" fmla="*/ 473839 h 509138"/>
                <a:gd name="connsiteX5" fmla="*/ 284861 w 401024"/>
                <a:gd name="connsiteY5" fmla="*/ 508861 h 509138"/>
                <a:gd name="connsiteX6" fmla="*/ 284861 w 401024"/>
                <a:gd name="connsiteY6" fmla="*/ 508672 h 509138"/>
                <a:gd name="connsiteX7" fmla="*/ 284956 w 401024"/>
                <a:gd name="connsiteY7" fmla="*/ 508672 h 509138"/>
                <a:gd name="connsiteX8" fmla="*/ 284956 w 401024"/>
                <a:gd name="connsiteY8" fmla="*/ 508634 h 509138"/>
                <a:gd name="connsiteX9" fmla="*/ 317988 w 401024"/>
                <a:gd name="connsiteY9" fmla="*/ 458849 h 509138"/>
                <a:gd name="connsiteX10" fmla="*/ 398853 w 401024"/>
                <a:gd name="connsiteY10" fmla="*/ 71257 h 509138"/>
                <a:gd name="connsiteX11" fmla="*/ 250844 w 401024"/>
                <a:gd name="connsiteY11" fmla="*/ 0 h 5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1024" h="509138">
                  <a:moveTo>
                    <a:pt x="250825" y="190"/>
                  </a:moveTo>
                  <a:cubicBezTo>
                    <a:pt x="247508" y="190"/>
                    <a:pt x="184325" y="2104"/>
                    <a:pt x="184552" y="8509"/>
                  </a:cubicBezTo>
                  <a:cubicBezTo>
                    <a:pt x="182259" y="2483"/>
                    <a:pt x="122790" y="23443"/>
                    <a:pt x="119777" y="24656"/>
                  </a:cubicBezTo>
                  <a:cubicBezTo>
                    <a:pt x="84262" y="38490"/>
                    <a:pt x="-34923" y="88920"/>
                    <a:pt x="9973" y="143784"/>
                  </a:cubicBezTo>
                  <a:cubicBezTo>
                    <a:pt x="22158" y="158641"/>
                    <a:pt x="237938" y="473839"/>
                    <a:pt x="237938" y="473839"/>
                  </a:cubicBezTo>
                  <a:cubicBezTo>
                    <a:pt x="237938" y="473839"/>
                    <a:pt x="263390" y="512784"/>
                    <a:pt x="284861" y="508861"/>
                  </a:cubicBezTo>
                  <a:lnTo>
                    <a:pt x="284861" y="508672"/>
                  </a:lnTo>
                  <a:lnTo>
                    <a:pt x="284956" y="508672"/>
                  </a:lnTo>
                  <a:lnTo>
                    <a:pt x="284956" y="508634"/>
                  </a:lnTo>
                  <a:cubicBezTo>
                    <a:pt x="311981" y="503650"/>
                    <a:pt x="317988" y="458849"/>
                    <a:pt x="317988" y="458849"/>
                  </a:cubicBezTo>
                  <a:cubicBezTo>
                    <a:pt x="317988" y="458849"/>
                    <a:pt x="393263" y="89374"/>
                    <a:pt x="398853" y="71257"/>
                  </a:cubicBezTo>
                  <a:cubicBezTo>
                    <a:pt x="419321" y="4169"/>
                    <a:pt x="289315" y="190"/>
                    <a:pt x="250844" y="0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95CD41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485309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BA51C2D-E4E6-2119-97DD-EACFC63F1C18}"/>
                </a:ext>
              </a:extLst>
            </p:cNvPr>
            <p:cNvSpPr/>
            <p:nvPr/>
          </p:nvSpPr>
          <p:spPr>
            <a:xfrm>
              <a:off x="2750298" y="4420368"/>
              <a:ext cx="453144" cy="626700"/>
            </a:xfrm>
            <a:custGeom>
              <a:avLst/>
              <a:gdLst>
                <a:gd name="connsiteX0" fmla="*/ 35363 w 453144"/>
                <a:gd name="connsiteY0" fmla="*/ 72034 h 626700"/>
                <a:gd name="connsiteX1" fmla="*/ 138345 w 453144"/>
                <a:gd name="connsiteY1" fmla="*/ 0 h 626700"/>
                <a:gd name="connsiteX2" fmla="*/ 127277 w 453144"/>
                <a:gd name="connsiteY2" fmla="*/ 3240 h 626700"/>
                <a:gd name="connsiteX3" fmla="*/ 0 w 453144"/>
                <a:gd name="connsiteY3" fmla="*/ 92274 h 626700"/>
                <a:gd name="connsiteX4" fmla="*/ 114485 w 453144"/>
                <a:gd name="connsiteY4" fmla="*/ 423106 h 626700"/>
                <a:gd name="connsiteX5" fmla="*/ 419923 w 453144"/>
                <a:gd name="connsiteY5" fmla="*/ 626700 h 626700"/>
                <a:gd name="connsiteX6" fmla="*/ 453144 w 453144"/>
                <a:gd name="connsiteY6" fmla="*/ 605058 h 626700"/>
                <a:gd name="connsiteX7" fmla="*/ 149886 w 453144"/>
                <a:gd name="connsiteY7" fmla="*/ 402885 h 626700"/>
                <a:gd name="connsiteX8" fmla="*/ 35420 w 453144"/>
                <a:gd name="connsiteY8" fmla="*/ 71996 h 62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144" h="626700">
                  <a:moveTo>
                    <a:pt x="35363" y="72034"/>
                  </a:moveTo>
                  <a:lnTo>
                    <a:pt x="138345" y="0"/>
                  </a:lnTo>
                  <a:lnTo>
                    <a:pt x="127277" y="3240"/>
                  </a:lnTo>
                  <a:lnTo>
                    <a:pt x="0" y="92274"/>
                  </a:lnTo>
                  <a:lnTo>
                    <a:pt x="114485" y="423106"/>
                  </a:lnTo>
                  <a:lnTo>
                    <a:pt x="419923" y="626700"/>
                  </a:lnTo>
                  <a:cubicBezTo>
                    <a:pt x="419923" y="626700"/>
                    <a:pt x="432393" y="618400"/>
                    <a:pt x="453144" y="605058"/>
                  </a:cubicBezTo>
                  <a:lnTo>
                    <a:pt x="149886" y="402885"/>
                  </a:lnTo>
                  <a:lnTo>
                    <a:pt x="35420" y="71996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E3E3E4"/>
                </a:gs>
                <a:gs pos="100000">
                  <a:srgbClr val="C7C7C9"/>
                </a:gs>
              </a:gsLst>
              <a:lin ang="1631732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D0D6E33-22BA-70A6-DFCE-9046A955F30E}"/>
                </a:ext>
              </a:extLst>
            </p:cNvPr>
            <p:cNvSpPr/>
            <p:nvPr/>
          </p:nvSpPr>
          <p:spPr>
            <a:xfrm>
              <a:off x="2888604" y="4357165"/>
              <a:ext cx="513731" cy="669662"/>
            </a:xfrm>
            <a:custGeom>
              <a:avLst/>
              <a:gdLst>
                <a:gd name="connsiteX0" fmla="*/ 513732 w 513731"/>
                <a:gd name="connsiteY0" fmla="*/ 548754 h 669662"/>
                <a:gd name="connsiteX1" fmla="*/ 403985 w 513731"/>
                <a:gd name="connsiteY1" fmla="*/ 364073 h 669662"/>
                <a:gd name="connsiteX2" fmla="*/ 185609 w 513731"/>
                <a:gd name="connsiteY2" fmla="*/ 4757 h 669662"/>
                <a:gd name="connsiteX3" fmla="*/ 182368 w 513731"/>
                <a:gd name="connsiteY3" fmla="*/ 0 h 669662"/>
                <a:gd name="connsiteX4" fmla="*/ 24296 w 513731"/>
                <a:gd name="connsiteY4" fmla="*/ 46203 h 669662"/>
                <a:gd name="connsiteX5" fmla="*/ 0 w 513731"/>
                <a:gd name="connsiteY5" fmla="*/ 63146 h 669662"/>
                <a:gd name="connsiteX6" fmla="*/ 146967 w 513731"/>
                <a:gd name="connsiteY6" fmla="*/ 20316 h 669662"/>
                <a:gd name="connsiteX7" fmla="*/ 150208 w 513731"/>
                <a:gd name="connsiteY7" fmla="*/ 24997 h 669662"/>
                <a:gd name="connsiteX8" fmla="*/ 368621 w 513731"/>
                <a:gd name="connsiteY8" fmla="*/ 384294 h 669662"/>
                <a:gd name="connsiteX9" fmla="*/ 478368 w 513731"/>
                <a:gd name="connsiteY9" fmla="*/ 569013 h 669662"/>
                <a:gd name="connsiteX10" fmla="*/ 314800 w 513731"/>
                <a:gd name="connsiteY10" fmla="*/ 668204 h 669662"/>
                <a:gd name="connsiteX11" fmla="*/ 316941 w 513731"/>
                <a:gd name="connsiteY11" fmla="*/ 669663 h 669662"/>
                <a:gd name="connsiteX12" fmla="*/ 513466 w 513731"/>
                <a:gd name="connsiteY12" fmla="*/ 548564 h 66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3731" h="669662">
                  <a:moveTo>
                    <a:pt x="513732" y="548754"/>
                  </a:moveTo>
                  <a:lnTo>
                    <a:pt x="403985" y="364073"/>
                  </a:lnTo>
                  <a:cubicBezTo>
                    <a:pt x="403985" y="364073"/>
                    <a:pt x="293404" y="180871"/>
                    <a:pt x="185609" y="4757"/>
                  </a:cubicBezTo>
                  <a:cubicBezTo>
                    <a:pt x="184150" y="2710"/>
                    <a:pt x="183013" y="1004"/>
                    <a:pt x="182368" y="0"/>
                  </a:cubicBezTo>
                  <a:lnTo>
                    <a:pt x="24296" y="46203"/>
                  </a:lnTo>
                  <a:lnTo>
                    <a:pt x="0" y="63146"/>
                  </a:lnTo>
                  <a:lnTo>
                    <a:pt x="146967" y="20316"/>
                  </a:lnTo>
                  <a:cubicBezTo>
                    <a:pt x="147612" y="21263"/>
                    <a:pt x="148749" y="22950"/>
                    <a:pt x="150208" y="24997"/>
                  </a:cubicBezTo>
                  <a:cubicBezTo>
                    <a:pt x="257984" y="201092"/>
                    <a:pt x="368621" y="384294"/>
                    <a:pt x="368621" y="384294"/>
                  </a:cubicBezTo>
                  <a:lnTo>
                    <a:pt x="478368" y="569013"/>
                  </a:lnTo>
                  <a:cubicBezTo>
                    <a:pt x="413195" y="605873"/>
                    <a:pt x="351243" y="644799"/>
                    <a:pt x="314800" y="668204"/>
                  </a:cubicBezTo>
                  <a:lnTo>
                    <a:pt x="316941" y="669663"/>
                  </a:lnTo>
                  <a:cubicBezTo>
                    <a:pt x="316752" y="669474"/>
                    <a:pt x="411129" y="606555"/>
                    <a:pt x="513466" y="548564"/>
                  </a:cubicBezTo>
                  <a:close/>
                </a:path>
              </a:pathLst>
            </a:custGeom>
            <a:gradFill>
              <a:gsLst>
                <a:gs pos="0">
                  <a:srgbClr val="E7E9E6"/>
                </a:gs>
                <a:gs pos="10810">
                  <a:srgbClr val="F5F5F5"/>
                </a:gs>
                <a:gs pos="23700">
                  <a:srgbClr val="FAFAFA"/>
                </a:gs>
                <a:gs pos="50540">
                  <a:srgbClr val="FFFFFF"/>
                </a:gs>
                <a:gs pos="60170">
                  <a:srgbClr val="FAFAFA"/>
                </a:gs>
                <a:gs pos="78650">
                  <a:srgbClr val="F5F5F5"/>
                </a:gs>
                <a:gs pos="88650">
                  <a:srgbClr val="F5F5F5"/>
                </a:gs>
                <a:gs pos="96220">
                  <a:srgbClr val="F5F5F5"/>
                </a:gs>
                <a:gs pos="100000">
                  <a:srgbClr val="F4F4F3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F7B8E0B-9806-9D2C-0FBA-587C8CFD6080}"/>
                </a:ext>
              </a:extLst>
            </p:cNvPr>
            <p:cNvSpPr/>
            <p:nvPr/>
          </p:nvSpPr>
          <p:spPr>
            <a:xfrm>
              <a:off x="2785566" y="4377443"/>
              <a:ext cx="581350" cy="647887"/>
            </a:xfrm>
            <a:custGeom>
              <a:avLst/>
              <a:gdLst>
                <a:gd name="connsiteX0" fmla="*/ 471603 w 581350"/>
                <a:gd name="connsiteY0" fmla="*/ 363978 h 647887"/>
                <a:gd name="connsiteX1" fmla="*/ 253189 w 581350"/>
                <a:gd name="connsiteY1" fmla="*/ 4681 h 647887"/>
                <a:gd name="connsiteX2" fmla="*/ 249949 w 581350"/>
                <a:gd name="connsiteY2" fmla="*/ 0 h 647887"/>
                <a:gd name="connsiteX3" fmla="*/ 102981 w 581350"/>
                <a:gd name="connsiteY3" fmla="*/ 42830 h 647887"/>
                <a:gd name="connsiteX4" fmla="*/ 0 w 581350"/>
                <a:gd name="connsiteY4" fmla="*/ 114864 h 647887"/>
                <a:gd name="connsiteX5" fmla="*/ 114523 w 581350"/>
                <a:gd name="connsiteY5" fmla="*/ 445715 h 647887"/>
                <a:gd name="connsiteX6" fmla="*/ 417782 w 581350"/>
                <a:gd name="connsiteY6" fmla="*/ 647888 h 647887"/>
                <a:gd name="connsiteX7" fmla="*/ 581350 w 581350"/>
                <a:gd name="connsiteY7" fmla="*/ 548697 h 647887"/>
                <a:gd name="connsiteX8" fmla="*/ 471433 w 581350"/>
                <a:gd name="connsiteY8" fmla="*/ 363921 h 64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1350" h="647887">
                  <a:moveTo>
                    <a:pt x="471603" y="363978"/>
                  </a:moveTo>
                  <a:cubicBezTo>
                    <a:pt x="471603" y="363978"/>
                    <a:pt x="360946" y="180776"/>
                    <a:pt x="253189" y="4681"/>
                  </a:cubicBezTo>
                  <a:cubicBezTo>
                    <a:pt x="251730" y="2634"/>
                    <a:pt x="250593" y="966"/>
                    <a:pt x="249949" y="0"/>
                  </a:cubicBezTo>
                  <a:lnTo>
                    <a:pt x="102981" y="42830"/>
                  </a:lnTo>
                  <a:lnTo>
                    <a:pt x="0" y="114864"/>
                  </a:lnTo>
                  <a:lnTo>
                    <a:pt x="114523" y="445715"/>
                  </a:lnTo>
                  <a:lnTo>
                    <a:pt x="417782" y="647888"/>
                  </a:lnTo>
                  <a:cubicBezTo>
                    <a:pt x="454225" y="624483"/>
                    <a:pt x="516158" y="585557"/>
                    <a:pt x="581350" y="548697"/>
                  </a:cubicBezTo>
                  <a:lnTo>
                    <a:pt x="471433" y="363921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35140">
                  <a:srgbClr val="F3F4F4"/>
                </a:gs>
                <a:gs pos="48650">
                  <a:srgbClr val="FFFFFF"/>
                </a:gs>
                <a:gs pos="100000">
                  <a:srgbClr val="FFFFFF"/>
                </a:gs>
              </a:gsLst>
              <a:lin ang="330697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FC724B-AA53-6874-CA24-42E0CE1DC607}"/>
                </a:ext>
              </a:extLst>
            </p:cNvPr>
            <p:cNvSpPr/>
            <p:nvPr/>
          </p:nvSpPr>
          <p:spPr>
            <a:xfrm>
              <a:off x="2040079" y="4599344"/>
              <a:ext cx="1022668" cy="604204"/>
            </a:xfrm>
            <a:custGeom>
              <a:avLst/>
              <a:gdLst>
                <a:gd name="connsiteX0" fmla="*/ 728526 w 1022668"/>
                <a:gd name="connsiteY0" fmla="*/ 179980 h 604204"/>
                <a:gd name="connsiteX1" fmla="*/ 151193 w 1022668"/>
                <a:gd name="connsiteY1" fmla="*/ 2009 h 604204"/>
                <a:gd name="connsiteX2" fmla="*/ 143234 w 1022668"/>
                <a:gd name="connsiteY2" fmla="*/ 0 h 604204"/>
                <a:gd name="connsiteX3" fmla="*/ 34719 w 1022668"/>
                <a:gd name="connsiteY3" fmla="*/ 184510 h 604204"/>
                <a:gd name="connsiteX4" fmla="*/ 0 w 1022668"/>
                <a:gd name="connsiteY4" fmla="*/ 358653 h 604204"/>
                <a:gd name="connsiteX5" fmla="*/ 442759 w 1022668"/>
                <a:gd name="connsiteY5" fmla="*/ 604205 h 604204"/>
                <a:gd name="connsiteX6" fmla="*/ 952587 w 1022668"/>
                <a:gd name="connsiteY6" fmla="*/ 534218 h 604204"/>
                <a:gd name="connsiteX7" fmla="*/ 1022669 w 1022668"/>
                <a:gd name="connsiteY7" fmla="*/ 273941 h 604204"/>
                <a:gd name="connsiteX8" fmla="*/ 728545 w 1022668"/>
                <a:gd name="connsiteY8" fmla="*/ 179753 h 60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668" h="604204">
                  <a:moveTo>
                    <a:pt x="728526" y="179980"/>
                  </a:moveTo>
                  <a:cubicBezTo>
                    <a:pt x="728526" y="179980"/>
                    <a:pt x="434951" y="88578"/>
                    <a:pt x="151193" y="2009"/>
                  </a:cubicBezTo>
                  <a:cubicBezTo>
                    <a:pt x="147687" y="1232"/>
                    <a:pt x="144864" y="474"/>
                    <a:pt x="143234" y="0"/>
                  </a:cubicBezTo>
                  <a:lnTo>
                    <a:pt x="34719" y="184510"/>
                  </a:lnTo>
                  <a:lnTo>
                    <a:pt x="0" y="358653"/>
                  </a:lnTo>
                  <a:lnTo>
                    <a:pt x="442759" y="604205"/>
                  </a:lnTo>
                  <a:lnTo>
                    <a:pt x="952587" y="534218"/>
                  </a:lnTo>
                  <a:cubicBezTo>
                    <a:pt x="966895" y="474787"/>
                    <a:pt x="992138" y="374781"/>
                    <a:pt x="1022669" y="273941"/>
                  </a:cubicBezTo>
                  <a:lnTo>
                    <a:pt x="728545" y="179753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81630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A1D7043-97E6-FD5B-79F4-DD23807D6A93}"/>
                </a:ext>
              </a:extLst>
            </p:cNvPr>
            <p:cNvSpPr/>
            <p:nvPr/>
          </p:nvSpPr>
          <p:spPr>
            <a:xfrm>
              <a:off x="3474237" y="4833866"/>
              <a:ext cx="29374" cy="32406"/>
            </a:xfrm>
            <a:custGeom>
              <a:avLst/>
              <a:gdLst>
                <a:gd name="connsiteX0" fmla="*/ 29299 w 29374"/>
                <a:gd name="connsiteY0" fmla="*/ 38 h 32406"/>
                <a:gd name="connsiteX1" fmla="*/ 0 w 29374"/>
                <a:gd name="connsiteY1" fmla="*/ 32407 h 32406"/>
                <a:gd name="connsiteX2" fmla="*/ 29375 w 29374"/>
                <a:gd name="connsiteY2" fmla="*/ 0 h 3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74" h="32406">
                  <a:moveTo>
                    <a:pt x="29299" y="38"/>
                  </a:moveTo>
                  <a:cubicBezTo>
                    <a:pt x="19899" y="11295"/>
                    <a:pt x="10101" y="22078"/>
                    <a:pt x="0" y="32407"/>
                  </a:cubicBezTo>
                  <a:cubicBezTo>
                    <a:pt x="12319" y="22931"/>
                    <a:pt x="21794" y="11939"/>
                    <a:pt x="29375" y="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67A762B-DE5D-858F-CCFE-1942A099A129}"/>
                </a:ext>
              </a:extLst>
            </p:cNvPr>
            <p:cNvSpPr/>
            <p:nvPr/>
          </p:nvSpPr>
          <p:spPr>
            <a:xfrm>
              <a:off x="3038850" y="4327525"/>
              <a:ext cx="490842" cy="598595"/>
            </a:xfrm>
            <a:custGeom>
              <a:avLst/>
              <a:gdLst>
                <a:gd name="connsiteX0" fmla="*/ 239165 w 490842"/>
                <a:gd name="connsiteY0" fmla="*/ 0 h 598595"/>
                <a:gd name="connsiteX1" fmla="*/ 126708 w 490842"/>
                <a:gd name="connsiteY1" fmla="*/ 77132 h 598595"/>
                <a:gd name="connsiteX2" fmla="*/ 90796 w 490842"/>
                <a:gd name="connsiteY2" fmla="*/ 91951 h 598595"/>
                <a:gd name="connsiteX3" fmla="*/ 77757 w 490842"/>
                <a:gd name="connsiteY3" fmla="*/ 88105 h 598595"/>
                <a:gd name="connsiteX4" fmla="*/ 77643 w 490842"/>
                <a:gd name="connsiteY4" fmla="*/ 88105 h 598595"/>
                <a:gd name="connsiteX5" fmla="*/ 71541 w 490842"/>
                <a:gd name="connsiteY5" fmla="*/ 38869 h 598595"/>
                <a:gd name="connsiteX6" fmla="*/ 73834 w 490842"/>
                <a:gd name="connsiteY6" fmla="*/ 27422 h 598595"/>
                <a:gd name="connsiteX7" fmla="*/ 62653 w 490842"/>
                <a:gd name="connsiteY7" fmla="*/ 30663 h 598595"/>
                <a:gd name="connsiteX8" fmla="*/ 61592 w 490842"/>
                <a:gd name="connsiteY8" fmla="*/ 35932 h 598595"/>
                <a:gd name="connsiteX9" fmla="*/ 34605 w 490842"/>
                <a:gd name="connsiteY9" fmla="*/ 79216 h 598595"/>
                <a:gd name="connsiteX10" fmla="*/ 34491 w 490842"/>
                <a:gd name="connsiteY10" fmla="*/ 79216 h 598595"/>
                <a:gd name="connsiteX11" fmla="*/ 31895 w 490842"/>
                <a:gd name="connsiteY11" fmla="*/ 79520 h 598595"/>
                <a:gd name="connsiteX12" fmla="*/ 0 w 490842"/>
                <a:gd name="connsiteY12" fmla="*/ 54580 h 598595"/>
                <a:gd name="connsiteX13" fmla="*/ 218414 w 490842"/>
                <a:gd name="connsiteY13" fmla="*/ 413877 h 598595"/>
                <a:gd name="connsiteX14" fmla="*/ 328161 w 490842"/>
                <a:gd name="connsiteY14" fmla="*/ 598596 h 598595"/>
                <a:gd name="connsiteX15" fmla="*/ 411300 w 490842"/>
                <a:gd name="connsiteY15" fmla="*/ 554022 h 598595"/>
                <a:gd name="connsiteX16" fmla="*/ 435501 w 490842"/>
                <a:gd name="connsiteY16" fmla="*/ 538747 h 598595"/>
                <a:gd name="connsiteX17" fmla="*/ 464800 w 490842"/>
                <a:gd name="connsiteY17" fmla="*/ 506379 h 598595"/>
                <a:gd name="connsiteX18" fmla="*/ 486518 w 490842"/>
                <a:gd name="connsiteY18" fmla="*/ 349936 h 598595"/>
                <a:gd name="connsiteX19" fmla="*/ 478994 w 490842"/>
                <a:gd name="connsiteY19" fmla="*/ 369398 h 598595"/>
                <a:gd name="connsiteX20" fmla="*/ 451704 w 490842"/>
                <a:gd name="connsiteY20" fmla="*/ 417611 h 598595"/>
                <a:gd name="connsiteX21" fmla="*/ 451306 w 490842"/>
                <a:gd name="connsiteY21" fmla="*/ 417497 h 598595"/>
                <a:gd name="connsiteX22" fmla="*/ 417952 w 490842"/>
                <a:gd name="connsiteY22" fmla="*/ 461729 h 598595"/>
                <a:gd name="connsiteX23" fmla="*/ 319197 w 490842"/>
                <a:gd name="connsiteY23" fmla="*/ 524363 h 598595"/>
                <a:gd name="connsiteX24" fmla="*/ 289822 w 490842"/>
                <a:gd name="connsiteY24" fmla="*/ 505602 h 598595"/>
                <a:gd name="connsiteX25" fmla="*/ 104118 w 490842"/>
                <a:gd name="connsiteY25" fmla="*/ 219949 h 598595"/>
                <a:gd name="connsiteX26" fmla="*/ 93354 w 490842"/>
                <a:gd name="connsiteY26" fmla="*/ 169879 h 598595"/>
                <a:gd name="connsiteX27" fmla="*/ 93278 w 490842"/>
                <a:gd name="connsiteY27" fmla="*/ 169879 h 598595"/>
                <a:gd name="connsiteX28" fmla="*/ 93354 w 490842"/>
                <a:gd name="connsiteY28" fmla="*/ 169823 h 598595"/>
                <a:gd name="connsiteX29" fmla="*/ 118730 w 490842"/>
                <a:gd name="connsiteY29" fmla="*/ 160934 h 598595"/>
                <a:gd name="connsiteX30" fmla="*/ 141453 w 490842"/>
                <a:gd name="connsiteY30" fmla="*/ 163417 h 598595"/>
                <a:gd name="connsiteX31" fmla="*/ 449051 w 490842"/>
                <a:gd name="connsiteY31" fmla="*/ 227245 h 598595"/>
                <a:gd name="connsiteX32" fmla="*/ 443517 w 490842"/>
                <a:gd name="connsiteY32" fmla="*/ 214263 h 598595"/>
                <a:gd name="connsiteX33" fmla="*/ 144352 w 490842"/>
                <a:gd name="connsiteY33" fmla="*/ 153335 h 598595"/>
                <a:gd name="connsiteX34" fmla="*/ 102072 w 490842"/>
                <a:gd name="connsiteY34" fmla="*/ 125628 h 598595"/>
                <a:gd name="connsiteX35" fmla="*/ 102072 w 490842"/>
                <a:gd name="connsiteY35" fmla="*/ 125590 h 598595"/>
                <a:gd name="connsiteX36" fmla="*/ 131674 w 490842"/>
                <a:gd name="connsiteY36" fmla="*/ 86342 h 598595"/>
                <a:gd name="connsiteX37" fmla="*/ 253966 w 490842"/>
                <a:gd name="connsiteY37" fmla="*/ 3677 h 598595"/>
                <a:gd name="connsiteX38" fmla="*/ 239184 w 490842"/>
                <a:gd name="connsiteY38" fmla="*/ 76 h 59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90842" h="598595">
                  <a:moveTo>
                    <a:pt x="239165" y="0"/>
                  </a:moveTo>
                  <a:cubicBezTo>
                    <a:pt x="179469" y="40821"/>
                    <a:pt x="126708" y="77132"/>
                    <a:pt x="126708" y="77132"/>
                  </a:cubicBezTo>
                  <a:cubicBezTo>
                    <a:pt x="126708" y="77132"/>
                    <a:pt x="107871" y="91951"/>
                    <a:pt x="90796" y="91951"/>
                  </a:cubicBezTo>
                  <a:cubicBezTo>
                    <a:pt x="86153" y="91951"/>
                    <a:pt x="81699" y="90852"/>
                    <a:pt x="77757" y="88105"/>
                  </a:cubicBezTo>
                  <a:lnTo>
                    <a:pt x="77643" y="88105"/>
                  </a:lnTo>
                  <a:cubicBezTo>
                    <a:pt x="62899" y="77871"/>
                    <a:pt x="71541" y="38869"/>
                    <a:pt x="71541" y="38869"/>
                  </a:cubicBezTo>
                  <a:cubicBezTo>
                    <a:pt x="71541" y="38869"/>
                    <a:pt x="72375" y="34757"/>
                    <a:pt x="73834" y="27422"/>
                  </a:cubicBezTo>
                  <a:lnTo>
                    <a:pt x="62653" y="30663"/>
                  </a:lnTo>
                  <a:cubicBezTo>
                    <a:pt x="61933" y="34131"/>
                    <a:pt x="61592" y="35932"/>
                    <a:pt x="61592" y="35932"/>
                  </a:cubicBezTo>
                  <a:cubicBezTo>
                    <a:pt x="61592" y="35932"/>
                    <a:pt x="56645" y="74858"/>
                    <a:pt x="34605" y="79216"/>
                  </a:cubicBezTo>
                  <a:lnTo>
                    <a:pt x="34491" y="79216"/>
                  </a:lnTo>
                  <a:lnTo>
                    <a:pt x="31895" y="79520"/>
                  </a:lnTo>
                  <a:cubicBezTo>
                    <a:pt x="19690" y="79520"/>
                    <a:pt x="6405" y="63430"/>
                    <a:pt x="0" y="54580"/>
                  </a:cubicBezTo>
                  <a:cubicBezTo>
                    <a:pt x="107776" y="230675"/>
                    <a:pt x="218414" y="413877"/>
                    <a:pt x="218414" y="413877"/>
                  </a:cubicBezTo>
                  <a:lnTo>
                    <a:pt x="328161" y="598596"/>
                  </a:lnTo>
                  <a:cubicBezTo>
                    <a:pt x="355867" y="582923"/>
                    <a:pt x="384181" y="567591"/>
                    <a:pt x="411300" y="554022"/>
                  </a:cubicBezTo>
                  <a:cubicBezTo>
                    <a:pt x="420302" y="549531"/>
                    <a:pt x="428337" y="544414"/>
                    <a:pt x="435501" y="538747"/>
                  </a:cubicBezTo>
                  <a:cubicBezTo>
                    <a:pt x="445602" y="528419"/>
                    <a:pt x="455400" y="517636"/>
                    <a:pt x="464800" y="506379"/>
                  </a:cubicBezTo>
                  <a:cubicBezTo>
                    <a:pt x="495671" y="457958"/>
                    <a:pt x="493435" y="393922"/>
                    <a:pt x="486518" y="349936"/>
                  </a:cubicBezTo>
                  <a:cubicBezTo>
                    <a:pt x="483656" y="357876"/>
                    <a:pt x="480965" y="364623"/>
                    <a:pt x="478994" y="369398"/>
                  </a:cubicBezTo>
                  <a:cubicBezTo>
                    <a:pt x="477971" y="371806"/>
                    <a:pt x="457257" y="417611"/>
                    <a:pt x="451704" y="417611"/>
                  </a:cubicBezTo>
                  <a:lnTo>
                    <a:pt x="451306" y="417497"/>
                  </a:lnTo>
                  <a:cubicBezTo>
                    <a:pt x="455191" y="421325"/>
                    <a:pt x="419904" y="459853"/>
                    <a:pt x="417952" y="461729"/>
                  </a:cubicBezTo>
                  <a:cubicBezTo>
                    <a:pt x="401313" y="478634"/>
                    <a:pt x="353991" y="524363"/>
                    <a:pt x="319197" y="524363"/>
                  </a:cubicBezTo>
                  <a:cubicBezTo>
                    <a:pt x="307409" y="524363"/>
                    <a:pt x="297005" y="519133"/>
                    <a:pt x="289822" y="505602"/>
                  </a:cubicBezTo>
                  <a:cubicBezTo>
                    <a:pt x="282090" y="491180"/>
                    <a:pt x="104118" y="219949"/>
                    <a:pt x="104118" y="219949"/>
                  </a:cubicBezTo>
                  <a:cubicBezTo>
                    <a:pt x="104118" y="219949"/>
                    <a:pt x="80771" y="188831"/>
                    <a:pt x="93354" y="169879"/>
                  </a:cubicBezTo>
                  <a:lnTo>
                    <a:pt x="93278" y="169879"/>
                  </a:lnTo>
                  <a:lnTo>
                    <a:pt x="93354" y="169823"/>
                  </a:lnTo>
                  <a:cubicBezTo>
                    <a:pt x="98016" y="162772"/>
                    <a:pt x="108648" y="160934"/>
                    <a:pt x="118730" y="160934"/>
                  </a:cubicBezTo>
                  <a:cubicBezTo>
                    <a:pt x="130461" y="160934"/>
                    <a:pt x="141453" y="163417"/>
                    <a:pt x="141453" y="163417"/>
                  </a:cubicBezTo>
                  <a:cubicBezTo>
                    <a:pt x="141453" y="163417"/>
                    <a:pt x="374610" y="212406"/>
                    <a:pt x="449051" y="227245"/>
                  </a:cubicBezTo>
                  <a:cubicBezTo>
                    <a:pt x="447307" y="223019"/>
                    <a:pt x="445431" y="218679"/>
                    <a:pt x="443517" y="214263"/>
                  </a:cubicBezTo>
                  <a:cubicBezTo>
                    <a:pt x="362330" y="197093"/>
                    <a:pt x="144352" y="153335"/>
                    <a:pt x="144352" y="153335"/>
                  </a:cubicBezTo>
                  <a:cubicBezTo>
                    <a:pt x="144352" y="153335"/>
                    <a:pt x="106355" y="148256"/>
                    <a:pt x="102072" y="125628"/>
                  </a:cubicBezTo>
                  <a:lnTo>
                    <a:pt x="102072" y="125590"/>
                  </a:lnTo>
                  <a:cubicBezTo>
                    <a:pt x="98661" y="107662"/>
                    <a:pt x="131674" y="86342"/>
                    <a:pt x="131674" y="86342"/>
                  </a:cubicBezTo>
                  <a:cubicBezTo>
                    <a:pt x="131674" y="86342"/>
                    <a:pt x="190328" y="46791"/>
                    <a:pt x="253966" y="3677"/>
                  </a:cubicBezTo>
                  <a:cubicBezTo>
                    <a:pt x="249039" y="2350"/>
                    <a:pt x="244112" y="1023"/>
                    <a:pt x="239184" y="7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5B40CC6-1859-FE6D-0BFC-70146264C350}"/>
                </a:ext>
              </a:extLst>
            </p:cNvPr>
            <p:cNvSpPr/>
            <p:nvPr/>
          </p:nvSpPr>
          <p:spPr>
            <a:xfrm>
              <a:off x="3128386" y="4488611"/>
              <a:ext cx="396886" cy="363429"/>
            </a:xfrm>
            <a:custGeom>
              <a:avLst/>
              <a:gdLst>
                <a:gd name="connsiteX0" fmla="*/ 29099 w 396886"/>
                <a:gd name="connsiteY0" fmla="*/ 0 h 363429"/>
                <a:gd name="connsiteX1" fmla="*/ 3723 w 396886"/>
                <a:gd name="connsiteY1" fmla="*/ 8888 h 363429"/>
                <a:gd name="connsiteX2" fmla="*/ 3648 w 396886"/>
                <a:gd name="connsiteY2" fmla="*/ 8945 h 363429"/>
                <a:gd name="connsiteX3" fmla="*/ 3723 w 396886"/>
                <a:gd name="connsiteY3" fmla="*/ 8945 h 363429"/>
                <a:gd name="connsiteX4" fmla="*/ 14488 w 396886"/>
                <a:gd name="connsiteY4" fmla="*/ 59014 h 363429"/>
                <a:gd name="connsiteX5" fmla="*/ 200191 w 396886"/>
                <a:gd name="connsiteY5" fmla="*/ 344667 h 363429"/>
                <a:gd name="connsiteX6" fmla="*/ 229566 w 396886"/>
                <a:gd name="connsiteY6" fmla="*/ 363429 h 363429"/>
                <a:gd name="connsiteX7" fmla="*/ 328321 w 396886"/>
                <a:gd name="connsiteY7" fmla="*/ 300795 h 363429"/>
                <a:gd name="connsiteX8" fmla="*/ 361675 w 396886"/>
                <a:gd name="connsiteY8" fmla="*/ 256563 h 363429"/>
                <a:gd name="connsiteX9" fmla="*/ 362073 w 396886"/>
                <a:gd name="connsiteY9" fmla="*/ 256676 h 363429"/>
                <a:gd name="connsiteX10" fmla="*/ 389363 w 396886"/>
                <a:gd name="connsiteY10" fmla="*/ 208464 h 363429"/>
                <a:gd name="connsiteX11" fmla="*/ 396887 w 396886"/>
                <a:gd name="connsiteY11" fmla="*/ 189001 h 363429"/>
                <a:gd name="connsiteX12" fmla="*/ 385345 w 396886"/>
                <a:gd name="connsiteY12" fmla="*/ 138572 h 363429"/>
                <a:gd name="connsiteX13" fmla="*/ 359420 w 396886"/>
                <a:gd name="connsiteY13" fmla="*/ 66310 h 363429"/>
                <a:gd name="connsiteX14" fmla="*/ 51822 w 396886"/>
                <a:gd name="connsiteY14" fmla="*/ 2483 h 363429"/>
                <a:gd name="connsiteX15" fmla="*/ 29080 w 396886"/>
                <a:gd name="connsiteY15" fmla="*/ 19 h 36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6886" h="363429">
                  <a:moveTo>
                    <a:pt x="29099" y="0"/>
                  </a:moveTo>
                  <a:cubicBezTo>
                    <a:pt x="19017" y="0"/>
                    <a:pt x="8385" y="1838"/>
                    <a:pt x="3723" y="8888"/>
                  </a:cubicBezTo>
                  <a:lnTo>
                    <a:pt x="3648" y="8945"/>
                  </a:lnTo>
                  <a:lnTo>
                    <a:pt x="3723" y="8945"/>
                  </a:lnTo>
                  <a:cubicBezTo>
                    <a:pt x="-8860" y="27896"/>
                    <a:pt x="14488" y="59014"/>
                    <a:pt x="14488" y="59014"/>
                  </a:cubicBezTo>
                  <a:cubicBezTo>
                    <a:pt x="14488" y="59014"/>
                    <a:pt x="192459" y="330245"/>
                    <a:pt x="200191" y="344667"/>
                  </a:cubicBezTo>
                  <a:cubicBezTo>
                    <a:pt x="207374" y="358198"/>
                    <a:pt x="217778" y="363429"/>
                    <a:pt x="229566" y="363429"/>
                  </a:cubicBezTo>
                  <a:cubicBezTo>
                    <a:pt x="264360" y="363429"/>
                    <a:pt x="311682" y="317699"/>
                    <a:pt x="328321" y="300795"/>
                  </a:cubicBezTo>
                  <a:cubicBezTo>
                    <a:pt x="330273" y="298919"/>
                    <a:pt x="365560" y="260391"/>
                    <a:pt x="361675" y="256563"/>
                  </a:cubicBezTo>
                  <a:lnTo>
                    <a:pt x="362073" y="256676"/>
                  </a:lnTo>
                  <a:cubicBezTo>
                    <a:pt x="367626" y="256676"/>
                    <a:pt x="388359" y="210871"/>
                    <a:pt x="389363" y="208464"/>
                  </a:cubicBezTo>
                  <a:cubicBezTo>
                    <a:pt x="391334" y="203689"/>
                    <a:pt x="394025" y="196942"/>
                    <a:pt x="396887" y="189001"/>
                  </a:cubicBezTo>
                  <a:cubicBezTo>
                    <a:pt x="392187" y="159134"/>
                    <a:pt x="385345" y="138572"/>
                    <a:pt x="385345" y="138572"/>
                  </a:cubicBezTo>
                  <a:cubicBezTo>
                    <a:pt x="385345" y="138572"/>
                    <a:pt x="376893" y="108060"/>
                    <a:pt x="359420" y="66310"/>
                  </a:cubicBezTo>
                  <a:cubicBezTo>
                    <a:pt x="284960" y="51491"/>
                    <a:pt x="51822" y="2483"/>
                    <a:pt x="51822" y="2483"/>
                  </a:cubicBezTo>
                  <a:cubicBezTo>
                    <a:pt x="51822" y="2483"/>
                    <a:pt x="40830" y="19"/>
                    <a:pt x="29080" y="19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269424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9DC0F7F-FB25-B9CE-3D85-E9B2AF49348D}"/>
                </a:ext>
              </a:extLst>
            </p:cNvPr>
            <p:cNvSpPr/>
            <p:nvPr/>
          </p:nvSpPr>
          <p:spPr>
            <a:xfrm>
              <a:off x="3140656" y="4331315"/>
              <a:ext cx="341692" cy="210586"/>
            </a:xfrm>
            <a:custGeom>
              <a:avLst/>
              <a:gdLst>
                <a:gd name="connsiteX0" fmla="*/ 152142 w 341692"/>
                <a:gd name="connsiteY0" fmla="*/ 0 h 210586"/>
                <a:gd name="connsiteX1" fmla="*/ 29849 w 341692"/>
                <a:gd name="connsiteY1" fmla="*/ 82666 h 210586"/>
                <a:gd name="connsiteX2" fmla="*/ 247 w 341692"/>
                <a:gd name="connsiteY2" fmla="*/ 121914 h 210586"/>
                <a:gd name="connsiteX3" fmla="*/ 247 w 341692"/>
                <a:gd name="connsiteY3" fmla="*/ 121952 h 210586"/>
                <a:gd name="connsiteX4" fmla="*/ 42528 w 341692"/>
                <a:gd name="connsiteY4" fmla="*/ 149658 h 210586"/>
                <a:gd name="connsiteX5" fmla="*/ 341693 w 341692"/>
                <a:gd name="connsiteY5" fmla="*/ 210587 h 210586"/>
                <a:gd name="connsiteX6" fmla="*/ 151990 w 341692"/>
                <a:gd name="connsiteY6" fmla="*/ 227 h 21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692" h="210586">
                  <a:moveTo>
                    <a:pt x="152142" y="0"/>
                  </a:moveTo>
                  <a:cubicBezTo>
                    <a:pt x="88504" y="43095"/>
                    <a:pt x="29849" y="82666"/>
                    <a:pt x="29849" y="82666"/>
                  </a:cubicBezTo>
                  <a:cubicBezTo>
                    <a:pt x="29849" y="82666"/>
                    <a:pt x="-3164" y="103986"/>
                    <a:pt x="247" y="121914"/>
                  </a:cubicBezTo>
                  <a:lnTo>
                    <a:pt x="247" y="121952"/>
                  </a:lnTo>
                  <a:cubicBezTo>
                    <a:pt x="4549" y="144579"/>
                    <a:pt x="42528" y="149658"/>
                    <a:pt x="42528" y="149658"/>
                  </a:cubicBezTo>
                  <a:cubicBezTo>
                    <a:pt x="42528" y="149658"/>
                    <a:pt x="260505" y="193417"/>
                    <a:pt x="341693" y="210587"/>
                  </a:cubicBezTo>
                  <a:cubicBezTo>
                    <a:pt x="307581" y="133834"/>
                    <a:pt x="245420" y="28465"/>
                    <a:pt x="151990" y="227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04752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E806850-AF80-C1D8-316A-9C9C335665BE}"/>
                </a:ext>
              </a:extLst>
            </p:cNvPr>
            <p:cNvSpPr/>
            <p:nvPr/>
          </p:nvSpPr>
          <p:spPr>
            <a:xfrm>
              <a:off x="3107856" y="4324114"/>
              <a:ext cx="170140" cy="95476"/>
            </a:xfrm>
            <a:custGeom>
              <a:avLst/>
              <a:gdLst>
                <a:gd name="connsiteX0" fmla="*/ 136237 w 170140"/>
                <a:gd name="connsiteY0" fmla="*/ 0 h 95476"/>
                <a:gd name="connsiteX1" fmla="*/ 75138 w 170140"/>
                <a:gd name="connsiteY1" fmla="*/ 10423 h 95476"/>
                <a:gd name="connsiteX2" fmla="*/ 4810 w 170140"/>
                <a:gd name="connsiteY2" fmla="*/ 30948 h 95476"/>
                <a:gd name="connsiteX3" fmla="*/ 2517 w 170140"/>
                <a:gd name="connsiteY3" fmla="*/ 42394 h 95476"/>
                <a:gd name="connsiteX4" fmla="*/ 8619 w 170140"/>
                <a:gd name="connsiteY4" fmla="*/ 91630 h 95476"/>
                <a:gd name="connsiteX5" fmla="*/ 8733 w 170140"/>
                <a:gd name="connsiteY5" fmla="*/ 91630 h 95476"/>
                <a:gd name="connsiteX6" fmla="*/ 21771 w 170140"/>
                <a:gd name="connsiteY6" fmla="*/ 95477 h 95476"/>
                <a:gd name="connsiteX7" fmla="*/ 57684 w 170140"/>
                <a:gd name="connsiteY7" fmla="*/ 80657 h 95476"/>
                <a:gd name="connsiteX8" fmla="*/ 170141 w 170140"/>
                <a:gd name="connsiteY8" fmla="*/ 3525 h 95476"/>
                <a:gd name="connsiteX9" fmla="*/ 136028 w 170140"/>
                <a:gd name="connsiteY9" fmla="*/ 114 h 95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140" h="95476">
                  <a:moveTo>
                    <a:pt x="136237" y="0"/>
                  </a:moveTo>
                  <a:cubicBezTo>
                    <a:pt x="116944" y="0"/>
                    <a:pt x="96610" y="3317"/>
                    <a:pt x="75138" y="10423"/>
                  </a:cubicBezTo>
                  <a:lnTo>
                    <a:pt x="4810" y="30948"/>
                  </a:lnTo>
                  <a:cubicBezTo>
                    <a:pt x="3351" y="38282"/>
                    <a:pt x="2517" y="42394"/>
                    <a:pt x="2517" y="42394"/>
                  </a:cubicBezTo>
                  <a:cubicBezTo>
                    <a:pt x="2517" y="42394"/>
                    <a:pt x="-6125" y="81415"/>
                    <a:pt x="8619" y="91630"/>
                  </a:cubicBezTo>
                  <a:lnTo>
                    <a:pt x="8733" y="91630"/>
                  </a:lnTo>
                  <a:cubicBezTo>
                    <a:pt x="12674" y="94396"/>
                    <a:pt x="17128" y="95477"/>
                    <a:pt x="21771" y="95477"/>
                  </a:cubicBezTo>
                  <a:cubicBezTo>
                    <a:pt x="38827" y="95477"/>
                    <a:pt x="57684" y="80657"/>
                    <a:pt x="57684" y="80657"/>
                  </a:cubicBezTo>
                  <a:cubicBezTo>
                    <a:pt x="57684" y="80657"/>
                    <a:pt x="110425" y="44327"/>
                    <a:pt x="170141" y="3525"/>
                  </a:cubicBezTo>
                  <a:cubicBezTo>
                    <a:pt x="158960" y="1251"/>
                    <a:pt x="147778" y="114"/>
                    <a:pt x="136028" y="114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715996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5277EE7-F05F-DACA-C2DA-A013EDA33452}"/>
                </a:ext>
              </a:extLst>
            </p:cNvPr>
            <p:cNvSpPr/>
            <p:nvPr/>
          </p:nvSpPr>
          <p:spPr>
            <a:xfrm>
              <a:off x="3035515" y="4358018"/>
              <a:ext cx="65969" cy="49083"/>
            </a:xfrm>
            <a:custGeom>
              <a:avLst/>
              <a:gdLst>
                <a:gd name="connsiteX0" fmla="*/ 65875 w 65969"/>
                <a:gd name="connsiteY0" fmla="*/ 208 h 49083"/>
                <a:gd name="connsiteX1" fmla="*/ 0 w 65969"/>
                <a:gd name="connsiteY1" fmla="*/ 19463 h 49083"/>
                <a:gd name="connsiteX2" fmla="*/ 3240 w 65969"/>
                <a:gd name="connsiteY2" fmla="*/ 24144 h 49083"/>
                <a:gd name="connsiteX3" fmla="*/ 35136 w 65969"/>
                <a:gd name="connsiteY3" fmla="*/ 49084 h 49083"/>
                <a:gd name="connsiteX4" fmla="*/ 37732 w 65969"/>
                <a:gd name="connsiteY4" fmla="*/ 48781 h 49083"/>
                <a:gd name="connsiteX5" fmla="*/ 37846 w 65969"/>
                <a:gd name="connsiteY5" fmla="*/ 48781 h 49083"/>
                <a:gd name="connsiteX6" fmla="*/ 64832 w 65969"/>
                <a:gd name="connsiteY6" fmla="*/ 5496 h 49083"/>
                <a:gd name="connsiteX7" fmla="*/ 65970 w 65969"/>
                <a:gd name="connsiteY7" fmla="*/ 0 h 4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69" h="49083">
                  <a:moveTo>
                    <a:pt x="65875" y="208"/>
                  </a:moveTo>
                  <a:lnTo>
                    <a:pt x="0" y="19463"/>
                  </a:lnTo>
                  <a:cubicBezTo>
                    <a:pt x="644" y="20410"/>
                    <a:pt x="1781" y="22097"/>
                    <a:pt x="3240" y="24144"/>
                  </a:cubicBezTo>
                  <a:cubicBezTo>
                    <a:pt x="9646" y="32994"/>
                    <a:pt x="22931" y="49084"/>
                    <a:pt x="35136" y="49084"/>
                  </a:cubicBezTo>
                  <a:lnTo>
                    <a:pt x="37732" y="48781"/>
                  </a:lnTo>
                  <a:lnTo>
                    <a:pt x="37846" y="48781"/>
                  </a:lnTo>
                  <a:cubicBezTo>
                    <a:pt x="59886" y="44422"/>
                    <a:pt x="64832" y="5496"/>
                    <a:pt x="64832" y="5496"/>
                  </a:cubicBezTo>
                  <a:cubicBezTo>
                    <a:pt x="64832" y="5496"/>
                    <a:pt x="65211" y="3411"/>
                    <a:pt x="65970" y="0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FCFAAF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485306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E0FEA18-D2E9-5238-20FB-46C335A32FA6}"/>
                </a:ext>
              </a:extLst>
            </p:cNvPr>
            <p:cNvSpPr/>
            <p:nvPr/>
          </p:nvSpPr>
          <p:spPr>
            <a:xfrm>
              <a:off x="2859988" y="4497556"/>
              <a:ext cx="16601" cy="16601"/>
            </a:xfrm>
            <a:custGeom>
              <a:avLst/>
              <a:gdLst>
                <a:gd name="connsiteX0" fmla="*/ 16601 w 16601"/>
                <a:gd name="connsiteY0" fmla="*/ 8301 h 16601"/>
                <a:gd name="connsiteX1" fmla="*/ 8301 w 16601"/>
                <a:gd name="connsiteY1" fmla="*/ 16601 h 16601"/>
                <a:gd name="connsiteX2" fmla="*/ 0 w 16601"/>
                <a:gd name="connsiteY2" fmla="*/ 8301 h 16601"/>
                <a:gd name="connsiteX3" fmla="*/ 8301 w 16601"/>
                <a:gd name="connsiteY3" fmla="*/ 0 h 16601"/>
                <a:gd name="connsiteX4" fmla="*/ 16601 w 16601"/>
                <a:gd name="connsiteY4" fmla="*/ 8301 h 16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01" h="16601">
                  <a:moveTo>
                    <a:pt x="16601" y="8301"/>
                  </a:moveTo>
                  <a:cubicBezTo>
                    <a:pt x="16601" y="12885"/>
                    <a:pt x="12885" y="16601"/>
                    <a:pt x="8301" y="16601"/>
                  </a:cubicBezTo>
                  <a:cubicBezTo>
                    <a:pt x="3716" y="16601"/>
                    <a:pt x="0" y="12885"/>
                    <a:pt x="0" y="8301"/>
                  </a:cubicBezTo>
                  <a:cubicBezTo>
                    <a:pt x="0" y="3716"/>
                    <a:pt x="3716" y="0"/>
                    <a:pt x="8301" y="0"/>
                  </a:cubicBezTo>
                  <a:cubicBezTo>
                    <a:pt x="12885" y="0"/>
                    <a:pt x="16601" y="3716"/>
                    <a:pt x="16601" y="8301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92F4C99-C5CB-2D18-C526-7A173687CC2A}"/>
                </a:ext>
              </a:extLst>
            </p:cNvPr>
            <p:cNvSpPr/>
            <p:nvPr/>
          </p:nvSpPr>
          <p:spPr>
            <a:xfrm>
              <a:off x="2859097" y="4496760"/>
              <a:ext cx="18250" cy="18269"/>
            </a:xfrm>
            <a:custGeom>
              <a:avLst/>
              <a:gdLst>
                <a:gd name="connsiteX0" fmla="*/ 17530 w 18250"/>
                <a:gd name="connsiteY0" fmla="*/ 9097 h 18269"/>
                <a:gd name="connsiteX1" fmla="*/ 16677 w 18250"/>
                <a:gd name="connsiteY1" fmla="*/ 9097 h 18269"/>
                <a:gd name="connsiteX2" fmla="*/ 9210 w 18250"/>
                <a:gd name="connsiteY2" fmla="*/ 16601 h 18269"/>
                <a:gd name="connsiteX3" fmla="*/ 1763 w 18250"/>
                <a:gd name="connsiteY3" fmla="*/ 9097 h 18269"/>
                <a:gd name="connsiteX4" fmla="*/ 9210 w 18250"/>
                <a:gd name="connsiteY4" fmla="*/ 1668 h 18269"/>
                <a:gd name="connsiteX5" fmla="*/ 16677 w 18250"/>
                <a:gd name="connsiteY5" fmla="*/ 9097 h 18269"/>
                <a:gd name="connsiteX6" fmla="*/ 18250 w 18250"/>
                <a:gd name="connsiteY6" fmla="*/ 9097 h 18269"/>
                <a:gd name="connsiteX7" fmla="*/ 9135 w 18250"/>
                <a:gd name="connsiteY7" fmla="*/ 0 h 18269"/>
                <a:gd name="connsiteX8" fmla="*/ 0 w 18250"/>
                <a:gd name="connsiteY8" fmla="*/ 9097 h 18269"/>
                <a:gd name="connsiteX9" fmla="*/ 9135 w 18250"/>
                <a:gd name="connsiteY9" fmla="*/ 18269 h 18269"/>
                <a:gd name="connsiteX10" fmla="*/ 18250 w 18250"/>
                <a:gd name="connsiteY10" fmla="*/ 9097 h 18269"/>
                <a:gd name="connsiteX11" fmla="*/ 17492 w 18250"/>
                <a:gd name="connsiteY11" fmla="*/ 9097 h 1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50" h="18269">
                  <a:moveTo>
                    <a:pt x="17530" y="9097"/>
                  </a:moveTo>
                  <a:lnTo>
                    <a:pt x="16677" y="9097"/>
                  </a:lnTo>
                  <a:cubicBezTo>
                    <a:pt x="16677" y="13266"/>
                    <a:pt x="13323" y="16601"/>
                    <a:pt x="9210" y="16601"/>
                  </a:cubicBezTo>
                  <a:cubicBezTo>
                    <a:pt x="5079" y="16601"/>
                    <a:pt x="1763" y="13266"/>
                    <a:pt x="1763" y="9097"/>
                  </a:cubicBezTo>
                  <a:cubicBezTo>
                    <a:pt x="1763" y="4984"/>
                    <a:pt x="5079" y="1668"/>
                    <a:pt x="9210" y="1668"/>
                  </a:cubicBezTo>
                  <a:cubicBezTo>
                    <a:pt x="13323" y="1668"/>
                    <a:pt x="16677" y="4965"/>
                    <a:pt x="16677" y="9097"/>
                  </a:cubicBezTo>
                  <a:lnTo>
                    <a:pt x="18250" y="9097"/>
                  </a:lnTo>
                  <a:cubicBezTo>
                    <a:pt x="18250" y="4094"/>
                    <a:pt x="14157" y="0"/>
                    <a:pt x="9135" y="0"/>
                  </a:cubicBezTo>
                  <a:cubicBezTo>
                    <a:pt x="4074" y="0"/>
                    <a:pt x="0" y="4094"/>
                    <a:pt x="0" y="9097"/>
                  </a:cubicBezTo>
                  <a:cubicBezTo>
                    <a:pt x="0" y="14176"/>
                    <a:pt x="4094" y="18269"/>
                    <a:pt x="9135" y="18269"/>
                  </a:cubicBezTo>
                  <a:cubicBezTo>
                    <a:pt x="14176" y="18269"/>
                    <a:pt x="18250" y="14176"/>
                    <a:pt x="18250" y="9097"/>
                  </a:cubicBezTo>
                  <a:lnTo>
                    <a:pt x="17492" y="9097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277DC79-9868-72F8-0EC7-B8F5228E459C}"/>
                </a:ext>
              </a:extLst>
            </p:cNvPr>
            <p:cNvSpPr/>
            <p:nvPr/>
          </p:nvSpPr>
          <p:spPr>
            <a:xfrm>
              <a:off x="3100669" y="4704106"/>
              <a:ext cx="39399" cy="39399"/>
            </a:xfrm>
            <a:custGeom>
              <a:avLst/>
              <a:gdLst>
                <a:gd name="connsiteX0" fmla="*/ 39381 w 39399"/>
                <a:gd name="connsiteY0" fmla="*/ 19690 h 39399"/>
                <a:gd name="connsiteX1" fmla="*/ 19690 w 39399"/>
                <a:gd name="connsiteY1" fmla="*/ 39400 h 39399"/>
                <a:gd name="connsiteX2" fmla="*/ 0 w 39399"/>
                <a:gd name="connsiteY2" fmla="*/ 19690 h 39399"/>
                <a:gd name="connsiteX3" fmla="*/ 19690 w 39399"/>
                <a:gd name="connsiteY3" fmla="*/ 0 h 39399"/>
                <a:gd name="connsiteX4" fmla="*/ 39400 w 39399"/>
                <a:gd name="connsiteY4" fmla="*/ 19709 h 3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99" h="39399">
                  <a:moveTo>
                    <a:pt x="39381" y="19690"/>
                  </a:moveTo>
                  <a:cubicBezTo>
                    <a:pt x="39381" y="30606"/>
                    <a:pt x="30549" y="39400"/>
                    <a:pt x="19690" y="39400"/>
                  </a:cubicBezTo>
                  <a:cubicBezTo>
                    <a:pt x="8812" y="39400"/>
                    <a:pt x="0" y="30606"/>
                    <a:pt x="0" y="19690"/>
                  </a:cubicBezTo>
                  <a:cubicBezTo>
                    <a:pt x="0" y="8869"/>
                    <a:pt x="8812" y="0"/>
                    <a:pt x="19690" y="0"/>
                  </a:cubicBezTo>
                  <a:cubicBezTo>
                    <a:pt x="30493" y="0"/>
                    <a:pt x="39400" y="8907"/>
                    <a:pt x="39400" y="19709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6EF73B7-A1C9-D717-E96A-7466D441AF57}"/>
                </a:ext>
              </a:extLst>
            </p:cNvPr>
            <p:cNvSpPr/>
            <p:nvPr/>
          </p:nvSpPr>
          <p:spPr>
            <a:xfrm>
              <a:off x="3098585" y="4702135"/>
              <a:ext cx="43398" cy="43379"/>
            </a:xfrm>
            <a:custGeom>
              <a:avLst/>
              <a:gdLst>
                <a:gd name="connsiteX0" fmla="*/ 41465 w 43398"/>
                <a:gd name="connsiteY0" fmla="*/ 21661 h 43379"/>
                <a:gd name="connsiteX1" fmla="*/ 39494 w 43398"/>
                <a:gd name="connsiteY1" fmla="*/ 21661 h 43379"/>
                <a:gd name="connsiteX2" fmla="*/ 21775 w 43398"/>
                <a:gd name="connsiteY2" fmla="*/ 39438 h 43379"/>
                <a:gd name="connsiteX3" fmla="*/ 4037 w 43398"/>
                <a:gd name="connsiteY3" fmla="*/ 21661 h 43379"/>
                <a:gd name="connsiteX4" fmla="*/ 21775 w 43398"/>
                <a:gd name="connsiteY4" fmla="*/ 3942 h 43379"/>
                <a:gd name="connsiteX5" fmla="*/ 39494 w 43398"/>
                <a:gd name="connsiteY5" fmla="*/ 21661 h 43379"/>
                <a:gd name="connsiteX6" fmla="*/ 43398 w 43398"/>
                <a:gd name="connsiteY6" fmla="*/ 21661 h 43379"/>
                <a:gd name="connsiteX7" fmla="*/ 21680 w 43398"/>
                <a:gd name="connsiteY7" fmla="*/ 0 h 43379"/>
                <a:gd name="connsiteX8" fmla="*/ 0 w 43398"/>
                <a:gd name="connsiteY8" fmla="*/ 21661 h 43379"/>
                <a:gd name="connsiteX9" fmla="*/ 21680 w 43398"/>
                <a:gd name="connsiteY9" fmla="*/ 43380 h 43379"/>
                <a:gd name="connsiteX10" fmla="*/ 43398 w 43398"/>
                <a:gd name="connsiteY10" fmla="*/ 21661 h 43379"/>
                <a:gd name="connsiteX11" fmla="*/ 41314 w 43398"/>
                <a:gd name="connsiteY11" fmla="*/ 21661 h 4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398" h="43379">
                  <a:moveTo>
                    <a:pt x="41465" y="21661"/>
                  </a:moveTo>
                  <a:lnTo>
                    <a:pt x="39494" y="21661"/>
                  </a:lnTo>
                  <a:cubicBezTo>
                    <a:pt x="39494" y="31497"/>
                    <a:pt x="31554" y="39400"/>
                    <a:pt x="21775" y="39438"/>
                  </a:cubicBezTo>
                  <a:cubicBezTo>
                    <a:pt x="11977" y="39400"/>
                    <a:pt x="4037" y="31497"/>
                    <a:pt x="4037" y="21661"/>
                  </a:cubicBezTo>
                  <a:cubicBezTo>
                    <a:pt x="4037" y="11920"/>
                    <a:pt x="11977" y="3980"/>
                    <a:pt x="21775" y="3942"/>
                  </a:cubicBezTo>
                  <a:cubicBezTo>
                    <a:pt x="31554" y="3980"/>
                    <a:pt x="39494" y="11920"/>
                    <a:pt x="39494" y="21661"/>
                  </a:cubicBezTo>
                  <a:lnTo>
                    <a:pt x="43398" y="21661"/>
                  </a:lnTo>
                  <a:cubicBezTo>
                    <a:pt x="43398" y="9703"/>
                    <a:pt x="33638" y="0"/>
                    <a:pt x="21680" y="0"/>
                  </a:cubicBezTo>
                  <a:cubicBezTo>
                    <a:pt x="9722" y="0"/>
                    <a:pt x="38" y="9703"/>
                    <a:pt x="0" y="21661"/>
                  </a:cubicBezTo>
                  <a:cubicBezTo>
                    <a:pt x="0" y="33638"/>
                    <a:pt x="9722" y="43380"/>
                    <a:pt x="21680" y="43380"/>
                  </a:cubicBezTo>
                  <a:cubicBezTo>
                    <a:pt x="33638" y="43380"/>
                    <a:pt x="43398" y="33638"/>
                    <a:pt x="43398" y="21661"/>
                  </a:cubicBezTo>
                  <a:lnTo>
                    <a:pt x="41314" y="21661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F390647-8C68-306C-0CD2-A02C1CBAAF85}"/>
                </a:ext>
              </a:extLst>
            </p:cNvPr>
            <p:cNvSpPr/>
            <p:nvPr/>
          </p:nvSpPr>
          <p:spPr>
            <a:xfrm>
              <a:off x="2355713" y="5179234"/>
              <a:ext cx="54333" cy="54295"/>
            </a:xfrm>
            <a:custGeom>
              <a:avLst/>
              <a:gdLst>
                <a:gd name="connsiteX0" fmla="*/ 54333 w 54333"/>
                <a:gd name="connsiteY0" fmla="*/ 27062 h 54295"/>
                <a:gd name="connsiteX1" fmla="*/ 27176 w 54333"/>
                <a:gd name="connsiteY1" fmla="*/ 54295 h 54295"/>
                <a:gd name="connsiteX2" fmla="*/ 0 w 54333"/>
                <a:gd name="connsiteY2" fmla="*/ 27062 h 54295"/>
                <a:gd name="connsiteX3" fmla="*/ 27176 w 54333"/>
                <a:gd name="connsiteY3" fmla="*/ 0 h 54295"/>
                <a:gd name="connsiteX4" fmla="*/ 54276 w 54333"/>
                <a:gd name="connsiteY4" fmla="*/ 27100 h 5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3" h="54295">
                  <a:moveTo>
                    <a:pt x="54333" y="27062"/>
                  </a:moveTo>
                  <a:cubicBezTo>
                    <a:pt x="54333" y="42110"/>
                    <a:pt x="42186" y="54295"/>
                    <a:pt x="27176" y="54295"/>
                  </a:cubicBezTo>
                  <a:cubicBezTo>
                    <a:pt x="12205" y="54295"/>
                    <a:pt x="0" y="42110"/>
                    <a:pt x="0" y="27062"/>
                  </a:cubicBezTo>
                  <a:cubicBezTo>
                    <a:pt x="0" y="12167"/>
                    <a:pt x="12205" y="0"/>
                    <a:pt x="27176" y="0"/>
                  </a:cubicBezTo>
                  <a:cubicBezTo>
                    <a:pt x="42148" y="0"/>
                    <a:pt x="54276" y="12129"/>
                    <a:pt x="54276" y="2710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060B307-FF49-6F04-027B-0F2B47183F46}"/>
                </a:ext>
              </a:extLst>
            </p:cNvPr>
            <p:cNvSpPr/>
            <p:nvPr/>
          </p:nvSpPr>
          <p:spPr>
            <a:xfrm>
              <a:off x="2352984" y="5176486"/>
              <a:ext cx="59715" cy="59677"/>
            </a:xfrm>
            <a:custGeom>
              <a:avLst/>
              <a:gdLst>
                <a:gd name="connsiteX0" fmla="*/ 57062 w 59715"/>
                <a:gd name="connsiteY0" fmla="*/ 29810 h 59677"/>
                <a:gd name="connsiteX1" fmla="*/ 54333 w 59715"/>
                <a:gd name="connsiteY1" fmla="*/ 29810 h 59677"/>
                <a:gd name="connsiteX2" fmla="*/ 29905 w 59715"/>
                <a:gd name="connsiteY2" fmla="*/ 54276 h 59677"/>
                <a:gd name="connsiteX3" fmla="*/ 5458 w 59715"/>
                <a:gd name="connsiteY3" fmla="*/ 29810 h 59677"/>
                <a:gd name="connsiteX4" fmla="*/ 29905 w 59715"/>
                <a:gd name="connsiteY4" fmla="*/ 5439 h 59677"/>
                <a:gd name="connsiteX5" fmla="*/ 54333 w 59715"/>
                <a:gd name="connsiteY5" fmla="*/ 29810 h 59677"/>
                <a:gd name="connsiteX6" fmla="*/ 59716 w 59715"/>
                <a:gd name="connsiteY6" fmla="*/ 29810 h 59677"/>
                <a:gd name="connsiteX7" fmla="*/ 29848 w 59715"/>
                <a:gd name="connsiteY7" fmla="*/ 0 h 59677"/>
                <a:gd name="connsiteX8" fmla="*/ 0 w 59715"/>
                <a:gd name="connsiteY8" fmla="*/ 29810 h 59677"/>
                <a:gd name="connsiteX9" fmla="*/ 29848 w 59715"/>
                <a:gd name="connsiteY9" fmla="*/ 59678 h 59677"/>
                <a:gd name="connsiteX10" fmla="*/ 59716 w 59715"/>
                <a:gd name="connsiteY10" fmla="*/ 29810 h 59677"/>
                <a:gd name="connsiteX11" fmla="*/ 57062 w 59715"/>
                <a:gd name="connsiteY11" fmla="*/ 29810 h 59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15" h="59677">
                  <a:moveTo>
                    <a:pt x="57062" y="29810"/>
                  </a:moveTo>
                  <a:lnTo>
                    <a:pt x="54333" y="29810"/>
                  </a:lnTo>
                  <a:cubicBezTo>
                    <a:pt x="54333" y="43342"/>
                    <a:pt x="43398" y="54276"/>
                    <a:pt x="29905" y="54276"/>
                  </a:cubicBezTo>
                  <a:cubicBezTo>
                    <a:pt x="16431" y="54276"/>
                    <a:pt x="5496" y="43342"/>
                    <a:pt x="5458" y="29810"/>
                  </a:cubicBezTo>
                  <a:cubicBezTo>
                    <a:pt x="5496" y="16374"/>
                    <a:pt x="16431" y="5477"/>
                    <a:pt x="29905" y="5439"/>
                  </a:cubicBezTo>
                  <a:cubicBezTo>
                    <a:pt x="43398" y="5477"/>
                    <a:pt x="54333" y="16374"/>
                    <a:pt x="54333" y="29810"/>
                  </a:cubicBezTo>
                  <a:lnTo>
                    <a:pt x="59716" y="29810"/>
                  </a:lnTo>
                  <a:cubicBezTo>
                    <a:pt x="59716" y="13417"/>
                    <a:pt x="46298" y="0"/>
                    <a:pt x="29848" y="0"/>
                  </a:cubicBezTo>
                  <a:cubicBezTo>
                    <a:pt x="13379" y="0"/>
                    <a:pt x="0" y="13417"/>
                    <a:pt x="0" y="29810"/>
                  </a:cubicBezTo>
                  <a:cubicBezTo>
                    <a:pt x="0" y="46355"/>
                    <a:pt x="13379" y="59678"/>
                    <a:pt x="29848" y="59678"/>
                  </a:cubicBezTo>
                  <a:cubicBezTo>
                    <a:pt x="46336" y="59678"/>
                    <a:pt x="59716" y="46355"/>
                    <a:pt x="59716" y="29810"/>
                  </a:cubicBezTo>
                  <a:lnTo>
                    <a:pt x="57062" y="29810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A9E22F5-965F-3AFE-E00A-28B15EA6D174}"/>
                </a:ext>
              </a:extLst>
            </p:cNvPr>
            <p:cNvSpPr/>
            <p:nvPr/>
          </p:nvSpPr>
          <p:spPr>
            <a:xfrm>
              <a:off x="2158070" y="5299234"/>
              <a:ext cx="33960" cy="33960"/>
            </a:xfrm>
            <a:custGeom>
              <a:avLst/>
              <a:gdLst>
                <a:gd name="connsiteX0" fmla="*/ 33961 w 33960"/>
                <a:gd name="connsiteY0" fmla="*/ 16980 h 33960"/>
                <a:gd name="connsiteX1" fmla="*/ 16980 w 33960"/>
                <a:gd name="connsiteY1" fmla="*/ 33961 h 33960"/>
                <a:gd name="connsiteX2" fmla="*/ 0 w 33960"/>
                <a:gd name="connsiteY2" fmla="*/ 16980 h 33960"/>
                <a:gd name="connsiteX3" fmla="*/ 16980 w 33960"/>
                <a:gd name="connsiteY3" fmla="*/ 0 h 33960"/>
                <a:gd name="connsiteX4" fmla="*/ 33961 w 33960"/>
                <a:gd name="connsiteY4" fmla="*/ 16980 h 3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60" h="33960">
                  <a:moveTo>
                    <a:pt x="33961" y="16980"/>
                  </a:moveTo>
                  <a:cubicBezTo>
                    <a:pt x="33961" y="26358"/>
                    <a:pt x="26358" y="33961"/>
                    <a:pt x="16980" y="33961"/>
                  </a:cubicBezTo>
                  <a:cubicBezTo>
                    <a:pt x="7602" y="33961"/>
                    <a:pt x="0" y="26358"/>
                    <a:pt x="0" y="16980"/>
                  </a:cubicBezTo>
                  <a:cubicBezTo>
                    <a:pt x="0" y="7603"/>
                    <a:pt x="7602" y="0"/>
                    <a:pt x="16980" y="0"/>
                  </a:cubicBezTo>
                  <a:cubicBezTo>
                    <a:pt x="26358" y="0"/>
                    <a:pt x="33961" y="7603"/>
                    <a:pt x="33961" y="1698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C43DE3B-C2EE-99CE-3EFA-49246B141EAA}"/>
                </a:ext>
              </a:extLst>
            </p:cNvPr>
            <p:cNvSpPr/>
            <p:nvPr/>
          </p:nvSpPr>
          <p:spPr>
            <a:xfrm>
              <a:off x="2156269" y="5297585"/>
              <a:ext cx="37334" cy="37258"/>
            </a:xfrm>
            <a:custGeom>
              <a:avLst/>
              <a:gdLst>
                <a:gd name="connsiteX0" fmla="*/ 35647 w 37334"/>
                <a:gd name="connsiteY0" fmla="*/ 18629 h 37258"/>
                <a:gd name="connsiteX1" fmla="*/ 33923 w 37334"/>
                <a:gd name="connsiteY1" fmla="*/ 18629 h 37258"/>
                <a:gd name="connsiteX2" fmla="*/ 18667 w 37334"/>
                <a:gd name="connsiteY2" fmla="*/ 33904 h 37258"/>
                <a:gd name="connsiteX3" fmla="*/ 3392 w 37334"/>
                <a:gd name="connsiteY3" fmla="*/ 18629 h 37258"/>
                <a:gd name="connsiteX4" fmla="*/ 18667 w 37334"/>
                <a:gd name="connsiteY4" fmla="*/ 3354 h 37258"/>
                <a:gd name="connsiteX5" fmla="*/ 33923 w 37334"/>
                <a:gd name="connsiteY5" fmla="*/ 18629 h 37258"/>
                <a:gd name="connsiteX6" fmla="*/ 37334 w 37334"/>
                <a:gd name="connsiteY6" fmla="*/ 18629 h 37258"/>
                <a:gd name="connsiteX7" fmla="*/ 18667 w 37334"/>
                <a:gd name="connsiteY7" fmla="*/ 0 h 37258"/>
                <a:gd name="connsiteX8" fmla="*/ 0 w 37334"/>
                <a:gd name="connsiteY8" fmla="*/ 18629 h 37258"/>
                <a:gd name="connsiteX9" fmla="*/ 18667 w 37334"/>
                <a:gd name="connsiteY9" fmla="*/ 37258 h 37258"/>
                <a:gd name="connsiteX10" fmla="*/ 37334 w 37334"/>
                <a:gd name="connsiteY10" fmla="*/ 18629 h 37258"/>
                <a:gd name="connsiteX11" fmla="*/ 35629 w 37334"/>
                <a:gd name="connsiteY11" fmla="*/ 18629 h 3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34" h="37258">
                  <a:moveTo>
                    <a:pt x="35647" y="18629"/>
                  </a:moveTo>
                  <a:lnTo>
                    <a:pt x="33923" y="18629"/>
                  </a:lnTo>
                  <a:cubicBezTo>
                    <a:pt x="33923" y="27081"/>
                    <a:pt x="27119" y="33866"/>
                    <a:pt x="18667" y="33904"/>
                  </a:cubicBezTo>
                  <a:cubicBezTo>
                    <a:pt x="10253" y="33866"/>
                    <a:pt x="3392" y="27100"/>
                    <a:pt x="3392" y="18629"/>
                  </a:cubicBezTo>
                  <a:cubicBezTo>
                    <a:pt x="3392" y="10234"/>
                    <a:pt x="10234" y="3392"/>
                    <a:pt x="18667" y="3354"/>
                  </a:cubicBezTo>
                  <a:cubicBezTo>
                    <a:pt x="27101" y="3392"/>
                    <a:pt x="33923" y="10215"/>
                    <a:pt x="33923" y="18629"/>
                  </a:cubicBezTo>
                  <a:lnTo>
                    <a:pt x="37334" y="18629"/>
                  </a:lnTo>
                  <a:cubicBezTo>
                    <a:pt x="37334" y="8301"/>
                    <a:pt x="29015" y="0"/>
                    <a:pt x="18667" y="0"/>
                  </a:cubicBezTo>
                  <a:cubicBezTo>
                    <a:pt x="8376" y="0"/>
                    <a:pt x="0" y="8301"/>
                    <a:pt x="0" y="18629"/>
                  </a:cubicBezTo>
                  <a:cubicBezTo>
                    <a:pt x="0" y="28920"/>
                    <a:pt x="8376" y="37258"/>
                    <a:pt x="18667" y="37258"/>
                  </a:cubicBezTo>
                  <a:cubicBezTo>
                    <a:pt x="29015" y="37258"/>
                    <a:pt x="37334" y="28920"/>
                    <a:pt x="37334" y="18629"/>
                  </a:cubicBezTo>
                  <a:lnTo>
                    <a:pt x="35629" y="18629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92991B4-8D91-36BA-7C34-A451AD54ADE7}"/>
                </a:ext>
              </a:extLst>
            </p:cNvPr>
            <p:cNvSpPr/>
            <p:nvPr/>
          </p:nvSpPr>
          <p:spPr>
            <a:xfrm>
              <a:off x="2179276" y="4983013"/>
              <a:ext cx="54409" cy="54295"/>
            </a:xfrm>
            <a:custGeom>
              <a:avLst/>
              <a:gdLst>
                <a:gd name="connsiteX0" fmla="*/ 54333 w 54409"/>
                <a:gd name="connsiteY0" fmla="*/ 27138 h 54295"/>
                <a:gd name="connsiteX1" fmla="*/ 27119 w 54409"/>
                <a:gd name="connsiteY1" fmla="*/ 54296 h 54295"/>
                <a:gd name="connsiteX2" fmla="*/ 0 w 54409"/>
                <a:gd name="connsiteY2" fmla="*/ 27138 h 54295"/>
                <a:gd name="connsiteX3" fmla="*/ 27119 w 54409"/>
                <a:gd name="connsiteY3" fmla="*/ 0 h 54295"/>
                <a:gd name="connsiteX4" fmla="*/ 54409 w 54409"/>
                <a:gd name="connsiteY4" fmla="*/ 27100 h 5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09" h="54295">
                  <a:moveTo>
                    <a:pt x="54333" y="27138"/>
                  </a:moveTo>
                  <a:cubicBezTo>
                    <a:pt x="54333" y="42166"/>
                    <a:pt x="42148" y="54296"/>
                    <a:pt x="27119" y="54296"/>
                  </a:cubicBezTo>
                  <a:cubicBezTo>
                    <a:pt x="12205" y="54296"/>
                    <a:pt x="0" y="42166"/>
                    <a:pt x="0" y="27138"/>
                  </a:cubicBezTo>
                  <a:cubicBezTo>
                    <a:pt x="0" y="12167"/>
                    <a:pt x="12205" y="0"/>
                    <a:pt x="27119" y="0"/>
                  </a:cubicBezTo>
                  <a:cubicBezTo>
                    <a:pt x="42091" y="0"/>
                    <a:pt x="54409" y="12129"/>
                    <a:pt x="54409" y="2710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0343EF9-C350-4603-88FA-D08623AD50B7}"/>
                </a:ext>
              </a:extLst>
            </p:cNvPr>
            <p:cNvSpPr/>
            <p:nvPr/>
          </p:nvSpPr>
          <p:spPr>
            <a:xfrm>
              <a:off x="2176680" y="4980302"/>
              <a:ext cx="59753" cy="59753"/>
            </a:xfrm>
            <a:custGeom>
              <a:avLst/>
              <a:gdLst>
                <a:gd name="connsiteX0" fmla="*/ 56930 w 59753"/>
                <a:gd name="connsiteY0" fmla="*/ 29848 h 59753"/>
                <a:gd name="connsiteX1" fmla="*/ 54182 w 59753"/>
                <a:gd name="connsiteY1" fmla="*/ 29848 h 59753"/>
                <a:gd name="connsiteX2" fmla="*/ 29716 w 59753"/>
                <a:gd name="connsiteY2" fmla="*/ 54352 h 59753"/>
                <a:gd name="connsiteX3" fmla="*/ 5325 w 59753"/>
                <a:gd name="connsiteY3" fmla="*/ 29848 h 59753"/>
                <a:gd name="connsiteX4" fmla="*/ 29716 w 59753"/>
                <a:gd name="connsiteY4" fmla="*/ 5439 h 59753"/>
                <a:gd name="connsiteX5" fmla="*/ 54182 w 59753"/>
                <a:gd name="connsiteY5" fmla="*/ 29848 h 59753"/>
                <a:gd name="connsiteX6" fmla="*/ 59753 w 59753"/>
                <a:gd name="connsiteY6" fmla="*/ 29848 h 59753"/>
                <a:gd name="connsiteX7" fmla="*/ 29829 w 59753"/>
                <a:gd name="connsiteY7" fmla="*/ 0 h 59753"/>
                <a:gd name="connsiteX8" fmla="*/ 0 w 59753"/>
                <a:gd name="connsiteY8" fmla="*/ 29848 h 59753"/>
                <a:gd name="connsiteX9" fmla="*/ 29829 w 59753"/>
                <a:gd name="connsiteY9" fmla="*/ 59753 h 59753"/>
                <a:gd name="connsiteX10" fmla="*/ 59753 w 59753"/>
                <a:gd name="connsiteY10" fmla="*/ 29848 h 59753"/>
                <a:gd name="connsiteX11" fmla="*/ 57100 w 59753"/>
                <a:gd name="connsiteY11" fmla="*/ 29848 h 5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53" h="59753">
                  <a:moveTo>
                    <a:pt x="56930" y="29848"/>
                  </a:moveTo>
                  <a:lnTo>
                    <a:pt x="54182" y="29848"/>
                  </a:lnTo>
                  <a:cubicBezTo>
                    <a:pt x="54182" y="43380"/>
                    <a:pt x="43228" y="54314"/>
                    <a:pt x="29716" y="54352"/>
                  </a:cubicBezTo>
                  <a:cubicBezTo>
                    <a:pt x="16298" y="54314"/>
                    <a:pt x="5325" y="43380"/>
                    <a:pt x="5325" y="29848"/>
                  </a:cubicBezTo>
                  <a:cubicBezTo>
                    <a:pt x="5325" y="16374"/>
                    <a:pt x="16298" y="5477"/>
                    <a:pt x="29716" y="5439"/>
                  </a:cubicBezTo>
                  <a:cubicBezTo>
                    <a:pt x="43228" y="5477"/>
                    <a:pt x="54182" y="16374"/>
                    <a:pt x="54182" y="29848"/>
                  </a:cubicBezTo>
                  <a:lnTo>
                    <a:pt x="59753" y="29848"/>
                  </a:lnTo>
                  <a:cubicBezTo>
                    <a:pt x="59753" y="13380"/>
                    <a:pt x="46355" y="0"/>
                    <a:pt x="29829" y="0"/>
                  </a:cubicBezTo>
                  <a:cubicBezTo>
                    <a:pt x="13418" y="0"/>
                    <a:pt x="0" y="13380"/>
                    <a:pt x="0" y="29848"/>
                  </a:cubicBezTo>
                  <a:cubicBezTo>
                    <a:pt x="0" y="46336"/>
                    <a:pt x="13418" y="59753"/>
                    <a:pt x="29829" y="59753"/>
                  </a:cubicBezTo>
                  <a:cubicBezTo>
                    <a:pt x="46355" y="59753"/>
                    <a:pt x="59753" y="46336"/>
                    <a:pt x="59753" y="29848"/>
                  </a:cubicBezTo>
                  <a:lnTo>
                    <a:pt x="57100" y="29848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4BB7362-9249-5027-FB96-9F848E908A42}"/>
                </a:ext>
              </a:extLst>
            </p:cNvPr>
            <p:cNvSpPr/>
            <p:nvPr/>
          </p:nvSpPr>
          <p:spPr>
            <a:xfrm>
              <a:off x="3078193" y="5062381"/>
              <a:ext cx="54352" cy="54352"/>
            </a:xfrm>
            <a:custGeom>
              <a:avLst/>
              <a:gdLst>
                <a:gd name="connsiteX0" fmla="*/ 54352 w 54352"/>
                <a:gd name="connsiteY0" fmla="*/ 27176 h 54352"/>
                <a:gd name="connsiteX1" fmla="*/ 27176 w 54352"/>
                <a:gd name="connsiteY1" fmla="*/ 54352 h 54352"/>
                <a:gd name="connsiteX2" fmla="*/ 0 w 54352"/>
                <a:gd name="connsiteY2" fmla="*/ 27176 h 54352"/>
                <a:gd name="connsiteX3" fmla="*/ 27176 w 54352"/>
                <a:gd name="connsiteY3" fmla="*/ 0 h 54352"/>
                <a:gd name="connsiteX4" fmla="*/ 54352 w 54352"/>
                <a:gd name="connsiteY4" fmla="*/ 27176 h 5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52" h="54352">
                  <a:moveTo>
                    <a:pt x="54352" y="27176"/>
                  </a:moveTo>
                  <a:cubicBezTo>
                    <a:pt x="54352" y="42185"/>
                    <a:pt x="42185" y="54352"/>
                    <a:pt x="27176" y="54352"/>
                  </a:cubicBezTo>
                  <a:cubicBezTo>
                    <a:pt x="12167" y="54352"/>
                    <a:pt x="0" y="42185"/>
                    <a:pt x="0" y="27176"/>
                  </a:cubicBezTo>
                  <a:cubicBezTo>
                    <a:pt x="0" y="12167"/>
                    <a:pt x="12167" y="0"/>
                    <a:pt x="27176" y="0"/>
                  </a:cubicBezTo>
                  <a:cubicBezTo>
                    <a:pt x="42185" y="0"/>
                    <a:pt x="54352" y="12167"/>
                    <a:pt x="54352" y="2717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0DDBC51-C003-A942-A82D-F16571530296}"/>
                </a:ext>
              </a:extLst>
            </p:cNvPr>
            <p:cNvSpPr/>
            <p:nvPr/>
          </p:nvSpPr>
          <p:spPr>
            <a:xfrm>
              <a:off x="3075521" y="5059671"/>
              <a:ext cx="59677" cy="59753"/>
            </a:xfrm>
            <a:custGeom>
              <a:avLst/>
              <a:gdLst>
                <a:gd name="connsiteX0" fmla="*/ 56949 w 59677"/>
                <a:gd name="connsiteY0" fmla="*/ 29886 h 59753"/>
                <a:gd name="connsiteX1" fmla="*/ 54182 w 59677"/>
                <a:gd name="connsiteY1" fmla="*/ 29886 h 59753"/>
                <a:gd name="connsiteX2" fmla="*/ 29754 w 59677"/>
                <a:gd name="connsiteY2" fmla="*/ 54314 h 59753"/>
                <a:gd name="connsiteX3" fmla="*/ 5288 w 59677"/>
                <a:gd name="connsiteY3" fmla="*/ 29886 h 59753"/>
                <a:gd name="connsiteX4" fmla="*/ 29754 w 59677"/>
                <a:gd name="connsiteY4" fmla="*/ 5458 h 59753"/>
                <a:gd name="connsiteX5" fmla="*/ 54182 w 59677"/>
                <a:gd name="connsiteY5" fmla="*/ 29886 h 59753"/>
                <a:gd name="connsiteX6" fmla="*/ 59678 w 59677"/>
                <a:gd name="connsiteY6" fmla="*/ 29886 h 59753"/>
                <a:gd name="connsiteX7" fmla="*/ 29848 w 59677"/>
                <a:gd name="connsiteY7" fmla="*/ 0 h 59753"/>
                <a:gd name="connsiteX8" fmla="*/ 0 w 59677"/>
                <a:gd name="connsiteY8" fmla="*/ 29886 h 59753"/>
                <a:gd name="connsiteX9" fmla="*/ 29848 w 59677"/>
                <a:gd name="connsiteY9" fmla="*/ 59753 h 59753"/>
                <a:gd name="connsiteX10" fmla="*/ 59678 w 59677"/>
                <a:gd name="connsiteY10" fmla="*/ 29886 h 59753"/>
                <a:gd name="connsiteX11" fmla="*/ 56835 w 59677"/>
                <a:gd name="connsiteY11" fmla="*/ 29886 h 5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677" h="59753">
                  <a:moveTo>
                    <a:pt x="56949" y="29886"/>
                  </a:moveTo>
                  <a:lnTo>
                    <a:pt x="54182" y="29886"/>
                  </a:lnTo>
                  <a:cubicBezTo>
                    <a:pt x="54182" y="43380"/>
                    <a:pt x="43247" y="54314"/>
                    <a:pt x="29754" y="54314"/>
                  </a:cubicBezTo>
                  <a:cubicBezTo>
                    <a:pt x="16279" y="54314"/>
                    <a:pt x="5325" y="43380"/>
                    <a:pt x="5288" y="29886"/>
                  </a:cubicBezTo>
                  <a:cubicBezTo>
                    <a:pt x="5325" y="16393"/>
                    <a:pt x="16279" y="5496"/>
                    <a:pt x="29754" y="5458"/>
                  </a:cubicBezTo>
                  <a:cubicBezTo>
                    <a:pt x="43247" y="5496"/>
                    <a:pt x="54182" y="16393"/>
                    <a:pt x="54182" y="29886"/>
                  </a:cubicBezTo>
                  <a:lnTo>
                    <a:pt x="59678" y="29886"/>
                  </a:lnTo>
                  <a:cubicBezTo>
                    <a:pt x="59678" y="13399"/>
                    <a:pt x="46374" y="0"/>
                    <a:pt x="29848" y="0"/>
                  </a:cubicBezTo>
                  <a:cubicBezTo>
                    <a:pt x="13342" y="0"/>
                    <a:pt x="0" y="13399"/>
                    <a:pt x="0" y="29886"/>
                  </a:cubicBezTo>
                  <a:cubicBezTo>
                    <a:pt x="0" y="46412"/>
                    <a:pt x="13342" y="59753"/>
                    <a:pt x="29848" y="59753"/>
                  </a:cubicBezTo>
                  <a:cubicBezTo>
                    <a:pt x="46374" y="59753"/>
                    <a:pt x="59678" y="46412"/>
                    <a:pt x="59678" y="29886"/>
                  </a:cubicBezTo>
                  <a:lnTo>
                    <a:pt x="56835" y="29886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284471F-7C3B-03BA-B257-EB28A2C14E99}"/>
                </a:ext>
              </a:extLst>
            </p:cNvPr>
            <p:cNvSpPr/>
            <p:nvPr/>
          </p:nvSpPr>
          <p:spPr>
            <a:xfrm>
              <a:off x="2151683" y="4684890"/>
              <a:ext cx="54314" cy="54314"/>
            </a:xfrm>
            <a:custGeom>
              <a:avLst/>
              <a:gdLst>
                <a:gd name="connsiteX0" fmla="*/ 54315 w 54314"/>
                <a:gd name="connsiteY0" fmla="*/ 27157 h 54314"/>
                <a:gd name="connsiteX1" fmla="*/ 27157 w 54314"/>
                <a:gd name="connsiteY1" fmla="*/ 54314 h 54314"/>
                <a:gd name="connsiteX2" fmla="*/ 0 w 54314"/>
                <a:gd name="connsiteY2" fmla="*/ 27157 h 54314"/>
                <a:gd name="connsiteX3" fmla="*/ 27157 w 54314"/>
                <a:gd name="connsiteY3" fmla="*/ 0 h 54314"/>
                <a:gd name="connsiteX4" fmla="*/ 54315 w 54314"/>
                <a:gd name="connsiteY4" fmla="*/ 27157 h 5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14" h="54314">
                  <a:moveTo>
                    <a:pt x="54315" y="27157"/>
                  </a:moveTo>
                  <a:cubicBezTo>
                    <a:pt x="54315" y="42156"/>
                    <a:pt x="42156" y="54314"/>
                    <a:pt x="27157" y="54314"/>
                  </a:cubicBezTo>
                  <a:cubicBezTo>
                    <a:pt x="12159" y="54314"/>
                    <a:pt x="0" y="42156"/>
                    <a:pt x="0" y="27157"/>
                  </a:cubicBezTo>
                  <a:cubicBezTo>
                    <a:pt x="0" y="12159"/>
                    <a:pt x="12159" y="0"/>
                    <a:pt x="27157" y="0"/>
                  </a:cubicBezTo>
                  <a:cubicBezTo>
                    <a:pt x="42156" y="0"/>
                    <a:pt x="54315" y="12159"/>
                    <a:pt x="54315" y="27157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5FB58DA-C6B4-80BE-1D9E-70DB8CA3BAF1}"/>
                </a:ext>
              </a:extLst>
            </p:cNvPr>
            <p:cNvSpPr/>
            <p:nvPr/>
          </p:nvSpPr>
          <p:spPr>
            <a:xfrm>
              <a:off x="2149049" y="4682199"/>
              <a:ext cx="59753" cy="59734"/>
            </a:xfrm>
            <a:custGeom>
              <a:avLst/>
              <a:gdLst>
                <a:gd name="connsiteX0" fmla="*/ 57081 w 59753"/>
                <a:gd name="connsiteY0" fmla="*/ 29848 h 59734"/>
                <a:gd name="connsiteX1" fmla="*/ 54371 w 59753"/>
                <a:gd name="connsiteY1" fmla="*/ 29848 h 59734"/>
                <a:gd name="connsiteX2" fmla="*/ 29867 w 59753"/>
                <a:gd name="connsiteY2" fmla="*/ 54276 h 59734"/>
                <a:gd name="connsiteX3" fmla="*/ 5477 w 59753"/>
                <a:gd name="connsiteY3" fmla="*/ 29848 h 59734"/>
                <a:gd name="connsiteX4" fmla="*/ 29867 w 59753"/>
                <a:gd name="connsiteY4" fmla="*/ 5420 h 59734"/>
                <a:gd name="connsiteX5" fmla="*/ 54371 w 59753"/>
                <a:gd name="connsiteY5" fmla="*/ 29848 h 59734"/>
                <a:gd name="connsiteX6" fmla="*/ 59753 w 59753"/>
                <a:gd name="connsiteY6" fmla="*/ 29848 h 59734"/>
                <a:gd name="connsiteX7" fmla="*/ 29829 w 59753"/>
                <a:gd name="connsiteY7" fmla="*/ 0 h 59734"/>
                <a:gd name="connsiteX8" fmla="*/ 0 w 59753"/>
                <a:gd name="connsiteY8" fmla="*/ 29848 h 59734"/>
                <a:gd name="connsiteX9" fmla="*/ 29829 w 59753"/>
                <a:gd name="connsiteY9" fmla="*/ 59734 h 59734"/>
                <a:gd name="connsiteX10" fmla="*/ 59753 w 59753"/>
                <a:gd name="connsiteY10" fmla="*/ 29848 h 59734"/>
                <a:gd name="connsiteX11" fmla="*/ 57100 w 59753"/>
                <a:gd name="connsiteY11" fmla="*/ 29848 h 5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53" h="59734">
                  <a:moveTo>
                    <a:pt x="57081" y="29848"/>
                  </a:moveTo>
                  <a:lnTo>
                    <a:pt x="54371" y="29848"/>
                  </a:lnTo>
                  <a:cubicBezTo>
                    <a:pt x="54333" y="43323"/>
                    <a:pt x="43398" y="54258"/>
                    <a:pt x="29867" y="54276"/>
                  </a:cubicBezTo>
                  <a:cubicBezTo>
                    <a:pt x="16412" y="54258"/>
                    <a:pt x="5515" y="43323"/>
                    <a:pt x="5477" y="29848"/>
                  </a:cubicBezTo>
                  <a:cubicBezTo>
                    <a:pt x="5515" y="16355"/>
                    <a:pt x="16412" y="5420"/>
                    <a:pt x="29867" y="5420"/>
                  </a:cubicBezTo>
                  <a:cubicBezTo>
                    <a:pt x="43436" y="5420"/>
                    <a:pt x="54333" y="16355"/>
                    <a:pt x="54371" y="29848"/>
                  </a:cubicBezTo>
                  <a:lnTo>
                    <a:pt x="59753" y="29848"/>
                  </a:lnTo>
                  <a:cubicBezTo>
                    <a:pt x="59753" y="13323"/>
                    <a:pt x="46355" y="0"/>
                    <a:pt x="29829" y="0"/>
                  </a:cubicBezTo>
                  <a:cubicBezTo>
                    <a:pt x="13417" y="0"/>
                    <a:pt x="0" y="13323"/>
                    <a:pt x="0" y="29848"/>
                  </a:cubicBezTo>
                  <a:cubicBezTo>
                    <a:pt x="0" y="46336"/>
                    <a:pt x="13379" y="59734"/>
                    <a:pt x="29829" y="59734"/>
                  </a:cubicBezTo>
                  <a:cubicBezTo>
                    <a:pt x="46355" y="59734"/>
                    <a:pt x="59753" y="46336"/>
                    <a:pt x="59753" y="29848"/>
                  </a:cubicBezTo>
                  <a:lnTo>
                    <a:pt x="57100" y="29848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CAA5153-AF6A-4BD5-FC2C-A87EA36366A8}"/>
                </a:ext>
              </a:extLst>
            </p:cNvPr>
            <p:cNvSpPr/>
            <p:nvPr/>
          </p:nvSpPr>
          <p:spPr>
            <a:xfrm>
              <a:off x="2294898" y="4937833"/>
              <a:ext cx="27138" cy="27138"/>
            </a:xfrm>
            <a:custGeom>
              <a:avLst/>
              <a:gdLst>
                <a:gd name="connsiteX0" fmla="*/ 27138 w 27138"/>
                <a:gd name="connsiteY0" fmla="*/ 13569 h 27138"/>
                <a:gd name="connsiteX1" fmla="*/ 13569 w 27138"/>
                <a:gd name="connsiteY1" fmla="*/ 27138 h 27138"/>
                <a:gd name="connsiteX2" fmla="*/ 0 w 27138"/>
                <a:gd name="connsiteY2" fmla="*/ 13569 h 27138"/>
                <a:gd name="connsiteX3" fmla="*/ 13569 w 27138"/>
                <a:gd name="connsiteY3" fmla="*/ 0 h 27138"/>
                <a:gd name="connsiteX4" fmla="*/ 27138 w 27138"/>
                <a:gd name="connsiteY4" fmla="*/ 13569 h 2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38" h="27138">
                  <a:moveTo>
                    <a:pt x="27138" y="13569"/>
                  </a:moveTo>
                  <a:cubicBezTo>
                    <a:pt x="27138" y="21063"/>
                    <a:pt x="21063" y="27138"/>
                    <a:pt x="13569" y="27138"/>
                  </a:cubicBezTo>
                  <a:cubicBezTo>
                    <a:pt x="6075" y="27138"/>
                    <a:pt x="0" y="21063"/>
                    <a:pt x="0" y="13569"/>
                  </a:cubicBezTo>
                  <a:cubicBezTo>
                    <a:pt x="0" y="6075"/>
                    <a:pt x="6075" y="0"/>
                    <a:pt x="13569" y="0"/>
                  </a:cubicBezTo>
                  <a:cubicBezTo>
                    <a:pt x="21063" y="0"/>
                    <a:pt x="27138" y="6075"/>
                    <a:pt x="27138" y="13569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955BEEC-C647-2D37-0872-8A23FE9BF7F3}"/>
                </a:ext>
              </a:extLst>
            </p:cNvPr>
            <p:cNvSpPr/>
            <p:nvPr/>
          </p:nvSpPr>
          <p:spPr>
            <a:xfrm>
              <a:off x="2293306" y="4936449"/>
              <a:ext cx="29886" cy="29867"/>
            </a:xfrm>
            <a:custGeom>
              <a:avLst/>
              <a:gdLst>
                <a:gd name="connsiteX0" fmla="*/ 28616 w 29886"/>
                <a:gd name="connsiteY0" fmla="*/ 14953 h 29867"/>
                <a:gd name="connsiteX1" fmla="*/ 27233 w 29886"/>
                <a:gd name="connsiteY1" fmla="*/ 14953 h 29867"/>
                <a:gd name="connsiteX2" fmla="*/ 14990 w 29886"/>
                <a:gd name="connsiteY2" fmla="*/ 27119 h 29867"/>
                <a:gd name="connsiteX3" fmla="*/ 2786 w 29886"/>
                <a:gd name="connsiteY3" fmla="*/ 14953 h 29867"/>
                <a:gd name="connsiteX4" fmla="*/ 14990 w 29886"/>
                <a:gd name="connsiteY4" fmla="*/ 2748 h 29867"/>
                <a:gd name="connsiteX5" fmla="*/ 27233 w 29886"/>
                <a:gd name="connsiteY5" fmla="*/ 14953 h 29867"/>
                <a:gd name="connsiteX6" fmla="*/ 29886 w 29886"/>
                <a:gd name="connsiteY6" fmla="*/ 14953 h 29867"/>
                <a:gd name="connsiteX7" fmla="*/ 14934 w 29886"/>
                <a:gd name="connsiteY7" fmla="*/ 0 h 29867"/>
                <a:gd name="connsiteX8" fmla="*/ 0 w 29886"/>
                <a:gd name="connsiteY8" fmla="*/ 14953 h 29867"/>
                <a:gd name="connsiteX9" fmla="*/ 14934 w 29886"/>
                <a:gd name="connsiteY9" fmla="*/ 29867 h 29867"/>
                <a:gd name="connsiteX10" fmla="*/ 29886 w 29886"/>
                <a:gd name="connsiteY10" fmla="*/ 14953 h 29867"/>
                <a:gd name="connsiteX11" fmla="*/ 28560 w 29886"/>
                <a:gd name="connsiteY11" fmla="*/ 14953 h 2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886" h="29867">
                  <a:moveTo>
                    <a:pt x="28616" y="14953"/>
                  </a:moveTo>
                  <a:lnTo>
                    <a:pt x="27233" y="14953"/>
                  </a:lnTo>
                  <a:cubicBezTo>
                    <a:pt x="27233" y="21680"/>
                    <a:pt x="21718" y="27119"/>
                    <a:pt x="14990" y="27119"/>
                  </a:cubicBezTo>
                  <a:cubicBezTo>
                    <a:pt x="8244" y="27119"/>
                    <a:pt x="2786" y="21699"/>
                    <a:pt x="2786" y="14953"/>
                  </a:cubicBezTo>
                  <a:cubicBezTo>
                    <a:pt x="2786" y="8244"/>
                    <a:pt x="8225" y="2748"/>
                    <a:pt x="14990" y="2748"/>
                  </a:cubicBezTo>
                  <a:cubicBezTo>
                    <a:pt x="21699" y="2748"/>
                    <a:pt x="27233" y="8225"/>
                    <a:pt x="27233" y="14953"/>
                  </a:cubicBezTo>
                  <a:lnTo>
                    <a:pt x="29886" y="14953"/>
                  </a:lnTo>
                  <a:cubicBezTo>
                    <a:pt x="29886" y="6690"/>
                    <a:pt x="23177" y="19"/>
                    <a:pt x="14934" y="0"/>
                  </a:cubicBezTo>
                  <a:cubicBezTo>
                    <a:pt x="6671" y="19"/>
                    <a:pt x="0" y="6709"/>
                    <a:pt x="0" y="14953"/>
                  </a:cubicBezTo>
                  <a:cubicBezTo>
                    <a:pt x="0" y="23196"/>
                    <a:pt x="6690" y="29867"/>
                    <a:pt x="14934" y="29867"/>
                  </a:cubicBezTo>
                  <a:cubicBezTo>
                    <a:pt x="23177" y="29867"/>
                    <a:pt x="29886" y="23177"/>
                    <a:pt x="29886" y="14953"/>
                  </a:cubicBezTo>
                  <a:lnTo>
                    <a:pt x="28560" y="14953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901C142-B77A-3F11-3E4B-55C4990A3CE3}"/>
                </a:ext>
              </a:extLst>
            </p:cNvPr>
            <p:cNvSpPr/>
            <p:nvPr/>
          </p:nvSpPr>
          <p:spPr>
            <a:xfrm>
              <a:off x="2024956" y="3799978"/>
              <a:ext cx="972239" cy="769498"/>
            </a:xfrm>
            <a:custGeom>
              <a:avLst/>
              <a:gdLst>
                <a:gd name="connsiteX0" fmla="*/ 862473 w 972239"/>
                <a:gd name="connsiteY0" fmla="*/ 227927 h 769498"/>
                <a:gd name="connsiteX1" fmla="*/ 972239 w 972239"/>
                <a:gd name="connsiteY1" fmla="*/ 316070 h 769498"/>
                <a:gd name="connsiteX2" fmla="*/ 865259 w 972239"/>
                <a:gd name="connsiteY2" fmla="*/ 190840 h 769498"/>
                <a:gd name="connsiteX3" fmla="*/ 496259 w 972239"/>
                <a:gd name="connsiteY3" fmla="*/ 0 h 769498"/>
                <a:gd name="connsiteX4" fmla="*/ 0 w 972239"/>
                <a:gd name="connsiteY4" fmla="*/ 598046 h 769498"/>
                <a:gd name="connsiteX5" fmla="*/ 50846 w 972239"/>
                <a:gd name="connsiteY5" fmla="*/ 738020 h 769498"/>
                <a:gd name="connsiteX6" fmla="*/ 91194 w 972239"/>
                <a:gd name="connsiteY6" fmla="*/ 769498 h 769498"/>
                <a:gd name="connsiteX7" fmla="*/ 369039 w 972239"/>
                <a:gd name="connsiteY7" fmla="*/ 229007 h 769498"/>
                <a:gd name="connsiteX8" fmla="*/ 862530 w 972239"/>
                <a:gd name="connsiteY8" fmla="*/ 227870 h 769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2239" h="769498">
                  <a:moveTo>
                    <a:pt x="862473" y="227927"/>
                  </a:moveTo>
                  <a:cubicBezTo>
                    <a:pt x="897875" y="252450"/>
                    <a:pt x="936080" y="283985"/>
                    <a:pt x="972239" y="316070"/>
                  </a:cubicBezTo>
                  <a:cubicBezTo>
                    <a:pt x="938373" y="271875"/>
                    <a:pt x="900831" y="226392"/>
                    <a:pt x="865259" y="190840"/>
                  </a:cubicBezTo>
                  <a:cubicBezTo>
                    <a:pt x="763529" y="89033"/>
                    <a:pt x="496259" y="0"/>
                    <a:pt x="496259" y="0"/>
                  </a:cubicBezTo>
                  <a:lnTo>
                    <a:pt x="0" y="598046"/>
                  </a:lnTo>
                  <a:cubicBezTo>
                    <a:pt x="0" y="661666"/>
                    <a:pt x="50846" y="738020"/>
                    <a:pt x="50846" y="738020"/>
                  </a:cubicBezTo>
                  <a:lnTo>
                    <a:pt x="91194" y="769498"/>
                  </a:lnTo>
                  <a:lnTo>
                    <a:pt x="369039" y="229007"/>
                  </a:lnTo>
                  <a:cubicBezTo>
                    <a:pt x="369228" y="229007"/>
                    <a:pt x="744274" y="145811"/>
                    <a:pt x="862530" y="227870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45410">
                  <a:srgbClr val="FFFFFF"/>
                </a:gs>
                <a:gs pos="100000">
                  <a:srgbClr val="C7C7C9"/>
                </a:gs>
              </a:gsLst>
              <a:lin ang="1843229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5CB626E-03A5-C52F-B9E5-3E76FCCD4DF6}"/>
                </a:ext>
              </a:extLst>
            </p:cNvPr>
            <p:cNvSpPr/>
            <p:nvPr/>
          </p:nvSpPr>
          <p:spPr>
            <a:xfrm>
              <a:off x="2108626" y="4116029"/>
              <a:ext cx="982681" cy="780205"/>
            </a:xfrm>
            <a:custGeom>
              <a:avLst/>
              <a:gdLst>
                <a:gd name="connsiteX0" fmla="*/ 834520 w 982681"/>
                <a:gd name="connsiteY0" fmla="*/ 0 h 780205"/>
                <a:gd name="connsiteX1" fmla="*/ 940856 w 982681"/>
                <a:gd name="connsiteY1" fmla="*/ 147991 h 780205"/>
                <a:gd name="connsiteX2" fmla="*/ 710200 w 982681"/>
                <a:gd name="connsiteY2" fmla="*/ 590143 h 780205"/>
                <a:gd name="connsiteX3" fmla="*/ 375596 w 982681"/>
                <a:gd name="connsiteY3" fmla="*/ 695986 h 780205"/>
                <a:gd name="connsiteX4" fmla="*/ 244112 w 982681"/>
                <a:gd name="connsiteY4" fmla="*/ 601874 h 780205"/>
                <a:gd name="connsiteX5" fmla="*/ 7050 w 982681"/>
                <a:gd name="connsiteY5" fmla="*/ 419222 h 780205"/>
                <a:gd name="connsiteX6" fmla="*/ 0 w 982681"/>
                <a:gd name="connsiteY6" fmla="*/ 431559 h 780205"/>
                <a:gd name="connsiteX7" fmla="*/ 70480 w 982681"/>
                <a:gd name="connsiteY7" fmla="*/ 550554 h 780205"/>
                <a:gd name="connsiteX8" fmla="*/ 379329 w 982681"/>
                <a:gd name="connsiteY8" fmla="*/ 710674 h 780205"/>
                <a:gd name="connsiteX9" fmla="*/ 525709 w 982681"/>
                <a:gd name="connsiteY9" fmla="*/ 780206 h 780205"/>
                <a:gd name="connsiteX10" fmla="*/ 835790 w 982681"/>
                <a:gd name="connsiteY10" fmla="*/ 617263 h 780205"/>
                <a:gd name="connsiteX11" fmla="*/ 982681 w 982681"/>
                <a:gd name="connsiteY11" fmla="*/ 141831 h 780205"/>
                <a:gd name="connsiteX12" fmla="*/ 834672 w 982681"/>
                <a:gd name="connsiteY12" fmla="*/ 265 h 7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2681" h="780205">
                  <a:moveTo>
                    <a:pt x="834520" y="0"/>
                  </a:moveTo>
                  <a:cubicBezTo>
                    <a:pt x="893781" y="76089"/>
                    <a:pt x="940856" y="147991"/>
                    <a:pt x="940856" y="147991"/>
                  </a:cubicBezTo>
                  <a:cubicBezTo>
                    <a:pt x="940856" y="147991"/>
                    <a:pt x="769934" y="519512"/>
                    <a:pt x="710200" y="590143"/>
                  </a:cubicBezTo>
                  <a:cubicBezTo>
                    <a:pt x="650484" y="660737"/>
                    <a:pt x="375596" y="695986"/>
                    <a:pt x="375596" y="695986"/>
                  </a:cubicBezTo>
                  <a:lnTo>
                    <a:pt x="244112" y="601874"/>
                  </a:lnTo>
                  <a:lnTo>
                    <a:pt x="7050" y="419222"/>
                  </a:lnTo>
                  <a:lnTo>
                    <a:pt x="0" y="431559"/>
                  </a:lnTo>
                  <a:cubicBezTo>
                    <a:pt x="10688" y="489417"/>
                    <a:pt x="70480" y="550554"/>
                    <a:pt x="70480" y="550554"/>
                  </a:cubicBezTo>
                  <a:lnTo>
                    <a:pt x="379329" y="710674"/>
                  </a:lnTo>
                  <a:lnTo>
                    <a:pt x="525709" y="780206"/>
                  </a:lnTo>
                  <a:cubicBezTo>
                    <a:pt x="525709" y="780206"/>
                    <a:pt x="789795" y="697237"/>
                    <a:pt x="835790" y="617263"/>
                  </a:cubicBezTo>
                  <a:cubicBezTo>
                    <a:pt x="881804" y="537345"/>
                    <a:pt x="982681" y="141831"/>
                    <a:pt x="982681" y="141831"/>
                  </a:cubicBezTo>
                  <a:cubicBezTo>
                    <a:pt x="982681" y="141831"/>
                    <a:pt x="914078" y="69817"/>
                    <a:pt x="834672" y="265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530606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08F289F-9E98-F8F7-D507-8C9122D79D15}"/>
                </a:ext>
              </a:extLst>
            </p:cNvPr>
            <p:cNvSpPr/>
            <p:nvPr/>
          </p:nvSpPr>
          <p:spPr>
            <a:xfrm>
              <a:off x="2116263" y="3905821"/>
              <a:ext cx="994184" cy="962953"/>
            </a:xfrm>
            <a:custGeom>
              <a:avLst/>
              <a:gdLst>
                <a:gd name="connsiteX0" fmla="*/ 392330 w 994184"/>
                <a:gd name="connsiteY0" fmla="*/ 962953 h 962953"/>
                <a:gd name="connsiteX1" fmla="*/ 748652 w 994184"/>
                <a:gd name="connsiteY1" fmla="*/ 848430 h 962953"/>
                <a:gd name="connsiteX2" fmla="*/ 994185 w 994184"/>
                <a:gd name="connsiteY2" fmla="*/ 370308 h 962953"/>
                <a:gd name="connsiteX3" fmla="*/ 881027 w 994184"/>
                <a:gd name="connsiteY3" fmla="*/ 210189 h 962953"/>
                <a:gd name="connsiteX4" fmla="*/ 771261 w 994184"/>
                <a:gd name="connsiteY4" fmla="*/ 122046 h 962953"/>
                <a:gd name="connsiteX5" fmla="*/ 374155 w 994184"/>
                <a:gd name="connsiteY5" fmla="*/ 0 h 962953"/>
                <a:gd name="connsiteX6" fmla="*/ 0 w 994184"/>
                <a:gd name="connsiteY6" fmla="*/ 663636 h 962953"/>
                <a:gd name="connsiteX7" fmla="*/ 252336 w 994184"/>
                <a:gd name="connsiteY7" fmla="*/ 861166 h 962953"/>
                <a:gd name="connsiteX8" fmla="*/ 392197 w 994184"/>
                <a:gd name="connsiteY8" fmla="*/ 962934 h 96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4184" h="962953">
                  <a:moveTo>
                    <a:pt x="392330" y="962953"/>
                  </a:moveTo>
                  <a:cubicBezTo>
                    <a:pt x="392330" y="962953"/>
                    <a:pt x="684994" y="924747"/>
                    <a:pt x="748652" y="848430"/>
                  </a:cubicBezTo>
                  <a:cubicBezTo>
                    <a:pt x="812253" y="772038"/>
                    <a:pt x="994185" y="370308"/>
                    <a:pt x="994185" y="370308"/>
                  </a:cubicBezTo>
                  <a:cubicBezTo>
                    <a:pt x="994185" y="370308"/>
                    <a:pt x="944059" y="292513"/>
                    <a:pt x="881027" y="210189"/>
                  </a:cubicBezTo>
                  <a:cubicBezTo>
                    <a:pt x="844868" y="178085"/>
                    <a:pt x="806662" y="146569"/>
                    <a:pt x="771261" y="122046"/>
                  </a:cubicBezTo>
                  <a:cubicBezTo>
                    <a:pt x="653005" y="39987"/>
                    <a:pt x="374155" y="0"/>
                    <a:pt x="374155" y="0"/>
                  </a:cubicBezTo>
                  <a:lnTo>
                    <a:pt x="0" y="663636"/>
                  </a:lnTo>
                  <a:lnTo>
                    <a:pt x="252336" y="861166"/>
                  </a:lnTo>
                  <a:lnTo>
                    <a:pt x="392197" y="962934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592215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91B081D-E55A-0B4B-E015-E6BD8D5F00ED}"/>
                </a:ext>
              </a:extLst>
            </p:cNvPr>
            <p:cNvSpPr/>
            <p:nvPr/>
          </p:nvSpPr>
          <p:spPr>
            <a:xfrm>
              <a:off x="2101443" y="3825354"/>
              <a:ext cx="1009004" cy="1043553"/>
            </a:xfrm>
            <a:custGeom>
              <a:avLst/>
              <a:gdLst>
                <a:gd name="connsiteX0" fmla="*/ 407150 w 1009004"/>
                <a:gd name="connsiteY0" fmla="*/ 1043420 h 1043553"/>
                <a:gd name="connsiteX1" fmla="*/ 763472 w 1009004"/>
                <a:gd name="connsiteY1" fmla="*/ 928898 h 1043553"/>
                <a:gd name="connsiteX2" fmla="*/ 1009005 w 1009004"/>
                <a:gd name="connsiteY2" fmla="*/ 450775 h 1043553"/>
                <a:gd name="connsiteX3" fmla="*/ 895847 w 1009004"/>
                <a:gd name="connsiteY3" fmla="*/ 290656 h 1043553"/>
                <a:gd name="connsiteX4" fmla="*/ 786081 w 1009004"/>
                <a:gd name="connsiteY4" fmla="*/ 202513 h 1043553"/>
                <a:gd name="connsiteX5" fmla="*/ 432639 w 1009004"/>
                <a:gd name="connsiteY5" fmla="*/ 0 h 1043553"/>
                <a:gd name="connsiteX6" fmla="*/ 0 w 1009004"/>
                <a:gd name="connsiteY6" fmla="*/ 585292 h 1043553"/>
                <a:gd name="connsiteX7" fmla="*/ 14820 w 1009004"/>
                <a:gd name="connsiteY7" fmla="*/ 744066 h 1043553"/>
                <a:gd name="connsiteX8" fmla="*/ 267156 w 1009004"/>
                <a:gd name="connsiteY8" fmla="*/ 941595 h 1043553"/>
                <a:gd name="connsiteX9" fmla="*/ 407017 w 1009004"/>
                <a:gd name="connsiteY9" fmla="*/ 1043553 h 104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9004" h="1043553">
                  <a:moveTo>
                    <a:pt x="407150" y="1043420"/>
                  </a:moveTo>
                  <a:cubicBezTo>
                    <a:pt x="407150" y="1043420"/>
                    <a:pt x="699815" y="1005214"/>
                    <a:pt x="763472" y="928898"/>
                  </a:cubicBezTo>
                  <a:cubicBezTo>
                    <a:pt x="827073" y="852505"/>
                    <a:pt x="1009005" y="450775"/>
                    <a:pt x="1009005" y="450775"/>
                  </a:cubicBezTo>
                  <a:cubicBezTo>
                    <a:pt x="1009005" y="450775"/>
                    <a:pt x="958879" y="372980"/>
                    <a:pt x="895847" y="290656"/>
                  </a:cubicBezTo>
                  <a:cubicBezTo>
                    <a:pt x="859688" y="258552"/>
                    <a:pt x="821482" y="227036"/>
                    <a:pt x="786081" y="202513"/>
                  </a:cubicBezTo>
                  <a:cubicBezTo>
                    <a:pt x="667825" y="120454"/>
                    <a:pt x="432639" y="0"/>
                    <a:pt x="432639" y="0"/>
                  </a:cubicBezTo>
                  <a:lnTo>
                    <a:pt x="0" y="585292"/>
                  </a:lnTo>
                  <a:lnTo>
                    <a:pt x="14820" y="744066"/>
                  </a:lnTo>
                  <a:lnTo>
                    <a:pt x="267156" y="941595"/>
                  </a:lnTo>
                  <a:lnTo>
                    <a:pt x="407017" y="1043553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1620000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4D2CC37-AC41-1845-3801-464310D5D72B}"/>
                </a:ext>
              </a:extLst>
            </p:cNvPr>
            <p:cNvSpPr/>
            <p:nvPr/>
          </p:nvSpPr>
          <p:spPr>
            <a:xfrm>
              <a:off x="2517197" y="2256584"/>
              <a:ext cx="962479" cy="995359"/>
            </a:xfrm>
            <a:custGeom>
              <a:avLst/>
              <a:gdLst>
                <a:gd name="connsiteX0" fmla="*/ 388426 w 962479"/>
                <a:gd name="connsiteY0" fmla="*/ 995265 h 995359"/>
                <a:gd name="connsiteX1" fmla="*/ 728223 w 962479"/>
                <a:gd name="connsiteY1" fmla="*/ 886011 h 995359"/>
                <a:gd name="connsiteX2" fmla="*/ 962480 w 962479"/>
                <a:gd name="connsiteY2" fmla="*/ 429929 h 995359"/>
                <a:gd name="connsiteX3" fmla="*/ 854457 w 962479"/>
                <a:gd name="connsiteY3" fmla="*/ 277239 h 995359"/>
                <a:gd name="connsiteX4" fmla="*/ 749846 w 962479"/>
                <a:gd name="connsiteY4" fmla="*/ 193133 h 995359"/>
                <a:gd name="connsiteX5" fmla="*/ 412665 w 962479"/>
                <a:gd name="connsiteY5" fmla="*/ 0 h 995359"/>
                <a:gd name="connsiteX6" fmla="*/ 0 w 962479"/>
                <a:gd name="connsiteY6" fmla="*/ 558286 h 995359"/>
                <a:gd name="connsiteX7" fmla="*/ 14100 w 962479"/>
                <a:gd name="connsiteY7" fmla="*/ 709707 h 995359"/>
                <a:gd name="connsiteX8" fmla="*/ 254876 w 962479"/>
                <a:gd name="connsiteY8" fmla="*/ 898140 h 995359"/>
                <a:gd name="connsiteX9" fmla="*/ 388483 w 962479"/>
                <a:gd name="connsiteY9" fmla="*/ 995360 h 99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2479" h="995359">
                  <a:moveTo>
                    <a:pt x="388426" y="995265"/>
                  </a:moveTo>
                  <a:cubicBezTo>
                    <a:pt x="388426" y="995265"/>
                    <a:pt x="667540" y="958841"/>
                    <a:pt x="728223" y="886011"/>
                  </a:cubicBezTo>
                  <a:cubicBezTo>
                    <a:pt x="788905" y="813181"/>
                    <a:pt x="962480" y="429929"/>
                    <a:pt x="962480" y="429929"/>
                  </a:cubicBezTo>
                  <a:cubicBezTo>
                    <a:pt x="962480" y="429929"/>
                    <a:pt x="914646" y="355792"/>
                    <a:pt x="854457" y="277239"/>
                  </a:cubicBezTo>
                  <a:cubicBezTo>
                    <a:pt x="820023" y="246632"/>
                    <a:pt x="783617" y="216575"/>
                    <a:pt x="749846" y="193133"/>
                  </a:cubicBezTo>
                  <a:cubicBezTo>
                    <a:pt x="636991" y="114902"/>
                    <a:pt x="412665" y="0"/>
                    <a:pt x="412665" y="0"/>
                  </a:cubicBezTo>
                  <a:lnTo>
                    <a:pt x="0" y="558286"/>
                  </a:lnTo>
                  <a:lnTo>
                    <a:pt x="14100" y="709707"/>
                  </a:lnTo>
                  <a:lnTo>
                    <a:pt x="254876" y="898140"/>
                  </a:lnTo>
                  <a:lnTo>
                    <a:pt x="388483" y="995360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7570">
                  <a:srgbClr val="E0E7ED"/>
                </a:gs>
                <a:gs pos="14960">
                  <a:srgbClr val="EBF0F3"/>
                </a:gs>
                <a:gs pos="28670">
                  <a:srgbClr val="FAFBFC"/>
                </a:gs>
                <a:gs pos="40000">
                  <a:srgbClr val="FFFFFF"/>
                </a:gs>
                <a:gs pos="40050">
                  <a:srgbClr val="FFFFFF"/>
                </a:gs>
                <a:gs pos="52460">
                  <a:srgbClr val="F0F1F2"/>
                </a:gs>
                <a:gs pos="62700">
                  <a:srgbClr val="EBECEE"/>
                </a:gs>
                <a:gs pos="66170">
                  <a:srgbClr val="E0E3E2"/>
                </a:gs>
                <a:gs pos="72120">
                  <a:srgbClr val="D3D8D3"/>
                </a:gs>
                <a:gs pos="77030">
                  <a:srgbClr val="CED4C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146965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87989A7-AC16-DBC6-A4AB-73C27F1EC0E4}"/>
                </a:ext>
              </a:extLst>
            </p:cNvPr>
            <p:cNvSpPr/>
            <p:nvPr/>
          </p:nvSpPr>
          <p:spPr>
            <a:xfrm>
              <a:off x="2637215" y="3948748"/>
              <a:ext cx="362322" cy="247084"/>
            </a:xfrm>
            <a:custGeom>
              <a:avLst/>
              <a:gdLst>
                <a:gd name="connsiteX0" fmla="*/ 347245 w 362322"/>
                <a:gd name="connsiteY0" fmla="*/ 193055 h 247084"/>
                <a:gd name="connsiteX1" fmla="*/ 349026 w 362322"/>
                <a:gd name="connsiteY1" fmla="*/ 197073 h 247084"/>
                <a:gd name="connsiteX2" fmla="*/ 361989 w 362322"/>
                <a:gd name="connsiteY2" fmla="*/ 180338 h 247084"/>
                <a:gd name="connsiteX3" fmla="*/ 361989 w 362322"/>
                <a:gd name="connsiteY3" fmla="*/ 180357 h 247084"/>
                <a:gd name="connsiteX4" fmla="*/ 341540 w 362322"/>
                <a:gd name="connsiteY4" fmla="*/ 149524 h 247084"/>
                <a:gd name="connsiteX5" fmla="*/ 141585 w 362322"/>
                <a:gd name="connsiteY5" fmla="*/ 6612 h 247084"/>
                <a:gd name="connsiteX6" fmla="*/ 116873 w 362322"/>
                <a:gd name="connsiteY6" fmla="*/ 1704 h 247084"/>
                <a:gd name="connsiteX7" fmla="*/ 101636 w 362322"/>
                <a:gd name="connsiteY7" fmla="*/ 59448 h 247084"/>
                <a:gd name="connsiteX8" fmla="*/ 93335 w 362322"/>
                <a:gd name="connsiteY8" fmla="*/ 126782 h 247084"/>
                <a:gd name="connsiteX9" fmla="*/ 56058 w 362322"/>
                <a:gd name="connsiteY9" fmla="*/ 108305 h 247084"/>
                <a:gd name="connsiteX10" fmla="*/ 50392 w 362322"/>
                <a:gd name="connsiteY10" fmla="*/ 147856 h 247084"/>
                <a:gd name="connsiteX11" fmla="*/ 0 w 362322"/>
                <a:gd name="connsiteY11" fmla="*/ 181324 h 247084"/>
                <a:gd name="connsiteX12" fmla="*/ 71617 w 362322"/>
                <a:gd name="connsiteY12" fmla="*/ 247085 h 247084"/>
                <a:gd name="connsiteX13" fmla="*/ 107947 w 362322"/>
                <a:gd name="connsiteY13" fmla="*/ 235468 h 247084"/>
                <a:gd name="connsiteX14" fmla="*/ 331345 w 362322"/>
                <a:gd name="connsiteY14" fmla="*/ 197300 h 247084"/>
                <a:gd name="connsiteX15" fmla="*/ 347264 w 362322"/>
                <a:gd name="connsiteY15" fmla="*/ 192941 h 24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2322" h="247084">
                  <a:moveTo>
                    <a:pt x="347245" y="193055"/>
                  </a:moveTo>
                  <a:cubicBezTo>
                    <a:pt x="354030" y="190402"/>
                    <a:pt x="347719" y="203042"/>
                    <a:pt x="349026" y="197073"/>
                  </a:cubicBezTo>
                  <a:lnTo>
                    <a:pt x="361989" y="180338"/>
                  </a:lnTo>
                  <a:lnTo>
                    <a:pt x="361989" y="180357"/>
                  </a:lnTo>
                  <a:cubicBezTo>
                    <a:pt x="365400" y="164249"/>
                    <a:pt x="341540" y="149524"/>
                    <a:pt x="341540" y="149524"/>
                  </a:cubicBezTo>
                  <a:cubicBezTo>
                    <a:pt x="341540" y="149524"/>
                    <a:pt x="150550" y="14249"/>
                    <a:pt x="141585" y="6612"/>
                  </a:cubicBezTo>
                  <a:cubicBezTo>
                    <a:pt x="133171" y="-570"/>
                    <a:pt x="124852" y="-1385"/>
                    <a:pt x="116873" y="1704"/>
                  </a:cubicBezTo>
                  <a:cubicBezTo>
                    <a:pt x="93544" y="10895"/>
                    <a:pt x="108326" y="43756"/>
                    <a:pt x="101636" y="59448"/>
                  </a:cubicBezTo>
                  <a:cubicBezTo>
                    <a:pt x="100859" y="61268"/>
                    <a:pt x="89716" y="125209"/>
                    <a:pt x="93335" y="126782"/>
                  </a:cubicBezTo>
                  <a:lnTo>
                    <a:pt x="56058" y="108305"/>
                  </a:lnTo>
                  <a:cubicBezTo>
                    <a:pt x="52344" y="109802"/>
                    <a:pt x="50468" y="145961"/>
                    <a:pt x="50392" y="147856"/>
                  </a:cubicBezTo>
                  <a:cubicBezTo>
                    <a:pt x="50297" y="151608"/>
                    <a:pt x="-170" y="175241"/>
                    <a:pt x="0" y="181324"/>
                  </a:cubicBezTo>
                  <a:cubicBezTo>
                    <a:pt x="11049" y="200162"/>
                    <a:pt x="71617" y="247085"/>
                    <a:pt x="71617" y="247085"/>
                  </a:cubicBezTo>
                  <a:cubicBezTo>
                    <a:pt x="71617" y="247085"/>
                    <a:pt x="85224" y="212044"/>
                    <a:pt x="107947" y="235468"/>
                  </a:cubicBezTo>
                  <a:cubicBezTo>
                    <a:pt x="161863" y="225784"/>
                    <a:pt x="331345" y="197300"/>
                    <a:pt x="331345" y="197300"/>
                  </a:cubicBezTo>
                  <a:cubicBezTo>
                    <a:pt x="331345" y="197300"/>
                    <a:pt x="339304" y="195973"/>
                    <a:pt x="347264" y="192941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6095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22E559B-AB65-AF11-759E-A6392C56C5E9}"/>
                </a:ext>
              </a:extLst>
            </p:cNvPr>
            <p:cNvSpPr/>
            <p:nvPr/>
          </p:nvSpPr>
          <p:spPr>
            <a:xfrm>
              <a:off x="2752231" y="4152082"/>
              <a:ext cx="254385" cy="131148"/>
            </a:xfrm>
            <a:custGeom>
              <a:avLst/>
              <a:gdLst>
                <a:gd name="connsiteX0" fmla="*/ 182766 w 254385"/>
                <a:gd name="connsiteY0" fmla="*/ 130908 h 131148"/>
                <a:gd name="connsiteX1" fmla="*/ 243069 w 254385"/>
                <a:gd name="connsiteY1" fmla="*/ 43239 h 131148"/>
                <a:gd name="connsiteX2" fmla="*/ 252659 w 254385"/>
                <a:gd name="connsiteY2" fmla="*/ 9032 h 131148"/>
                <a:gd name="connsiteX3" fmla="*/ 252621 w 254385"/>
                <a:gd name="connsiteY3" fmla="*/ 8975 h 131148"/>
                <a:gd name="connsiteX4" fmla="*/ 216935 w 254385"/>
                <a:gd name="connsiteY4" fmla="*/ 1565 h 131148"/>
                <a:gd name="connsiteX5" fmla="*/ 0 w 254385"/>
                <a:gd name="connsiteY5" fmla="*/ 39392 h 131148"/>
                <a:gd name="connsiteX6" fmla="*/ 182690 w 254385"/>
                <a:gd name="connsiteY6" fmla="*/ 130737 h 13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385" h="131148">
                  <a:moveTo>
                    <a:pt x="182766" y="130908"/>
                  </a:moveTo>
                  <a:cubicBezTo>
                    <a:pt x="214093" y="85216"/>
                    <a:pt x="243069" y="43239"/>
                    <a:pt x="243069" y="43239"/>
                  </a:cubicBezTo>
                  <a:cubicBezTo>
                    <a:pt x="243069" y="43239"/>
                    <a:pt x="259671" y="20175"/>
                    <a:pt x="252659" y="9032"/>
                  </a:cubicBezTo>
                  <a:lnTo>
                    <a:pt x="252621" y="8975"/>
                  </a:lnTo>
                  <a:cubicBezTo>
                    <a:pt x="243752" y="-5068"/>
                    <a:pt x="216935" y="1565"/>
                    <a:pt x="216935" y="1565"/>
                  </a:cubicBezTo>
                  <a:cubicBezTo>
                    <a:pt x="216935" y="1565"/>
                    <a:pt x="58976" y="29575"/>
                    <a:pt x="0" y="39392"/>
                  </a:cubicBezTo>
                  <a:cubicBezTo>
                    <a:pt x="43019" y="82033"/>
                    <a:pt x="112570" y="136423"/>
                    <a:pt x="182690" y="130737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999055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8EADD07-D77C-138F-81AF-F402C791D28A}"/>
                </a:ext>
              </a:extLst>
            </p:cNvPr>
            <p:cNvSpPr/>
            <p:nvPr/>
          </p:nvSpPr>
          <p:spPr>
            <a:xfrm>
              <a:off x="2945970" y="4179513"/>
              <a:ext cx="103777" cy="102168"/>
            </a:xfrm>
            <a:custGeom>
              <a:avLst/>
              <a:gdLst>
                <a:gd name="connsiteX0" fmla="*/ 23708 w 103777"/>
                <a:gd name="connsiteY0" fmla="*/ 95517 h 102168"/>
                <a:gd name="connsiteX1" fmla="*/ 62009 w 103777"/>
                <a:gd name="connsiteY1" fmla="*/ 72453 h 102168"/>
                <a:gd name="connsiteX2" fmla="*/ 103777 w 103777"/>
                <a:gd name="connsiteY2" fmla="*/ 40179 h 102168"/>
                <a:gd name="connsiteX3" fmla="*/ 102280 w 103777"/>
                <a:gd name="connsiteY3" fmla="*/ 31878 h 102168"/>
                <a:gd name="connsiteX4" fmla="*/ 85243 w 103777"/>
                <a:gd name="connsiteY4" fmla="*/ 343 h 102168"/>
                <a:gd name="connsiteX5" fmla="*/ 85205 w 103777"/>
                <a:gd name="connsiteY5" fmla="*/ 381 h 102168"/>
                <a:gd name="connsiteX6" fmla="*/ 75388 w 103777"/>
                <a:gd name="connsiteY6" fmla="*/ 1234 h 102168"/>
                <a:gd name="connsiteX7" fmla="*/ 55167 w 103777"/>
                <a:gd name="connsiteY7" fmla="*/ 20697 h 102168"/>
                <a:gd name="connsiteX8" fmla="*/ 0 w 103777"/>
                <a:gd name="connsiteY8" fmla="*/ 102169 h 102168"/>
                <a:gd name="connsiteX9" fmla="*/ 23879 w 103777"/>
                <a:gd name="connsiteY9" fmla="*/ 95346 h 10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777" h="102168">
                  <a:moveTo>
                    <a:pt x="23708" y="95517"/>
                  </a:moveTo>
                  <a:cubicBezTo>
                    <a:pt x="36633" y="90438"/>
                    <a:pt x="49463" y="82914"/>
                    <a:pt x="62009" y="72453"/>
                  </a:cubicBezTo>
                  <a:lnTo>
                    <a:pt x="103777" y="40179"/>
                  </a:lnTo>
                  <a:cubicBezTo>
                    <a:pt x="102849" y="34835"/>
                    <a:pt x="102280" y="31878"/>
                    <a:pt x="102280" y="31878"/>
                  </a:cubicBezTo>
                  <a:cubicBezTo>
                    <a:pt x="102280" y="31878"/>
                    <a:pt x="97827" y="3432"/>
                    <a:pt x="85243" y="343"/>
                  </a:cubicBezTo>
                  <a:lnTo>
                    <a:pt x="85205" y="381"/>
                  </a:lnTo>
                  <a:cubicBezTo>
                    <a:pt x="81794" y="-396"/>
                    <a:pt x="78515" y="78"/>
                    <a:pt x="75388" y="1234"/>
                  </a:cubicBezTo>
                  <a:cubicBezTo>
                    <a:pt x="63942" y="5764"/>
                    <a:pt x="55167" y="20697"/>
                    <a:pt x="55167" y="20697"/>
                  </a:cubicBezTo>
                  <a:cubicBezTo>
                    <a:pt x="55167" y="20697"/>
                    <a:pt x="29261" y="58998"/>
                    <a:pt x="0" y="102169"/>
                  </a:cubicBezTo>
                  <a:cubicBezTo>
                    <a:pt x="8149" y="100652"/>
                    <a:pt x="15919" y="98378"/>
                    <a:pt x="23879" y="95346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507526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FCB4308-C04E-C7DD-2296-DD58BCBBA3AE}"/>
                </a:ext>
              </a:extLst>
            </p:cNvPr>
            <p:cNvSpPr/>
            <p:nvPr/>
          </p:nvSpPr>
          <p:spPr>
            <a:xfrm>
              <a:off x="2166295" y="3917912"/>
              <a:ext cx="722347" cy="605948"/>
            </a:xfrm>
            <a:custGeom>
              <a:avLst/>
              <a:gdLst>
                <a:gd name="connsiteX0" fmla="*/ 481022 w 722347"/>
                <a:gd name="connsiteY0" fmla="*/ 573921 h 605948"/>
                <a:gd name="connsiteX1" fmla="*/ 476720 w 722347"/>
                <a:gd name="connsiteY1" fmla="*/ 605949 h 605948"/>
                <a:gd name="connsiteX2" fmla="*/ 481079 w 722347"/>
                <a:gd name="connsiteY2" fmla="*/ 573921 h 605948"/>
                <a:gd name="connsiteX3" fmla="*/ 488413 w 722347"/>
                <a:gd name="connsiteY3" fmla="*/ 76 h 605948"/>
                <a:gd name="connsiteX4" fmla="*/ 210246 w 722347"/>
                <a:gd name="connsiteY4" fmla="*/ 178047 h 605948"/>
                <a:gd name="connsiteX5" fmla="*/ 533252 w 722347"/>
                <a:gd name="connsiteY5" fmla="*/ 135142 h 605948"/>
                <a:gd name="connsiteX6" fmla="*/ 428015 w 722347"/>
                <a:gd name="connsiteY6" fmla="*/ 358028 h 605948"/>
                <a:gd name="connsiteX7" fmla="*/ 0 w 722347"/>
                <a:gd name="connsiteY7" fmla="*/ 383745 h 605948"/>
                <a:gd name="connsiteX8" fmla="*/ 481003 w 722347"/>
                <a:gd name="connsiteY8" fmla="*/ 573959 h 605948"/>
                <a:gd name="connsiteX9" fmla="*/ 497282 w 722347"/>
                <a:gd name="connsiteY9" fmla="*/ 451533 h 605948"/>
                <a:gd name="connsiteX10" fmla="*/ 722348 w 722347"/>
                <a:gd name="connsiteY10" fmla="*/ 130840 h 605948"/>
                <a:gd name="connsiteX11" fmla="*/ 599562 w 722347"/>
                <a:gd name="connsiteY11" fmla="*/ 95230 h 605948"/>
                <a:gd name="connsiteX12" fmla="*/ 532588 w 722347"/>
                <a:gd name="connsiteY12" fmla="*/ 13455 h 605948"/>
                <a:gd name="connsiteX13" fmla="*/ 488242 w 722347"/>
                <a:gd name="connsiteY13" fmla="*/ 0 h 605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2347" h="605948">
                  <a:moveTo>
                    <a:pt x="481022" y="573921"/>
                  </a:moveTo>
                  <a:lnTo>
                    <a:pt x="476720" y="605949"/>
                  </a:lnTo>
                  <a:cubicBezTo>
                    <a:pt x="485058" y="595146"/>
                    <a:pt x="486006" y="584534"/>
                    <a:pt x="481079" y="573921"/>
                  </a:cubicBezTo>
                  <a:close/>
                  <a:moveTo>
                    <a:pt x="488413" y="76"/>
                  </a:moveTo>
                  <a:lnTo>
                    <a:pt x="210246" y="178047"/>
                  </a:lnTo>
                  <a:lnTo>
                    <a:pt x="533252" y="135142"/>
                  </a:lnTo>
                  <a:lnTo>
                    <a:pt x="428015" y="358028"/>
                  </a:lnTo>
                  <a:lnTo>
                    <a:pt x="0" y="383745"/>
                  </a:lnTo>
                  <a:cubicBezTo>
                    <a:pt x="165369" y="442077"/>
                    <a:pt x="448634" y="505431"/>
                    <a:pt x="481003" y="573959"/>
                  </a:cubicBezTo>
                  <a:lnTo>
                    <a:pt x="497282" y="451533"/>
                  </a:lnTo>
                  <a:lnTo>
                    <a:pt x="722348" y="130840"/>
                  </a:lnTo>
                  <a:lnTo>
                    <a:pt x="599562" y="95230"/>
                  </a:lnTo>
                  <a:cubicBezTo>
                    <a:pt x="599562" y="95230"/>
                    <a:pt x="573466" y="54788"/>
                    <a:pt x="532588" y="13455"/>
                  </a:cubicBezTo>
                  <a:cubicBezTo>
                    <a:pt x="504730" y="4927"/>
                    <a:pt x="488242" y="0"/>
                    <a:pt x="488242" y="0"/>
                  </a:cubicBez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D8633F4-DE75-EC90-1BC3-04B1F7E21138}"/>
                </a:ext>
              </a:extLst>
            </p:cNvPr>
            <p:cNvSpPr/>
            <p:nvPr/>
          </p:nvSpPr>
          <p:spPr>
            <a:xfrm>
              <a:off x="3480472" y="4594435"/>
              <a:ext cx="272045" cy="364584"/>
            </a:xfrm>
            <a:custGeom>
              <a:avLst/>
              <a:gdLst>
                <a:gd name="connsiteX0" fmla="*/ 200069 w 272045"/>
                <a:gd name="connsiteY0" fmla="*/ 134289 h 364584"/>
                <a:gd name="connsiteX1" fmla="*/ 0 w 272045"/>
                <a:gd name="connsiteY1" fmla="*/ 320220 h 364584"/>
                <a:gd name="connsiteX2" fmla="*/ 28048 w 272045"/>
                <a:gd name="connsiteY2" fmla="*/ 364585 h 364584"/>
                <a:gd name="connsiteX3" fmla="*/ 244699 w 272045"/>
                <a:gd name="connsiteY3" fmla="*/ 163379 h 364584"/>
                <a:gd name="connsiteX4" fmla="*/ 266057 w 272045"/>
                <a:gd name="connsiteY4" fmla="*/ 130972 h 364584"/>
                <a:gd name="connsiteX5" fmla="*/ 272046 w 272045"/>
                <a:gd name="connsiteY5" fmla="*/ 0 h 364584"/>
                <a:gd name="connsiteX6" fmla="*/ 200031 w 272045"/>
                <a:gd name="connsiteY6" fmla="*/ 134365 h 36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045" h="364584">
                  <a:moveTo>
                    <a:pt x="200069" y="134289"/>
                  </a:moveTo>
                  <a:cubicBezTo>
                    <a:pt x="145792" y="211572"/>
                    <a:pt x="77226" y="273922"/>
                    <a:pt x="0" y="320220"/>
                  </a:cubicBezTo>
                  <a:lnTo>
                    <a:pt x="28048" y="364585"/>
                  </a:lnTo>
                  <a:cubicBezTo>
                    <a:pt x="111661" y="314497"/>
                    <a:pt x="185950" y="247030"/>
                    <a:pt x="244699" y="163379"/>
                  </a:cubicBezTo>
                  <a:cubicBezTo>
                    <a:pt x="252204" y="152747"/>
                    <a:pt x="259254" y="141869"/>
                    <a:pt x="266057" y="130972"/>
                  </a:cubicBezTo>
                  <a:lnTo>
                    <a:pt x="272046" y="0"/>
                  </a:lnTo>
                  <a:cubicBezTo>
                    <a:pt x="253852" y="46431"/>
                    <a:pt x="229974" y="91535"/>
                    <a:pt x="200031" y="134365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3AF15C6-C349-07AD-F431-C5A87F05907A}"/>
                </a:ext>
              </a:extLst>
            </p:cNvPr>
            <p:cNvSpPr/>
            <p:nvPr/>
          </p:nvSpPr>
          <p:spPr>
            <a:xfrm>
              <a:off x="2727120" y="3670653"/>
              <a:ext cx="1049617" cy="524345"/>
            </a:xfrm>
            <a:custGeom>
              <a:avLst/>
              <a:gdLst>
                <a:gd name="connsiteX0" fmla="*/ 803895 w 1049617"/>
                <a:gd name="connsiteY0" fmla="*/ 119603 h 524345"/>
                <a:gd name="connsiteX1" fmla="*/ 0 w 1049617"/>
                <a:gd name="connsiteY1" fmla="*/ 115339 h 524345"/>
                <a:gd name="connsiteX2" fmla="*/ 32805 w 1049617"/>
                <a:gd name="connsiteY2" fmla="*/ 156634 h 524345"/>
                <a:gd name="connsiteX3" fmla="*/ 773649 w 1049617"/>
                <a:gd name="connsiteY3" fmla="*/ 162622 h 524345"/>
                <a:gd name="connsiteX4" fmla="*/ 1043591 w 1049617"/>
                <a:gd name="connsiteY4" fmla="*/ 524346 h 524345"/>
                <a:gd name="connsiteX5" fmla="*/ 1049618 w 1049617"/>
                <a:gd name="connsiteY5" fmla="*/ 393089 h 524345"/>
                <a:gd name="connsiteX6" fmla="*/ 804009 w 1049617"/>
                <a:gd name="connsiteY6" fmla="*/ 119622 h 52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9617" h="524345">
                  <a:moveTo>
                    <a:pt x="803895" y="119603"/>
                  </a:moveTo>
                  <a:cubicBezTo>
                    <a:pt x="554155" y="-43037"/>
                    <a:pt x="236815" y="-35267"/>
                    <a:pt x="0" y="115339"/>
                  </a:cubicBezTo>
                  <a:cubicBezTo>
                    <a:pt x="11238" y="129609"/>
                    <a:pt x="22363" y="143595"/>
                    <a:pt x="32805" y="156634"/>
                  </a:cubicBezTo>
                  <a:cubicBezTo>
                    <a:pt x="251673" y="19218"/>
                    <a:pt x="543656" y="12850"/>
                    <a:pt x="773649" y="162622"/>
                  </a:cubicBezTo>
                  <a:cubicBezTo>
                    <a:pt x="910837" y="251921"/>
                    <a:pt x="1002562" y="381794"/>
                    <a:pt x="1043591" y="524346"/>
                  </a:cubicBezTo>
                  <a:lnTo>
                    <a:pt x="1049618" y="393089"/>
                  </a:lnTo>
                  <a:cubicBezTo>
                    <a:pt x="995986" y="286204"/>
                    <a:pt x="913547" y="191068"/>
                    <a:pt x="804009" y="119622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8D7B992-24A0-C7BB-840F-33B3D3E706E4}"/>
                </a:ext>
              </a:extLst>
            </p:cNvPr>
            <p:cNvSpPr/>
            <p:nvPr/>
          </p:nvSpPr>
          <p:spPr>
            <a:xfrm>
              <a:off x="3729852" y="3488387"/>
              <a:ext cx="54876" cy="575449"/>
            </a:xfrm>
            <a:custGeom>
              <a:avLst/>
              <a:gdLst>
                <a:gd name="connsiteX0" fmla="*/ 152 w 54876"/>
                <a:gd name="connsiteY0" fmla="*/ 476979 h 575449"/>
                <a:gd name="connsiteX1" fmla="*/ 51036 w 54876"/>
                <a:gd name="connsiteY1" fmla="*/ 31699 h 575449"/>
                <a:gd name="connsiteX2" fmla="*/ 46810 w 54876"/>
                <a:gd name="connsiteY2" fmla="*/ 575450 h 575449"/>
                <a:gd name="connsiteX3" fmla="*/ 0 w 54876"/>
                <a:gd name="connsiteY3" fmla="*/ 477092 h 5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76" h="575449">
                  <a:moveTo>
                    <a:pt x="152" y="476979"/>
                  </a:moveTo>
                  <a:cubicBezTo>
                    <a:pt x="152" y="476979"/>
                    <a:pt x="38357" y="260707"/>
                    <a:pt x="51036" y="31699"/>
                  </a:cubicBezTo>
                  <a:cubicBezTo>
                    <a:pt x="61686" y="-159330"/>
                    <a:pt x="46810" y="575450"/>
                    <a:pt x="46810" y="575450"/>
                  </a:cubicBezTo>
                  <a:lnTo>
                    <a:pt x="0" y="477092"/>
                  </a:ln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8F853EC-5D93-1A4E-DF87-45A9D7AAED8C}"/>
                </a:ext>
              </a:extLst>
            </p:cNvPr>
            <p:cNvSpPr/>
            <p:nvPr/>
          </p:nvSpPr>
          <p:spPr>
            <a:xfrm>
              <a:off x="2842894" y="4336053"/>
              <a:ext cx="17245" cy="17150"/>
            </a:xfrm>
            <a:custGeom>
              <a:avLst/>
              <a:gdLst>
                <a:gd name="connsiteX0" fmla="*/ 17246 w 17245"/>
                <a:gd name="connsiteY0" fmla="*/ 8528 h 17150"/>
                <a:gd name="connsiteX1" fmla="*/ 8623 w 17245"/>
                <a:gd name="connsiteY1" fmla="*/ 17151 h 17150"/>
                <a:gd name="connsiteX2" fmla="*/ 0 w 17245"/>
                <a:gd name="connsiteY2" fmla="*/ 8528 h 17150"/>
                <a:gd name="connsiteX3" fmla="*/ 8623 w 17245"/>
                <a:gd name="connsiteY3" fmla="*/ 0 h 17150"/>
                <a:gd name="connsiteX4" fmla="*/ 17151 w 17245"/>
                <a:gd name="connsiteY4" fmla="*/ 8528 h 1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45" h="17150">
                  <a:moveTo>
                    <a:pt x="17246" y="8528"/>
                  </a:moveTo>
                  <a:cubicBezTo>
                    <a:pt x="17246" y="13361"/>
                    <a:pt x="13361" y="17151"/>
                    <a:pt x="8623" y="17151"/>
                  </a:cubicBezTo>
                  <a:cubicBezTo>
                    <a:pt x="3828" y="17151"/>
                    <a:pt x="0" y="13361"/>
                    <a:pt x="0" y="8528"/>
                  </a:cubicBezTo>
                  <a:cubicBezTo>
                    <a:pt x="0" y="3866"/>
                    <a:pt x="3828" y="0"/>
                    <a:pt x="8623" y="0"/>
                  </a:cubicBezTo>
                  <a:cubicBezTo>
                    <a:pt x="13171" y="0"/>
                    <a:pt x="17151" y="3790"/>
                    <a:pt x="17151" y="8528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F0DA394-5671-1356-A842-86415F595411}"/>
                </a:ext>
              </a:extLst>
            </p:cNvPr>
            <p:cNvSpPr/>
            <p:nvPr/>
          </p:nvSpPr>
          <p:spPr>
            <a:xfrm>
              <a:off x="2842098" y="4335144"/>
              <a:ext cx="18951" cy="18932"/>
            </a:xfrm>
            <a:custGeom>
              <a:avLst/>
              <a:gdLst>
                <a:gd name="connsiteX0" fmla="*/ 18042 w 18951"/>
                <a:gd name="connsiteY0" fmla="*/ 9438 h 18932"/>
                <a:gd name="connsiteX1" fmla="*/ 17151 w 18951"/>
                <a:gd name="connsiteY1" fmla="*/ 9438 h 18932"/>
                <a:gd name="connsiteX2" fmla="*/ 9419 w 18951"/>
                <a:gd name="connsiteY2" fmla="*/ 17246 h 18932"/>
                <a:gd name="connsiteX3" fmla="*/ 1668 w 18951"/>
                <a:gd name="connsiteY3" fmla="*/ 9438 h 18932"/>
                <a:gd name="connsiteX4" fmla="*/ 9419 w 18951"/>
                <a:gd name="connsiteY4" fmla="*/ 1744 h 18932"/>
                <a:gd name="connsiteX5" fmla="*/ 17151 w 18951"/>
                <a:gd name="connsiteY5" fmla="*/ 9438 h 18932"/>
                <a:gd name="connsiteX6" fmla="*/ 18951 w 18951"/>
                <a:gd name="connsiteY6" fmla="*/ 9438 h 18932"/>
                <a:gd name="connsiteX7" fmla="*/ 9476 w 18951"/>
                <a:gd name="connsiteY7" fmla="*/ 0 h 18932"/>
                <a:gd name="connsiteX8" fmla="*/ 0 w 18951"/>
                <a:gd name="connsiteY8" fmla="*/ 9438 h 18932"/>
                <a:gd name="connsiteX9" fmla="*/ 9476 w 18951"/>
                <a:gd name="connsiteY9" fmla="*/ 18932 h 18932"/>
                <a:gd name="connsiteX10" fmla="*/ 18951 w 18951"/>
                <a:gd name="connsiteY10" fmla="*/ 9438 h 18932"/>
                <a:gd name="connsiteX11" fmla="*/ 18004 w 18951"/>
                <a:gd name="connsiteY11" fmla="*/ 9438 h 1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951" h="18932">
                  <a:moveTo>
                    <a:pt x="18042" y="9438"/>
                  </a:moveTo>
                  <a:lnTo>
                    <a:pt x="17151" y="9438"/>
                  </a:lnTo>
                  <a:cubicBezTo>
                    <a:pt x="17151" y="13796"/>
                    <a:pt x="13664" y="17246"/>
                    <a:pt x="9419" y="17246"/>
                  </a:cubicBezTo>
                  <a:cubicBezTo>
                    <a:pt x="5079" y="17246"/>
                    <a:pt x="1668" y="13796"/>
                    <a:pt x="1668" y="9438"/>
                  </a:cubicBezTo>
                  <a:cubicBezTo>
                    <a:pt x="1668" y="5250"/>
                    <a:pt x="5136" y="1744"/>
                    <a:pt x="9419" y="1744"/>
                  </a:cubicBezTo>
                  <a:cubicBezTo>
                    <a:pt x="13683" y="1744"/>
                    <a:pt x="17151" y="5250"/>
                    <a:pt x="17151" y="9438"/>
                  </a:cubicBezTo>
                  <a:lnTo>
                    <a:pt x="18951" y="9438"/>
                  </a:lnTo>
                  <a:cubicBezTo>
                    <a:pt x="18951" y="4302"/>
                    <a:pt x="14687" y="0"/>
                    <a:pt x="9476" y="0"/>
                  </a:cubicBezTo>
                  <a:cubicBezTo>
                    <a:pt x="4207" y="0"/>
                    <a:pt x="0" y="4302"/>
                    <a:pt x="0" y="9438"/>
                  </a:cubicBezTo>
                  <a:cubicBezTo>
                    <a:pt x="0" y="14763"/>
                    <a:pt x="4207" y="18932"/>
                    <a:pt x="9476" y="18932"/>
                  </a:cubicBezTo>
                  <a:cubicBezTo>
                    <a:pt x="14687" y="18932"/>
                    <a:pt x="18951" y="14744"/>
                    <a:pt x="18951" y="9438"/>
                  </a:cubicBezTo>
                  <a:lnTo>
                    <a:pt x="18004" y="9438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C907338-4A3D-DDEC-4C27-1850D208B7A2}"/>
                </a:ext>
              </a:extLst>
            </p:cNvPr>
            <p:cNvSpPr/>
            <p:nvPr/>
          </p:nvSpPr>
          <p:spPr>
            <a:xfrm>
              <a:off x="2682433" y="4327127"/>
              <a:ext cx="39361" cy="39362"/>
            </a:xfrm>
            <a:custGeom>
              <a:avLst/>
              <a:gdLst>
                <a:gd name="connsiteX0" fmla="*/ 39362 w 39361"/>
                <a:gd name="connsiteY0" fmla="*/ 19728 h 39362"/>
                <a:gd name="connsiteX1" fmla="*/ 19633 w 39361"/>
                <a:gd name="connsiteY1" fmla="*/ 39362 h 39362"/>
                <a:gd name="connsiteX2" fmla="*/ 0 w 39361"/>
                <a:gd name="connsiteY2" fmla="*/ 19728 h 39362"/>
                <a:gd name="connsiteX3" fmla="*/ 19633 w 39361"/>
                <a:gd name="connsiteY3" fmla="*/ 0 h 39362"/>
                <a:gd name="connsiteX4" fmla="*/ 39343 w 39361"/>
                <a:gd name="connsiteY4" fmla="*/ 19710 h 3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61" h="39362">
                  <a:moveTo>
                    <a:pt x="39362" y="19728"/>
                  </a:moveTo>
                  <a:cubicBezTo>
                    <a:pt x="39362" y="30569"/>
                    <a:pt x="30530" y="39362"/>
                    <a:pt x="19633" y="39362"/>
                  </a:cubicBezTo>
                  <a:cubicBezTo>
                    <a:pt x="8774" y="39362"/>
                    <a:pt x="0" y="30569"/>
                    <a:pt x="0" y="19728"/>
                  </a:cubicBezTo>
                  <a:cubicBezTo>
                    <a:pt x="0" y="8813"/>
                    <a:pt x="8774" y="0"/>
                    <a:pt x="19633" y="0"/>
                  </a:cubicBezTo>
                  <a:cubicBezTo>
                    <a:pt x="30436" y="0"/>
                    <a:pt x="39343" y="8907"/>
                    <a:pt x="39343" y="1971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9D2A2AF-4B5B-03FF-DBBF-C2B308F9DD81}"/>
                </a:ext>
              </a:extLst>
            </p:cNvPr>
            <p:cNvSpPr/>
            <p:nvPr/>
          </p:nvSpPr>
          <p:spPr>
            <a:xfrm>
              <a:off x="2680140" y="4325175"/>
              <a:ext cx="43360" cy="43284"/>
            </a:xfrm>
            <a:custGeom>
              <a:avLst/>
              <a:gdLst>
                <a:gd name="connsiteX0" fmla="*/ 41655 w 43360"/>
                <a:gd name="connsiteY0" fmla="*/ 21680 h 43284"/>
                <a:gd name="connsiteX1" fmla="*/ 39684 w 43360"/>
                <a:gd name="connsiteY1" fmla="*/ 21680 h 43284"/>
                <a:gd name="connsiteX2" fmla="*/ 21927 w 43360"/>
                <a:gd name="connsiteY2" fmla="*/ 39400 h 43284"/>
                <a:gd name="connsiteX3" fmla="*/ 4207 w 43360"/>
                <a:gd name="connsiteY3" fmla="*/ 21680 h 43284"/>
                <a:gd name="connsiteX4" fmla="*/ 21927 w 43360"/>
                <a:gd name="connsiteY4" fmla="*/ 3961 h 43284"/>
                <a:gd name="connsiteX5" fmla="*/ 39684 w 43360"/>
                <a:gd name="connsiteY5" fmla="*/ 21680 h 43284"/>
                <a:gd name="connsiteX6" fmla="*/ 43360 w 43360"/>
                <a:gd name="connsiteY6" fmla="*/ 21680 h 43284"/>
                <a:gd name="connsiteX7" fmla="*/ 21642 w 43360"/>
                <a:gd name="connsiteY7" fmla="*/ 0 h 43284"/>
                <a:gd name="connsiteX8" fmla="*/ 0 w 43360"/>
                <a:gd name="connsiteY8" fmla="*/ 21680 h 43284"/>
                <a:gd name="connsiteX9" fmla="*/ 21642 w 43360"/>
                <a:gd name="connsiteY9" fmla="*/ 43285 h 43284"/>
                <a:gd name="connsiteX10" fmla="*/ 43360 w 43360"/>
                <a:gd name="connsiteY10" fmla="*/ 21680 h 43284"/>
                <a:gd name="connsiteX11" fmla="*/ 41465 w 43360"/>
                <a:gd name="connsiteY11" fmla="*/ 21680 h 4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360" h="43284">
                  <a:moveTo>
                    <a:pt x="41655" y="21680"/>
                  </a:moveTo>
                  <a:lnTo>
                    <a:pt x="39684" y="21680"/>
                  </a:lnTo>
                  <a:cubicBezTo>
                    <a:pt x="39684" y="31421"/>
                    <a:pt x="31743" y="39362"/>
                    <a:pt x="21927" y="39400"/>
                  </a:cubicBezTo>
                  <a:cubicBezTo>
                    <a:pt x="12167" y="39362"/>
                    <a:pt x="4264" y="31421"/>
                    <a:pt x="4207" y="21680"/>
                  </a:cubicBezTo>
                  <a:cubicBezTo>
                    <a:pt x="4264" y="11826"/>
                    <a:pt x="12167" y="3961"/>
                    <a:pt x="21927" y="3961"/>
                  </a:cubicBezTo>
                  <a:cubicBezTo>
                    <a:pt x="31743" y="3961"/>
                    <a:pt x="39684" y="11845"/>
                    <a:pt x="39684" y="21680"/>
                  </a:cubicBezTo>
                  <a:lnTo>
                    <a:pt x="43360" y="21680"/>
                  </a:lnTo>
                  <a:cubicBezTo>
                    <a:pt x="43360" y="9684"/>
                    <a:pt x="33601" y="0"/>
                    <a:pt x="21642" y="0"/>
                  </a:cubicBezTo>
                  <a:cubicBezTo>
                    <a:pt x="9684" y="0"/>
                    <a:pt x="0" y="9684"/>
                    <a:pt x="0" y="21680"/>
                  </a:cubicBezTo>
                  <a:cubicBezTo>
                    <a:pt x="0" y="33601"/>
                    <a:pt x="9684" y="43285"/>
                    <a:pt x="21642" y="43285"/>
                  </a:cubicBezTo>
                  <a:cubicBezTo>
                    <a:pt x="33601" y="43285"/>
                    <a:pt x="43360" y="33601"/>
                    <a:pt x="43360" y="21680"/>
                  </a:cubicBezTo>
                  <a:lnTo>
                    <a:pt x="41465" y="21680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64AA531-9762-1CAF-BDB6-A107860466BC}"/>
                </a:ext>
              </a:extLst>
            </p:cNvPr>
            <p:cNvSpPr/>
            <p:nvPr/>
          </p:nvSpPr>
          <p:spPr>
            <a:xfrm>
              <a:off x="2106939" y="4349433"/>
              <a:ext cx="27062" cy="27062"/>
            </a:xfrm>
            <a:custGeom>
              <a:avLst/>
              <a:gdLst>
                <a:gd name="connsiteX0" fmla="*/ 27062 w 27062"/>
                <a:gd name="connsiteY0" fmla="*/ 13531 h 27062"/>
                <a:gd name="connsiteX1" fmla="*/ 13531 w 27062"/>
                <a:gd name="connsiteY1" fmla="*/ 27063 h 27062"/>
                <a:gd name="connsiteX2" fmla="*/ 0 w 27062"/>
                <a:gd name="connsiteY2" fmla="*/ 13531 h 27062"/>
                <a:gd name="connsiteX3" fmla="*/ 13531 w 27062"/>
                <a:gd name="connsiteY3" fmla="*/ 0 h 27062"/>
                <a:gd name="connsiteX4" fmla="*/ 27062 w 27062"/>
                <a:gd name="connsiteY4" fmla="*/ 13531 h 2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2" h="27062">
                  <a:moveTo>
                    <a:pt x="27062" y="13531"/>
                  </a:moveTo>
                  <a:cubicBezTo>
                    <a:pt x="27062" y="21004"/>
                    <a:pt x="21004" y="27063"/>
                    <a:pt x="13531" y="27063"/>
                  </a:cubicBezTo>
                  <a:cubicBezTo>
                    <a:pt x="6058" y="27063"/>
                    <a:pt x="0" y="21004"/>
                    <a:pt x="0" y="13531"/>
                  </a:cubicBezTo>
                  <a:cubicBezTo>
                    <a:pt x="0" y="6058"/>
                    <a:pt x="6058" y="0"/>
                    <a:pt x="13531" y="0"/>
                  </a:cubicBezTo>
                  <a:cubicBezTo>
                    <a:pt x="21004" y="0"/>
                    <a:pt x="27062" y="6058"/>
                    <a:pt x="27062" y="13531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92261C2-7FB5-D3A5-B162-F6E5B32091F9}"/>
                </a:ext>
              </a:extLst>
            </p:cNvPr>
            <p:cNvSpPr/>
            <p:nvPr/>
          </p:nvSpPr>
          <p:spPr>
            <a:xfrm>
              <a:off x="2105650" y="4348068"/>
              <a:ext cx="29772" cy="29829"/>
            </a:xfrm>
            <a:custGeom>
              <a:avLst/>
              <a:gdLst>
                <a:gd name="connsiteX0" fmla="*/ 28465 w 29772"/>
                <a:gd name="connsiteY0" fmla="*/ 14896 h 29829"/>
                <a:gd name="connsiteX1" fmla="*/ 27101 w 29772"/>
                <a:gd name="connsiteY1" fmla="*/ 14896 h 29829"/>
                <a:gd name="connsiteX2" fmla="*/ 14934 w 29772"/>
                <a:gd name="connsiteY2" fmla="*/ 27100 h 29829"/>
                <a:gd name="connsiteX3" fmla="*/ 2748 w 29772"/>
                <a:gd name="connsiteY3" fmla="*/ 14896 h 29829"/>
                <a:gd name="connsiteX4" fmla="*/ 14934 w 29772"/>
                <a:gd name="connsiteY4" fmla="*/ 2729 h 29829"/>
                <a:gd name="connsiteX5" fmla="*/ 27101 w 29772"/>
                <a:gd name="connsiteY5" fmla="*/ 14896 h 29829"/>
                <a:gd name="connsiteX6" fmla="*/ 29772 w 29772"/>
                <a:gd name="connsiteY6" fmla="*/ 14896 h 29829"/>
                <a:gd name="connsiteX7" fmla="*/ 14896 w 29772"/>
                <a:gd name="connsiteY7" fmla="*/ 0 h 29829"/>
                <a:gd name="connsiteX8" fmla="*/ 0 w 29772"/>
                <a:gd name="connsiteY8" fmla="*/ 14896 h 29829"/>
                <a:gd name="connsiteX9" fmla="*/ 14896 w 29772"/>
                <a:gd name="connsiteY9" fmla="*/ 29829 h 29829"/>
                <a:gd name="connsiteX10" fmla="*/ 29772 w 29772"/>
                <a:gd name="connsiteY10" fmla="*/ 14896 h 29829"/>
                <a:gd name="connsiteX11" fmla="*/ 28635 w 29772"/>
                <a:gd name="connsiteY11" fmla="*/ 14896 h 2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772" h="29829">
                  <a:moveTo>
                    <a:pt x="28465" y="14896"/>
                  </a:moveTo>
                  <a:lnTo>
                    <a:pt x="27101" y="14896"/>
                  </a:lnTo>
                  <a:cubicBezTo>
                    <a:pt x="27101" y="21642"/>
                    <a:pt x="21681" y="27100"/>
                    <a:pt x="14934" y="27100"/>
                  </a:cubicBezTo>
                  <a:cubicBezTo>
                    <a:pt x="8225" y="27062"/>
                    <a:pt x="2748" y="21642"/>
                    <a:pt x="2748" y="14896"/>
                  </a:cubicBezTo>
                  <a:cubicBezTo>
                    <a:pt x="2748" y="8149"/>
                    <a:pt x="8206" y="2729"/>
                    <a:pt x="14934" y="2729"/>
                  </a:cubicBezTo>
                  <a:cubicBezTo>
                    <a:pt x="21661" y="2729"/>
                    <a:pt x="27101" y="8149"/>
                    <a:pt x="27101" y="14896"/>
                  </a:cubicBezTo>
                  <a:lnTo>
                    <a:pt x="29772" y="14896"/>
                  </a:lnTo>
                  <a:cubicBezTo>
                    <a:pt x="29772" y="6690"/>
                    <a:pt x="23121" y="0"/>
                    <a:pt x="14896" y="0"/>
                  </a:cubicBezTo>
                  <a:cubicBezTo>
                    <a:pt x="6671" y="0"/>
                    <a:pt x="0" y="6690"/>
                    <a:pt x="0" y="14896"/>
                  </a:cubicBezTo>
                  <a:cubicBezTo>
                    <a:pt x="0" y="23121"/>
                    <a:pt x="6690" y="29829"/>
                    <a:pt x="14896" y="29829"/>
                  </a:cubicBezTo>
                  <a:cubicBezTo>
                    <a:pt x="23140" y="29735"/>
                    <a:pt x="29772" y="23121"/>
                    <a:pt x="29772" y="14896"/>
                  </a:cubicBezTo>
                  <a:lnTo>
                    <a:pt x="28635" y="14896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8AD53CD-9133-6E88-E4FA-BA1E7A0DDFD0}"/>
                </a:ext>
              </a:extLst>
            </p:cNvPr>
            <p:cNvSpPr/>
            <p:nvPr/>
          </p:nvSpPr>
          <p:spPr>
            <a:xfrm>
              <a:off x="3207667" y="2227172"/>
              <a:ext cx="603069" cy="927021"/>
            </a:xfrm>
            <a:custGeom>
              <a:avLst/>
              <a:gdLst>
                <a:gd name="connsiteX0" fmla="*/ 375654 w 603069"/>
                <a:gd name="connsiteY0" fmla="*/ 805222 h 927021"/>
                <a:gd name="connsiteX1" fmla="*/ 105257 w 603069"/>
                <a:gd name="connsiteY1" fmla="*/ 2558 h 927021"/>
                <a:gd name="connsiteX2" fmla="*/ 51720 w 603069"/>
                <a:gd name="connsiteY2" fmla="*/ 0 h 927021"/>
                <a:gd name="connsiteX3" fmla="*/ 351795 w 603069"/>
                <a:gd name="connsiteY3" fmla="*/ 849302 h 927021"/>
                <a:gd name="connsiteX4" fmla="*/ 601743 w 603069"/>
                <a:gd name="connsiteY4" fmla="*/ 927021 h 927021"/>
                <a:gd name="connsiteX5" fmla="*/ 603070 w 603069"/>
                <a:gd name="connsiteY5" fmla="*/ 876801 h 927021"/>
                <a:gd name="connsiteX6" fmla="*/ 375654 w 603069"/>
                <a:gd name="connsiteY6" fmla="*/ 805165 h 92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3069" h="927021">
                  <a:moveTo>
                    <a:pt x="375654" y="805222"/>
                  </a:moveTo>
                  <a:cubicBezTo>
                    <a:pt x="87159" y="648722"/>
                    <a:pt x="-27932" y="297043"/>
                    <a:pt x="105257" y="2558"/>
                  </a:cubicBezTo>
                  <a:lnTo>
                    <a:pt x="51720" y="0"/>
                  </a:lnTo>
                  <a:cubicBezTo>
                    <a:pt x="-79594" y="314345"/>
                    <a:pt x="45864" y="683308"/>
                    <a:pt x="351795" y="849302"/>
                  </a:cubicBezTo>
                  <a:cubicBezTo>
                    <a:pt x="431769" y="892644"/>
                    <a:pt x="516576" y="918058"/>
                    <a:pt x="601743" y="927021"/>
                  </a:cubicBezTo>
                  <a:lnTo>
                    <a:pt x="603070" y="876801"/>
                  </a:lnTo>
                  <a:cubicBezTo>
                    <a:pt x="525559" y="868083"/>
                    <a:pt x="448427" y="844583"/>
                    <a:pt x="375654" y="805165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ECE8B6D-2E01-AF4D-9E9B-99477487FC90}"/>
                </a:ext>
              </a:extLst>
            </p:cNvPr>
            <p:cNvSpPr/>
            <p:nvPr/>
          </p:nvSpPr>
          <p:spPr>
            <a:xfrm>
              <a:off x="3257898" y="2229693"/>
              <a:ext cx="571126" cy="874299"/>
            </a:xfrm>
            <a:custGeom>
              <a:avLst/>
              <a:gdLst>
                <a:gd name="connsiteX0" fmla="*/ 325422 w 571126"/>
                <a:gd name="connsiteY0" fmla="*/ 802701 h 874299"/>
                <a:gd name="connsiteX1" fmla="*/ 552857 w 571126"/>
                <a:gd name="connsiteY1" fmla="*/ 874299 h 874299"/>
                <a:gd name="connsiteX2" fmla="*/ 555624 w 571126"/>
                <a:gd name="connsiteY2" fmla="*/ 770332 h 874299"/>
                <a:gd name="connsiteX3" fmla="*/ 407595 w 571126"/>
                <a:gd name="connsiteY3" fmla="*/ 776833 h 874299"/>
                <a:gd name="connsiteX4" fmla="*/ 351272 w 571126"/>
                <a:gd name="connsiteY4" fmla="*/ 750623 h 874299"/>
                <a:gd name="connsiteX5" fmla="*/ 298587 w 571126"/>
                <a:gd name="connsiteY5" fmla="*/ 717686 h 874299"/>
                <a:gd name="connsiteX6" fmla="*/ 235934 w 571126"/>
                <a:gd name="connsiteY6" fmla="*/ 577294 h 874299"/>
                <a:gd name="connsiteX7" fmla="*/ 531385 w 571126"/>
                <a:gd name="connsiteY7" fmla="*/ 336139 h 874299"/>
                <a:gd name="connsiteX8" fmla="*/ 567715 w 571126"/>
                <a:gd name="connsiteY8" fmla="*/ 316108 h 874299"/>
                <a:gd name="connsiteX9" fmla="*/ 571126 w 571126"/>
                <a:gd name="connsiteY9" fmla="*/ 188869 h 874299"/>
                <a:gd name="connsiteX10" fmla="*/ 551189 w 571126"/>
                <a:gd name="connsiteY10" fmla="*/ 168894 h 874299"/>
                <a:gd name="connsiteX11" fmla="*/ 429067 w 571126"/>
                <a:gd name="connsiteY11" fmla="*/ 18212 h 874299"/>
                <a:gd name="connsiteX12" fmla="*/ 411670 w 571126"/>
                <a:gd name="connsiteY12" fmla="*/ 17397 h 874299"/>
                <a:gd name="connsiteX13" fmla="*/ 541562 w 571126"/>
                <a:gd name="connsiteY13" fmla="*/ 175508 h 874299"/>
                <a:gd name="connsiteX14" fmla="*/ 559187 w 571126"/>
                <a:gd name="connsiteY14" fmla="*/ 229784 h 874299"/>
                <a:gd name="connsiteX15" fmla="*/ 559187 w 571126"/>
                <a:gd name="connsiteY15" fmla="*/ 229879 h 874299"/>
                <a:gd name="connsiteX16" fmla="*/ 505384 w 571126"/>
                <a:gd name="connsiteY16" fmla="*/ 242141 h 874299"/>
                <a:gd name="connsiteX17" fmla="*/ 124899 w 571126"/>
                <a:gd name="connsiteY17" fmla="*/ 203537 h 874299"/>
                <a:gd name="connsiteX18" fmla="*/ 100869 w 571126"/>
                <a:gd name="connsiteY18" fmla="*/ 51737 h 874299"/>
                <a:gd name="connsiteX19" fmla="*/ 120464 w 571126"/>
                <a:gd name="connsiteY19" fmla="*/ 3241 h 874299"/>
                <a:gd name="connsiteX20" fmla="*/ 55044 w 571126"/>
                <a:gd name="connsiteY20" fmla="*/ 0 h 874299"/>
                <a:gd name="connsiteX21" fmla="*/ 325479 w 571126"/>
                <a:gd name="connsiteY21" fmla="*/ 802815 h 874299"/>
                <a:gd name="connsiteX22" fmla="*/ 123781 w 571126"/>
                <a:gd name="connsiteY22" fmla="*/ 215268 h 874299"/>
                <a:gd name="connsiteX23" fmla="*/ 503205 w 571126"/>
                <a:gd name="connsiteY23" fmla="*/ 253701 h 874299"/>
                <a:gd name="connsiteX24" fmla="*/ 554089 w 571126"/>
                <a:gd name="connsiteY24" fmla="*/ 279569 h 874299"/>
                <a:gd name="connsiteX25" fmla="*/ 554127 w 571126"/>
                <a:gd name="connsiteY25" fmla="*/ 279626 h 874299"/>
                <a:gd name="connsiteX26" fmla="*/ 554127 w 571126"/>
                <a:gd name="connsiteY26" fmla="*/ 279664 h 874299"/>
                <a:gd name="connsiteX27" fmla="*/ 524771 w 571126"/>
                <a:gd name="connsiteY27" fmla="*/ 326379 h 874299"/>
                <a:gd name="connsiteX28" fmla="*/ 228430 w 571126"/>
                <a:gd name="connsiteY28" fmla="*/ 568179 h 874299"/>
                <a:gd name="connsiteX29" fmla="*/ 104071 w 571126"/>
                <a:gd name="connsiteY29" fmla="*/ 477781 h 874299"/>
                <a:gd name="connsiteX30" fmla="*/ 82770 w 571126"/>
                <a:gd name="connsiteY30" fmla="*/ 419373 h 874299"/>
                <a:gd name="connsiteX31" fmla="*/ 68803 w 571126"/>
                <a:gd name="connsiteY31" fmla="*/ 358862 h 874299"/>
                <a:gd name="connsiteX32" fmla="*/ 123762 w 571126"/>
                <a:gd name="connsiteY32" fmla="*/ 215268 h 87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71126" h="874299">
                  <a:moveTo>
                    <a:pt x="325422" y="802701"/>
                  </a:moveTo>
                  <a:cubicBezTo>
                    <a:pt x="398196" y="842196"/>
                    <a:pt x="475365" y="865638"/>
                    <a:pt x="552857" y="874299"/>
                  </a:cubicBezTo>
                  <a:lnTo>
                    <a:pt x="555624" y="770332"/>
                  </a:lnTo>
                  <a:cubicBezTo>
                    <a:pt x="535232" y="813750"/>
                    <a:pt x="438221" y="786422"/>
                    <a:pt x="407595" y="776833"/>
                  </a:cubicBezTo>
                  <a:cubicBezTo>
                    <a:pt x="404677" y="775923"/>
                    <a:pt x="349226" y="756498"/>
                    <a:pt x="351272" y="750623"/>
                  </a:cubicBezTo>
                  <a:cubicBezTo>
                    <a:pt x="347501" y="755531"/>
                    <a:pt x="300956" y="719619"/>
                    <a:pt x="298587" y="717686"/>
                  </a:cubicBezTo>
                  <a:cubicBezTo>
                    <a:pt x="271146" y="694963"/>
                    <a:pt x="180180" y="615178"/>
                    <a:pt x="235934" y="577294"/>
                  </a:cubicBezTo>
                  <a:cubicBezTo>
                    <a:pt x="251020" y="567023"/>
                    <a:pt x="531385" y="336139"/>
                    <a:pt x="531385" y="336139"/>
                  </a:cubicBezTo>
                  <a:cubicBezTo>
                    <a:pt x="531385" y="336139"/>
                    <a:pt x="549313" y="319348"/>
                    <a:pt x="567715" y="316108"/>
                  </a:cubicBezTo>
                  <a:lnTo>
                    <a:pt x="571126" y="188869"/>
                  </a:lnTo>
                  <a:cubicBezTo>
                    <a:pt x="560021" y="180151"/>
                    <a:pt x="551189" y="168894"/>
                    <a:pt x="551189" y="168894"/>
                  </a:cubicBezTo>
                  <a:cubicBezTo>
                    <a:pt x="551189" y="168894"/>
                    <a:pt x="489996" y="93184"/>
                    <a:pt x="429067" y="18212"/>
                  </a:cubicBezTo>
                  <a:lnTo>
                    <a:pt x="411670" y="17397"/>
                  </a:lnTo>
                  <a:cubicBezTo>
                    <a:pt x="474929" y="94624"/>
                    <a:pt x="541562" y="175508"/>
                    <a:pt x="541562" y="175508"/>
                  </a:cubicBezTo>
                  <a:cubicBezTo>
                    <a:pt x="541562" y="175508"/>
                    <a:pt x="571411" y="207346"/>
                    <a:pt x="559187" y="229784"/>
                  </a:cubicBezTo>
                  <a:lnTo>
                    <a:pt x="559187" y="229879"/>
                  </a:lnTo>
                  <a:cubicBezTo>
                    <a:pt x="549427" y="247731"/>
                    <a:pt x="505384" y="242141"/>
                    <a:pt x="505384" y="242141"/>
                  </a:cubicBezTo>
                  <a:cubicBezTo>
                    <a:pt x="505384" y="242141"/>
                    <a:pt x="143073" y="203935"/>
                    <a:pt x="124899" y="203537"/>
                  </a:cubicBezTo>
                  <a:cubicBezTo>
                    <a:pt x="57470" y="202172"/>
                    <a:pt x="90218" y="85774"/>
                    <a:pt x="100869" y="51737"/>
                  </a:cubicBezTo>
                  <a:cubicBezTo>
                    <a:pt x="101513" y="49520"/>
                    <a:pt x="112448" y="18212"/>
                    <a:pt x="120464" y="3241"/>
                  </a:cubicBezTo>
                  <a:lnTo>
                    <a:pt x="55044" y="0"/>
                  </a:lnTo>
                  <a:cubicBezTo>
                    <a:pt x="-77994" y="294560"/>
                    <a:pt x="37041" y="646277"/>
                    <a:pt x="325479" y="802815"/>
                  </a:cubicBezTo>
                  <a:close/>
                  <a:moveTo>
                    <a:pt x="123781" y="215268"/>
                  </a:moveTo>
                  <a:cubicBezTo>
                    <a:pt x="141690" y="218717"/>
                    <a:pt x="503205" y="253701"/>
                    <a:pt x="503205" y="253701"/>
                  </a:cubicBezTo>
                  <a:cubicBezTo>
                    <a:pt x="503205" y="253701"/>
                    <a:pt x="546830" y="255065"/>
                    <a:pt x="554089" y="279569"/>
                  </a:cubicBezTo>
                  <a:lnTo>
                    <a:pt x="554127" y="279626"/>
                  </a:lnTo>
                  <a:lnTo>
                    <a:pt x="554127" y="279664"/>
                  </a:lnTo>
                  <a:cubicBezTo>
                    <a:pt x="559907" y="299146"/>
                    <a:pt x="524771" y="326379"/>
                    <a:pt x="524771" y="326379"/>
                  </a:cubicBezTo>
                  <a:cubicBezTo>
                    <a:pt x="524771" y="326379"/>
                    <a:pt x="241582" y="555538"/>
                    <a:pt x="228430" y="568179"/>
                  </a:cubicBezTo>
                  <a:cubicBezTo>
                    <a:pt x="179782" y="614856"/>
                    <a:pt x="120616" y="509335"/>
                    <a:pt x="104071" y="477781"/>
                  </a:cubicBezTo>
                  <a:cubicBezTo>
                    <a:pt x="102669" y="475052"/>
                    <a:pt x="77217" y="422140"/>
                    <a:pt x="82770" y="419373"/>
                  </a:cubicBezTo>
                  <a:cubicBezTo>
                    <a:pt x="76630" y="420169"/>
                    <a:pt x="69125" y="361894"/>
                    <a:pt x="68803" y="358862"/>
                  </a:cubicBezTo>
                  <a:cubicBezTo>
                    <a:pt x="65392" y="323385"/>
                    <a:pt x="57622" y="202665"/>
                    <a:pt x="123762" y="215268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49FA82A-71D9-AAE0-372A-6F4FB5CAB9C4}"/>
                </a:ext>
              </a:extLst>
            </p:cNvPr>
            <p:cNvSpPr/>
            <p:nvPr/>
          </p:nvSpPr>
          <p:spPr>
            <a:xfrm>
              <a:off x="3687060" y="2247886"/>
              <a:ext cx="146398" cy="170637"/>
            </a:xfrm>
            <a:custGeom>
              <a:avLst/>
              <a:gdLst>
                <a:gd name="connsiteX0" fmla="*/ 142059 w 146398"/>
                <a:gd name="connsiteY0" fmla="*/ 170638 h 170637"/>
                <a:gd name="connsiteX1" fmla="*/ 146399 w 146398"/>
                <a:gd name="connsiteY1" fmla="*/ 7107 h 170637"/>
                <a:gd name="connsiteX2" fmla="*/ 0 w 146398"/>
                <a:gd name="connsiteY2" fmla="*/ 0 h 170637"/>
                <a:gd name="connsiteX3" fmla="*/ 122122 w 146398"/>
                <a:gd name="connsiteY3" fmla="*/ 150682 h 170637"/>
                <a:gd name="connsiteX4" fmla="*/ 142211 w 146398"/>
                <a:gd name="connsiteY4" fmla="*/ 170638 h 1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398" h="170637">
                  <a:moveTo>
                    <a:pt x="142059" y="170638"/>
                  </a:moveTo>
                  <a:lnTo>
                    <a:pt x="146399" y="7107"/>
                  </a:lnTo>
                  <a:lnTo>
                    <a:pt x="0" y="0"/>
                  </a:lnTo>
                  <a:cubicBezTo>
                    <a:pt x="60929" y="74971"/>
                    <a:pt x="122122" y="150682"/>
                    <a:pt x="122122" y="150682"/>
                  </a:cubicBezTo>
                  <a:cubicBezTo>
                    <a:pt x="122122" y="150682"/>
                    <a:pt x="131029" y="161901"/>
                    <a:pt x="142211" y="170638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E0E823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A72C2F3-8850-781C-3041-B8E4B84EE20B}"/>
                </a:ext>
              </a:extLst>
            </p:cNvPr>
            <p:cNvSpPr/>
            <p:nvPr/>
          </p:nvSpPr>
          <p:spPr>
            <a:xfrm>
              <a:off x="3341282" y="2232914"/>
              <a:ext cx="478768" cy="239710"/>
            </a:xfrm>
            <a:custGeom>
              <a:avLst/>
              <a:gdLst>
                <a:gd name="connsiteX0" fmla="*/ 41534 w 478768"/>
                <a:gd name="connsiteY0" fmla="*/ 200277 h 239710"/>
                <a:gd name="connsiteX1" fmla="*/ 422019 w 478768"/>
                <a:gd name="connsiteY1" fmla="*/ 238881 h 239710"/>
                <a:gd name="connsiteX2" fmla="*/ 475822 w 478768"/>
                <a:gd name="connsiteY2" fmla="*/ 226620 h 239710"/>
                <a:gd name="connsiteX3" fmla="*/ 475822 w 478768"/>
                <a:gd name="connsiteY3" fmla="*/ 226525 h 239710"/>
                <a:gd name="connsiteX4" fmla="*/ 458197 w 478768"/>
                <a:gd name="connsiteY4" fmla="*/ 172248 h 239710"/>
                <a:gd name="connsiteX5" fmla="*/ 328305 w 478768"/>
                <a:gd name="connsiteY5" fmla="*/ 14138 h 239710"/>
                <a:gd name="connsiteX6" fmla="*/ 37100 w 478768"/>
                <a:gd name="connsiteY6" fmla="*/ 0 h 239710"/>
                <a:gd name="connsiteX7" fmla="*/ 17504 w 478768"/>
                <a:gd name="connsiteY7" fmla="*/ 48496 h 239710"/>
                <a:gd name="connsiteX8" fmla="*/ 41383 w 478768"/>
                <a:gd name="connsiteY8" fmla="*/ 200277 h 23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8768" h="239710">
                  <a:moveTo>
                    <a:pt x="41534" y="200277"/>
                  </a:moveTo>
                  <a:cubicBezTo>
                    <a:pt x="59709" y="200675"/>
                    <a:pt x="422019" y="238881"/>
                    <a:pt x="422019" y="238881"/>
                  </a:cubicBezTo>
                  <a:cubicBezTo>
                    <a:pt x="422019" y="238881"/>
                    <a:pt x="466062" y="244472"/>
                    <a:pt x="475822" y="226620"/>
                  </a:cubicBezTo>
                  <a:lnTo>
                    <a:pt x="475822" y="226525"/>
                  </a:lnTo>
                  <a:cubicBezTo>
                    <a:pt x="488065" y="204068"/>
                    <a:pt x="458197" y="172248"/>
                    <a:pt x="458197" y="172248"/>
                  </a:cubicBezTo>
                  <a:cubicBezTo>
                    <a:pt x="458197" y="172248"/>
                    <a:pt x="391564" y="91364"/>
                    <a:pt x="328305" y="14138"/>
                  </a:cubicBezTo>
                  <a:lnTo>
                    <a:pt x="37100" y="0"/>
                  </a:lnTo>
                  <a:cubicBezTo>
                    <a:pt x="29083" y="14971"/>
                    <a:pt x="18148" y="46279"/>
                    <a:pt x="17504" y="48496"/>
                  </a:cubicBezTo>
                  <a:cubicBezTo>
                    <a:pt x="6702" y="82533"/>
                    <a:pt x="-26084" y="198932"/>
                    <a:pt x="41383" y="200277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3240">
                  <a:srgbClr val="CED318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C5F7318-61C2-9652-E7FB-C603B15E2A04}"/>
                </a:ext>
              </a:extLst>
            </p:cNvPr>
            <p:cNvSpPr/>
            <p:nvPr/>
          </p:nvSpPr>
          <p:spPr>
            <a:xfrm>
              <a:off x="3324378" y="2444056"/>
              <a:ext cx="488308" cy="365550"/>
            </a:xfrm>
            <a:custGeom>
              <a:avLst/>
              <a:gdLst>
                <a:gd name="connsiteX0" fmla="*/ 2343 w 488308"/>
                <a:gd name="connsiteY0" fmla="*/ 144499 h 365550"/>
                <a:gd name="connsiteX1" fmla="*/ 16310 w 488308"/>
                <a:gd name="connsiteY1" fmla="*/ 205010 h 365550"/>
                <a:gd name="connsiteX2" fmla="*/ 37611 w 488308"/>
                <a:gd name="connsiteY2" fmla="*/ 263418 h 365550"/>
                <a:gd name="connsiteX3" fmla="*/ 161970 w 488308"/>
                <a:gd name="connsiteY3" fmla="*/ 353816 h 365550"/>
                <a:gd name="connsiteX4" fmla="*/ 458311 w 488308"/>
                <a:gd name="connsiteY4" fmla="*/ 112016 h 365550"/>
                <a:gd name="connsiteX5" fmla="*/ 487666 w 488308"/>
                <a:gd name="connsiteY5" fmla="*/ 65301 h 365550"/>
                <a:gd name="connsiteX6" fmla="*/ 487666 w 488308"/>
                <a:gd name="connsiteY6" fmla="*/ 65263 h 365550"/>
                <a:gd name="connsiteX7" fmla="*/ 487628 w 488308"/>
                <a:gd name="connsiteY7" fmla="*/ 65206 h 365550"/>
                <a:gd name="connsiteX8" fmla="*/ 436744 w 488308"/>
                <a:gd name="connsiteY8" fmla="*/ 39338 h 365550"/>
                <a:gd name="connsiteX9" fmla="*/ 57320 w 488308"/>
                <a:gd name="connsiteY9" fmla="*/ 905 h 365550"/>
                <a:gd name="connsiteX10" fmla="*/ 2172 w 488308"/>
                <a:gd name="connsiteY10" fmla="*/ 144593 h 36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8308" h="365550">
                  <a:moveTo>
                    <a:pt x="2343" y="144499"/>
                  </a:moveTo>
                  <a:cubicBezTo>
                    <a:pt x="2684" y="147531"/>
                    <a:pt x="10169" y="205787"/>
                    <a:pt x="16310" y="205010"/>
                  </a:cubicBezTo>
                  <a:cubicBezTo>
                    <a:pt x="10757" y="207777"/>
                    <a:pt x="36209" y="260689"/>
                    <a:pt x="37611" y="263418"/>
                  </a:cubicBezTo>
                  <a:cubicBezTo>
                    <a:pt x="54155" y="294972"/>
                    <a:pt x="113322" y="400493"/>
                    <a:pt x="161970" y="353816"/>
                  </a:cubicBezTo>
                  <a:cubicBezTo>
                    <a:pt x="175103" y="341175"/>
                    <a:pt x="458311" y="112016"/>
                    <a:pt x="458311" y="112016"/>
                  </a:cubicBezTo>
                  <a:cubicBezTo>
                    <a:pt x="458311" y="112016"/>
                    <a:pt x="493447" y="84783"/>
                    <a:pt x="487666" y="65301"/>
                  </a:cubicBezTo>
                  <a:lnTo>
                    <a:pt x="487666" y="65263"/>
                  </a:lnTo>
                  <a:lnTo>
                    <a:pt x="487628" y="65206"/>
                  </a:lnTo>
                  <a:cubicBezTo>
                    <a:pt x="480370" y="40702"/>
                    <a:pt x="436744" y="39338"/>
                    <a:pt x="436744" y="39338"/>
                  </a:cubicBezTo>
                  <a:cubicBezTo>
                    <a:pt x="436744" y="39338"/>
                    <a:pt x="75248" y="4335"/>
                    <a:pt x="57320" y="905"/>
                  </a:cubicBezTo>
                  <a:cubicBezTo>
                    <a:pt x="-9009" y="-11603"/>
                    <a:pt x="-1239" y="109117"/>
                    <a:pt x="2172" y="144593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60540">
                  <a:srgbClr val="A5C52E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1791673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0C4851E-B1A8-B266-DFD9-3EE7D855B882}"/>
                </a:ext>
              </a:extLst>
            </p:cNvPr>
            <p:cNvSpPr/>
            <p:nvPr/>
          </p:nvSpPr>
          <p:spPr>
            <a:xfrm>
              <a:off x="3476121" y="2545705"/>
              <a:ext cx="349548" cy="478018"/>
            </a:xfrm>
            <a:custGeom>
              <a:avLst/>
              <a:gdLst>
                <a:gd name="connsiteX0" fmla="*/ 17749 w 349548"/>
                <a:gd name="connsiteY0" fmla="*/ 261168 h 478018"/>
                <a:gd name="connsiteX1" fmla="*/ 80402 w 349548"/>
                <a:gd name="connsiteY1" fmla="*/ 401559 h 478018"/>
                <a:gd name="connsiteX2" fmla="*/ 133087 w 349548"/>
                <a:gd name="connsiteY2" fmla="*/ 434496 h 478018"/>
                <a:gd name="connsiteX3" fmla="*/ 189410 w 349548"/>
                <a:gd name="connsiteY3" fmla="*/ 460706 h 478018"/>
                <a:gd name="connsiteX4" fmla="*/ 337439 w 349548"/>
                <a:gd name="connsiteY4" fmla="*/ 454206 h 478018"/>
                <a:gd name="connsiteX5" fmla="*/ 349549 w 349548"/>
                <a:gd name="connsiteY5" fmla="*/ 0 h 478018"/>
                <a:gd name="connsiteX6" fmla="*/ 313219 w 349548"/>
                <a:gd name="connsiteY6" fmla="*/ 20032 h 478018"/>
                <a:gd name="connsiteX7" fmla="*/ 17768 w 349548"/>
                <a:gd name="connsiteY7" fmla="*/ 261092 h 47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548" h="478018">
                  <a:moveTo>
                    <a:pt x="17749" y="261168"/>
                  </a:moveTo>
                  <a:cubicBezTo>
                    <a:pt x="-38005" y="299051"/>
                    <a:pt x="52942" y="378817"/>
                    <a:pt x="80402" y="401559"/>
                  </a:cubicBezTo>
                  <a:cubicBezTo>
                    <a:pt x="82771" y="403511"/>
                    <a:pt x="129316" y="439424"/>
                    <a:pt x="133087" y="434496"/>
                  </a:cubicBezTo>
                  <a:cubicBezTo>
                    <a:pt x="131040" y="440371"/>
                    <a:pt x="186473" y="459777"/>
                    <a:pt x="189410" y="460706"/>
                  </a:cubicBezTo>
                  <a:cubicBezTo>
                    <a:pt x="220016" y="470276"/>
                    <a:pt x="317028" y="497604"/>
                    <a:pt x="337439" y="454206"/>
                  </a:cubicBezTo>
                  <a:lnTo>
                    <a:pt x="349549" y="0"/>
                  </a:lnTo>
                  <a:cubicBezTo>
                    <a:pt x="331147" y="3241"/>
                    <a:pt x="313219" y="20032"/>
                    <a:pt x="313219" y="20032"/>
                  </a:cubicBezTo>
                  <a:cubicBezTo>
                    <a:pt x="313219" y="20032"/>
                    <a:pt x="32740" y="250858"/>
                    <a:pt x="17768" y="261092"/>
                  </a:cubicBezTo>
                  <a:close/>
                </a:path>
              </a:pathLst>
            </a:custGeom>
            <a:gradFill>
              <a:gsLst>
                <a:gs pos="0">
                  <a:srgbClr val="E6F0AF"/>
                </a:gs>
                <a:gs pos="22700">
                  <a:srgbClr val="DED619"/>
                </a:gs>
                <a:gs pos="85140">
                  <a:srgbClr val="E6F0AF"/>
                </a:gs>
                <a:gs pos="100000">
                  <a:srgbClr val="E6F0AF"/>
                </a:gs>
              </a:gsLst>
              <a:lin ang="440221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86EA8C2-FE3E-55BF-910E-3AC1948CDD76}"/>
                </a:ext>
              </a:extLst>
            </p:cNvPr>
            <p:cNvSpPr/>
            <p:nvPr/>
          </p:nvSpPr>
          <p:spPr>
            <a:xfrm>
              <a:off x="3262513" y="2511271"/>
              <a:ext cx="569315" cy="32311"/>
            </a:xfrm>
            <a:custGeom>
              <a:avLst/>
              <a:gdLst>
                <a:gd name="connsiteX0" fmla="*/ 569259 w 569315"/>
                <a:gd name="connsiteY0" fmla="*/ 16279 h 32311"/>
                <a:gd name="connsiteX1" fmla="*/ 0 w 569315"/>
                <a:gd name="connsiteY1" fmla="*/ 0 h 32311"/>
                <a:gd name="connsiteX2" fmla="*/ 20865 w 569315"/>
                <a:gd name="connsiteY2" fmla="*/ 32312 h 32311"/>
                <a:gd name="connsiteX3" fmla="*/ 569316 w 569315"/>
                <a:gd name="connsiteY3" fmla="*/ 16279 h 3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315" h="32311">
                  <a:moveTo>
                    <a:pt x="569259" y="16279"/>
                  </a:moveTo>
                  <a:cubicBezTo>
                    <a:pt x="569259" y="9059"/>
                    <a:pt x="336253" y="2881"/>
                    <a:pt x="0" y="0"/>
                  </a:cubicBezTo>
                  <a:cubicBezTo>
                    <a:pt x="7372" y="10689"/>
                    <a:pt x="14327" y="21396"/>
                    <a:pt x="20865" y="32312"/>
                  </a:cubicBezTo>
                  <a:cubicBezTo>
                    <a:pt x="346070" y="29356"/>
                    <a:pt x="569316" y="23272"/>
                    <a:pt x="569316" y="16279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4AB80D1-E2F2-7D56-4157-2D9D65F78D38}"/>
                </a:ext>
              </a:extLst>
            </p:cNvPr>
            <p:cNvSpPr/>
            <p:nvPr/>
          </p:nvSpPr>
          <p:spPr>
            <a:xfrm>
              <a:off x="1859435" y="2509698"/>
              <a:ext cx="877065" cy="35666"/>
            </a:xfrm>
            <a:custGeom>
              <a:avLst/>
              <a:gdLst>
                <a:gd name="connsiteX0" fmla="*/ 76 w 877065"/>
                <a:gd name="connsiteY0" fmla="*/ 17852 h 35666"/>
                <a:gd name="connsiteX1" fmla="*/ 868784 w 877065"/>
                <a:gd name="connsiteY1" fmla="*/ 35666 h 35666"/>
                <a:gd name="connsiteX2" fmla="*/ 877066 w 877065"/>
                <a:gd name="connsiteY2" fmla="*/ 0 h 35666"/>
                <a:gd name="connsiteX3" fmla="*/ 0 w 877065"/>
                <a:gd name="connsiteY3" fmla="*/ 17852 h 35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065" h="35666">
                  <a:moveTo>
                    <a:pt x="76" y="17852"/>
                  </a:moveTo>
                  <a:cubicBezTo>
                    <a:pt x="76" y="27157"/>
                    <a:pt x="381679" y="34795"/>
                    <a:pt x="868784" y="35666"/>
                  </a:cubicBezTo>
                  <a:cubicBezTo>
                    <a:pt x="871665" y="23670"/>
                    <a:pt x="874394" y="11788"/>
                    <a:pt x="877066" y="0"/>
                  </a:cubicBezTo>
                  <a:cubicBezTo>
                    <a:pt x="386038" y="758"/>
                    <a:pt x="0" y="8452"/>
                    <a:pt x="0" y="17852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853FCDD-AA37-9158-63C2-6554AE00644F}"/>
                </a:ext>
              </a:extLst>
            </p:cNvPr>
            <p:cNvSpPr/>
            <p:nvPr/>
          </p:nvSpPr>
          <p:spPr>
            <a:xfrm>
              <a:off x="2749862" y="2491675"/>
              <a:ext cx="470105" cy="29374"/>
            </a:xfrm>
            <a:custGeom>
              <a:avLst/>
              <a:gdLst>
                <a:gd name="connsiteX0" fmla="*/ 131692 w 470105"/>
                <a:gd name="connsiteY0" fmla="*/ 0 h 29374"/>
                <a:gd name="connsiteX1" fmla="*/ 8300 w 470105"/>
                <a:gd name="connsiteY1" fmla="*/ 133 h 29374"/>
                <a:gd name="connsiteX2" fmla="*/ 0 w 470105"/>
                <a:gd name="connsiteY2" fmla="*/ 29166 h 29374"/>
                <a:gd name="connsiteX3" fmla="*/ 131674 w 470105"/>
                <a:gd name="connsiteY3" fmla="*/ 29374 h 29374"/>
                <a:gd name="connsiteX4" fmla="*/ 464477 w 470105"/>
                <a:gd name="connsiteY4" fmla="*/ 28218 h 29374"/>
                <a:gd name="connsiteX5" fmla="*/ 470106 w 470105"/>
                <a:gd name="connsiteY5" fmla="*/ 1156 h 29374"/>
                <a:gd name="connsiteX6" fmla="*/ 131636 w 470105"/>
                <a:gd name="connsiteY6" fmla="*/ 0 h 29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105" h="29374">
                  <a:moveTo>
                    <a:pt x="131692" y="0"/>
                  </a:moveTo>
                  <a:cubicBezTo>
                    <a:pt x="89810" y="0"/>
                    <a:pt x="48572" y="38"/>
                    <a:pt x="8300" y="133"/>
                  </a:cubicBezTo>
                  <a:cubicBezTo>
                    <a:pt x="5704" y="9817"/>
                    <a:pt x="2918" y="19463"/>
                    <a:pt x="0" y="29166"/>
                  </a:cubicBezTo>
                  <a:cubicBezTo>
                    <a:pt x="42906" y="29299"/>
                    <a:pt x="86892" y="29374"/>
                    <a:pt x="131674" y="29374"/>
                  </a:cubicBezTo>
                  <a:cubicBezTo>
                    <a:pt x="249664" y="29374"/>
                    <a:pt x="362102" y="28939"/>
                    <a:pt x="464477" y="28218"/>
                  </a:cubicBezTo>
                  <a:cubicBezTo>
                    <a:pt x="466448" y="19217"/>
                    <a:pt x="468286" y="10215"/>
                    <a:pt x="470106" y="1156"/>
                  </a:cubicBezTo>
                  <a:cubicBezTo>
                    <a:pt x="366253" y="436"/>
                    <a:pt x="251787" y="0"/>
                    <a:pt x="131636" y="0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8CAAABA-63DE-B57C-8FAF-4A768E9CD01C}"/>
                </a:ext>
              </a:extLst>
            </p:cNvPr>
            <p:cNvSpPr/>
            <p:nvPr/>
          </p:nvSpPr>
          <p:spPr>
            <a:xfrm>
              <a:off x="2572175" y="2575080"/>
              <a:ext cx="623267" cy="614154"/>
            </a:xfrm>
            <a:custGeom>
              <a:avLst/>
              <a:gdLst>
                <a:gd name="connsiteX0" fmla="*/ 496240 w 623267"/>
                <a:gd name="connsiteY0" fmla="*/ 550554 h 614154"/>
                <a:gd name="connsiteX1" fmla="*/ 600908 w 623267"/>
                <a:gd name="connsiteY1" fmla="*/ 190915 h 614154"/>
                <a:gd name="connsiteX2" fmla="*/ 604470 w 623267"/>
                <a:gd name="connsiteY2" fmla="*/ 187447 h 614154"/>
                <a:gd name="connsiteX3" fmla="*/ 608033 w 623267"/>
                <a:gd name="connsiteY3" fmla="*/ 73228 h 614154"/>
                <a:gd name="connsiteX4" fmla="*/ 529784 w 623267"/>
                <a:gd name="connsiteY4" fmla="*/ 0 h 614154"/>
                <a:gd name="connsiteX5" fmla="*/ 114523 w 623267"/>
                <a:gd name="connsiteY5" fmla="*/ 79709 h 614154"/>
                <a:gd name="connsiteX6" fmla="*/ 0 w 623267"/>
                <a:gd name="connsiteY6" fmla="*/ 283303 h 614154"/>
                <a:gd name="connsiteX7" fmla="*/ 292665 w 623267"/>
                <a:gd name="connsiteY7" fmla="*/ 614154 h 614154"/>
                <a:gd name="connsiteX8" fmla="*/ 496202 w 623267"/>
                <a:gd name="connsiteY8" fmla="*/ 550668 h 61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3267" h="614154">
                  <a:moveTo>
                    <a:pt x="496240" y="550554"/>
                  </a:moveTo>
                  <a:cubicBezTo>
                    <a:pt x="496240" y="550554"/>
                    <a:pt x="687117" y="537800"/>
                    <a:pt x="600908" y="190915"/>
                  </a:cubicBezTo>
                  <a:cubicBezTo>
                    <a:pt x="602443" y="189342"/>
                    <a:pt x="603693" y="188186"/>
                    <a:pt x="604470" y="187447"/>
                  </a:cubicBezTo>
                  <a:lnTo>
                    <a:pt x="608033" y="73228"/>
                  </a:lnTo>
                  <a:lnTo>
                    <a:pt x="529784" y="0"/>
                  </a:lnTo>
                  <a:lnTo>
                    <a:pt x="114523" y="79709"/>
                  </a:lnTo>
                  <a:lnTo>
                    <a:pt x="0" y="283303"/>
                  </a:lnTo>
                  <a:cubicBezTo>
                    <a:pt x="25887" y="309550"/>
                    <a:pt x="250669" y="566397"/>
                    <a:pt x="292665" y="614154"/>
                  </a:cubicBezTo>
                  <a:lnTo>
                    <a:pt x="496202" y="550668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0E7ED"/>
                </a:gs>
                <a:gs pos="17470">
                  <a:srgbClr val="EBF0F3"/>
                </a:gs>
                <a:gs pos="29810">
                  <a:srgbClr val="FAFBFC"/>
                </a:gs>
                <a:gs pos="40000">
                  <a:srgbClr val="FFFFFF"/>
                </a:gs>
                <a:gs pos="40090">
                  <a:srgbClr val="FFFFFF"/>
                </a:gs>
                <a:gs pos="6121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812511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80DFD80-6726-92F5-5BDD-BA191392DACD}"/>
                </a:ext>
              </a:extLst>
            </p:cNvPr>
            <p:cNvSpPr/>
            <p:nvPr/>
          </p:nvSpPr>
          <p:spPr>
            <a:xfrm>
              <a:off x="2852995" y="2888932"/>
              <a:ext cx="930470" cy="941670"/>
            </a:xfrm>
            <a:custGeom>
              <a:avLst/>
              <a:gdLst>
                <a:gd name="connsiteX0" fmla="*/ 132 w 930470"/>
                <a:gd name="connsiteY0" fmla="*/ 408779 h 941670"/>
                <a:gd name="connsiteX1" fmla="*/ 123221 w 930470"/>
                <a:gd name="connsiteY1" fmla="*/ 737527 h 941670"/>
                <a:gd name="connsiteX2" fmla="*/ 563403 w 930470"/>
                <a:gd name="connsiteY2" fmla="*/ 941671 h 941670"/>
                <a:gd name="connsiteX3" fmla="*/ 699208 w 930470"/>
                <a:gd name="connsiteY3" fmla="*/ 826258 h 941670"/>
                <a:gd name="connsiteX4" fmla="*/ 771185 w 930470"/>
                <a:gd name="connsiteY4" fmla="*/ 718045 h 941670"/>
                <a:gd name="connsiteX5" fmla="*/ 930471 w 930470"/>
                <a:gd name="connsiteY5" fmla="*/ 374137 h 941670"/>
                <a:gd name="connsiteX6" fmla="*/ 383783 w 930470"/>
                <a:gd name="connsiteY6" fmla="*/ 0 h 941670"/>
                <a:gd name="connsiteX7" fmla="*/ 243335 w 930470"/>
                <a:gd name="connsiteY7" fmla="*/ 22874 h 941670"/>
                <a:gd name="connsiteX8" fmla="*/ 82438 w 930470"/>
                <a:gd name="connsiteY8" fmla="*/ 271421 h 941670"/>
                <a:gd name="connsiteX9" fmla="*/ 0 w 930470"/>
                <a:gd name="connsiteY9" fmla="*/ 408628 h 94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0470" h="941670">
                  <a:moveTo>
                    <a:pt x="132" y="408779"/>
                  </a:moveTo>
                  <a:cubicBezTo>
                    <a:pt x="132" y="408779"/>
                    <a:pt x="51453" y="681962"/>
                    <a:pt x="123221" y="737527"/>
                  </a:cubicBezTo>
                  <a:cubicBezTo>
                    <a:pt x="194895" y="793112"/>
                    <a:pt x="563403" y="941671"/>
                    <a:pt x="563403" y="941671"/>
                  </a:cubicBezTo>
                  <a:cubicBezTo>
                    <a:pt x="563403" y="941671"/>
                    <a:pt x="629638" y="890142"/>
                    <a:pt x="699208" y="826258"/>
                  </a:cubicBezTo>
                  <a:cubicBezTo>
                    <a:pt x="725626" y="790402"/>
                    <a:pt x="751419" y="752764"/>
                    <a:pt x="771185" y="718045"/>
                  </a:cubicBezTo>
                  <a:cubicBezTo>
                    <a:pt x="837154" y="602159"/>
                    <a:pt x="930471" y="374137"/>
                    <a:pt x="930471" y="374137"/>
                  </a:cubicBezTo>
                  <a:lnTo>
                    <a:pt x="383783" y="0"/>
                  </a:lnTo>
                  <a:lnTo>
                    <a:pt x="243335" y="22874"/>
                  </a:lnTo>
                  <a:lnTo>
                    <a:pt x="82438" y="271421"/>
                  </a:lnTo>
                  <a:lnTo>
                    <a:pt x="0" y="408628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7570">
                  <a:srgbClr val="E0E7ED"/>
                </a:gs>
                <a:gs pos="14960">
                  <a:srgbClr val="EBF0F3"/>
                </a:gs>
                <a:gs pos="28670">
                  <a:srgbClr val="FAFBFC"/>
                </a:gs>
                <a:gs pos="40000">
                  <a:srgbClr val="FFFFFF"/>
                </a:gs>
                <a:gs pos="40050">
                  <a:srgbClr val="FFFFFF"/>
                </a:gs>
                <a:gs pos="52460">
                  <a:srgbClr val="F0F1F2"/>
                </a:gs>
                <a:gs pos="62700">
                  <a:srgbClr val="EBECEE"/>
                </a:gs>
                <a:gs pos="66170">
                  <a:srgbClr val="E0E3E2"/>
                </a:gs>
                <a:gs pos="72120">
                  <a:srgbClr val="D3D8D3"/>
                </a:gs>
                <a:gs pos="77030">
                  <a:srgbClr val="CED4C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1543313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8BAC179-C456-A50F-91F0-14DCC586C733}"/>
                </a:ext>
              </a:extLst>
            </p:cNvPr>
            <p:cNvSpPr/>
            <p:nvPr/>
          </p:nvSpPr>
          <p:spPr>
            <a:xfrm>
              <a:off x="2959539" y="2873582"/>
              <a:ext cx="510794" cy="534881"/>
            </a:xfrm>
            <a:custGeom>
              <a:avLst/>
              <a:gdLst>
                <a:gd name="connsiteX0" fmla="*/ 340081 w 510794"/>
                <a:gd name="connsiteY0" fmla="*/ 398546 h 534881"/>
                <a:gd name="connsiteX1" fmla="*/ 337049 w 510794"/>
                <a:gd name="connsiteY1" fmla="*/ 420794 h 534881"/>
                <a:gd name="connsiteX2" fmla="*/ 340081 w 510794"/>
                <a:gd name="connsiteY2" fmla="*/ 398621 h 534881"/>
                <a:gd name="connsiteX3" fmla="*/ 345387 w 510794"/>
                <a:gd name="connsiteY3" fmla="*/ 0 h 534881"/>
                <a:gd name="connsiteX4" fmla="*/ 148692 w 510794"/>
                <a:gd name="connsiteY4" fmla="*/ 123562 h 534881"/>
                <a:gd name="connsiteX5" fmla="*/ 377112 w 510794"/>
                <a:gd name="connsiteY5" fmla="*/ 93809 h 534881"/>
                <a:gd name="connsiteX6" fmla="*/ 302652 w 510794"/>
                <a:gd name="connsiteY6" fmla="*/ 248584 h 534881"/>
                <a:gd name="connsiteX7" fmla="*/ 0 w 510794"/>
                <a:gd name="connsiteY7" fmla="*/ 266474 h 534881"/>
                <a:gd name="connsiteX8" fmla="*/ 353972 w 510794"/>
                <a:gd name="connsiteY8" fmla="*/ 534881 h 534881"/>
                <a:gd name="connsiteX9" fmla="*/ 351679 w 510794"/>
                <a:gd name="connsiteY9" fmla="*/ 313568 h 534881"/>
                <a:gd name="connsiteX10" fmla="*/ 510794 w 510794"/>
                <a:gd name="connsiteY10" fmla="*/ 90796 h 534881"/>
                <a:gd name="connsiteX11" fmla="*/ 424016 w 510794"/>
                <a:gd name="connsiteY11" fmla="*/ 66064 h 534881"/>
                <a:gd name="connsiteX12" fmla="*/ 376619 w 510794"/>
                <a:gd name="connsiteY12" fmla="*/ 9286 h 534881"/>
                <a:gd name="connsiteX13" fmla="*/ 345349 w 510794"/>
                <a:gd name="connsiteY13" fmla="*/ 189 h 53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0794" h="534881">
                  <a:moveTo>
                    <a:pt x="340081" y="398546"/>
                  </a:moveTo>
                  <a:lnTo>
                    <a:pt x="337049" y="420794"/>
                  </a:lnTo>
                  <a:cubicBezTo>
                    <a:pt x="342924" y="413403"/>
                    <a:pt x="343682" y="406012"/>
                    <a:pt x="340081" y="398621"/>
                  </a:cubicBezTo>
                  <a:close/>
                  <a:moveTo>
                    <a:pt x="345387" y="0"/>
                  </a:moveTo>
                  <a:lnTo>
                    <a:pt x="148692" y="123562"/>
                  </a:lnTo>
                  <a:lnTo>
                    <a:pt x="377112" y="93809"/>
                  </a:lnTo>
                  <a:lnTo>
                    <a:pt x="302652" y="248584"/>
                  </a:lnTo>
                  <a:lnTo>
                    <a:pt x="0" y="266474"/>
                  </a:lnTo>
                  <a:cubicBezTo>
                    <a:pt x="116911" y="306954"/>
                    <a:pt x="331060" y="487314"/>
                    <a:pt x="353972" y="534881"/>
                  </a:cubicBezTo>
                  <a:lnTo>
                    <a:pt x="351679" y="313568"/>
                  </a:lnTo>
                  <a:lnTo>
                    <a:pt x="510794" y="90796"/>
                  </a:lnTo>
                  <a:lnTo>
                    <a:pt x="424016" y="66064"/>
                  </a:lnTo>
                  <a:cubicBezTo>
                    <a:pt x="424016" y="66064"/>
                    <a:pt x="405501" y="37959"/>
                    <a:pt x="376619" y="9286"/>
                  </a:cubicBezTo>
                  <a:cubicBezTo>
                    <a:pt x="357099" y="3601"/>
                    <a:pt x="345349" y="189"/>
                    <a:pt x="345349" y="189"/>
                  </a:cubicBez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EADD5BA-8776-43D9-0D53-C5B58680C748}"/>
                </a:ext>
              </a:extLst>
            </p:cNvPr>
            <p:cNvSpPr/>
            <p:nvPr/>
          </p:nvSpPr>
          <p:spPr>
            <a:xfrm>
              <a:off x="2496760" y="2512768"/>
              <a:ext cx="688716" cy="393864"/>
            </a:xfrm>
            <a:custGeom>
              <a:avLst/>
              <a:gdLst>
                <a:gd name="connsiteX0" fmla="*/ 397492 w 688716"/>
                <a:gd name="connsiteY0" fmla="*/ 371616 h 393864"/>
                <a:gd name="connsiteX1" fmla="*/ 394498 w 688716"/>
                <a:gd name="connsiteY1" fmla="*/ 393865 h 393864"/>
                <a:gd name="connsiteX2" fmla="*/ 397530 w 688716"/>
                <a:gd name="connsiteY2" fmla="*/ 371692 h 393864"/>
                <a:gd name="connsiteX3" fmla="*/ 380247 w 688716"/>
                <a:gd name="connsiteY3" fmla="*/ 8793 h 393864"/>
                <a:gd name="connsiteX4" fmla="*/ 161871 w 688716"/>
                <a:gd name="connsiteY4" fmla="*/ 61364 h 393864"/>
                <a:gd name="connsiteX5" fmla="*/ 390272 w 688716"/>
                <a:gd name="connsiteY5" fmla="*/ 31611 h 393864"/>
                <a:gd name="connsiteX6" fmla="*/ 359931 w 688716"/>
                <a:gd name="connsiteY6" fmla="*/ 221654 h 393864"/>
                <a:gd name="connsiteX7" fmla="*/ 159919 w 688716"/>
                <a:gd name="connsiteY7" fmla="*/ 167473 h 393864"/>
                <a:gd name="connsiteX8" fmla="*/ 1259 w 688716"/>
                <a:gd name="connsiteY8" fmla="*/ 352532 h 393864"/>
                <a:gd name="connsiteX9" fmla="*/ 230380 w 688716"/>
                <a:gd name="connsiteY9" fmla="*/ 246803 h 393864"/>
                <a:gd name="connsiteX10" fmla="*/ 362660 w 688716"/>
                <a:gd name="connsiteY10" fmla="*/ 264427 h 393864"/>
                <a:gd name="connsiteX11" fmla="*/ 688717 w 688716"/>
                <a:gd name="connsiteY11" fmla="*/ 17625 h 393864"/>
                <a:gd name="connsiteX12" fmla="*/ 481276 w 688716"/>
                <a:gd name="connsiteY12" fmla="*/ 39115 h 393864"/>
                <a:gd name="connsiteX13" fmla="*/ 450783 w 688716"/>
                <a:gd name="connsiteY13" fmla="*/ 8793 h 393864"/>
                <a:gd name="connsiteX14" fmla="*/ 406721 w 688716"/>
                <a:gd name="connsiteY14" fmla="*/ 0 h 393864"/>
                <a:gd name="connsiteX15" fmla="*/ 380190 w 688716"/>
                <a:gd name="connsiteY15" fmla="*/ 8869 h 39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8716" h="393864">
                  <a:moveTo>
                    <a:pt x="397492" y="371616"/>
                  </a:moveTo>
                  <a:lnTo>
                    <a:pt x="394498" y="393865"/>
                  </a:lnTo>
                  <a:cubicBezTo>
                    <a:pt x="400373" y="386474"/>
                    <a:pt x="400941" y="379083"/>
                    <a:pt x="397530" y="371692"/>
                  </a:cubicBezTo>
                  <a:close/>
                  <a:moveTo>
                    <a:pt x="380247" y="8793"/>
                  </a:moveTo>
                  <a:lnTo>
                    <a:pt x="161871" y="61364"/>
                  </a:lnTo>
                  <a:lnTo>
                    <a:pt x="390272" y="31611"/>
                  </a:lnTo>
                  <a:lnTo>
                    <a:pt x="359931" y="221654"/>
                  </a:lnTo>
                  <a:lnTo>
                    <a:pt x="159919" y="167473"/>
                  </a:lnTo>
                  <a:cubicBezTo>
                    <a:pt x="276867" y="207953"/>
                    <a:pt x="-21635" y="304964"/>
                    <a:pt x="1259" y="352532"/>
                  </a:cubicBezTo>
                  <a:lnTo>
                    <a:pt x="230380" y="246803"/>
                  </a:lnTo>
                  <a:lnTo>
                    <a:pt x="362660" y="264427"/>
                  </a:lnTo>
                  <a:lnTo>
                    <a:pt x="688717" y="17625"/>
                  </a:lnTo>
                  <a:lnTo>
                    <a:pt x="481276" y="39115"/>
                  </a:lnTo>
                  <a:cubicBezTo>
                    <a:pt x="481276" y="39115"/>
                    <a:pt x="479665" y="37486"/>
                    <a:pt x="450783" y="8793"/>
                  </a:cubicBezTo>
                  <a:cubicBezTo>
                    <a:pt x="431263" y="2975"/>
                    <a:pt x="406721" y="0"/>
                    <a:pt x="406721" y="0"/>
                  </a:cubicBezTo>
                  <a:lnTo>
                    <a:pt x="380190" y="8869"/>
                  </a:ln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E6880C6-5353-D547-9614-8D3262FEC683}"/>
                </a:ext>
              </a:extLst>
            </p:cNvPr>
            <p:cNvSpPr/>
            <p:nvPr/>
          </p:nvSpPr>
          <p:spPr>
            <a:xfrm>
              <a:off x="3353385" y="3088512"/>
              <a:ext cx="369415" cy="147543"/>
            </a:xfrm>
            <a:custGeom>
              <a:avLst/>
              <a:gdLst>
                <a:gd name="connsiteX0" fmla="*/ 349708 w 369415"/>
                <a:gd name="connsiteY0" fmla="*/ 144387 h 147543"/>
                <a:gd name="connsiteX1" fmla="*/ 350504 w 369415"/>
                <a:gd name="connsiteY1" fmla="*/ 146755 h 147543"/>
                <a:gd name="connsiteX2" fmla="*/ 367807 w 369415"/>
                <a:gd name="connsiteY2" fmla="*/ 141336 h 147543"/>
                <a:gd name="connsiteX3" fmla="*/ 367769 w 369415"/>
                <a:gd name="connsiteY3" fmla="*/ 141373 h 147543"/>
                <a:gd name="connsiteX4" fmla="*/ 354693 w 369415"/>
                <a:gd name="connsiteY4" fmla="*/ 121778 h 147543"/>
                <a:gd name="connsiteX5" fmla="*/ 187258 w 369415"/>
                <a:gd name="connsiteY5" fmla="*/ 7824 h 147543"/>
                <a:gd name="connsiteX6" fmla="*/ 163398 w 369415"/>
                <a:gd name="connsiteY6" fmla="*/ 16 h 147543"/>
                <a:gd name="connsiteX7" fmla="*/ 133550 w 369415"/>
                <a:gd name="connsiteY7" fmla="*/ 24956 h 147543"/>
                <a:gd name="connsiteX8" fmla="*/ 108307 w 369415"/>
                <a:gd name="connsiteY8" fmla="*/ 56168 h 147543"/>
                <a:gd name="connsiteX9" fmla="*/ 75066 w 369415"/>
                <a:gd name="connsiteY9" fmla="*/ 38923 h 147543"/>
                <a:gd name="connsiteX10" fmla="*/ 59507 w 369415"/>
                <a:gd name="connsiteY10" fmla="*/ 57078 h 147543"/>
                <a:gd name="connsiteX11" fmla="*/ 0 w 369415"/>
                <a:gd name="connsiteY11" fmla="*/ 62403 h 147543"/>
                <a:gd name="connsiteX12" fmla="*/ 56380 w 369415"/>
                <a:gd name="connsiteY12" fmla="*/ 110369 h 147543"/>
                <a:gd name="connsiteX13" fmla="*/ 96140 w 369415"/>
                <a:gd name="connsiteY13" fmla="*/ 112662 h 147543"/>
                <a:gd name="connsiteX14" fmla="*/ 332463 w 369415"/>
                <a:gd name="connsiteY14" fmla="*/ 142946 h 147543"/>
                <a:gd name="connsiteX15" fmla="*/ 349519 w 369415"/>
                <a:gd name="connsiteY15" fmla="*/ 144273 h 14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9415" h="147543">
                  <a:moveTo>
                    <a:pt x="349708" y="144387"/>
                  </a:moveTo>
                  <a:cubicBezTo>
                    <a:pt x="357232" y="144595"/>
                    <a:pt x="347719" y="149390"/>
                    <a:pt x="350504" y="146755"/>
                  </a:cubicBezTo>
                  <a:lnTo>
                    <a:pt x="367807" y="141336"/>
                  </a:lnTo>
                  <a:lnTo>
                    <a:pt x="367769" y="141373"/>
                  </a:lnTo>
                  <a:cubicBezTo>
                    <a:pt x="375274" y="134248"/>
                    <a:pt x="354693" y="121778"/>
                    <a:pt x="354693" y="121778"/>
                  </a:cubicBezTo>
                  <a:cubicBezTo>
                    <a:pt x="354693" y="121778"/>
                    <a:pt x="194478" y="13566"/>
                    <a:pt x="187258" y="7824"/>
                  </a:cubicBezTo>
                  <a:cubicBezTo>
                    <a:pt x="180511" y="2479"/>
                    <a:pt x="172248" y="262"/>
                    <a:pt x="163398" y="16"/>
                  </a:cubicBezTo>
                  <a:cubicBezTo>
                    <a:pt x="137397" y="-629"/>
                    <a:pt x="144238" y="18758"/>
                    <a:pt x="133550" y="24956"/>
                  </a:cubicBezTo>
                  <a:cubicBezTo>
                    <a:pt x="132337" y="25676"/>
                    <a:pt x="105028" y="54596"/>
                    <a:pt x="108307" y="56168"/>
                  </a:cubicBezTo>
                  <a:lnTo>
                    <a:pt x="75066" y="38923"/>
                  </a:lnTo>
                  <a:cubicBezTo>
                    <a:pt x="70954" y="38828"/>
                    <a:pt x="60019" y="56168"/>
                    <a:pt x="59507" y="57078"/>
                  </a:cubicBezTo>
                  <a:cubicBezTo>
                    <a:pt x="58484" y="58916"/>
                    <a:pt x="1308" y="59409"/>
                    <a:pt x="0" y="62403"/>
                  </a:cubicBezTo>
                  <a:cubicBezTo>
                    <a:pt x="6481" y="74058"/>
                    <a:pt x="56380" y="110369"/>
                    <a:pt x="56380" y="110369"/>
                  </a:cubicBezTo>
                  <a:cubicBezTo>
                    <a:pt x="56380" y="110369"/>
                    <a:pt x="78894" y="96193"/>
                    <a:pt x="96140" y="112662"/>
                  </a:cubicBezTo>
                  <a:cubicBezTo>
                    <a:pt x="153297" y="119693"/>
                    <a:pt x="332463" y="142946"/>
                    <a:pt x="332463" y="142946"/>
                  </a:cubicBezTo>
                  <a:cubicBezTo>
                    <a:pt x="332463" y="142946"/>
                    <a:pt x="340801" y="144084"/>
                    <a:pt x="349519" y="144273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D4D99C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105385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6049A94-28F9-F9C9-3EAD-C0A7AD28E74E}"/>
                </a:ext>
              </a:extLst>
            </p:cNvPr>
            <p:cNvSpPr/>
            <p:nvPr/>
          </p:nvSpPr>
          <p:spPr>
            <a:xfrm>
              <a:off x="3455059" y="3206272"/>
              <a:ext cx="264668" cy="85091"/>
            </a:xfrm>
            <a:custGeom>
              <a:avLst/>
              <a:gdLst>
                <a:gd name="connsiteX0" fmla="*/ 162754 w 264668"/>
                <a:gd name="connsiteY0" fmla="*/ 84997 h 85091"/>
                <a:gd name="connsiteX1" fmla="*/ 245912 w 264668"/>
                <a:gd name="connsiteY1" fmla="*/ 55262 h 85091"/>
                <a:gd name="connsiteX2" fmla="*/ 264105 w 264668"/>
                <a:gd name="connsiteY2" fmla="*/ 40613 h 85091"/>
                <a:gd name="connsiteX3" fmla="*/ 264105 w 264668"/>
                <a:gd name="connsiteY3" fmla="*/ 40594 h 85091"/>
                <a:gd name="connsiteX4" fmla="*/ 229727 w 264668"/>
                <a:gd name="connsiteY4" fmla="*/ 29109 h 85091"/>
                <a:gd name="connsiteX5" fmla="*/ 0 w 264668"/>
                <a:gd name="connsiteY5" fmla="*/ 0 h 85091"/>
                <a:gd name="connsiteX6" fmla="*/ 162602 w 264668"/>
                <a:gd name="connsiteY6" fmla="*/ 85091 h 85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668" h="85091">
                  <a:moveTo>
                    <a:pt x="162754" y="84997"/>
                  </a:moveTo>
                  <a:cubicBezTo>
                    <a:pt x="206020" y="69495"/>
                    <a:pt x="245912" y="55262"/>
                    <a:pt x="245912" y="55262"/>
                  </a:cubicBezTo>
                  <a:cubicBezTo>
                    <a:pt x="245912" y="55262"/>
                    <a:pt x="268483" y="47625"/>
                    <a:pt x="264105" y="40613"/>
                  </a:cubicBezTo>
                  <a:lnTo>
                    <a:pt x="264105" y="40594"/>
                  </a:lnTo>
                  <a:cubicBezTo>
                    <a:pt x="258647" y="31763"/>
                    <a:pt x="229727" y="29109"/>
                    <a:pt x="229727" y="29109"/>
                  </a:cubicBezTo>
                  <a:cubicBezTo>
                    <a:pt x="229727" y="29109"/>
                    <a:pt x="62388" y="8149"/>
                    <a:pt x="0" y="0"/>
                  </a:cubicBezTo>
                  <a:cubicBezTo>
                    <a:pt x="32786" y="30512"/>
                    <a:pt x="89829" y="72394"/>
                    <a:pt x="162602" y="85091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2151459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10EF6AC-64C3-EBC5-39F9-7030BA073462}"/>
                </a:ext>
              </a:extLst>
            </p:cNvPr>
            <p:cNvSpPr/>
            <p:nvPr/>
          </p:nvSpPr>
          <p:spPr>
            <a:xfrm>
              <a:off x="3629278" y="3259986"/>
              <a:ext cx="121583" cy="34964"/>
            </a:xfrm>
            <a:custGeom>
              <a:avLst/>
              <a:gdLst>
                <a:gd name="connsiteX0" fmla="*/ 25679 w 121583"/>
                <a:gd name="connsiteY0" fmla="*/ 34883 h 34964"/>
                <a:gd name="connsiteX1" fmla="*/ 70290 w 121583"/>
                <a:gd name="connsiteY1" fmla="*/ 31945 h 34964"/>
                <a:gd name="connsiteX2" fmla="*/ 120815 w 121583"/>
                <a:gd name="connsiteY2" fmla="*/ 25293 h 34964"/>
                <a:gd name="connsiteX3" fmla="*/ 121364 w 121583"/>
                <a:gd name="connsiteY3" fmla="*/ 20935 h 34964"/>
                <a:gd name="connsiteX4" fmla="*/ 111851 w 121583"/>
                <a:gd name="connsiteY4" fmla="*/ 1756 h 34964"/>
                <a:gd name="connsiteX5" fmla="*/ 111813 w 121583"/>
                <a:gd name="connsiteY5" fmla="*/ 1756 h 34964"/>
                <a:gd name="connsiteX6" fmla="*/ 101674 w 121583"/>
                <a:gd name="connsiteY6" fmla="*/ 12 h 34964"/>
                <a:gd name="connsiteX7" fmla="*/ 76279 w 121583"/>
                <a:gd name="connsiteY7" fmla="*/ 5129 h 34964"/>
                <a:gd name="connsiteX8" fmla="*/ 0 w 121583"/>
                <a:gd name="connsiteY8" fmla="*/ 32931 h 34964"/>
                <a:gd name="connsiteX9" fmla="*/ 25584 w 121583"/>
                <a:gd name="connsiteY9" fmla="*/ 34636 h 3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583" h="34964">
                  <a:moveTo>
                    <a:pt x="25679" y="34883"/>
                  </a:moveTo>
                  <a:cubicBezTo>
                    <a:pt x="40063" y="35262"/>
                    <a:pt x="54940" y="34333"/>
                    <a:pt x="70290" y="31945"/>
                  </a:cubicBezTo>
                  <a:lnTo>
                    <a:pt x="120815" y="25293"/>
                  </a:lnTo>
                  <a:cubicBezTo>
                    <a:pt x="121175" y="22507"/>
                    <a:pt x="121364" y="20935"/>
                    <a:pt x="121364" y="20935"/>
                  </a:cubicBezTo>
                  <a:cubicBezTo>
                    <a:pt x="121364" y="20935"/>
                    <a:pt x="123885" y="5963"/>
                    <a:pt x="111851" y="1756"/>
                  </a:cubicBezTo>
                  <a:lnTo>
                    <a:pt x="111813" y="1756"/>
                  </a:lnTo>
                  <a:cubicBezTo>
                    <a:pt x="108572" y="619"/>
                    <a:pt x="105104" y="88"/>
                    <a:pt x="101674" y="12"/>
                  </a:cubicBezTo>
                  <a:cubicBezTo>
                    <a:pt x="88844" y="-291"/>
                    <a:pt x="76279" y="5129"/>
                    <a:pt x="76279" y="5129"/>
                  </a:cubicBezTo>
                  <a:cubicBezTo>
                    <a:pt x="76279" y="5129"/>
                    <a:pt x="40461" y="18187"/>
                    <a:pt x="0" y="32931"/>
                  </a:cubicBezTo>
                  <a:cubicBezTo>
                    <a:pt x="8149" y="33878"/>
                    <a:pt x="16867" y="34447"/>
                    <a:pt x="25584" y="34636"/>
                  </a:cubicBezTo>
                  <a:close/>
                </a:path>
              </a:pathLst>
            </a:custGeom>
            <a:gradFill>
              <a:gsLst>
                <a:gs pos="0">
                  <a:srgbClr val="F2F6DB"/>
                </a:gs>
                <a:gs pos="22700">
                  <a:srgbClr val="EEF2AE"/>
                </a:gs>
                <a:gs pos="85140">
                  <a:srgbClr val="F2F6DB"/>
                </a:gs>
                <a:gs pos="100000">
                  <a:srgbClr val="F2F6DB"/>
                </a:gs>
              </a:gsLst>
              <a:lin ang="639866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AAAEBB1-9AF4-59F5-9C63-8217E06C69AC}"/>
                </a:ext>
              </a:extLst>
            </p:cNvPr>
            <p:cNvSpPr/>
            <p:nvPr/>
          </p:nvSpPr>
          <p:spPr>
            <a:xfrm>
              <a:off x="2711296" y="5318413"/>
              <a:ext cx="75956" cy="75956"/>
            </a:xfrm>
            <a:custGeom>
              <a:avLst/>
              <a:gdLst>
                <a:gd name="connsiteX0" fmla="*/ 75957 w 75956"/>
                <a:gd name="connsiteY0" fmla="*/ 37978 h 75956"/>
                <a:gd name="connsiteX1" fmla="*/ 37978 w 75956"/>
                <a:gd name="connsiteY1" fmla="*/ 75957 h 75956"/>
                <a:gd name="connsiteX2" fmla="*/ 0 w 75956"/>
                <a:gd name="connsiteY2" fmla="*/ 37978 h 75956"/>
                <a:gd name="connsiteX3" fmla="*/ 37978 w 75956"/>
                <a:gd name="connsiteY3" fmla="*/ 0 h 75956"/>
                <a:gd name="connsiteX4" fmla="*/ 75957 w 75956"/>
                <a:gd name="connsiteY4" fmla="*/ 37978 h 75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56" h="75956">
                  <a:moveTo>
                    <a:pt x="75957" y="37978"/>
                  </a:moveTo>
                  <a:cubicBezTo>
                    <a:pt x="75957" y="58953"/>
                    <a:pt x="58953" y="75957"/>
                    <a:pt x="37978" y="75957"/>
                  </a:cubicBezTo>
                  <a:cubicBezTo>
                    <a:pt x="17003" y="75957"/>
                    <a:pt x="0" y="58953"/>
                    <a:pt x="0" y="37978"/>
                  </a:cubicBezTo>
                  <a:cubicBezTo>
                    <a:pt x="0" y="17003"/>
                    <a:pt x="17003" y="0"/>
                    <a:pt x="37978" y="0"/>
                  </a:cubicBezTo>
                  <a:cubicBezTo>
                    <a:pt x="58953" y="0"/>
                    <a:pt x="75957" y="17003"/>
                    <a:pt x="75957" y="37978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5FED05D-8DC8-754C-A868-2C62EDF4CD1D}"/>
                </a:ext>
              </a:extLst>
            </p:cNvPr>
            <p:cNvSpPr/>
            <p:nvPr/>
          </p:nvSpPr>
          <p:spPr>
            <a:xfrm>
              <a:off x="2169895" y="3798557"/>
              <a:ext cx="101275" cy="101275"/>
            </a:xfrm>
            <a:custGeom>
              <a:avLst/>
              <a:gdLst>
                <a:gd name="connsiteX0" fmla="*/ 101276 w 101275"/>
                <a:gd name="connsiteY0" fmla="*/ 50638 h 101275"/>
                <a:gd name="connsiteX1" fmla="*/ 50638 w 101275"/>
                <a:gd name="connsiteY1" fmla="*/ 101276 h 101275"/>
                <a:gd name="connsiteX2" fmla="*/ 0 w 101275"/>
                <a:gd name="connsiteY2" fmla="*/ 50638 h 101275"/>
                <a:gd name="connsiteX3" fmla="*/ 50638 w 101275"/>
                <a:gd name="connsiteY3" fmla="*/ 0 h 101275"/>
                <a:gd name="connsiteX4" fmla="*/ 101276 w 101275"/>
                <a:gd name="connsiteY4" fmla="*/ 50638 h 10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75" h="101275">
                  <a:moveTo>
                    <a:pt x="101276" y="50638"/>
                  </a:moveTo>
                  <a:cubicBezTo>
                    <a:pt x="101276" y="78604"/>
                    <a:pt x="78605" y="101276"/>
                    <a:pt x="50638" y="101276"/>
                  </a:cubicBezTo>
                  <a:cubicBezTo>
                    <a:pt x="22671" y="101276"/>
                    <a:pt x="0" y="78604"/>
                    <a:pt x="0" y="50638"/>
                  </a:cubicBezTo>
                  <a:cubicBezTo>
                    <a:pt x="0" y="22671"/>
                    <a:pt x="22671" y="0"/>
                    <a:pt x="50638" y="0"/>
                  </a:cubicBezTo>
                  <a:cubicBezTo>
                    <a:pt x="78605" y="0"/>
                    <a:pt x="101276" y="22671"/>
                    <a:pt x="101276" y="50638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8BB554C-C124-60B6-AD9F-95F1B89CF907}"/>
                </a:ext>
              </a:extLst>
            </p:cNvPr>
            <p:cNvSpPr/>
            <p:nvPr/>
          </p:nvSpPr>
          <p:spPr>
            <a:xfrm>
              <a:off x="2583545" y="4360216"/>
              <a:ext cx="79784" cy="79784"/>
            </a:xfrm>
            <a:custGeom>
              <a:avLst/>
              <a:gdLst>
                <a:gd name="connsiteX0" fmla="*/ 79785 w 79784"/>
                <a:gd name="connsiteY0" fmla="*/ 39893 h 79784"/>
                <a:gd name="connsiteX1" fmla="*/ 39892 w 79784"/>
                <a:gd name="connsiteY1" fmla="*/ 79785 h 79784"/>
                <a:gd name="connsiteX2" fmla="*/ 0 w 79784"/>
                <a:gd name="connsiteY2" fmla="*/ 39893 h 79784"/>
                <a:gd name="connsiteX3" fmla="*/ 39892 w 79784"/>
                <a:gd name="connsiteY3" fmla="*/ 0 h 79784"/>
                <a:gd name="connsiteX4" fmla="*/ 79785 w 79784"/>
                <a:gd name="connsiteY4" fmla="*/ 39893 h 7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84" h="79784">
                  <a:moveTo>
                    <a:pt x="79785" y="39893"/>
                  </a:moveTo>
                  <a:cubicBezTo>
                    <a:pt x="79785" y="61924"/>
                    <a:pt x="61924" y="79785"/>
                    <a:pt x="39892" y="79785"/>
                  </a:cubicBezTo>
                  <a:cubicBezTo>
                    <a:pt x="17861" y="79785"/>
                    <a:pt x="0" y="61924"/>
                    <a:pt x="0" y="39893"/>
                  </a:cubicBezTo>
                  <a:cubicBezTo>
                    <a:pt x="0" y="17861"/>
                    <a:pt x="17861" y="0"/>
                    <a:pt x="39892" y="0"/>
                  </a:cubicBezTo>
                  <a:cubicBezTo>
                    <a:pt x="61924" y="0"/>
                    <a:pt x="79785" y="17861"/>
                    <a:pt x="79785" y="39893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F83EFC9-7219-D2C4-7E00-EDB6EC110CA8}"/>
                </a:ext>
              </a:extLst>
            </p:cNvPr>
            <p:cNvSpPr/>
            <p:nvPr/>
          </p:nvSpPr>
          <p:spPr>
            <a:xfrm>
              <a:off x="1932983" y="2565623"/>
              <a:ext cx="838297" cy="1207065"/>
            </a:xfrm>
            <a:custGeom>
              <a:avLst/>
              <a:gdLst>
                <a:gd name="connsiteX0" fmla="*/ 717365 w 838297"/>
                <a:gd name="connsiteY0" fmla="*/ 1196585 h 1207065"/>
                <a:gd name="connsiteX1" fmla="*/ 109730 w 838297"/>
                <a:gd name="connsiteY1" fmla="*/ 768475 h 1207065"/>
                <a:gd name="connsiteX2" fmla="*/ 137323 w 838297"/>
                <a:gd name="connsiteY2" fmla="*/ 98812 h 1207065"/>
                <a:gd name="connsiteX3" fmla="*/ 174108 w 838297"/>
                <a:gd name="connsiteY3" fmla="*/ 0 h 1207065"/>
                <a:gd name="connsiteX4" fmla="*/ 772533 w 838297"/>
                <a:gd name="connsiteY4" fmla="*/ 911159 h 1207065"/>
                <a:gd name="connsiteX5" fmla="*/ 717195 w 838297"/>
                <a:gd name="connsiteY5" fmla="*/ 1196755 h 120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8297" h="1207065">
                  <a:moveTo>
                    <a:pt x="717365" y="1196585"/>
                  </a:moveTo>
                  <a:cubicBezTo>
                    <a:pt x="616052" y="1218530"/>
                    <a:pt x="339856" y="1251468"/>
                    <a:pt x="109730" y="768475"/>
                  </a:cubicBezTo>
                  <a:cubicBezTo>
                    <a:pt x="-120433" y="285406"/>
                    <a:pt x="72889" y="98812"/>
                    <a:pt x="137323" y="98812"/>
                  </a:cubicBezTo>
                  <a:cubicBezTo>
                    <a:pt x="201739" y="98812"/>
                    <a:pt x="174108" y="0"/>
                    <a:pt x="174108" y="0"/>
                  </a:cubicBezTo>
                  <a:cubicBezTo>
                    <a:pt x="293842" y="450131"/>
                    <a:pt x="643645" y="735538"/>
                    <a:pt x="772533" y="911159"/>
                  </a:cubicBezTo>
                  <a:cubicBezTo>
                    <a:pt x="901212" y="1087027"/>
                    <a:pt x="818395" y="1174772"/>
                    <a:pt x="717195" y="1196755"/>
                  </a:cubicBezTo>
                  <a:close/>
                </a:path>
              </a:pathLst>
            </a:custGeom>
            <a:solidFill>
              <a:srgbClr val="F3F7E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F670891-1F90-A604-AC52-E9A50348A105}"/>
                </a:ext>
              </a:extLst>
            </p:cNvPr>
            <p:cNvSpPr/>
            <p:nvPr/>
          </p:nvSpPr>
          <p:spPr>
            <a:xfrm>
              <a:off x="1998988" y="2777499"/>
              <a:ext cx="740734" cy="872647"/>
            </a:xfrm>
            <a:custGeom>
              <a:avLst/>
              <a:gdLst>
                <a:gd name="connsiteX0" fmla="*/ 137781 w 740734"/>
                <a:gd name="connsiteY0" fmla="*/ 0 h 872647"/>
                <a:gd name="connsiteX1" fmla="*/ 108615 w 740734"/>
                <a:gd name="connsiteY1" fmla="*/ 71465 h 872647"/>
                <a:gd name="connsiteX2" fmla="*/ 86783 w 740734"/>
                <a:gd name="connsiteY2" fmla="*/ 555519 h 872647"/>
                <a:gd name="connsiteX3" fmla="*/ 567312 w 740734"/>
                <a:gd name="connsiteY3" fmla="*/ 865051 h 872647"/>
                <a:gd name="connsiteX4" fmla="*/ 740640 w 740734"/>
                <a:gd name="connsiteY4" fmla="*/ 831564 h 872647"/>
                <a:gd name="connsiteX5" fmla="*/ 554311 w 740734"/>
                <a:gd name="connsiteY5" fmla="*/ 649972 h 872647"/>
                <a:gd name="connsiteX6" fmla="*/ 137572 w 740734"/>
                <a:gd name="connsiteY6" fmla="*/ 133 h 87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734" h="872647">
                  <a:moveTo>
                    <a:pt x="137781" y="0"/>
                  </a:moveTo>
                  <a:cubicBezTo>
                    <a:pt x="137781" y="0"/>
                    <a:pt x="159575" y="71465"/>
                    <a:pt x="108615" y="71465"/>
                  </a:cubicBezTo>
                  <a:cubicBezTo>
                    <a:pt x="57673" y="71465"/>
                    <a:pt x="-95264" y="206361"/>
                    <a:pt x="86783" y="555519"/>
                  </a:cubicBezTo>
                  <a:cubicBezTo>
                    <a:pt x="268791" y="904716"/>
                    <a:pt x="487261" y="880970"/>
                    <a:pt x="567312" y="865051"/>
                  </a:cubicBezTo>
                  <a:cubicBezTo>
                    <a:pt x="614254" y="855746"/>
                    <a:pt x="734424" y="876668"/>
                    <a:pt x="740640" y="831564"/>
                  </a:cubicBezTo>
                  <a:cubicBezTo>
                    <a:pt x="745018" y="799536"/>
                    <a:pt x="596534" y="702543"/>
                    <a:pt x="554311" y="649972"/>
                  </a:cubicBezTo>
                  <a:cubicBezTo>
                    <a:pt x="452163" y="523188"/>
                    <a:pt x="232139" y="325526"/>
                    <a:pt x="137572" y="133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88350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2137584-B5B4-214C-76D2-9B706CC9143D}"/>
                </a:ext>
              </a:extLst>
            </p:cNvPr>
            <p:cNvSpPr/>
            <p:nvPr/>
          </p:nvSpPr>
          <p:spPr>
            <a:xfrm>
              <a:off x="1885955" y="2583608"/>
              <a:ext cx="1001228" cy="1240736"/>
            </a:xfrm>
            <a:custGeom>
              <a:avLst/>
              <a:gdLst>
                <a:gd name="connsiteX0" fmla="*/ 945947 w 1001228"/>
                <a:gd name="connsiteY0" fmla="*/ 1134823 h 1240736"/>
                <a:gd name="connsiteX1" fmla="*/ 851759 w 1001228"/>
                <a:gd name="connsiteY1" fmla="*/ 1134823 h 1240736"/>
                <a:gd name="connsiteX2" fmla="*/ 151717 w 1001228"/>
                <a:gd name="connsiteY2" fmla="*/ 759663 h 1240736"/>
                <a:gd name="connsiteX3" fmla="*/ 139607 w 1001228"/>
                <a:gd name="connsiteY3" fmla="*/ 33847 h 1240736"/>
                <a:gd name="connsiteX4" fmla="*/ 159582 w 1001228"/>
                <a:gd name="connsiteY4" fmla="*/ 0 h 1240736"/>
                <a:gd name="connsiteX5" fmla="*/ 36474 w 1001228"/>
                <a:gd name="connsiteY5" fmla="*/ 232760 h 1240736"/>
                <a:gd name="connsiteX6" fmla="*/ 115634 w 1001228"/>
                <a:gd name="connsiteY6" fmla="*/ 1036750 h 1240736"/>
                <a:gd name="connsiteX7" fmla="*/ 665790 w 1001228"/>
                <a:gd name="connsiteY7" fmla="*/ 1233085 h 1240736"/>
                <a:gd name="connsiteX8" fmla="*/ 812416 w 1001228"/>
                <a:gd name="connsiteY8" fmla="*/ 1209870 h 1240736"/>
                <a:gd name="connsiteX9" fmla="*/ 1001228 w 1001228"/>
                <a:gd name="connsiteY9" fmla="*/ 1134804 h 1240736"/>
                <a:gd name="connsiteX10" fmla="*/ 946080 w 1001228"/>
                <a:gd name="connsiteY10" fmla="*/ 1134804 h 124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1228" h="1240736">
                  <a:moveTo>
                    <a:pt x="945947" y="1134823"/>
                  </a:moveTo>
                  <a:lnTo>
                    <a:pt x="851759" y="1134823"/>
                  </a:lnTo>
                  <a:cubicBezTo>
                    <a:pt x="796744" y="1134823"/>
                    <a:pt x="411293" y="1275517"/>
                    <a:pt x="151717" y="759663"/>
                  </a:cubicBezTo>
                  <a:cubicBezTo>
                    <a:pt x="-26804" y="409992"/>
                    <a:pt x="89254" y="128092"/>
                    <a:pt x="139607" y="33847"/>
                  </a:cubicBezTo>
                  <a:cubicBezTo>
                    <a:pt x="151320" y="11901"/>
                    <a:pt x="159506" y="114"/>
                    <a:pt x="159582" y="0"/>
                  </a:cubicBezTo>
                  <a:cubicBezTo>
                    <a:pt x="104566" y="79330"/>
                    <a:pt x="61016" y="124946"/>
                    <a:pt x="36474" y="232760"/>
                  </a:cubicBezTo>
                  <a:cubicBezTo>
                    <a:pt x="-19470" y="478975"/>
                    <a:pt x="-23848" y="828551"/>
                    <a:pt x="115634" y="1036750"/>
                  </a:cubicBezTo>
                  <a:cubicBezTo>
                    <a:pt x="247744" y="1234014"/>
                    <a:pt x="469701" y="1256869"/>
                    <a:pt x="665790" y="1233085"/>
                  </a:cubicBezTo>
                  <a:cubicBezTo>
                    <a:pt x="707578" y="1228006"/>
                    <a:pt x="773225" y="1230299"/>
                    <a:pt x="812416" y="1209870"/>
                  </a:cubicBezTo>
                  <a:cubicBezTo>
                    <a:pt x="812416" y="1209870"/>
                    <a:pt x="938291" y="1144203"/>
                    <a:pt x="1001228" y="1134804"/>
                  </a:cubicBezTo>
                  <a:lnTo>
                    <a:pt x="946080" y="1134804"/>
                  </a:lnTo>
                  <a:close/>
                </a:path>
              </a:pathLst>
            </a:custGeom>
            <a:solidFill>
              <a:srgbClr val="095731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DFA01FC-586D-7D37-0C1D-C5E2457F7FC3}"/>
                </a:ext>
              </a:extLst>
            </p:cNvPr>
            <p:cNvSpPr/>
            <p:nvPr/>
          </p:nvSpPr>
          <p:spPr>
            <a:xfrm>
              <a:off x="1879732" y="2580083"/>
              <a:ext cx="1008360" cy="1250501"/>
            </a:xfrm>
            <a:custGeom>
              <a:avLst/>
              <a:gdLst>
                <a:gd name="connsiteX0" fmla="*/ 952170 w 1008360"/>
                <a:gd name="connsiteY0" fmla="*/ 1138348 h 1250501"/>
                <a:gd name="connsiteX1" fmla="*/ 952170 w 1008360"/>
                <a:gd name="connsiteY1" fmla="*/ 1132112 h 1250501"/>
                <a:gd name="connsiteX2" fmla="*/ 857982 w 1008360"/>
                <a:gd name="connsiteY2" fmla="*/ 1132112 h 1250501"/>
                <a:gd name="connsiteX3" fmla="*/ 834994 w 1008360"/>
                <a:gd name="connsiteY3" fmla="*/ 1134974 h 1250501"/>
                <a:gd name="connsiteX4" fmla="*/ 696233 w 1008360"/>
                <a:gd name="connsiteY4" fmla="*/ 1149661 h 1250501"/>
                <a:gd name="connsiteX5" fmla="*/ 437093 w 1008360"/>
                <a:gd name="connsiteY5" fmla="*/ 1079371 h 1250501"/>
                <a:gd name="connsiteX6" fmla="*/ 163455 w 1008360"/>
                <a:gd name="connsiteY6" fmla="*/ 760402 h 1250501"/>
                <a:gd name="connsiteX7" fmla="*/ 163455 w 1008360"/>
                <a:gd name="connsiteY7" fmla="*/ 760364 h 1250501"/>
                <a:gd name="connsiteX8" fmla="*/ 68262 w 1008360"/>
                <a:gd name="connsiteY8" fmla="*/ 382380 h 1250501"/>
                <a:gd name="connsiteX9" fmla="*/ 151307 w 1008360"/>
                <a:gd name="connsiteY9" fmla="*/ 40309 h 1250501"/>
                <a:gd name="connsiteX10" fmla="*/ 170960 w 1008360"/>
                <a:gd name="connsiteY10" fmla="*/ 7088 h 1250501"/>
                <a:gd name="connsiteX11" fmla="*/ 160745 w 1008360"/>
                <a:gd name="connsiteY11" fmla="*/ 0 h 1250501"/>
                <a:gd name="connsiteX12" fmla="*/ 87479 w 1008360"/>
                <a:gd name="connsiteY12" fmla="*/ 106032 h 1250501"/>
                <a:gd name="connsiteX13" fmla="*/ 36633 w 1008360"/>
                <a:gd name="connsiteY13" fmla="*/ 234901 h 1250501"/>
                <a:gd name="connsiteX14" fmla="*/ 0 w 1008360"/>
                <a:gd name="connsiteY14" fmla="*/ 565298 h 1250501"/>
                <a:gd name="connsiteX15" fmla="*/ 116664 w 1008360"/>
                <a:gd name="connsiteY15" fmla="*/ 1043743 h 1250501"/>
                <a:gd name="connsiteX16" fmla="*/ 313625 w 1008360"/>
                <a:gd name="connsiteY16" fmla="*/ 1207197 h 1250501"/>
                <a:gd name="connsiteX17" fmla="*/ 552051 w 1008360"/>
                <a:gd name="connsiteY17" fmla="*/ 1250501 h 1250501"/>
                <a:gd name="connsiteX18" fmla="*/ 672771 w 1008360"/>
                <a:gd name="connsiteY18" fmla="*/ 1242769 h 1250501"/>
                <a:gd name="connsiteX19" fmla="*/ 746909 w 1008360"/>
                <a:gd name="connsiteY19" fmla="*/ 1236970 h 1250501"/>
                <a:gd name="connsiteX20" fmla="*/ 821539 w 1008360"/>
                <a:gd name="connsiteY20" fmla="*/ 1218909 h 1250501"/>
                <a:gd name="connsiteX21" fmla="*/ 842063 w 1008360"/>
                <a:gd name="connsiteY21" fmla="*/ 1208581 h 1250501"/>
                <a:gd name="connsiteX22" fmla="*/ 922435 w 1008360"/>
                <a:gd name="connsiteY22" fmla="*/ 1171986 h 1250501"/>
                <a:gd name="connsiteX23" fmla="*/ 1008360 w 1008360"/>
                <a:gd name="connsiteY23" fmla="*/ 1144488 h 1250501"/>
                <a:gd name="connsiteX24" fmla="*/ 1007451 w 1008360"/>
                <a:gd name="connsiteY24" fmla="*/ 1132112 h 1250501"/>
                <a:gd name="connsiteX25" fmla="*/ 952170 w 1008360"/>
                <a:gd name="connsiteY25" fmla="*/ 1132112 h 1250501"/>
                <a:gd name="connsiteX26" fmla="*/ 952170 w 1008360"/>
                <a:gd name="connsiteY26" fmla="*/ 1144563 h 1250501"/>
                <a:gd name="connsiteX27" fmla="*/ 1007451 w 1008360"/>
                <a:gd name="connsiteY27" fmla="*/ 1144563 h 1250501"/>
                <a:gd name="connsiteX28" fmla="*/ 1007451 w 1008360"/>
                <a:gd name="connsiteY28" fmla="*/ 1138366 h 1250501"/>
                <a:gd name="connsiteX29" fmla="*/ 1006522 w 1008360"/>
                <a:gd name="connsiteY29" fmla="*/ 1132188 h 1250501"/>
                <a:gd name="connsiteX30" fmla="*/ 886902 w 1008360"/>
                <a:gd name="connsiteY30" fmla="*/ 1173767 h 1250501"/>
                <a:gd name="connsiteX31" fmla="*/ 815777 w 1008360"/>
                <a:gd name="connsiteY31" fmla="*/ 1207899 h 1250501"/>
                <a:gd name="connsiteX32" fmla="*/ 745658 w 1008360"/>
                <a:gd name="connsiteY32" fmla="*/ 1224595 h 1250501"/>
                <a:gd name="connsiteX33" fmla="*/ 671274 w 1008360"/>
                <a:gd name="connsiteY33" fmla="*/ 1230451 h 1250501"/>
                <a:gd name="connsiteX34" fmla="*/ 552051 w 1008360"/>
                <a:gd name="connsiteY34" fmla="*/ 1238050 h 1250501"/>
                <a:gd name="connsiteX35" fmla="*/ 318439 w 1008360"/>
                <a:gd name="connsiteY35" fmla="*/ 1195694 h 1250501"/>
                <a:gd name="connsiteX36" fmla="*/ 126992 w 1008360"/>
                <a:gd name="connsiteY36" fmla="*/ 1036844 h 1250501"/>
                <a:gd name="connsiteX37" fmla="*/ 12394 w 1008360"/>
                <a:gd name="connsiteY37" fmla="*/ 565298 h 1250501"/>
                <a:gd name="connsiteX38" fmla="*/ 48762 w 1008360"/>
                <a:gd name="connsiteY38" fmla="*/ 237668 h 1250501"/>
                <a:gd name="connsiteX39" fmla="*/ 98111 w 1008360"/>
                <a:gd name="connsiteY39" fmla="*/ 112457 h 1250501"/>
                <a:gd name="connsiteX40" fmla="*/ 170884 w 1008360"/>
                <a:gd name="connsiteY40" fmla="*/ 7088 h 1250501"/>
                <a:gd name="connsiteX41" fmla="*/ 160745 w 1008360"/>
                <a:gd name="connsiteY41" fmla="*/ 38 h 1250501"/>
                <a:gd name="connsiteX42" fmla="*/ 140372 w 1008360"/>
                <a:gd name="connsiteY42" fmla="*/ 34453 h 1250501"/>
                <a:gd name="connsiteX43" fmla="*/ 140770 w 1008360"/>
                <a:gd name="connsiteY43" fmla="*/ 33771 h 1250501"/>
                <a:gd name="connsiteX44" fmla="*/ 140372 w 1008360"/>
                <a:gd name="connsiteY44" fmla="*/ 34453 h 1250501"/>
                <a:gd name="connsiteX45" fmla="*/ 55868 w 1008360"/>
                <a:gd name="connsiteY45" fmla="*/ 382380 h 1250501"/>
                <a:gd name="connsiteX46" fmla="*/ 152425 w 1008360"/>
                <a:gd name="connsiteY46" fmla="*/ 766030 h 1250501"/>
                <a:gd name="connsiteX47" fmla="*/ 152425 w 1008360"/>
                <a:gd name="connsiteY47" fmla="*/ 765992 h 1250501"/>
                <a:gd name="connsiteX48" fmla="*/ 430763 w 1008360"/>
                <a:gd name="connsiteY48" fmla="*/ 1090040 h 1250501"/>
                <a:gd name="connsiteX49" fmla="*/ 696270 w 1008360"/>
                <a:gd name="connsiteY49" fmla="*/ 1162075 h 1250501"/>
                <a:gd name="connsiteX50" fmla="*/ 801469 w 1008360"/>
                <a:gd name="connsiteY50" fmla="*/ 1153205 h 1250501"/>
                <a:gd name="connsiteX51" fmla="*/ 837079 w 1008360"/>
                <a:gd name="connsiteY51" fmla="*/ 1147179 h 1250501"/>
                <a:gd name="connsiteX52" fmla="*/ 858020 w 1008360"/>
                <a:gd name="connsiteY52" fmla="*/ 1144545 h 1250501"/>
                <a:gd name="connsiteX53" fmla="*/ 952018 w 1008360"/>
                <a:gd name="connsiteY53" fmla="*/ 1144545 h 1250501"/>
                <a:gd name="connsiteX54" fmla="*/ 952018 w 1008360"/>
                <a:gd name="connsiteY54" fmla="*/ 1138670 h 125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008360" h="1250501">
                  <a:moveTo>
                    <a:pt x="952170" y="1138348"/>
                  </a:moveTo>
                  <a:lnTo>
                    <a:pt x="952170" y="1132112"/>
                  </a:lnTo>
                  <a:lnTo>
                    <a:pt x="857982" y="1132112"/>
                  </a:lnTo>
                  <a:cubicBezTo>
                    <a:pt x="852221" y="1132112"/>
                    <a:pt x="844735" y="1133306"/>
                    <a:pt x="834994" y="1134974"/>
                  </a:cubicBezTo>
                  <a:cubicBezTo>
                    <a:pt x="805752" y="1139920"/>
                    <a:pt x="756896" y="1149661"/>
                    <a:pt x="696233" y="1149661"/>
                  </a:cubicBezTo>
                  <a:cubicBezTo>
                    <a:pt x="622171" y="1149642"/>
                    <a:pt x="530826" y="1135145"/>
                    <a:pt x="437093" y="1079371"/>
                  </a:cubicBezTo>
                  <a:cubicBezTo>
                    <a:pt x="343360" y="1023597"/>
                    <a:pt x="247011" y="926434"/>
                    <a:pt x="163455" y="760402"/>
                  </a:cubicBezTo>
                  <a:lnTo>
                    <a:pt x="163455" y="760364"/>
                  </a:lnTo>
                  <a:cubicBezTo>
                    <a:pt x="92160" y="620826"/>
                    <a:pt x="68262" y="492298"/>
                    <a:pt x="68262" y="382380"/>
                  </a:cubicBezTo>
                  <a:cubicBezTo>
                    <a:pt x="68262" y="218717"/>
                    <a:pt x="121497" y="96045"/>
                    <a:pt x="151307" y="40309"/>
                  </a:cubicBezTo>
                  <a:cubicBezTo>
                    <a:pt x="162924" y="18610"/>
                    <a:pt x="170884" y="7126"/>
                    <a:pt x="170960" y="7088"/>
                  </a:cubicBezTo>
                  <a:lnTo>
                    <a:pt x="160745" y="0"/>
                  </a:lnTo>
                  <a:cubicBezTo>
                    <a:pt x="133341" y="39494"/>
                    <a:pt x="108610" y="70802"/>
                    <a:pt x="87479" y="106032"/>
                  </a:cubicBezTo>
                  <a:cubicBezTo>
                    <a:pt x="66367" y="141301"/>
                    <a:pt x="49046" y="180454"/>
                    <a:pt x="36633" y="234901"/>
                  </a:cubicBezTo>
                  <a:cubicBezTo>
                    <a:pt x="14176" y="333751"/>
                    <a:pt x="38" y="449032"/>
                    <a:pt x="0" y="565298"/>
                  </a:cubicBezTo>
                  <a:cubicBezTo>
                    <a:pt x="76" y="740029"/>
                    <a:pt x="31895" y="917072"/>
                    <a:pt x="116664" y="1043743"/>
                  </a:cubicBezTo>
                  <a:cubicBezTo>
                    <a:pt x="170202" y="1123603"/>
                    <a:pt x="238426" y="1175473"/>
                    <a:pt x="313625" y="1207197"/>
                  </a:cubicBezTo>
                  <a:cubicBezTo>
                    <a:pt x="388767" y="1238846"/>
                    <a:pt x="470750" y="1250482"/>
                    <a:pt x="552051" y="1250501"/>
                  </a:cubicBezTo>
                  <a:cubicBezTo>
                    <a:pt x="592721" y="1250482"/>
                    <a:pt x="633277" y="1247583"/>
                    <a:pt x="672771" y="1242769"/>
                  </a:cubicBezTo>
                  <a:cubicBezTo>
                    <a:pt x="693181" y="1240305"/>
                    <a:pt x="720092" y="1239566"/>
                    <a:pt x="746909" y="1236970"/>
                  </a:cubicBezTo>
                  <a:cubicBezTo>
                    <a:pt x="773762" y="1234279"/>
                    <a:pt x="800540" y="1229806"/>
                    <a:pt x="821539" y="1218909"/>
                  </a:cubicBezTo>
                  <a:cubicBezTo>
                    <a:pt x="821539" y="1218909"/>
                    <a:pt x="829309" y="1214816"/>
                    <a:pt x="842063" y="1208581"/>
                  </a:cubicBezTo>
                  <a:cubicBezTo>
                    <a:pt x="861147" y="1199105"/>
                    <a:pt x="891298" y="1184797"/>
                    <a:pt x="922435" y="1171986"/>
                  </a:cubicBezTo>
                  <a:cubicBezTo>
                    <a:pt x="953553" y="1159137"/>
                    <a:pt x="985827" y="1147823"/>
                    <a:pt x="1008360" y="1144488"/>
                  </a:cubicBezTo>
                  <a:lnTo>
                    <a:pt x="1007451" y="1132112"/>
                  </a:lnTo>
                  <a:lnTo>
                    <a:pt x="952170" y="1132112"/>
                  </a:lnTo>
                  <a:lnTo>
                    <a:pt x="952170" y="1144563"/>
                  </a:lnTo>
                  <a:lnTo>
                    <a:pt x="1007451" y="1144563"/>
                  </a:lnTo>
                  <a:lnTo>
                    <a:pt x="1007451" y="1138366"/>
                  </a:lnTo>
                  <a:lnTo>
                    <a:pt x="1006522" y="1132188"/>
                  </a:lnTo>
                  <a:cubicBezTo>
                    <a:pt x="973756" y="1137172"/>
                    <a:pt x="926510" y="1156086"/>
                    <a:pt x="886902" y="1173767"/>
                  </a:cubicBezTo>
                  <a:cubicBezTo>
                    <a:pt x="847407" y="1191411"/>
                    <a:pt x="815853" y="1207899"/>
                    <a:pt x="815777" y="1207899"/>
                  </a:cubicBezTo>
                  <a:cubicBezTo>
                    <a:pt x="797546" y="1217507"/>
                    <a:pt x="771943" y="1222055"/>
                    <a:pt x="745658" y="1224595"/>
                  </a:cubicBezTo>
                  <a:cubicBezTo>
                    <a:pt x="719448" y="1227153"/>
                    <a:pt x="692632" y="1227854"/>
                    <a:pt x="671274" y="1230451"/>
                  </a:cubicBezTo>
                  <a:cubicBezTo>
                    <a:pt x="632196" y="1235151"/>
                    <a:pt x="592114" y="1238050"/>
                    <a:pt x="552051" y="1238050"/>
                  </a:cubicBezTo>
                  <a:cubicBezTo>
                    <a:pt x="471925" y="1238050"/>
                    <a:pt x="391610" y="1226566"/>
                    <a:pt x="318439" y="1195694"/>
                  </a:cubicBezTo>
                  <a:cubicBezTo>
                    <a:pt x="245249" y="1164860"/>
                    <a:pt x="179165" y="1114696"/>
                    <a:pt x="126992" y="1036844"/>
                  </a:cubicBezTo>
                  <a:cubicBezTo>
                    <a:pt x="44289" y="913528"/>
                    <a:pt x="12356" y="738513"/>
                    <a:pt x="12394" y="565298"/>
                  </a:cubicBezTo>
                  <a:cubicBezTo>
                    <a:pt x="12394" y="450017"/>
                    <a:pt x="26475" y="335570"/>
                    <a:pt x="48762" y="237668"/>
                  </a:cubicBezTo>
                  <a:cubicBezTo>
                    <a:pt x="60853" y="184377"/>
                    <a:pt x="77586" y="146797"/>
                    <a:pt x="98111" y="112457"/>
                  </a:cubicBezTo>
                  <a:cubicBezTo>
                    <a:pt x="118692" y="78117"/>
                    <a:pt x="143215" y="46904"/>
                    <a:pt x="170884" y="7088"/>
                  </a:cubicBezTo>
                  <a:lnTo>
                    <a:pt x="160745" y="38"/>
                  </a:lnTo>
                  <a:cubicBezTo>
                    <a:pt x="160536" y="284"/>
                    <a:pt x="152217" y="12280"/>
                    <a:pt x="140372" y="34453"/>
                  </a:cubicBezTo>
                  <a:lnTo>
                    <a:pt x="140770" y="33771"/>
                  </a:lnTo>
                  <a:lnTo>
                    <a:pt x="140372" y="34453"/>
                  </a:lnTo>
                  <a:cubicBezTo>
                    <a:pt x="109918" y="91497"/>
                    <a:pt x="55868" y="215969"/>
                    <a:pt x="55868" y="382380"/>
                  </a:cubicBezTo>
                  <a:cubicBezTo>
                    <a:pt x="55868" y="494136"/>
                    <a:pt x="80259" y="624692"/>
                    <a:pt x="152425" y="766030"/>
                  </a:cubicBezTo>
                  <a:lnTo>
                    <a:pt x="152425" y="765992"/>
                  </a:lnTo>
                  <a:cubicBezTo>
                    <a:pt x="236796" y="933711"/>
                    <a:pt x="334737" y="1032940"/>
                    <a:pt x="430763" y="1090040"/>
                  </a:cubicBezTo>
                  <a:cubicBezTo>
                    <a:pt x="526770" y="1147160"/>
                    <a:pt x="620598" y="1162075"/>
                    <a:pt x="696270" y="1162075"/>
                  </a:cubicBezTo>
                  <a:cubicBezTo>
                    <a:pt x="737584" y="1162075"/>
                    <a:pt x="773459" y="1157640"/>
                    <a:pt x="801469" y="1153205"/>
                  </a:cubicBezTo>
                  <a:cubicBezTo>
                    <a:pt x="815436" y="1151026"/>
                    <a:pt x="827432" y="1148809"/>
                    <a:pt x="837079" y="1147179"/>
                  </a:cubicBezTo>
                  <a:cubicBezTo>
                    <a:pt x="846649" y="1145511"/>
                    <a:pt x="854059" y="1144507"/>
                    <a:pt x="858020" y="1144545"/>
                  </a:cubicBezTo>
                  <a:lnTo>
                    <a:pt x="952018" y="1144545"/>
                  </a:lnTo>
                  <a:lnTo>
                    <a:pt x="952018" y="1138670"/>
                  </a:lnTo>
                  <a:close/>
                </a:path>
              </a:pathLst>
            </a:custGeom>
            <a:solidFill>
              <a:srgbClr val="8ECB4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8B20F4D-0899-BEB4-EEDC-3E3B43B885FC}"/>
                </a:ext>
              </a:extLst>
            </p:cNvPr>
            <p:cNvSpPr/>
            <p:nvPr/>
          </p:nvSpPr>
          <p:spPr>
            <a:xfrm>
              <a:off x="2102088" y="2501587"/>
              <a:ext cx="788942" cy="2824861"/>
            </a:xfrm>
            <a:custGeom>
              <a:avLst/>
              <a:gdLst>
                <a:gd name="connsiteX0" fmla="*/ 0 w 788942"/>
                <a:gd name="connsiteY0" fmla="*/ 0 h 2824861"/>
                <a:gd name="connsiteX1" fmla="*/ 661590 w 788942"/>
                <a:gd name="connsiteY1" fmla="*/ 2824861 h 2824861"/>
                <a:gd name="connsiteX2" fmla="*/ 788942 w 788942"/>
                <a:gd name="connsiteY2" fmla="*/ 2824861 h 2824861"/>
                <a:gd name="connsiteX3" fmla="*/ 152558 w 788942"/>
                <a:gd name="connsiteY3" fmla="*/ 12735 h 2824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942" h="2824861">
                  <a:moveTo>
                    <a:pt x="0" y="0"/>
                  </a:moveTo>
                  <a:lnTo>
                    <a:pt x="661590" y="2824861"/>
                  </a:lnTo>
                  <a:lnTo>
                    <a:pt x="788942" y="2824861"/>
                  </a:lnTo>
                  <a:lnTo>
                    <a:pt x="152558" y="12735"/>
                  </a:ln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27030">
                  <a:srgbClr val="E0E7ED"/>
                </a:gs>
                <a:gs pos="29450">
                  <a:srgbClr val="C9DFBE"/>
                </a:gs>
                <a:gs pos="32090">
                  <a:srgbClr val="B3D893"/>
                </a:gs>
                <a:gs pos="34640">
                  <a:srgbClr val="A1D271"/>
                </a:gs>
                <a:gs pos="37050">
                  <a:srgbClr val="95CD58"/>
                </a:gs>
                <a:gs pos="39260">
                  <a:srgbClr val="8ECB49"/>
                </a:gs>
                <a:gs pos="41080">
                  <a:srgbClr val="8BCA44"/>
                </a:gs>
                <a:gs pos="48610">
                  <a:srgbClr val="93CB59"/>
                </a:gs>
                <a:gs pos="59820">
                  <a:srgbClr val="9DCB71"/>
                </a:gs>
                <a:gs pos="70140">
                  <a:srgbClr val="A3CC80"/>
                </a:gs>
                <a:gs pos="78650">
                  <a:srgbClr val="A5CC85"/>
                </a:gs>
                <a:gs pos="80210">
                  <a:srgbClr val="B7D4A0"/>
                </a:gs>
                <a:gs pos="82600">
                  <a:srgbClr val="CDDEC1"/>
                </a:gs>
                <a:gs pos="84860">
                  <a:srgbClr val="DEE6DA"/>
                </a:gs>
                <a:gs pos="86940">
                  <a:srgbClr val="E8EAE9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20848224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7FE7490-4AF7-0793-13EC-E9175C4153B6}"/>
                </a:ext>
              </a:extLst>
            </p:cNvPr>
            <p:cNvSpPr/>
            <p:nvPr/>
          </p:nvSpPr>
          <p:spPr>
            <a:xfrm>
              <a:off x="2563741" y="3836213"/>
              <a:ext cx="340725" cy="975101"/>
            </a:xfrm>
            <a:custGeom>
              <a:avLst/>
              <a:gdLst>
                <a:gd name="connsiteX0" fmla="*/ 0 w 340725"/>
                <a:gd name="connsiteY0" fmla="*/ 95 h 975101"/>
                <a:gd name="connsiteX1" fmla="*/ 228439 w 340725"/>
                <a:gd name="connsiteY1" fmla="*/ 975101 h 975101"/>
                <a:gd name="connsiteX2" fmla="*/ 317965 w 340725"/>
                <a:gd name="connsiteY2" fmla="*/ 922360 h 975101"/>
                <a:gd name="connsiteX3" fmla="*/ 340725 w 340725"/>
                <a:gd name="connsiteY3" fmla="*/ 889782 h 975101"/>
                <a:gd name="connsiteX4" fmla="*/ 158755 w 340725"/>
                <a:gd name="connsiteY4" fmla="*/ 85660 h 975101"/>
                <a:gd name="connsiteX5" fmla="*/ 132 w 340725"/>
                <a:gd name="connsiteY5" fmla="*/ 0 h 97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725" h="975101">
                  <a:moveTo>
                    <a:pt x="0" y="95"/>
                  </a:moveTo>
                  <a:lnTo>
                    <a:pt x="228439" y="975101"/>
                  </a:lnTo>
                  <a:cubicBezTo>
                    <a:pt x="267971" y="960262"/>
                    <a:pt x="301079" y="942599"/>
                    <a:pt x="317965" y="922360"/>
                  </a:cubicBezTo>
                  <a:cubicBezTo>
                    <a:pt x="324446" y="914533"/>
                    <a:pt x="332140" y="903484"/>
                    <a:pt x="340725" y="889782"/>
                  </a:cubicBezTo>
                  <a:lnTo>
                    <a:pt x="158755" y="85660"/>
                  </a:lnTo>
                  <a:cubicBezTo>
                    <a:pt x="89962" y="46999"/>
                    <a:pt x="26475" y="13645"/>
                    <a:pt x="132" y="0"/>
                  </a:cubicBezTo>
                  <a:close/>
                </a:path>
              </a:pathLst>
            </a:custGeom>
            <a:gradFill>
              <a:gsLst>
                <a:gs pos="0">
                  <a:srgbClr val="EAEBE9"/>
                </a:gs>
                <a:gs pos="10810">
                  <a:srgbClr val="F1F4F6"/>
                </a:gs>
                <a:gs pos="15140">
                  <a:srgbClr val="EAF1E9"/>
                </a:gs>
                <a:gs pos="24930">
                  <a:srgbClr val="DDECD0"/>
                </a:gs>
                <a:gs pos="33870">
                  <a:srgbClr val="D6E9C0"/>
                </a:gs>
                <a:gs pos="41080">
                  <a:srgbClr val="D3E8BB"/>
                </a:gs>
                <a:gs pos="43510">
                  <a:srgbClr val="D4E8BD"/>
                </a:gs>
                <a:gs pos="61900">
                  <a:srgbClr val="D9E9CB"/>
                </a:gs>
                <a:gs pos="78650">
                  <a:srgbClr val="DBE9CF"/>
                </a:gs>
                <a:gs pos="81950">
                  <a:srgbClr val="E8EFE3"/>
                </a:gs>
                <a:gs pos="85590">
                  <a:srgbClr val="F2F3F1"/>
                </a:gs>
                <a:gs pos="88650">
                  <a:srgbClr val="F5F5F6"/>
                </a:gs>
                <a:gs pos="96220">
                  <a:srgbClr val="F5F5F6"/>
                </a:gs>
                <a:gs pos="100000">
                  <a:srgbClr val="F5F5F4"/>
                </a:gs>
              </a:gsLst>
              <a:lin ang="2084823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1047CBAE-B85D-A479-6DA4-1944694A0FD3}"/>
                </a:ext>
              </a:extLst>
            </p:cNvPr>
            <p:cNvSpPr/>
            <p:nvPr/>
          </p:nvSpPr>
          <p:spPr>
            <a:xfrm>
              <a:off x="2893645" y="5292383"/>
              <a:ext cx="226903" cy="401559"/>
            </a:xfrm>
            <a:custGeom>
              <a:avLst/>
              <a:gdLst>
                <a:gd name="connsiteX0" fmla="*/ 228 w 226903"/>
                <a:gd name="connsiteY0" fmla="*/ 10566 h 401559"/>
                <a:gd name="connsiteX1" fmla="*/ 94339 w 226903"/>
                <a:gd name="connsiteY1" fmla="*/ 361259 h 401559"/>
                <a:gd name="connsiteX2" fmla="*/ 112059 w 226903"/>
                <a:gd name="connsiteY2" fmla="*/ 400791 h 401559"/>
                <a:gd name="connsiteX3" fmla="*/ 156632 w 226903"/>
                <a:gd name="connsiteY3" fmla="*/ 393211 h 401559"/>
                <a:gd name="connsiteX4" fmla="*/ 226904 w 226903"/>
                <a:gd name="connsiteY4" fmla="*/ 356976 h 401559"/>
                <a:gd name="connsiteX5" fmla="*/ 213790 w 226903"/>
                <a:gd name="connsiteY5" fmla="*/ 325745 h 401559"/>
                <a:gd name="connsiteX6" fmla="*/ 203821 w 226903"/>
                <a:gd name="connsiteY6" fmla="*/ 280811 h 401559"/>
                <a:gd name="connsiteX7" fmla="*/ 146342 w 226903"/>
                <a:gd name="connsiteY7" fmla="*/ 74033 h 401559"/>
                <a:gd name="connsiteX8" fmla="*/ 132413 w 226903"/>
                <a:gd name="connsiteY8" fmla="*/ 23149 h 401559"/>
                <a:gd name="connsiteX9" fmla="*/ 3980 w 226903"/>
                <a:gd name="connsiteY9" fmla="*/ 22808 h 401559"/>
                <a:gd name="connsiteX10" fmla="*/ 0 w 226903"/>
                <a:gd name="connsiteY10" fmla="*/ 10490 h 40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903" h="401559">
                  <a:moveTo>
                    <a:pt x="228" y="10566"/>
                  </a:moveTo>
                  <a:cubicBezTo>
                    <a:pt x="31023" y="127400"/>
                    <a:pt x="66349" y="243970"/>
                    <a:pt x="94339" y="361259"/>
                  </a:cubicBezTo>
                  <a:cubicBezTo>
                    <a:pt x="98282" y="377822"/>
                    <a:pt x="92331" y="395315"/>
                    <a:pt x="112059" y="400791"/>
                  </a:cubicBezTo>
                  <a:cubicBezTo>
                    <a:pt x="123676" y="404070"/>
                    <a:pt x="145262" y="395959"/>
                    <a:pt x="156632" y="393211"/>
                  </a:cubicBezTo>
                  <a:cubicBezTo>
                    <a:pt x="175982" y="388473"/>
                    <a:pt x="226866" y="381480"/>
                    <a:pt x="226904" y="356976"/>
                  </a:cubicBezTo>
                  <a:cubicBezTo>
                    <a:pt x="226904" y="348827"/>
                    <a:pt x="216007" y="334557"/>
                    <a:pt x="213790" y="325745"/>
                  </a:cubicBezTo>
                  <a:cubicBezTo>
                    <a:pt x="209980" y="310754"/>
                    <a:pt x="208445" y="295688"/>
                    <a:pt x="203821" y="280811"/>
                  </a:cubicBezTo>
                  <a:cubicBezTo>
                    <a:pt x="182520" y="212548"/>
                    <a:pt x="165994" y="142846"/>
                    <a:pt x="146342" y="74033"/>
                  </a:cubicBezTo>
                  <a:cubicBezTo>
                    <a:pt x="141453" y="57129"/>
                    <a:pt x="137359" y="40073"/>
                    <a:pt x="132413" y="23149"/>
                  </a:cubicBezTo>
                  <a:cubicBezTo>
                    <a:pt x="72148" y="-41304"/>
                    <a:pt x="61118" y="52467"/>
                    <a:pt x="3980" y="22808"/>
                  </a:cubicBezTo>
                  <a:lnTo>
                    <a:pt x="0" y="10490"/>
                  </a:lnTo>
                  <a:close/>
                </a:path>
              </a:pathLst>
            </a:custGeom>
            <a:gradFill>
              <a:gsLst>
                <a:gs pos="0">
                  <a:srgbClr val="EAEBE9"/>
                </a:gs>
                <a:gs pos="10810">
                  <a:srgbClr val="F1F4F6"/>
                </a:gs>
                <a:gs pos="15140">
                  <a:srgbClr val="EAF1E9"/>
                </a:gs>
                <a:gs pos="24930">
                  <a:srgbClr val="DDECD0"/>
                </a:gs>
                <a:gs pos="33870">
                  <a:srgbClr val="D6E9C0"/>
                </a:gs>
                <a:gs pos="41080">
                  <a:srgbClr val="D3E8BB"/>
                </a:gs>
                <a:gs pos="43510">
                  <a:srgbClr val="D4E8BD"/>
                </a:gs>
                <a:gs pos="61900">
                  <a:srgbClr val="D9E9CB"/>
                </a:gs>
                <a:gs pos="78650">
                  <a:srgbClr val="DBE9CF"/>
                </a:gs>
                <a:gs pos="81950">
                  <a:srgbClr val="E8EFE3"/>
                </a:gs>
                <a:gs pos="85590">
                  <a:srgbClr val="F2F3F1"/>
                </a:gs>
                <a:gs pos="88650">
                  <a:srgbClr val="F5F5F6"/>
                </a:gs>
                <a:gs pos="96220">
                  <a:srgbClr val="F5F5F6"/>
                </a:gs>
                <a:gs pos="100000">
                  <a:srgbClr val="F5F5F4"/>
                </a:gs>
              </a:gsLst>
              <a:lin ang="2084824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0E74973-D478-147E-0085-FB250BCC4CA0}"/>
                </a:ext>
              </a:extLst>
            </p:cNvPr>
            <p:cNvSpPr/>
            <p:nvPr/>
          </p:nvSpPr>
          <p:spPr>
            <a:xfrm>
              <a:off x="2107925" y="3622613"/>
              <a:ext cx="52987" cy="52893"/>
            </a:xfrm>
            <a:custGeom>
              <a:avLst/>
              <a:gdLst>
                <a:gd name="connsiteX0" fmla="*/ 52912 w 52987"/>
                <a:gd name="connsiteY0" fmla="*/ 26456 h 52893"/>
                <a:gd name="connsiteX1" fmla="*/ 26456 w 52987"/>
                <a:gd name="connsiteY1" fmla="*/ 52893 h 52893"/>
                <a:gd name="connsiteX2" fmla="*/ 0 w 52987"/>
                <a:gd name="connsiteY2" fmla="*/ 26456 h 52893"/>
                <a:gd name="connsiteX3" fmla="*/ 26456 w 52987"/>
                <a:gd name="connsiteY3" fmla="*/ 0 h 52893"/>
                <a:gd name="connsiteX4" fmla="*/ 52988 w 52987"/>
                <a:gd name="connsiteY4" fmla="*/ 26532 h 5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87" h="52893">
                  <a:moveTo>
                    <a:pt x="52912" y="26456"/>
                  </a:moveTo>
                  <a:cubicBezTo>
                    <a:pt x="52912" y="41049"/>
                    <a:pt x="41049" y="52893"/>
                    <a:pt x="26456" y="52893"/>
                  </a:cubicBezTo>
                  <a:cubicBezTo>
                    <a:pt x="11845" y="52893"/>
                    <a:pt x="0" y="41049"/>
                    <a:pt x="0" y="26456"/>
                  </a:cubicBezTo>
                  <a:cubicBezTo>
                    <a:pt x="0" y="11807"/>
                    <a:pt x="11825" y="0"/>
                    <a:pt x="26456" y="0"/>
                  </a:cubicBezTo>
                  <a:cubicBezTo>
                    <a:pt x="41049" y="0"/>
                    <a:pt x="52988" y="11750"/>
                    <a:pt x="52988" y="26532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BB4B98F-9709-BAEF-A575-499DAA638A16}"/>
                </a:ext>
              </a:extLst>
            </p:cNvPr>
            <p:cNvSpPr/>
            <p:nvPr/>
          </p:nvSpPr>
          <p:spPr>
            <a:xfrm>
              <a:off x="2105992" y="3620642"/>
              <a:ext cx="56740" cy="56816"/>
            </a:xfrm>
            <a:custGeom>
              <a:avLst/>
              <a:gdLst>
                <a:gd name="connsiteX0" fmla="*/ 54845 w 56740"/>
                <a:gd name="connsiteY0" fmla="*/ 28427 h 56816"/>
                <a:gd name="connsiteX1" fmla="*/ 52893 w 56740"/>
                <a:gd name="connsiteY1" fmla="*/ 28427 h 56816"/>
                <a:gd name="connsiteX2" fmla="*/ 28389 w 56740"/>
                <a:gd name="connsiteY2" fmla="*/ 52950 h 56816"/>
                <a:gd name="connsiteX3" fmla="*/ 3885 w 56740"/>
                <a:gd name="connsiteY3" fmla="*/ 28427 h 56816"/>
                <a:gd name="connsiteX4" fmla="*/ 28389 w 56740"/>
                <a:gd name="connsiteY4" fmla="*/ 3885 h 56816"/>
                <a:gd name="connsiteX5" fmla="*/ 52893 w 56740"/>
                <a:gd name="connsiteY5" fmla="*/ 28427 h 56816"/>
                <a:gd name="connsiteX6" fmla="*/ 56740 w 56740"/>
                <a:gd name="connsiteY6" fmla="*/ 28427 h 56816"/>
                <a:gd name="connsiteX7" fmla="*/ 28351 w 56740"/>
                <a:gd name="connsiteY7" fmla="*/ 0 h 56816"/>
                <a:gd name="connsiteX8" fmla="*/ 0 w 56740"/>
                <a:gd name="connsiteY8" fmla="*/ 28427 h 56816"/>
                <a:gd name="connsiteX9" fmla="*/ 28351 w 56740"/>
                <a:gd name="connsiteY9" fmla="*/ 56816 h 56816"/>
                <a:gd name="connsiteX10" fmla="*/ 56740 w 56740"/>
                <a:gd name="connsiteY10" fmla="*/ 28427 h 56816"/>
                <a:gd name="connsiteX11" fmla="*/ 54845 w 56740"/>
                <a:gd name="connsiteY11" fmla="*/ 28427 h 5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740" h="56816">
                  <a:moveTo>
                    <a:pt x="54845" y="28427"/>
                  </a:moveTo>
                  <a:lnTo>
                    <a:pt x="52893" y="28427"/>
                  </a:lnTo>
                  <a:cubicBezTo>
                    <a:pt x="52855" y="41958"/>
                    <a:pt x="41958" y="52893"/>
                    <a:pt x="28389" y="52950"/>
                  </a:cubicBezTo>
                  <a:cubicBezTo>
                    <a:pt x="14858" y="52893"/>
                    <a:pt x="3923" y="41939"/>
                    <a:pt x="3885" y="28427"/>
                  </a:cubicBezTo>
                  <a:cubicBezTo>
                    <a:pt x="3885" y="14858"/>
                    <a:pt x="14858" y="3923"/>
                    <a:pt x="28389" y="3885"/>
                  </a:cubicBezTo>
                  <a:cubicBezTo>
                    <a:pt x="41958" y="3885"/>
                    <a:pt x="52893" y="14858"/>
                    <a:pt x="52893" y="28427"/>
                  </a:cubicBezTo>
                  <a:lnTo>
                    <a:pt x="56740" y="28427"/>
                  </a:lnTo>
                  <a:cubicBezTo>
                    <a:pt x="56702" y="12716"/>
                    <a:pt x="44024" y="38"/>
                    <a:pt x="28351" y="0"/>
                  </a:cubicBezTo>
                  <a:cubicBezTo>
                    <a:pt x="12679" y="0"/>
                    <a:pt x="0" y="12697"/>
                    <a:pt x="0" y="28427"/>
                  </a:cubicBezTo>
                  <a:cubicBezTo>
                    <a:pt x="0" y="44062"/>
                    <a:pt x="12679" y="56816"/>
                    <a:pt x="28351" y="56816"/>
                  </a:cubicBezTo>
                  <a:cubicBezTo>
                    <a:pt x="44024" y="56816"/>
                    <a:pt x="56740" y="44081"/>
                    <a:pt x="56740" y="28427"/>
                  </a:cubicBezTo>
                  <a:lnTo>
                    <a:pt x="54845" y="28427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264E655-AF39-AD20-710C-56A36838DAF7}"/>
                </a:ext>
              </a:extLst>
            </p:cNvPr>
            <p:cNvSpPr/>
            <p:nvPr/>
          </p:nvSpPr>
          <p:spPr>
            <a:xfrm>
              <a:off x="3488925" y="3947305"/>
              <a:ext cx="70517" cy="70536"/>
            </a:xfrm>
            <a:custGeom>
              <a:avLst/>
              <a:gdLst>
                <a:gd name="connsiteX0" fmla="*/ 70518 w 70517"/>
                <a:gd name="connsiteY0" fmla="*/ 35306 h 70536"/>
                <a:gd name="connsiteX1" fmla="*/ 35249 w 70517"/>
                <a:gd name="connsiteY1" fmla="*/ 70537 h 70536"/>
                <a:gd name="connsiteX2" fmla="*/ 0 w 70517"/>
                <a:gd name="connsiteY2" fmla="*/ 35306 h 70536"/>
                <a:gd name="connsiteX3" fmla="*/ 35249 w 70517"/>
                <a:gd name="connsiteY3" fmla="*/ 0 h 70536"/>
                <a:gd name="connsiteX4" fmla="*/ 70499 w 70517"/>
                <a:gd name="connsiteY4" fmla="*/ 35249 h 7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17" h="70536">
                  <a:moveTo>
                    <a:pt x="70518" y="35306"/>
                  </a:moveTo>
                  <a:cubicBezTo>
                    <a:pt x="70518" y="54731"/>
                    <a:pt x="54769" y="70537"/>
                    <a:pt x="35249" y="70537"/>
                  </a:cubicBezTo>
                  <a:cubicBezTo>
                    <a:pt x="15767" y="70537"/>
                    <a:pt x="0" y="54731"/>
                    <a:pt x="0" y="35306"/>
                  </a:cubicBezTo>
                  <a:cubicBezTo>
                    <a:pt x="0" y="15786"/>
                    <a:pt x="15767" y="0"/>
                    <a:pt x="35249" y="0"/>
                  </a:cubicBezTo>
                  <a:cubicBezTo>
                    <a:pt x="54769" y="0"/>
                    <a:pt x="70499" y="15919"/>
                    <a:pt x="70499" y="35249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0737687-B2DF-8F0D-AAEB-144833A302EC}"/>
                </a:ext>
              </a:extLst>
            </p:cNvPr>
            <p:cNvSpPr/>
            <p:nvPr/>
          </p:nvSpPr>
          <p:spPr>
            <a:xfrm>
              <a:off x="3486271" y="3944747"/>
              <a:ext cx="75672" cy="75653"/>
            </a:xfrm>
            <a:custGeom>
              <a:avLst/>
              <a:gdLst>
                <a:gd name="connsiteX0" fmla="*/ 73171 w 75672"/>
                <a:gd name="connsiteY0" fmla="*/ 37865 h 75653"/>
                <a:gd name="connsiteX1" fmla="*/ 70612 w 75672"/>
                <a:gd name="connsiteY1" fmla="*/ 37865 h 75653"/>
                <a:gd name="connsiteX2" fmla="*/ 37884 w 75672"/>
                <a:gd name="connsiteY2" fmla="*/ 70499 h 75653"/>
                <a:gd name="connsiteX3" fmla="*/ 5230 w 75672"/>
                <a:gd name="connsiteY3" fmla="*/ 37865 h 75653"/>
                <a:gd name="connsiteX4" fmla="*/ 37884 w 75672"/>
                <a:gd name="connsiteY4" fmla="*/ 5117 h 75653"/>
                <a:gd name="connsiteX5" fmla="*/ 70612 w 75672"/>
                <a:gd name="connsiteY5" fmla="*/ 37865 h 75653"/>
                <a:gd name="connsiteX6" fmla="*/ 75672 w 75672"/>
                <a:gd name="connsiteY6" fmla="*/ 37865 h 75653"/>
                <a:gd name="connsiteX7" fmla="*/ 37808 w 75672"/>
                <a:gd name="connsiteY7" fmla="*/ 0 h 75653"/>
                <a:gd name="connsiteX8" fmla="*/ 0 w 75672"/>
                <a:gd name="connsiteY8" fmla="*/ 37865 h 75653"/>
                <a:gd name="connsiteX9" fmla="*/ 37808 w 75672"/>
                <a:gd name="connsiteY9" fmla="*/ 75653 h 75653"/>
                <a:gd name="connsiteX10" fmla="*/ 75672 w 75672"/>
                <a:gd name="connsiteY10" fmla="*/ 37865 h 75653"/>
                <a:gd name="connsiteX11" fmla="*/ 72830 w 75672"/>
                <a:gd name="connsiteY11" fmla="*/ 37865 h 75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72" h="75653">
                  <a:moveTo>
                    <a:pt x="73171" y="37865"/>
                  </a:moveTo>
                  <a:lnTo>
                    <a:pt x="70612" y="37865"/>
                  </a:lnTo>
                  <a:cubicBezTo>
                    <a:pt x="70575" y="55849"/>
                    <a:pt x="55963" y="70499"/>
                    <a:pt x="37884" y="70499"/>
                  </a:cubicBezTo>
                  <a:cubicBezTo>
                    <a:pt x="19861" y="70499"/>
                    <a:pt x="5230" y="55849"/>
                    <a:pt x="5230" y="37865"/>
                  </a:cubicBezTo>
                  <a:cubicBezTo>
                    <a:pt x="5230" y="19728"/>
                    <a:pt x="19842" y="5174"/>
                    <a:pt x="37884" y="5117"/>
                  </a:cubicBezTo>
                  <a:cubicBezTo>
                    <a:pt x="55944" y="5174"/>
                    <a:pt x="70575" y="19728"/>
                    <a:pt x="70612" y="37865"/>
                  </a:cubicBezTo>
                  <a:lnTo>
                    <a:pt x="75672" y="37865"/>
                  </a:lnTo>
                  <a:cubicBezTo>
                    <a:pt x="75672" y="16942"/>
                    <a:pt x="58692" y="0"/>
                    <a:pt x="37808" y="0"/>
                  </a:cubicBezTo>
                  <a:cubicBezTo>
                    <a:pt x="16885" y="0"/>
                    <a:pt x="0" y="16942"/>
                    <a:pt x="0" y="37865"/>
                  </a:cubicBezTo>
                  <a:cubicBezTo>
                    <a:pt x="0" y="58711"/>
                    <a:pt x="16905" y="75653"/>
                    <a:pt x="37808" y="75653"/>
                  </a:cubicBezTo>
                  <a:cubicBezTo>
                    <a:pt x="58711" y="75653"/>
                    <a:pt x="75672" y="58711"/>
                    <a:pt x="75672" y="37865"/>
                  </a:cubicBezTo>
                  <a:lnTo>
                    <a:pt x="72830" y="37865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27AB31E-8250-65E4-2BDF-D99FF89B2164}"/>
                </a:ext>
              </a:extLst>
            </p:cNvPr>
            <p:cNvSpPr/>
            <p:nvPr/>
          </p:nvSpPr>
          <p:spPr>
            <a:xfrm>
              <a:off x="3530428" y="4845576"/>
              <a:ext cx="70517" cy="70519"/>
            </a:xfrm>
            <a:custGeom>
              <a:avLst/>
              <a:gdLst>
                <a:gd name="connsiteX0" fmla="*/ 70518 w 70517"/>
                <a:gd name="connsiteY0" fmla="*/ 35327 h 70519"/>
                <a:gd name="connsiteX1" fmla="*/ 35249 w 70517"/>
                <a:gd name="connsiteY1" fmla="*/ 70519 h 70519"/>
                <a:gd name="connsiteX2" fmla="*/ 0 w 70517"/>
                <a:gd name="connsiteY2" fmla="*/ 35327 h 70519"/>
                <a:gd name="connsiteX3" fmla="*/ 35249 w 70517"/>
                <a:gd name="connsiteY3" fmla="*/ 2 h 70519"/>
                <a:gd name="connsiteX4" fmla="*/ 70499 w 70517"/>
                <a:gd name="connsiteY4" fmla="*/ 35251 h 7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17" h="70519">
                  <a:moveTo>
                    <a:pt x="70518" y="35327"/>
                  </a:moveTo>
                  <a:cubicBezTo>
                    <a:pt x="70518" y="54790"/>
                    <a:pt x="54731" y="70519"/>
                    <a:pt x="35249" y="70519"/>
                  </a:cubicBezTo>
                  <a:cubicBezTo>
                    <a:pt x="15805" y="70519"/>
                    <a:pt x="0" y="54790"/>
                    <a:pt x="0" y="35327"/>
                  </a:cubicBezTo>
                  <a:cubicBezTo>
                    <a:pt x="0" y="15807"/>
                    <a:pt x="15805" y="2"/>
                    <a:pt x="35249" y="2"/>
                  </a:cubicBezTo>
                  <a:cubicBezTo>
                    <a:pt x="54769" y="-188"/>
                    <a:pt x="70499" y="15731"/>
                    <a:pt x="70499" y="35251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4F213CBA-8FD9-8C7F-ED79-649CEF69712E}"/>
                </a:ext>
              </a:extLst>
            </p:cNvPr>
            <p:cNvSpPr/>
            <p:nvPr/>
          </p:nvSpPr>
          <p:spPr>
            <a:xfrm>
              <a:off x="3527926" y="4843057"/>
              <a:ext cx="75672" cy="75634"/>
            </a:xfrm>
            <a:custGeom>
              <a:avLst/>
              <a:gdLst>
                <a:gd name="connsiteX0" fmla="*/ 73019 w 75672"/>
                <a:gd name="connsiteY0" fmla="*/ 37846 h 75634"/>
                <a:gd name="connsiteX1" fmla="*/ 70461 w 75672"/>
                <a:gd name="connsiteY1" fmla="*/ 37846 h 75634"/>
                <a:gd name="connsiteX2" fmla="*/ 37732 w 75672"/>
                <a:gd name="connsiteY2" fmla="*/ 70537 h 75634"/>
                <a:gd name="connsiteX3" fmla="*/ 5022 w 75672"/>
                <a:gd name="connsiteY3" fmla="*/ 37846 h 75634"/>
                <a:gd name="connsiteX4" fmla="*/ 37732 w 75672"/>
                <a:gd name="connsiteY4" fmla="*/ 5098 h 75634"/>
                <a:gd name="connsiteX5" fmla="*/ 70461 w 75672"/>
                <a:gd name="connsiteY5" fmla="*/ 37846 h 75634"/>
                <a:gd name="connsiteX6" fmla="*/ 75672 w 75672"/>
                <a:gd name="connsiteY6" fmla="*/ 37846 h 75634"/>
                <a:gd name="connsiteX7" fmla="*/ 37846 w 75672"/>
                <a:gd name="connsiteY7" fmla="*/ 0 h 75634"/>
                <a:gd name="connsiteX8" fmla="*/ 0 w 75672"/>
                <a:gd name="connsiteY8" fmla="*/ 37846 h 75634"/>
                <a:gd name="connsiteX9" fmla="*/ 37846 w 75672"/>
                <a:gd name="connsiteY9" fmla="*/ 75635 h 75634"/>
                <a:gd name="connsiteX10" fmla="*/ 75672 w 75672"/>
                <a:gd name="connsiteY10" fmla="*/ 37846 h 75634"/>
                <a:gd name="connsiteX11" fmla="*/ 73019 w 75672"/>
                <a:gd name="connsiteY11" fmla="*/ 37846 h 75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72" h="75634">
                  <a:moveTo>
                    <a:pt x="73019" y="37846"/>
                  </a:moveTo>
                  <a:lnTo>
                    <a:pt x="70461" y="37846"/>
                  </a:lnTo>
                  <a:cubicBezTo>
                    <a:pt x="70385" y="55868"/>
                    <a:pt x="55811" y="70499"/>
                    <a:pt x="37732" y="70537"/>
                  </a:cubicBezTo>
                  <a:cubicBezTo>
                    <a:pt x="19690" y="70499"/>
                    <a:pt x="5060" y="55887"/>
                    <a:pt x="5022" y="37846"/>
                  </a:cubicBezTo>
                  <a:cubicBezTo>
                    <a:pt x="5060" y="19728"/>
                    <a:pt x="19671" y="5136"/>
                    <a:pt x="37732" y="5098"/>
                  </a:cubicBezTo>
                  <a:cubicBezTo>
                    <a:pt x="55793" y="5136"/>
                    <a:pt x="70385" y="19709"/>
                    <a:pt x="70461" y="37846"/>
                  </a:cubicBezTo>
                  <a:lnTo>
                    <a:pt x="75672" y="37846"/>
                  </a:lnTo>
                  <a:cubicBezTo>
                    <a:pt x="75672" y="16905"/>
                    <a:pt x="58692" y="0"/>
                    <a:pt x="37846" y="0"/>
                  </a:cubicBezTo>
                  <a:cubicBezTo>
                    <a:pt x="16961" y="0"/>
                    <a:pt x="0" y="16905"/>
                    <a:pt x="0" y="37846"/>
                  </a:cubicBezTo>
                  <a:cubicBezTo>
                    <a:pt x="0" y="58711"/>
                    <a:pt x="16980" y="75635"/>
                    <a:pt x="37846" y="75635"/>
                  </a:cubicBezTo>
                  <a:cubicBezTo>
                    <a:pt x="58711" y="75635"/>
                    <a:pt x="75672" y="58692"/>
                    <a:pt x="75672" y="37846"/>
                  </a:cubicBezTo>
                  <a:lnTo>
                    <a:pt x="73019" y="37846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5F5B95E-A0C5-0E1C-264E-397503257381}"/>
                </a:ext>
              </a:extLst>
            </p:cNvPr>
            <p:cNvSpPr/>
            <p:nvPr/>
          </p:nvSpPr>
          <p:spPr>
            <a:xfrm>
              <a:off x="1955196" y="3051136"/>
              <a:ext cx="35287" cy="35287"/>
            </a:xfrm>
            <a:custGeom>
              <a:avLst/>
              <a:gdLst>
                <a:gd name="connsiteX0" fmla="*/ 35287 w 35287"/>
                <a:gd name="connsiteY0" fmla="*/ 17644 h 35287"/>
                <a:gd name="connsiteX1" fmla="*/ 17644 w 35287"/>
                <a:gd name="connsiteY1" fmla="*/ 35287 h 35287"/>
                <a:gd name="connsiteX2" fmla="*/ 0 w 35287"/>
                <a:gd name="connsiteY2" fmla="*/ 17644 h 35287"/>
                <a:gd name="connsiteX3" fmla="*/ 17644 w 35287"/>
                <a:gd name="connsiteY3" fmla="*/ 0 h 35287"/>
                <a:gd name="connsiteX4" fmla="*/ 35287 w 35287"/>
                <a:gd name="connsiteY4" fmla="*/ 17644 h 3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87" h="35287">
                  <a:moveTo>
                    <a:pt x="35287" y="17644"/>
                  </a:moveTo>
                  <a:cubicBezTo>
                    <a:pt x="35287" y="27388"/>
                    <a:pt x="27388" y="35287"/>
                    <a:pt x="17644" y="35287"/>
                  </a:cubicBezTo>
                  <a:cubicBezTo>
                    <a:pt x="7899" y="35287"/>
                    <a:pt x="0" y="27388"/>
                    <a:pt x="0" y="17644"/>
                  </a:cubicBezTo>
                  <a:cubicBezTo>
                    <a:pt x="0" y="7899"/>
                    <a:pt x="7899" y="0"/>
                    <a:pt x="17644" y="0"/>
                  </a:cubicBezTo>
                  <a:cubicBezTo>
                    <a:pt x="27388" y="0"/>
                    <a:pt x="35287" y="7899"/>
                    <a:pt x="35287" y="17644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98D6FF5-EE3D-F568-2471-3BCB7818893E}"/>
                </a:ext>
              </a:extLst>
            </p:cNvPr>
            <p:cNvSpPr/>
            <p:nvPr/>
          </p:nvSpPr>
          <p:spPr>
            <a:xfrm>
              <a:off x="1953983" y="3049867"/>
              <a:ext cx="37807" cy="37826"/>
            </a:xfrm>
            <a:custGeom>
              <a:avLst/>
              <a:gdLst>
                <a:gd name="connsiteX0" fmla="*/ 36481 w 37807"/>
                <a:gd name="connsiteY0" fmla="*/ 18913 h 37826"/>
                <a:gd name="connsiteX1" fmla="*/ 35230 w 37807"/>
                <a:gd name="connsiteY1" fmla="*/ 18913 h 37826"/>
                <a:gd name="connsiteX2" fmla="*/ 18876 w 37807"/>
                <a:gd name="connsiteY2" fmla="*/ 35268 h 37826"/>
                <a:gd name="connsiteX3" fmla="*/ 2520 w 37807"/>
                <a:gd name="connsiteY3" fmla="*/ 18913 h 37826"/>
                <a:gd name="connsiteX4" fmla="*/ 18876 w 37807"/>
                <a:gd name="connsiteY4" fmla="*/ 2558 h 37826"/>
                <a:gd name="connsiteX5" fmla="*/ 35230 w 37807"/>
                <a:gd name="connsiteY5" fmla="*/ 18913 h 37826"/>
                <a:gd name="connsiteX6" fmla="*/ 37808 w 37807"/>
                <a:gd name="connsiteY6" fmla="*/ 18913 h 37826"/>
                <a:gd name="connsiteX7" fmla="*/ 18932 w 37807"/>
                <a:gd name="connsiteY7" fmla="*/ 0 h 37826"/>
                <a:gd name="connsiteX8" fmla="*/ 0 w 37807"/>
                <a:gd name="connsiteY8" fmla="*/ 18913 h 37826"/>
                <a:gd name="connsiteX9" fmla="*/ 18932 w 37807"/>
                <a:gd name="connsiteY9" fmla="*/ 37827 h 37826"/>
                <a:gd name="connsiteX10" fmla="*/ 37808 w 37807"/>
                <a:gd name="connsiteY10" fmla="*/ 18913 h 37826"/>
                <a:gd name="connsiteX11" fmla="*/ 36481 w 37807"/>
                <a:gd name="connsiteY11" fmla="*/ 18913 h 3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07" h="37826">
                  <a:moveTo>
                    <a:pt x="36481" y="18913"/>
                  </a:moveTo>
                  <a:lnTo>
                    <a:pt x="35230" y="18913"/>
                  </a:lnTo>
                  <a:cubicBezTo>
                    <a:pt x="35155" y="27953"/>
                    <a:pt x="27896" y="35268"/>
                    <a:pt x="18876" y="35268"/>
                  </a:cubicBezTo>
                  <a:cubicBezTo>
                    <a:pt x="9855" y="35268"/>
                    <a:pt x="2520" y="27934"/>
                    <a:pt x="2520" y="18913"/>
                  </a:cubicBezTo>
                  <a:cubicBezTo>
                    <a:pt x="2520" y="9893"/>
                    <a:pt x="9855" y="2596"/>
                    <a:pt x="18876" y="2558"/>
                  </a:cubicBezTo>
                  <a:cubicBezTo>
                    <a:pt x="27915" y="2577"/>
                    <a:pt x="35155" y="9874"/>
                    <a:pt x="35230" y="18913"/>
                  </a:cubicBezTo>
                  <a:lnTo>
                    <a:pt x="37808" y="18913"/>
                  </a:lnTo>
                  <a:cubicBezTo>
                    <a:pt x="37808" y="8452"/>
                    <a:pt x="29375" y="0"/>
                    <a:pt x="18932" y="0"/>
                  </a:cubicBezTo>
                  <a:cubicBezTo>
                    <a:pt x="8471" y="0"/>
                    <a:pt x="0" y="8452"/>
                    <a:pt x="0" y="18913"/>
                  </a:cubicBezTo>
                  <a:cubicBezTo>
                    <a:pt x="0" y="29337"/>
                    <a:pt x="8471" y="37827"/>
                    <a:pt x="18932" y="37827"/>
                  </a:cubicBezTo>
                  <a:cubicBezTo>
                    <a:pt x="29375" y="37827"/>
                    <a:pt x="37808" y="29337"/>
                    <a:pt x="37808" y="18913"/>
                  </a:cubicBezTo>
                  <a:lnTo>
                    <a:pt x="36481" y="18913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9DD7F9F-17BF-5608-7E9B-AB80DF4F97D9}"/>
                </a:ext>
              </a:extLst>
            </p:cNvPr>
            <p:cNvSpPr/>
            <p:nvPr/>
          </p:nvSpPr>
          <p:spPr>
            <a:xfrm>
              <a:off x="2275492" y="3525696"/>
              <a:ext cx="70498" cy="70498"/>
            </a:xfrm>
            <a:custGeom>
              <a:avLst/>
              <a:gdLst>
                <a:gd name="connsiteX0" fmla="*/ 70499 w 70498"/>
                <a:gd name="connsiteY0" fmla="*/ 35250 h 70498"/>
                <a:gd name="connsiteX1" fmla="*/ 35249 w 70498"/>
                <a:gd name="connsiteY1" fmla="*/ 70499 h 70498"/>
                <a:gd name="connsiteX2" fmla="*/ 0 w 70498"/>
                <a:gd name="connsiteY2" fmla="*/ 35250 h 70498"/>
                <a:gd name="connsiteX3" fmla="*/ 35249 w 70498"/>
                <a:gd name="connsiteY3" fmla="*/ 0 h 70498"/>
                <a:gd name="connsiteX4" fmla="*/ 70499 w 70498"/>
                <a:gd name="connsiteY4" fmla="*/ 35250 h 70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98" h="70498">
                  <a:moveTo>
                    <a:pt x="70499" y="35250"/>
                  </a:moveTo>
                  <a:cubicBezTo>
                    <a:pt x="70499" y="54717"/>
                    <a:pt x="54717" y="70499"/>
                    <a:pt x="35249" y="70499"/>
                  </a:cubicBezTo>
                  <a:cubicBezTo>
                    <a:pt x="15782" y="70499"/>
                    <a:pt x="0" y="54717"/>
                    <a:pt x="0" y="35250"/>
                  </a:cubicBezTo>
                  <a:cubicBezTo>
                    <a:pt x="0" y="15782"/>
                    <a:pt x="15782" y="0"/>
                    <a:pt x="35249" y="0"/>
                  </a:cubicBezTo>
                  <a:cubicBezTo>
                    <a:pt x="54717" y="0"/>
                    <a:pt x="70499" y="15782"/>
                    <a:pt x="70499" y="35250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ECC36F9-D205-7878-F674-5336C4364D70}"/>
                </a:ext>
              </a:extLst>
            </p:cNvPr>
            <p:cNvSpPr/>
            <p:nvPr/>
          </p:nvSpPr>
          <p:spPr>
            <a:xfrm>
              <a:off x="2272934" y="3523081"/>
              <a:ext cx="75672" cy="75729"/>
            </a:xfrm>
            <a:custGeom>
              <a:avLst/>
              <a:gdLst>
                <a:gd name="connsiteX0" fmla="*/ 73057 w 75672"/>
                <a:gd name="connsiteY0" fmla="*/ 37865 h 75729"/>
                <a:gd name="connsiteX1" fmla="*/ 70461 w 75672"/>
                <a:gd name="connsiteY1" fmla="*/ 37865 h 75729"/>
                <a:gd name="connsiteX2" fmla="*/ 37770 w 75672"/>
                <a:gd name="connsiteY2" fmla="*/ 70612 h 75729"/>
                <a:gd name="connsiteX3" fmla="*/ 5098 w 75672"/>
                <a:gd name="connsiteY3" fmla="*/ 37865 h 75729"/>
                <a:gd name="connsiteX4" fmla="*/ 37770 w 75672"/>
                <a:gd name="connsiteY4" fmla="*/ 5174 h 75729"/>
                <a:gd name="connsiteX5" fmla="*/ 70461 w 75672"/>
                <a:gd name="connsiteY5" fmla="*/ 37865 h 75729"/>
                <a:gd name="connsiteX6" fmla="*/ 75672 w 75672"/>
                <a:gd name="connsiteY6" fmla="*/ 37865 h 75729"/>
                <a:gd name="connsiteX7" fmla="*/ 37846 w 75672"/>
                <a:gd name="connsiteY7" fmla="*/ 0 h 75729"/>
                <a:gd name="connsiteX8" fmla="*/ 0 w 75672"/>
                <a:gd name="connsiteY8" fmla="*/ 37865 h 75729"/>
                <a:gd name="connsiteX9" fmla="*/ 37846 w 75672"/>
                <a:gd name="connsiteY9" fmla="*/ 75729 h 75729"/>
                <a:gd name="connsiteX10" fmla="*/ 75672 w 75672"/>
                <a:gd name="connsiteY10" fmla="*/ 37865 h 75729"/>
                <a:gd name="connsiteX11" fmla="*/ 73019 w 75672"/>
                <a:gd name="connsiteY11" fmla="*/ 37865 h 7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672" h="75729">
                  <a:moveTo>
                    <a:pt x="73057" y="37865"/>
                  </a:moveTo>
                  <a:lnTo>
                    <a:pt x="70461" y="37865"/>
                  </a:lnTo>
                  <a:cubicBezTo>
                    <a:pt x="70385" y="55925"/>
                    <a:pt x="55811" y="70537"/>
                    <a:pt x="37770" y="70612"/>
                  </a:cubicBezTo>
                  <a:cubicBezTo>
                    <a:pt x="19709" y="70556"/>
                    <a:pt x="5117" y="55925"/>
                    <a:pt x="5098" y="37865"/>
                  </a:cubicBezTo>
                  <a:cubicBezTo>
                    <a:pt x="5117" y="19804"/>
                    <a:pt x="19709" y="5211"/>
                    <a:pt x="37770" y="5174"/>
                  </a:cubicBezTo>
                  <a:cubicBezTo>
                    <a:pt x="55793" y="5211"/>
                    <a:pt x="70385" y="19785"/>
                    <a:pt x="70461" y="37865"/>
                  </a:cubicBezTo>
                  <a:lnTo>
                    <a:pt x="75672" y="37865"/>
                  </a:lnTo>
                  <a:cubicBezTo>
                    <a:pt x="75672" y="16999"/>
                    <a:pt x="58768" y="0"/>
                    <a:pt x="37846" y="0"/>
                  </a:cubicBezTo>
                  <a:cubicBezTo>
                    <a:pt x="16923" y="0"/>
                    <a:pt x="0" y="16999"/>
                    <a:pt x="0" y="37865"/>
                  </a:cubicBezTo>
                  <a:cubicBezTo>
                    <a:pt x="0" y="58787"/>
                    <a:pt x="16942" y="75729"/>
                    <a:pt x="37846" y="75729"/>
                  </a:cubicBezTo>
                  <a:cubicBezTo>
                    <a:pt x="58749" y="75729"/>
                    <a:pt x="75672" y="58787"/>
                    <a:pt x="75672" y="37865"/>
                  </a:cubicBezTo>
                  <a:lnTo>
                    <a:pt x="73019" y="37865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B3B2CD1-F5C3-F242-60DB-ABCF0501EA7B}"/>
                </a:ext>
              </a:extLst>
            </p:cNvPr>
            <p:cNvSpPr/>
            <p:nvPr/>
          </p:nvSpPr>
          <p:spPr>
            <a:xfrm>
              <a:off x="3665191" y="2869602"/>
              <a:ext cx="35249" cy="35249"/>
            </a:xfrm>
            <a:custGeom>
              <a:avLst/>
              <a:gdLst>
                <a:gd name="connsiteX0" fmla="*/ 35249 w 35249"/>
                <a:gd name="connsiteY0" fmla="*/ 17625 h 35249"/>
                <a:gd name="connsiteX1" fmla="*/ 17625 w 35249"/>
                <a:gd name="connsiteY1" fmla="*/ 35249 h 35249"/>
                <a:gd name="connsiteX2" fmla="*/ 0 w 35249"/>
                <a:gd name="connsiteY2" fmla="*/ 17625 h 35249"/>
                <a:gd name="connsiteX3" fmla="*/ 17625 w 35249"/>
                <a:gd name="connsiteY3" fmla="*/ 0 h 35249"/>
                <a:gd name="connsiteX4" fmla="*/ 35249 w 35249"/>
                <a:gd name="connsiteY4" fmla="*/ 17625 h 3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9" h="35249">
                  <a:moveTo>
                    <a:pt x="35249" y="17625"/>
                  </a:moveTo>
                  <a:cubicBezTo>
                    <a:pt x="35249" y="27359"/>
                    <a:pt x="27358" y="35249"/>
                    <a:pt x="17625" y="35249"/>
                  </a:cubicBezTo>
                  <a:cubicBezTo>
                    <a:pt x="7891" y="35249"/>
                    <a:pt x="0" y="27359"/>
                    <a:pt x="0" y="17625"/>
                  </a:cubicBezTo>
                  <a:cubicBezTo>
                    <a:pt x="0" y="7891"/>
                    <a:pt x="7891" y="0"/>
                    <a:pt x="17625" y="0"/>
                  </a:cubicBezTo>
                  <a:cubicBezTo>
                    <a:pt x="27359" y="0"/>
                    <a:pt x="35249" y="7891"/>
                    <a:pt x="35249" y="17625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A743C9E-CAAD-030E-90D7-1D0E3FF438B8}"/>
                </a:ext>
              </a:extLst>
            </p:cNvPr>
            <p:cNvSpPr/>
            <p:nvPr/>
          </p:nvSpPr>
          <p:spPr>
            <a:xfrm>
              <a:off x="3663921" y="2868313"/>
              <a:ext cx="37826" cy="37826"/>
            </a:xfrm>
            <a:custGeom>
              <a:avLst/>
              <a:gdLst>
                <a:gd name="connsiteX0" fmla="*/ 36519 w 37826"/>
                <a:gd name="connsiteY0" fmla="*/ 18913 h 37826"/>
                <a:gd name="connsiteX1" fmla="*/ 35230 w 37826"/>
                <a:gd name="connsiteY1" fmla="*/ 18913 h 37826"/>
                <a:gd name="connsiteX2" fmla="*/ 18932 w 37826"/>
                <a:gd name="connsiteY2" fmla="*/ 35230 h 37826"/>
                <a:gd name="connsiteX3" fmla="*/ 2577 w 37826"/>
                <a:gd name="connsiteY3" fmla="*/ 18913 h 37826"/>
                <a:gd name="connsiteX4" fmla="*/ 18932 w 37826"/>
                <a:gd name="connsiteY4" fmla="*/ 2558 h 37826"/>
                <a:gd name="connsiteX5" fmla="*/ 35230 w 37826"/>
                <a:gd name="connsiteY5" fmla="*/ 18913 h 37826"/>
                <a:gd name="connsiteX6" fmla="*/ 37827 w 37826"/>
                <a:gd name="connsiteY6" fmla="*/ 18913 h 37826"/>
                <a:gd name="connsiteX7" fmla="*/ 18951 w 37826"/>
                <a:gd name="connsiteY7" fmla="*/ 0 h 37826"/>
                <a:gd name="connsiteX8" fmla="*/ 0 w 37826"/>
                <a:gd name="connsiteY8" fmla="*/ 18913 h 37826"/>
                <a:gd name="connsiteX9" fmla="*/ 18951 w 37826"/>
                <a:gd name="connsiteY9" fmla="*/ 37827 h 37826"/>
                <a:gd name="connsiteX10" fmla="*/ 37827 w 37826"/>
                <a:gd name="connsiteY10" fmla="*/ 18913 h 37826"/>
                <a:gd name="connsiteX11" fmla="*/ 36500 w 37826"/>
                <a:gd name="connsiteY11" fmla="*/ 18913 h 3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26" h="37826">
                  <a:moveTo>
                    <a:pt x="36519" y="18913"/>
                  </a:moveTo>
                  <a:lnTo>
                    <a:pt x="35230" y="18913"/>
                  </a:lnTo>
                  <a:cubicBezTo>
                    <a:pt x="35230" y="27953"/>
                    <a:pt x="27915" y="35230"/>
                    <a:pt x="18932" y="35230"/>
                  </a:cubicBezTo>
                  <a:cubicBezTo>
                    <a:pt x="9836" y="35230"/>
                    <a:pt x="2577" y="27934"/>
                    <a:pt x="2577" y="18913"/>
                  </a:cubicBezTo>
                  <a:cubicBezTo>
                    <a:pt x="2577" y="9892"/>
                    <a:pt x="9836" y="2558"/>
                    <a:pt x="18932" y="2558"/>
                  </a:cubicBezTo>
                  <a:cubicBezTo>
                    <a:pt x="27934" y="2558"/>
                    <a:pt x="35230" y="9892"/>
                    <a:pt x="35230" y="18913"/>
                  </a:cubicBezTo>
                  <a:lnTo>
                    <a:pt x="37827" y="18913"/>
                  </a:lnTo>
                  <a:cubicBezTo>
                    <a:pt x="37827" y="8490"/>
                    <a:pt x="29375" y="0"/>
                    <a:pt x="18951" y="0"/>
                  </a:cubicBezTo>
                  <a:cubicBezTo>
                    <a:pt x="8471" y="0"/>
                    <a:pt x="0" y="8490"/>
                    <a:pt x="0" y="18913"/>
                  </a:cubicBezTo>
                  <a:cubicBezTo>
                    <a:pt x="0" y="29374"/>
                    <a:pt x="8471" y="37827"/>
                    <a:pt x="18951" y="37827"/>
                  </a:cubicBezTo>
                  <a:cubicBezTo>
                    <a:pt x="29375" y="37827"/>
                    <a:pt x="37827" y="29374"/>
                    <a:pt x="37827" y="18913"/>
                  </a:cubicBezTo>
                  <a:lnTo>
                    <a:pt x="36500" y="18913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F58CF02-88B9-5155-DB67-2F24F1FFB805}"/>
                </a:ext>
              </a:extLst>
            </p:cNvPr>
            <p:cNvSpPr/>
            <p:nvPr/>
          </p:nvSpPr>
          <p:spPr>
            <a:xfrm>
              <a:off x="3374080" y="2536931"/>
              <a:ext cx="35287" cy="35287"/>
            </a:xfrm>
            <a:custGeom>
              <a:avLst/>
              <a:gdLst>
                <a:gd name="connsiteX0" fmla="*/ 35287 w 35287"/>
                <a:gd name="connsiteY0" fmla="*/ 17644 h 35287"/>
                <a:gd name="connsiteX1" fmla="*/ 17644 w 35287"/>
                <a:gd name="connsiteY1" fmla="*/ 35287 h 35287"/>
                <a:gd name="connsiteX2" fmla="*/ 0 w 35287"/>
                <a:gd name="connsiteY2" fmla="*/ 17644 h 35287"/>
                <a:gd name="connsiteX3" fmla="*/ 17644 w 35287"/>
                <a:gd name="connsiteY3" fmla="*/ 0 h 35287"/>
                <a:gd name="connsiteX4" fmla="*/ 35287 w 35287"/>
                <a:gd name="connsiteY4" fmla="*/ 17644 h 3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87" h="35287">
                  <a:moveTo>
                    <a:pt x="35287" y="17644"/>
                  </a:moveTo>
                  <a:cubicBezTo>
                    <a:pt x="35287" y="27388"/>
                    <a:pt x="27388" y="35287"/>
                    <a:pt x="17644" y="35287"/>
                  </a:cubicBezTo>
                  <a:cubicBezTo>
                    <a:pt x="7899" y="35287"/>
                    <a:pt x="0" y="27388"/>
                    <a:pt x="0" y="17644"/>
                  </a:cubicBezTo>
                  <a:cubicBezTo>
                    <a:pt x="0" y="7899"/>
                    <a:pt x="7899" y="0"/>
                    <a:pt x="17644" y="0"/>
                  </a:cubicBezTo>
                  <a:cubicBezTo>
                    <a:pt x="27388" y="0"/>
                    <a:pt x="35287" y="7899"/>
                    <a:pt x="35287" y="17644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6720557-5491-A4EE-6387-CF03FA6A7273}"/>
                </a:ext>
              </a:extLst>
            </p:cNvPr>
            <p:cNvSpPr/>
            <p:nvPr/>
          </p:nvSpPr>
          <p:spPr>
            <a:xfrm>
              <a:off x="3372791" y="2535699"/>
              <a:ext cx="37845" cy="37826"/>
            </a:xfrm>
            <a:custGeom>
              <a:avLst/>
              <a:gdLst>
                <a:gd name="connsiteX0" fmla="*/ 36557 w 37845"/>
                <a:gd name="connsiteY0" fmla="*/ 18876 h 37826"/>
                <a:gd name="connsiteX1" fmla="*/ 35230 w 37845"/>
                <a:gd name="connsiteY1" fmla="*/ 18876 h 37826"/>
                <a:gd name="connsiteX2" fmla="*/ 18913 w 37845"/>
                <a:gd name="connsiteY2" fmla="*/ 35268 h 37826"/>
                <a:gd name="connsiteX3" fmla="*/ 2577 w 37845"/>
                <a:gd name="connsiteY3" fmla="*/ 18876 h 37826"/>
                <a:gd name="connsiteX4" fmla="*/ 18913 w 37845"/>
                <a:gd name="connsiteY4" fmla="*/ 2558 h 37826"/>
                <a:gd name="connsiteX5" fmla="*/ 35230 w 37845"/>
                <a:gd name="connsiteY5" fmla="*/ 18876 h 37826"/>
                <a:gd name="connsiteX6" fmla="*/ 37846 w 37845"/>
                <a:gd name="connsiteY6" fmla="*/ 18876 h 37826"/>
                <a:gd name="connsiteX7" fmla="*/ 18894 w 37845"/>
                <a:gd name="connsiteY7" fmla="*/ 0 h 37826"/>
                <a:gd name="connsiteX8" fmla="*/ 0 w 37845"/>
                <a:gd name="connsiteY8" fmla="*/ 18876 h 37826"/>
                <a:gd name="connsiteX9" fmla="*/ 18894 w 37845"/>
                <a:gd name="connsiteY9" fmla="*/ 37827 h 37826"/>
                <a:gd name="connsiteX10" fmla="*/ 37846 w 37845"/>
                <a:gd name="connsiteY10" fmla="*/ 18876 h 37826"/>
                <a:gd name="connsiteX11" fmla="*/ 36519 w 37845"/>
                <a:gd name="connsiteY11" fmla="*/ 18876 h 3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45" h="37826">
                  <a:moveTo>
                    <a:pt x="36557" y="18876"/>
                  </a:moveTo>
                  <a:lnTo>
                    <a:pt x="35230" y="18876"/>
                  </a:lnTo>
                  <a:cubicBezTo>
                    <a:pt x="35230" y="27953"/>
                    <a:pt x="27972" y="35268"/>
                    <a:pt x="18913" y="35268"/>
                  </a:cubicBezTo>
                  <a:cubicBezTo>
                    <a:pt x="9893" y="35268"/>
                    <a:pt x="2615" y="27953"/>
                    <a:pt x="2577" y="18876"/>
                  </a:cubicBezTo>
                  <a:cubicBezTo>
                    <a:pt x="2615" y="9855"/>
                    <a:pt x="9911" y="2558"/>
                    <a:pt x="18913" y="2558"/>
                  </a:cubicBezTo>
                  <a:cubicBezTo>
                    <a:pt x="27991" y="2558"/>
                    <a:pt x="35230" y="9855"/>
                    <a:pt x="35230" y="18876"/>
                  </a:cubicBezTo>
                  <a:lnTo>
                    <a:pt x="37846" y="18876"/>
                  </a:lnTo>
                  <a:cubicBezTo>
                    <a:pt x="37846" y="8452"/>
                    <a:pt x="29375" y="0"/>
                    <a:pt x="18894" y="0"/>
                  </a:cubicBezTo>
                  <a:cubicBezTo>
                    <a:pt x="8433" y="0"/>
                    <a:pt x="0" y="8452"/>
                    <a:pt x="0" y="18876"/>
                  </a:cubicBezTo>
                  <a:cubicBezTo>
                    <a:pt x="0" y="29337"/>
                    <a:pt x="8433" y="37827"/>
                    <a:pt x="18894" y="37827"/>
                  </a:cubicBezTo>
                  <a:cubicBezTo>
                    <a:pt x="29375" y="37827"/>
                    <a:pt x="37846" y="29337"/>
                    <a:pt x="37846" y="18876"/>
                  </a:cubicBezTo>
                  <a:lnTo>
                    <a:pt x="36519" y="18876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022F526D-45F8-B2CD-62E0-DD974B180C66}"/>
                </a:ext>
              </a:extLst>
            </p:cNvPr>
            <p:cNvSpPr/>
            <p:nvPr/>
          </p:nvSpPr>
          <p:spPr>
            <a:xfrm>
              <a:off x="3631154" y="2677512"/>
              <a:ext cx="28654" cy="28654"/>
            </a:xfrm>
            <a:custGeom>
              <a:avLst/>
              <a:gdLst>
                <a:gd name="connsiteX0" fmla="*/ 28654 w 28654"/>
                <a:gd name="connsiteY0" fmla="*/ 14327 h 28654"/>
                <a:gd name="connsiteX1" fmla="*/ 14327 w 28654"/>
                <a:gd name="connsiteY1" fmla="*/ 28654 h 28654"/>
                <a:gd name="connsiteX2" fmla="*/ 0 w 28654"/>
                <a:gd name="connsiteY2" fmla="*/ 14327 h 28654"/>
                <a:gd name="connsiteX3" fmla="*/ 14327 w 28654"/>
                <a:gd name="connsiteY3" fmla="*/ 0 h 28654"/>
                <a:gd name="connsiteX4" fmla="*/ 28654 w 28654"/>
                <a:gd name="connsiteY4" fmla="*/ 14327 h 2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54" h="28654">
                  <a:moveTo>
                    <a:pt x="28654" y="14327"/>
                  </a:moveTo>
                  <a:cubicBezTo>
                    <a:pt x="28654" y="22240"/>
                    <a:pt x="22240" y="28654"/>
                    <a:pt x="14327" y="28654"/>
                  </a:cubicBezTo>
                  <a:cubicBezTo>
                    <a:pt x="6415" y="28654"/>
                    <a:pt x="0" y="22240"/>
                    <a:pt x="0" y="14327"/>
                  </a:cubicBezTo>
                  <a:cubicBezTo>
                    <a:pt x="0" y="6414"/>
                    <a:pt x="6415" y="0"/>
                    <a:pt x="14327" y="0"/>
                  </a:cubicBezTo>
                  <a:cubicBezTo>
                    <a:pt x="22240" y="0"/>
                    <a:pt x="28654" y="6414"/>
                    <a:pt x="28654" y="14327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C7B7899-D3AB-A825-77FE-5AA8EA048F1C}"/>
                </a:ext>
              </a:extLst>
            </p:cNvPr>
            <p:cNvSpPr/>
            <p:nvPr/>
          </p:nvSpPr>
          <p:spPr>
            <a:xfrm>
              <a:off x="3629922" y="2676507"/>
              <a:ext cx="30757" cy="30720"/>
            </a:xfrm>
            <a:custGeom>
              <a:avLst/>
              <a:gdLst>
                <a:gd name="connsiteX0" fmla="*/ 29772 w 30757"/>
                <a:gd name="connsiteY0" fmla="*/ 15332 h 30720"/>
                <a:gd name="connsiteX1" fmla="*/ 28749 w 30757"/>
                <a:gd name="connsiteY1" fmla="*/ 15332 h 30720"/>
                <a:gd name="connsiteX2" fmla="*/ 15427 w 30757"/>
                <a:gd name="connsiteY2" fmla="*/ 28654 h 30720"/>
                <a:gd name="connsiteX3" fmla="*/ 2142 w 30757"/>
                <a:gd name="connsiteY3" fmla="*/ 15332 h 30720"/>
                <a:gd name="connsiteX4" fmla="*/ 15427 w 30757"/>
                <a:gd name="connsiteY4" fmla="*/ 2085 h 30720"/>
                <a:gd name="connsiteX5" fmla="*/ 28749 w 30757"/>
                <a:gd name="connsiteY5" fmla="*/ 15332 h 30720"/>
                <a:gd name="connsiteX6" fmla="*/ 30758 w 30757"/>
                <a:gd name="connsiteY6" fmla="*/ 15332 h 30720"/>
                <a:gd name="connsiteX7" fmla="*/ 15370 w 30757"/>
                <a:gd name="connsiteY7" fmla="*/ 0 h 30720"/>
                <a:gd name="connsiteX8" fmla="*/ 0 w 30757"/>
                <a:gd name="connsiteY8" fmla="*/ 15332 h 30720"/>
                <a:gd name="connsiteX9" fmla="*/ 15370 w 30757"/>
                <a:gd name="connsiteY9" fmla="*/ 30720 h 30720"/>
                <a:gd name="connsiteX10" fmla="*/ 30758 w 30757"/>
                <a:gd name="connsiteY10" fmla="*/ 15332 h 30720"/>
                <a:gd name="connsiteX11" fmla="*/ 29621 w 30757"/>
                <a:gd name="connsiteY11" fmla="*/ 15332 h 3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757" h="30720">
                  <a:moveTo>
                    <a:pt x="29772" y="15332"/>
                  </a:moveTo>
                  <a:lnTo>
                    <a:pt x="28749" y="15332"/>
                  </a:lnTo>
                  <a:cubicBezTo>
                    <a:pt x="28673" y="22685"/>
                    <a:pt x="22798" y="28578"/>
                    <a:pt x="15427" y="28654"/>
                  </a:cubicBezTo>
                  <a:cubicBezTo>
                    <a:pt x="8092" y="28578"/>
                    <a:pt x="2180" y="22685"/>
                    <a:pt x="2142" y="15332"/>
                  </a:cubicBezTo>
                  <a:cubicBezTo>
                    <a:pt x="2180" y="7997"/>
                    <a:pt x="8092" y="2085"/>
                    <a:pt x="15427" y="2085"/>
                  </a:cubicBezTo>
                  <a:cubicBezTo>
                    <a:pt x="22798" y="2085"/>
                    <a:pt x="28673" y="7997"/>
                    <a:pt x="28749" y="15332"/>
                  </a:cubicBezTo>
                  <a:lnTo>
                    <a:pt x="30758" y="15332"/>
                  </a:lnTo>
                  <a:cubicBezTo>
                    <a:pt x="30758" y="6841"/>
                    <a:pt x="23860" y="0"/>
                    <a:pt x="15370" y="0"/>
                  </a:cubicBezTo>
                  <a:cubicBezTo>
                    <a:pt x="6860" y="0"/>
                    <a:pt x="0" y="6841"/>
                    <a:pt x="0" y="15332"/>
                  </a:cubicBezTo>
                  <a:cubicBezTo>
                    <a:pt x="0" y="23822"/>
                    <a:pt x="6842" y="30720"/>
                    <a:pt x="15370" y="30720"/>
                  </a:cubicBezTo>
                  <a:cubicBezTo>
                    <a:pt x="23860" y="30720"/>
                    <a:pt x="30758" y="23803"/>
                    <a:pt x="30758" y="15332"/>
                  </a:cubicBezTo>
                  <a:lnTo>
                    <a:pt x="29621" y="15332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E05E6D2-C171-4B75-F11D-205D75A9FED9}"/>
                </a:ext>
              </a:extLst>
            </p:cNvPr>
            <p:cNvSpPr/>
            <p:nvPr/>
          </p:nvSpPr>
          <p:spPr>
            <a:xfrm>
              <a:off x="3664394" y="2527834"/>
              <a:ext cx="28711" cy="28654"/>
            </a:xfrm>
            <a:custGeom>
              <a:avLst/>
              <a:gdLst>
                <a:gd name="connsiteX0" fmla="*/ 28655 w 28711"/>
                <a:gd name="connsiteY0" fmla="*/ 14270 h 28654"/>
                <a:gd name="connsiteX1" fmla="*/ 14308 w 28711"/>
                <a:gd name="connsiteY1" fmla="*/ 28654 h 28654"/>
                <a:gd name="connsiteX2" fmla="*/ 0 w 28711"/>
                <a:gd name="connsiteY2" fmla="*/ 14270 h 28654"/>
                <a:gd name="connsiteX3" fmla="*/ 14308 w 28711"/>
                <a:gd name="connsiteY3" fmla="*/ 0 h 28654"/>
                <a:gd name="connsiteX4" fmla="*/ 28711 w 28711"/>
                <a:gd name="connsiteY4" fmla="*/ 14270 h 2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1" h="28654">
                  <a:moveTo>
                    <a:pt x="28655" y="14270"/>
                  </a:moveTo>
                  <a:cubicBezTo>
                    <a:pt x="28655" y="22211"/>
                    <a:pt x="22249" y="28654"/>
                    <a:pt x="14308" y="28654"/>
                  </a:cubicBezTo>
                  <a:cubicBezTo>
                    <a:pt x="6444" y="28654"/>
                    <a:pt x="0" y="22211"/>
                    <a:pt x="0" y="14270"/>
                  </a:cubicBezTo>
                  <a:cubicBezTo>
                    <a:pt x="0" y="6387"/>
                    <a:pt x="6444" y="0"/>
                    <a:pt x="14308" y="0"/>
                  </a:cubicBezTo>
                  <a:cubicBezTo>
                    <a:pt x="22268" y="0"/>
                    <a:pt x="28711" y="6405"/>
                    <a:pt x="28711" y="14270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0377E79-F85A-3086-8C98-9386953FD3D3}"/>
                </a:ext>
              </a:extLst>
            </p:cNvPr>
            <p:cNvSpPr/>
            <p:nvPr/>
          </p:nvSpPr>
          <p:spPr>
            <a:xfrm>
              <a:off x="3663277" y="2526773"/>
              <a:ext cx="30757" cy="30720"/>
            </a:xfrm>
            <a:custGeom>
              <a:avLst/>
              <a:gdLst>
                <a:gd name="connsiteX0" fmla="*/ 29772 w 30757"/>
                <a:gd name="connsiteY0" fmla="*/ 15332 h 30720"/>
                <a:gd name="connsiteX1" fmla="*/ 28749 w 30757"/>
                <a:gd name="connsiteY1" fmla="*/ 15332 h 30720"/>
                <a:gd name="connsiteX2" fmla="*/ 15426 w 30757"/>
                <a:gd name="connsiteY2" fmla="*/ 28654 h 30720"/>
                <a:gd name="connsiteX3" fmla="*/ 2141 w 30757"/>
                <a:gd name="connsiteY3" fmla="*/ 15332 h 30720"/>
                <a:gd name="connsiteX4" fmla="*/ 15426 w 30757"/>
                <a:gd name="connsiteY4" fmla="*/ 2066 h 30720"/>
                <a:gd name="connsiteX5" fmla="*/ 28749 w 30757"/>
                <a:gd name="connsiteY5" fmla="*/ 15332 h 30720"/>
                <a:gd name="connsiteX6" fmla="*/ 30758 w 30757"/>
                <a:gd name="connsiteY6" fmla="*/ 15332 h 30720"/>
                <a:gd name="connsiteX7" fmla="*/ 15369 w 30757"/>
                <a:gd name="connsiteY7" fmla="*/ 0 h 30720"/>
                <a:gd name="connsiteX8" fmla="*/ 0 w 30757"/>
                <a:gd name="connsiteY8" fmla="*/ 15332 h 30720"/>
                <a:gd name="connsiteX9" fmla="*/ 15369 w 30757"/>
                <a:gd name="connsiteY9" fmla="*/ 30720 h 30720"/>
                <a:gd name="connsiteX10" fmla="*/ 30758 w 30757"/>
                <a:gd name="connsiteY10" fmla="*/ 15332 h 30720"/>
                <a:gd name="connsiteX11" fmla="*/ 29621 w 30757"/>
                <a:gd name="connsiteY11" fmla="*/ 15332 h 3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757" h="30720">
                  <a:moveTo>
                    <a:pt x="29772" y="15332"/>
                  </a:moveTo>
                  <a:lnTo>
                    <a:pt x="28749" y="15332"/>
                  </a:lnTo>
                  <a:cubicBezTo>
                    <a:pt x="28673" y="22685"/>
                    <a:pt x="22798" y="28616"/>
                    <a:pt x="15426" y="28654"/>
                  </a:cubicBezTo>
                  <a:cubicBezTo>
                    <a:pt x="8092" y="28635"/>
                    <a:pt x="2179" y="22704"/>
                    <a:pt x="2141" y="15332"/>
                  </a:cubicBezTo>
                  <a:cubicBezTo>
                    <a:pt x="2179" y="7997"/>
                    <a:pt x="8092" y="2066"/>
                    <a:pt x="15426" y="2066"/>
                  </a:cubicBezTo>
                  <a:cubicBezTo>
                    <a:pt x="22798" y="2066"/>
                    <a:pt x="28673" y="7997"/>
                    <a:pt x="28749" y="15332"/>
                  </a:cubicBezTo>
                  <a:lnTo>
                    <a:pt x="30758" y="15332"/>
                  </a:lnTo>
                  <a:cubicBezTo>
                    <a:pt x="30758" y="6841"/>
                    <a:pt x="23860" y="0"/>
                    <a:pt x="15369" y="0"/>
                  </a:cubicBezTo>
                  <a:cubicBezTo>
                    <a:pt x="6860" y="0"/>
                    <a:pt x="0" y="6841"/>
                    <a:pt x="0" y="15332"/>
                  </a:cubicBezTo>
                  <a:cubicBezTo>
                    <a:pt x="0" y="23841"/>
                    <a:pt x="6841" y="30720"/>
                    <a:pt x="15369" y="30720"/>
                  </a:cubicBezTo>
                  <a:cubicBezTo>
                    <a:pt x="23860" y="30720"/>
                    <a:pt x="30758" y="23841"/>
                    <a:pt x="30758" y="15332"/>
                  </a:cubicBezTo>
                  <a:lnTo>
                    <a:pt x="29621" y="15332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FB99F6B-56C8-8933-EE62-D912F26D342E}"/>
                </a:ext>
              </a:extLst>
            </p:cNvPr>
            <p:cNvSpPr/>
            <p:nvPr/>
          </p:nvSpPr>
          <p:spPr>
            <a:xfrm>
              <a:off x="1989195" y="2249535"/>
              <a:ext cx="338659" cy="259973"/>
            </a:xfrm>
            <a:custGeom>
              <a:avLst/>
              <a:gdLst>
                <a:gd name="connsiteX0" fmla="*/ 103796 w 338659"/>
                <a:gd name="connsiteY0" fmla="*/ 111415 h 259973"/>
                <a:gd name="connsiteX1" fmla="*/ 95003 w 338659"/>
                <a:gd name="connsiteY1" fmla="*/ 112343 h 259973"/>
                <a:gd name="connsiteX2" fmla="*/ 85432 w 338659"/>
                <a:gd name="connsiteY2" fmla="*/ 0 h 259973"/>
                <a:gd name="connsiteX3" fmla="*/ 0 w 338659"/>
                <a:gd name="connsiteY3" fmla="*/ 0 h 259973"/>
                <a:gd name="connsiteX4" fmla="*/ 10120 w 338659"/>
                <a:gd name="connsiteY4" fmla="*/ 38736 h 259973"/>
                <a:gd name="connsiteX5" fmla="*/ 6121 w 338659"/>
                <a:gd name="connsiteY5" fmla="*/ 39987 h 259973"/>
                <a:gd name="connsiteX6" fmla="*/ 121080 w 338659"/>
                <a:gd name="connsiteY6" fmla="*/ 140486 h 259973"/>
                <a:gd name="connsiteX7" fmla="*/ 134137 w 338659"/>
                <a:gd name="connsiteY7" fmla="*/ 139595 h 259973"/>
                <a:gd name="connsiteX8" fmla="*/ 134668 w 338659"/>
                <a:gd name="connsiteY8" fmla="*/ 149450 h 259973"/>
                <a:gd name="connsiteX9" fmla="*/ 131882 w 338659"/>
                <a:gd name="connsiteY9" fmla="*/ 149620 h 259973"/>
                <a:gd name="connsiteX10" fmla="*/ 153392 w 338659"/>
                <a:gd name="connsiteY10" fmla="*/ 167378 h 259973"/>
                <a:gd name="connsiteX11" fmla="*/ 153392 w 338659"/>
                <a:gd name="connsiteY11" fmla="*/ 40101 h 259973"/>
                <a:gd name="connsiteX12" fmla="*/ 162185 w 338659"/>
                <a:gd name="connsiteY12" fmla="*/ 40101 h 259973"/>
                <a:gd name="connsiteX13" fmla="*/ 162185 w 338659"/>
                <a:gd name="connsiteY13" fmla="*/ 170637 h 259973"/>
                <a:gd name="connsiteX14" fmla="*/ 157409 w 338659"/>
                <a:gd name="connsiteY14" fmla="*/ 170637 h 259973"/>
                <a:gd name="connsiteX15" fmla="*/ 279133 w 338659"/>
                <a:gd name="connsiteY15" fmla="*/ 259974 h 259973"/>
                <a:gd name="connsiteX16" fmla="*/ 338660 w 338659"/>
                <a:gd name="connsiteY16" fmla="*/ 259974 h 259973"/>
                <a:gd name="connsiteX17" fmla="*/ 317301 w 338659"/>
                <a:gd name="connsiteY17" fmla="*/ 211629 h 259973"/>
                <a:gd name="connsiteX18" fmla="*/ 253379 w 338659"/>
                <a:gd name="connsiteY18" fmla="*/ 75369 h 259973"/>
                <a:gd name="connsiteX19" fmla="*/ 257055 w 338659"/>
                <a:gd name="connsiteY19" fmla="*/ 72754 h 259973"/>
                <a:gd name="connsiteX20" fmla="*/ 204541 w 338659"/>
                <a:gd name="connsiteY20" fmla="*/ 72754 h 259973"/>
                <a:gd name="connsiteX21" fmla="*/ 175356 w 338659"/>
                <a:gd name="connsiteY21" fmla="*/ 33601 h 259973"/>
                <a:gd name="connsiteX22" fmla="*/ 111036 w 338659"/>
                <a:gd name="connsiteY22" fmla="*/ 27062 h 259973"/>
                <a:gd name="connsiteX23" fmla="*/ 111036 w 338659"/>
                <a:gd name="connsiteY23" fmla="*/ 0 h 259973"/>
                <a:gd name="connsiteX24" fmla="*/ 94245 w 338659"/>
                <a:gd name="connsiteY24" fmla="*/ 0 h 259973"/>
                <a:gd name="connsiteX25" fmla="*/ 104099 w 338659"/>
                <a:gd name="connsiteY25" fmla="*/ 111415 h 259973"/>
                <a:gd name="connsiteX26" fmla="*/ 226411 w 338659"/>
                <a:gd name="connsiteY26" fmla="*/ 84921 h 259973"/>
                <a:gd name="connsiteX27" fmla="*/ 249778 w 338659"/>
                <a:gd name="connsiteY27" fmla="*/ 228477 h 259973"/>
                <a:gd name="connsiteX28" fmla="*/ 241117 w 338659"/>
                <a:gd name="connsiteY28" fmla="*/ 230258 h 259973"/>
                <a:gd name="connsiteX29" fmla="*/ 217750 w 338659"/>
                <a:gd name="connsiteY29" fmla="*/ 86702 h 259973"/>
                <a:gd name="connsiteX30" fmla="*/ 226468 w 338659"/>
                <a:gd name="connsiteY30" fmla="*/ 84921 h 259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8659" h="259973">
                  <a:moveTo>
                    <a:pt x="103796" y="111415"/>
                  </a:moveTo>
                  <a:lnTo>
                    <a:pt x="95003" y="112343"/>
                  </a:lnTo>
                  <a:lnTo>
                    <a:pt x="85432" y="0"/>
                  </a:lnTo>
                  <a:lnTo>
                    <a:pt x="0" y="0"/>
                  </a:lnTo>
                  <a:lnTo>
                    <a:pt x="10120" y="38736"/>
                  </a:lnTo>
                  <a:lnTo>
                    <a:pt x="6121" y="39987"/>
                  </a:lnTo>
                  <a:cubicBezTo>
                    <a:pt x="43133" y="73341"/>
                    <a:pt x="82514" y="108041"/>
                    <a:pt x="121080" y="140486"/>
                  </a:cubicBezTo>
                  <a:lnTo>
                    <a:pt x="134137" y="139595"/>
                  </a:lnTo>
                  <a:lnTo>
                    <a:pt x="134668" y="149450"/>
                  </a:lnTo>
                  <a:lnTo>
                    <a:pt x="131882" y="149620"/>
                  </a:lnTo>
                  <a:cubicBezTo>
                    <a:pt x="139083" y="155647"/>
                    <a:pt x="146304" y="161579"/>
                    <a:pt x="153392" y="167378"/>
                  </a:cubicBezTo>
                  <a:lnTo>
                    <a:pt x="153392" y="40101"/>
                  </a:lnTo>
                  <a:lnTo>
                    <a:pt x="162185" y="40101"/>
                  </a:lnTo>
                  <a:lnTo>
                    <a:pt x="162185" y="170637"/>
                  </a:lnTo>
                  <a:lnTo>
                    <a:pt x="157409" y="170637"/>
                  </a:lnTo>
                  <a:cubicBezTo>
                    <a:pt x="203006" y="207782"/>
                    <a:pt x="245514" y="239677"/>
                    <a:pt x="279133" y="259974"/>
                  </a:cubicBezTo>
                  <a:lnTo>
                    <a:pt x="338660" y="259974"/>
                  </a:lnTo>
                  <a:cubicBezTo>
                    <a:pt x="332387" y="248963"/>
                    <a:pt x="325204" y="233537"/>
                    <a:pt x="317301" y="211629"/>
                  </a:cubicBezTo>
                  <a:cubicBezTo>
                    <a:pt x="294332" y="147536"/>
                    <a:pt x="253777" y="76089"/>
                    <a:pt x="253379" y="75369"/>
                  </a:cubicBezTo>
                  <a:lnTo>
                    <a:pt x="257055" y="72754"/>
                  </a:lnTo>
                  <a:lnTo>
                    <a:pt x="204541" y="72754"/>
                  </a:lnTo>
                  <a:lnTo>
                    <a:pt x="175356" y="33601"/>
                  </a:lnTo>
                  <a:lnTo>
                    <a:pt x="111036" y="27062"/>
                  </a:lnTo>
                  <a:lnTo>
                    <a:pt x="111036" y="0"/>
                  </a:lnTo>
                  <a:lnTo>
                    <a:pt x="94245" y="0"/>
                  </a:lnTo>
                  <a:lnTo>
                    <a:pt x="104099" y="111415"/>
                  </a:lnTo>
                  <a:close/>
                  <a:moveTo>
                    <a:pt x="226411" y="84921"/>
                  </a:moveTo>
                  <a:lnTo>
                    <a:pt x="249778" y="228477"/>
                  </a:lnTo>
                  <a:lnTo>
                    <a:pt x="241117" y="230258"/>
                  </a:lnTo>
                  <a:lnTo>
                    <a:pt x="217750" y="86702"/>
                  </a:lnTo>
                  <a:lnTo>
                    <a:pt x="226468" y="84921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8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CA13EB5-0E92-E6C2-5C64-487C5D1D0425}"/>
                </a:ext>
              </a:extLst>
            </p:cNvPr>
            <p:cNvSpPr/>
            <p:nvPr/>
          </p:nvSpPr>
          <p:spPr>
            <a:xfrm>
              <a:off x="1881286" y="2314405"/>
              <a:ext cx="369322" cy="195122"/>
            </a:xfrm>
            <a:custGeom>
              <a:avLst/>
              <a:gdLst>
                <a:gd name="connsiteX0" fmla="*/ 289784 w 369322"/>
                <a:gd name="connsiteY0" fmla="*/ 156310 h 195122"/>
                <a:gd name="connsiteX1" fmla="*/ 101257 w 369322"/>
                <a:gd name="connsiteY1" fmla="*/ 195122 h 195122"/>
                <a:gd name="connsiteX2" fmla="*/ 330264 w 369322"/>
                <a:gd name="connsiteY2" fmla="*/ 195122 h 195122"/>
                <a:gd name="connsiteX3" fmla="*/ 351736 w 369322"/>
                <a:gd name="connsiteY3" fmla="*/ 186026 h 195122"/>
                <a:gd name="connsiteX4" fmla="*/ 354806 w 369322"/>
                <a:gd name="connsiteY4" fmla="*/ 195122 h 195122"/>
                <a:gd name="connsiteX5" fmla="*/ 369323 w 369322"/>
                <a:gd name="connsiteY5" fmla="*/ 195122 h 195122"/>
                <a:gd name="connsiteX6" fmla="*/ 226013 w 369322"/>
                <a:gd name="connsiteY6" fmla="*/ 85641 h 195122"/>
                <a:gd name="connsiteX7" fmla="*/ 43929 w 369322"/>
                <a:gd name="connsiteY7" fmla="*/ 97637 h 195122"/>
                <a:gd name="connsiteX8" fmla="*/ 43360 w 369322"/>
                <a:gd name="connsiteY8" fmla="*/ 87820 h 195122"/>
                <a:gd name="connsiteX9" fmla="*/ 215211 w 369322"/>
                <a:gd name="connsiteY9" fmla="*/ 76544 h 195122"/>
                <a:gd name="connsiteX10" fmla="*/ 141585 w 369322"/>
                <a:gd name="connsiteY10" fmla="*/ 12641 h 195122"/>
                <a:gd name="connsiteX11" fmla="*/ 0 w 369322"/>
                <a:gd name="connsiteY11" fmla="*/ 0 h 195122"/>
                <a:gd name="connsiteX12" fmla="*/ 26134 w 369322"/>
                <a:gd name="connsiteY12" fmla="*/ 105767 h 195122"/>
                <a:gd name="connsiteX13" fmla="*/ 20259 w 369322"/>
                <a:gd name="connsiteY13" fmla="*/ 138420 h 195122"/>
                <a:gd name="connsiteX14" fmla="*/ 72868 w 369322"/>
                <a:gd name="connsiteY14" fmla="*/ 164516 h 195122"/>
                <a:gd name="connsiteX15" fmla="*/ 67884 w 369322"/>
                <a:gd name="connsiteY15" fmla="*/ 191939 h 195122"/>
                <a:gd name="connsiteX16" fmla="*/ 288211 w 369322"/>
                <a:gd name="connsiteY16" fmla="*/ 146607 h 195122"/>
                <a:gd name="connsiteX17" fmla="*/ 289727 w 369322"/>
                <a:gd name="connsiteY17" fmla="*/ 156310 h 19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9322" h="195122">
                  <a:moveTo>
                    <a:pt x="289784" y="156310"/>
                  </a:moveTo>
                  <a:lnTo>
                    <a:pt x="101257" y="195122"/>
                  </a:lnTo>
                  <a:lnTo>
                    <a:pt x="330264" y="195122"/>
                  </a:lnTo>
                  <a:lnTo>
                    <a:pt x="351736" y="186026"/>
                  </a:lnTo>
                  <a:lnTo>
                    <a:pt x="354806" y="195122"/>
                  </a:lnTo>
                  <a:lnTo>
                    <a:pt x="369323" y="195122"/>
                  </a:lnTo>
                  <a:cubicBezTo>
                    <a:pt x="328672" y="168856"/>
                    <a:pt x="278205" y="129437"/>
                    <a:pt x="226013" y="85641"/>
                  </a:cubicBezTo>
                  <a:lnTo>
                    <a:pt x="43929" y="97637"/>
                  </a:lnTo>
                  <a:lnTo>
                    <a:pt x="43360" y="87820"/>
                  </a:lnTo>
                  <a:lnTo>
                    <a:pt x="215211" y="76544"/>
                  </a:lnTo>
                  <a:cubicBezTo>
                    <a:pt x="190650" y="55717"/>
                    <a:pt x="165862" y="34150"/>
                    <a:pt x="141585" y="12641"/>
                  </a:cubicBezTo>
                  <a:lnTo>
                    <a:pt x="0" y="0"/>
                  </a:lnTo>
                  <a:cubicBezTo>
                    <a:pt x="21491" y="49235"/>
                    <a:pt x="26134" y="105767"/>
                    <a:pt x="26134" y="105767"/>
                  </a:cubicBezTo>
                  <a:lnTo>
                    <a:pt x="20259" y="138420"/>
                  </a:lnTo>
                  <a:lnTo>
                    <a:pt x="72868" y="164516"/>
                  </a:lnTo>
                  <a:lnTo>
                    <a:pt x="67884" y="191939"/>
                  </a:lnTo>
                  <a:lnTo>
                    <a:pt x="288211" y="146607"/>
                  </a:lnTo>
                  <a:lnTo>
                    <a:pt x="289727" y="156310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5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C6FA8AA-6884-3360-2926-80CA148FC872}"/>
                </a:ext>
              </a:extLst>
            </p:cNvPr>
            <p:cNvSpPr/>
            <p:nvPr/>
          </p:nvSpPr>
          <p:spPr>
            <a:xfrm>
              <a:off x="2339945" y="2249535"/>
              <a:ext cx="42014" cy="34282"/>
            </a:xfrm>
            <a:custGeom>
              <a:avLst/>
              <a:gdLst>
                <a:gd name="connsiteX0" fmla="*/ 32009 w 42014"/>
                <a:gd name="connsiteY0" fmla="*/ 0 h 34282"/>
                <a:gd name="connsiteX1" fmla="*/ 0 w 42014"/>
                <a:gd name="connsiteY1" fmla="*/ 0 h 34282"/>
                <a:gd name="connsiteX2" fmla="*/ 42015 w 42014"/>
                <a:gd name="connsiteY2" fmla="*/ 34283 h 34282"/>
                <a:gd name="connsiteX3" fmla="*/ 31971 w 42014"/>
                <a:gd name="connsiteY3" fmla="*/ 0 h 3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14" h="34282">
                  <a:moveTo>
                    <a:pt x="32009" y="0"/>
                  </a:moveTo>
                  <a:lnTo>
                    <a:pt x="0" y="0"/>
                  </a:lnTo>
                  <a:cubicBezTo>
                    <a:pt x="13493" y="11105"/>
                    <a:pt x="27555" y="22552"/>
                    <a:pt x="42015" y="34283"/>
                  </a:cubicBezTo>
                  <a:lnTo>
                    <a:pt x="31971" y="0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7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AABED06-21D4-38E4-5BEA-458190261E17}"/>
                </a:ext>
              </a:extLst>
            </p:cNvPr>
            <p:cNvSpPr/>
            <p:nvPr/>
          </p:nvSpPr>
          <p:spPr>
            <a:xfrm>
              <a:off x="1850680" y="2249535"/>
              <a:ext cx="159948" cy="66575"/>
            </a:xfrm>
            <a:custGeom>
              <a:avLst/>
              <a:gdLst>
                <a:gd name="connsiteX0" fmla="*/ 159873 w 159948"/>
                <a:gd name="connsiteY0" fmla="*/ 66576 h 66575"/>
                <a:gd name="connsiteX1" fmla="*/ 86513 w 159948"/>
                <a:gd name="connsiteY1" fmla="*/ 0 h 66575"/>
                <a:gd name="connsiteX2" fmla="*/ 0 w 159948"/>
                <a:gd name="connsiteY2" fmla="*/ 0 h 66575"/>
                <a:gd name="connsiteX3" fmla="*/ 21718 w 159948"/>
                <a:gd name="connsiteY3" fmla="*/ 46639 h 66575"/>
                <a:gd name="connsiteX4" fmla="*/ 27631 w 159948"/>
                <a:gd name="connsiteY4" fmla="*/ 58256 h 66575"/>
                <a:gd name="connsiteX5" fmla="*/ 27858 w 159948"/>
                <a:gd name="connsiteY5" fmla="*/ 54750 h 66575"/>
                <a:gd name="connsiteX6" fmla="*/ 159949 w 159948"/>
                <a:gd name="connsiteY6" fmla="*/ 66576 h 66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948" h="66575">
                  <a:moveTo>
                    <a:pt x="159873" y="66576"/>
                  </a:moveTo>
                  <a:cubicBezTo>
                    <a:pt x="134232" y="43683"/>
                    <a:pt x="109444" y="21093"/>
                    <a:pt x="86513" y="0"/>
                  </a:cubicBezTo>
                  <a:lnTo>
                    <a:pt x="0" y="0"/>
                  </a:lnTo>
                  <a:cubicBezTo>
                    <a:pt x="7410" y="18023"/>
                    <a:pt x="14896" y="34491"/>
                    <a:pt x="21718" y="46639"/>
                  </a:cubicBezTo>
                  <a:cubicBezTo>
                    <a:pt x="23765" y="50391"/>
                    <a:pt x="25774" y="54276"/>
                    <a:pt x="27631" y="58256"/>
                  </a:cubicBezTo>
                  <a:lnTo>
                    <a:pt x="27858" y="54750"/>
                  </a:lnTo>
                  <a:lnTo>
                    <a:pt x="159949" y="66576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8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34C6B7D-EA07-C44D-6043-A2F7C6CE3722}"/>
                </a:ext>
              </a:extLst>
            </p:cNvPr>
            <p:cNvSpPr/>
            <p:nvPr/>
          </p:nvSpPr>
          <p:spPr>
            <a:xfrm>
              <a:off x="2325296" y="2249535"/>
              <a:ext cx="371615" cy="259992"/>
            </a:xfrm>
            <a:custGeom>
              <a:avLst/>
              <a:gdLst>
                <a:gd name="connsiteX0" fmla="*/ 44763 w 371615"/>
                <a:gd name="connsiteY0" fmla="*/ 0 h 259992"/>
                <a:gd name="connsiteX1" fmla="*/ 0 w 371615"/>
                <a:gd name="connsiteY1" fmla="*/ 0 h 259992"/>
                <a:gd name="connsiteX2" fmla="*/ 71693 w 371615"/>
                <a:gd name="connsiteY2" fmla="*/ 174030 h 259992"/>
                <a:gd name="connsiteX3" fmla="*/ 74554 w 371615"/>
                <a:gd name="connsiteY3" fmla="*/ 166089 h 259992"/>
                <a:gd name="connsiteX4" fmla="*/ 287358 w 371615"/>
                <a:gd name="connsiteY4" fmla="*/ 259993 h 259992"/>
                <a:gd name="connsiteX5" fmla="*/ 296910 w 371615"/>
                <a:gd name="connsiteY5" fmla="*/ 259993 h 259992"/>
                <a:gd name="connsiteX6" fmla="*/ 344554 w 371615"/>
                <a:gd name="connsiteY6" fmla="*/ 212690 h 259992"/>
                <a:gd name="connsiteX7" fmla="*/ 350428 w 371615"/>
                <a:gd name="connsiteY7" fmla="*/ 220025 h 259992"/>
                <a:gd name="connsiteX8" fmla="*/ 310176 w 371615"/>
                <a:gd name="connsiteY8" fmla="*/ 259993 h 259992"/>
                <a:gd name="connsiteX9" fmla="*/ 371616 w 371615"/>
                <a:gd name="connsiteY9" fmla="*/ 259993 h 259992"/>
                <a:gd name="connsiteX10" fmla="*/ 370820 w 371615"/>
                <a:gd name="connsiteY10" fmla="*/ 242444 h 259992"/>
                <a:gd name="connsiteX11" fmla="*/ 312469 w 371615"/>
                <a:gd name="connsiteY11" fmla="*/ 144542 h 259992"/>
                <a:gd name="connsiteX12" fmla="*/ 312469 w 371615"/>
                <a:gd name="connsiteY12" fmla="*/ 59185 h 259992"/>
                <a:gd name="connsiteX13" fmla="*/ 171471 w 371615"/>
                <a:gd name="connsiteY13" fmla="*/ 170770 h 259992"/>
                <a:gd name="connsiteX14" fmla="*/ 44877 w 371615"/>
                <a:gd name="connsiteY14" fmla="*/ 0 h 25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1615" h="259992">
                  <a:moveTo>
                    <a:pt x="44763" y="0"/>
                  </a:moveTo>
                  <a:lnTo>
                    <a:pt x="0" y="0"/>
                  </a:lnTo>
                  <a:lnTo>
                    <a:pt x="71693" y="174030"/>
                  </a:lnTo>
                  <a:lnTo>
                    <a:pt x="74554" y="166089"/>
                  </a:lnTo>
                  <a:cubicBezTo>
                    <a:pt x="74554" y="166089"/>
                    <a:pt x="250650" y="243752"/>
                    <a:pt x="287358" y="259993"/>
                  </a:cubicBezTo>
                  <a:lnTo>
                    <a:pt x="296910" y="259993"/>
                  </a:lnTo>
                  <a:cubicBezTo>
                    <a:pt x="307939" y="249020"/>
                    <a:pt x="344554" y="212690"/>
                    <a:pt x="344554" y="212690"/>
                  </a:cubicBezTo>
                  <a:lnTo>
                    <a:pt x="350428" y="220025"/>
                  </a:lnTo>
                  <a:lnTo>
                    <a:pt x="310176" y="259993"/>
                  </a:lnTo>
                  <a:lnTo>
                    <a:pt x="371616" y="259993"/>
                  </a:lnTo>
                  <a:cubicBezTo>
                    <a:pt x="371218" y="249020"/>
                    <a:pt x="370820" y="242444"/>
                    <a:pt x="370820" y="242444"/>
                  </a:cubicBezTo>
                  <a:lnTo>
                    <a:pt x="312469" y="144542"/>
                  </a:lnTo>
                  <a:lnTo>
                    <a:pt x="312469" y="59185"/>
                  </a:lnTo>
                  <a:lnTo>
                    <a:pt x="171471" y="170770"/>
                  </a:lnTo>
                  <a:lnTo>
                    <a:pt x="44877" y="0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7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03FD189-16D7-FE97-327A-457ECCC0FEC1}"/>
                </a:ext>
              </a:extLst>
            </p:cNvPr>
            <p:cNvSpPr/>
            <p:nvPr/>
          </p:nvSpPr>
          <p:spPr>
            <a:xfrm>
              <a:off x="2260142" y="2249535"/>
              <a:ext cx="162602" cy="259992"/>
            </a:xfrm>
            <a:custGeom>
              <a:avLst/>
              <a:gdLst>
                <a:gd name="connsiteX0" fmla="*/ 0 w 162602"/>
                <a:gd name="connsiteY0" fmla="*/ 88692 h 259992"/>
                <a:gd name="connsiteX1" fmla="*/ 54523 w 162602"/>
                <a:gd name="connsiteY1" fmla="*/ 207990 h 259992"/>
                <a:gd name="connsiteX2" fmla="*/ 78231 w 162602"/>
                <a:gd name="connsiteY2" fmla="*/ 259993 h 259992"/>
                <a:gd name="connsiteX3" fmla="*/ 162602 w 162602"/>
                <a:gd name="connsiteY3" fmla="*/ 259993 h 259992"/>
                <a:gd name="connsiteX4" fmla="*/ 55508 w 162602"/>
                <a:gd name="connsiteY4" fmla="*/ 0 h 259992"/>
                <a:gd name="connsiteX5" fmla="*/ 41371 w 162602"/>
                <a:gd name="connsiteY5" fmla="*/ 0 h 259992"/>
                <a:gd name="connsiteX6" fmla="*/ 44574 w 162602"/>
                <a:gd name="connsiteY6" fmla="*/ 14005 h 259992"/>
                <a:gd name="connsiteX7" fmla="*/ 38 w 162602"/>
                <a:gd name="connsiteY7" fmla="*/ 88692 h 25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602" h="259992">
                  <a:moveTo>
                    <a:pt x="0" y="88692"/>
                  </a:moveTo>
                  <a:cubicBezTo>
                    <a:pt x="13740" y="114447"/>
                    <a:pt x="38357" y="162943"/>
                    <a:pt x="54523" y="207990"/>
                  </a:cubicBezTo>
                  <a:cubicBezTo>
                    <a:pt x="63638" y="233556"/>
                    <a:pt x="71825" y="249702"/>
                    <a:pt x="78231" y="259993"/>
                  </a:cubicBezTo>
                  <a:lnTo>
                    <a:pt x="162602" y="259993"/>
                  </a:lnTo>
                  <a:lnTo>
                    <a:pt x="55508" y="0"/>
                  </a:lnTo>
                  <a:lnTo>
                    <a:pt x="41371" y="0"/>
                  </a:lnTo>
                  <a:cubicBezTo>
                    <a:pt x="43076" y="8225"/>
                    <a:pt x="44574" y="14005"/>
                    <a:pt x="44574" y="14005"/>
                  </a:cubicBezTo>
                  <a:lnTo>
                    <a:pt x="38" y="88692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95F75FC-B325-93D5-2811-50FCA616B36E}"/>
                </a:ext>
              </a:extLst>
            </p:cNvPr>
            <p:cNvSpPr/>
            <p:nvPr/>
          </p:nvSpPr>
          <p:spPr>
            <a:xfrm>
              <a:off x="2397728" y="2425232"/>
              <a:ext cx="191029" cy="84295"/>
            </a:xfrm>
            <a:custGeom>
              <a:avLst/>
              <a:gdLst>
                <a:gd name="connsiteX0" fmla="*/ 34681 w 191029"/>
                <a:gd name="connsiteY0" fmla="*/ 84295 h 84295"/>
                <a:gd name="connsiteX1" fmla="*/ 191029 w 191029"/>
                <a:gd name="connsiteY1" fmla="*/ 84295 h 84295"/>
                <a:gd name="connsiteX2" fmla="*/ 0 w 191029"/>
                <a:gd name="connsiteY2" fmla="*/ 0 h 8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029" h="84295">
                  <a:moveTo>
                    <a:pt x="34681" y="84295"/>
                  </a:moveTo>
                  <a:lnTo>
                    <a:pt x="191029" y="8429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38EA4EB-BE31-AD18-24F9-25A44F4F101D}"/>
                </a:ext>
              </a:extLst>
            </p:cNvPr>
            <p:cNvSpPr/>
            <p:nvPr/>
          </p:nvSpPr>
          <p:spPr>
            <a:xfrm>
              <a:off x="2381430" y="2249535"/>
              <a:ext cx="256259" cy="157466"/>
            </a:xfrm>
            <a:custGeom>
              <a:avLst/>
              <a:gdLst>
                <a:gd name="connsiteX0" fmla="*/ 115792 w 256259"/>
                <a:gd name="connsiteY0" fmla="*/ 1099 h 157466"/>
                <a:gd name="connsiteX1" fmla="*/ 114769 w 256259"/>
                <a:gd name="connsiteY1" fmla="*/ 0 h 157466"/>
                <a:gd name="connsiteX2" fmla="*/ 0 w 256259"/>
                <a:gd name="connsiteY2" fmla="*/ 0 h 157466"/>
                <a:gd name="connsiteX3" fmla="*/ 116816 w 256259"/>
                <a:gd name="connsiteY3" fmla="*/ 157466 h 157466"/>
                <a:gd name="connsiteX4" fmla="*/ 253663 w 256259"/>
                <a:gd name="connsiteY4" fmla="*/ 49141 h 157466"/>
                <a:gd name="connsiteX5" fmla="*/ 256259 w 256259"/>
                <a:gd name="connsiteY5" fmla="*/ 53158 h 157466"/>
                <a:gd name="connsiteX6" fmla="*/ 226942 w 256259"/>
                <a:gd name="connsiteY6" fmla="*/ 0 h 157466"/>
                <a:gd name="connsiteX7" fmla="*/ 116949 w 256259"/>
                <a:gd name="connsiteY7" fmla="*/ 0 h 157466"/>
                <a:gd name="connsiteX8" fmla="*/ 115812 w 256259"/>
                <a:gd name="connsiteY8" fmla="*/ 1099 h 15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259" h="157466">
                  <a:moveTo>
                    <a:pt x="115792" y="1099"/>
                  </a:moveTo>
                  <a:lnTo>
                    <a:pt x="114769" y="0"/>
                  </a:lnTo>
                  <a:lnTo>
                    <a:pt x="0" y="0"/>
                  </a:lnTo>
                  <a:cubicBezTo>
                    <a:pt x="47966" y="64681"/>
                    <a:pt x="113594" y="153164"/>
                    <a:pt x="116816" y="157466"/>
                  </a:cubicBezTo>
                  <a:cubicBezTo>
                    <a:pt x="123108" y="152463"/>
                    <a:pt x="253663" y="49141"/>
                    <a:pt x="253663" y="49141"/>
                  </a:cubicBezTo>
                  <a:lnTo>
                    <a:pt x="256259" y="53158"/>
                  </a:lnTo>
                  <a:lnTo>
                    <a:pt x="226942" y="0"/>
                  </a:lnTo>
                  <a:lnTo>
                    <a:pt x="116949" y="0"/>
                  </a:lnTo>
                  <a:lnTo>
                    <a:pt x="115812" y="1099"/>
                  </a:lnTo>
                  <a:close/>
                </a:path>
              </a:pathLst>
            </a:custGeom>
            <a:gradFill>
              <a:gsLst>
                <a:gs pos="0">
                  <a:srgbClr val="5FA97C"/>
                </a:gs>
                <a:gs pos="24860">
                  <a:srgbClr val="F0F291"/>
                </a:gs>
                <a:gs pos="74590">
                  <a:srgbClr val="1B9050"/>
                </a:gs>
                <a:gs pos="82970">
                  <a:srgbClr val="1B9050"/>
                </a:gs>
                <a:gs pos="91350">
                  <a:srgbClr val="1B9050"/>
                </a:gs>
                <a:gs pos="100000">
                  <a:srgbClr val="1B9050"/>
                </a:gs>
              </a:gsLst>
              <a:lin ang="2051407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24E19BC-8BC3-3B27-AD60-8BAAE9E4FB26}"/>
                </a:ext>
              </a:extLst>
            </p:cNvPr>
            <p:cNvSpPr/>
            <p:nvPr/>
          </p:nvSpPr>
          <p:spPr>
            <a:xfrm>
              <a:off x="2107204" y="2399155"/>
              <a:ext cx="160972" cy="110372"/>
            </a:xfrm>
            <a:custGeom>
              <a:avLst/>
              <a:gdLst>
                <a:gd name="connsiteX0" fmla="*/ 35249 w 160972"/>
                <a:gd name="connsiteY0" fmla="*/ 21017 h 110372"/>
                <a:gd name="connsiteX1" fmla="*/ 35249 w 160972"/>
                <a:gd name="connsiteY1" fmla="*/ 17757 h 110372"/>
                <a:gd name="connsiteX2" fmla="*/ 13740 w 160972"/>
                <a:gd name="connsiteY2" fmla="*/ 0 h 110372"/>
                <a:gd name="connsiteX3" fmla="*/ 0 w 160972"/>
                <a:gd name="connsiteY3" fmla="*/ 891 h 110372"/>
                <a:gd name="connsiteX4" fmla="*/ 143310 w 160972"/>
                <a:gd name="connsiteY4" fmla="*/ 110372 h 110372"/>
                <a:gd name="connsiteX5" fmla="*/ 160972 w 160972"/>
                <a:gd name="connsiteY5" fmla="*/ 110372 h 110372"/>
                <a:gd name="connsiteX6" fmla="*/ 39248 w 160972"/>
                <a:gd name="connsiteY6" fmla="*/ 21036 h 110372"/>
                <a:gd name="connsiteX7" fmla="*/ 35269 w 160972"/>
                <a:gd name="connsiteY7" fmla="*/ 21036 h 11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972" h="110372">
                  <a:moveTo>
                    <a:pt x="35249" y="21017"/>
                  </a:moveTo>
                  <a:lnTo>
                    <a:pt x="35249" y="17757"/>
                  </a:lnTo>
                  <a:cubicBezTo>
                    <a:pt x="28162" y="11958"/>
                    <a:pt x="20941" y="6027"/>
                    <a:pt x="13740" y="0"/>
                  </a:cubicBezTo>
                  <a:lnTo>
                    <a:pt x="0" y="891"/>
                  </a:lnTo>
                  <a:cubicBezTo>
                    <a:pt x="52211" y="44687"/>
                    <a:pt x="102678" y="84106"/>
                    <a:pt x="143310" y="110372"/>
                  </a:cubicBezTo>
                  <a:lnTo>
                    <a:pt x="160972" y="110372"/>
                  </a:lnTo>
                  <a:cubicBezTo>
                    <a:pt x="127372" y="90075"/>
                    <a:pt x="84845" y="58180"/>
                    <a:pt x="39248" y="21036"/>
                  </a:cubicBezTo>
                  <a:lnTo>
                    <a:pt x="35269" y="21036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8EA1925-D8A2-D6EF-2DAA-F0F3C2F92286}"/>
                </a:ext>
              </a:extLst>
            </p:cNvPr>
            <p:cNvSpPr/>
            <p:nvPr/>
          </p:nvSpPr>
          <p:spPr>
            <a:xfrm>
              <a:off x="1937155" y="2249554"/>
              <a:ext cx="173025" cy="141414"/>
            </a:xfrm>
            <a:custGeom>
              <a:avLst/>
              <a:gdLst>
                <a:gd name="connsiteX0" fmla="*/ 58048 w 173025"/>
                <a:gd name="connsiteY0" fmla="*/ 39987 h 141414"/>
                <a:gd name="connsiteX1" fmla="*/ 53556 w 173025"/>
                <a:gd name="connsiteY1" fmla="*/ 41465 h 141414"/>
                <a:gd name="connsiteX2" fmla="*/ 51718 w 173025"/>
                <a:gd name="connsiteY2" fmla="*/ 34283 h 141414"/>
                <a:gd name="connsiteX3" fmla="*/ 14100 w 173025"/>
                <a:gd name="connsiteY3" fmla="*/ 0 h 141414"/>
                <a:gd name="connsiteX4" fmla="*/ 0 w 173025"/>
                <a:gd name="connsiteY4" fmla="*/ 0 h 141414"/>
                <a:gd name="connsiteX5" fmla="*/ 73361 w 173025"/>
                <a:gd name="connsiteY5" fmla="*/ 66576 h 141414"/>
                <a:gd name="connsiteX6" fmla="*/ 87365 w 173025"/>
                <a:gd name="connsiteY6" fmla="*/ 67846 h 141414"/>
                <a:gd name="connsiteX7" fmla="*/ 86683 w 173025"/>
                <a:gd name="connsiteY7" fmla="*/ 77625 h 141414"/>
                <a:gd name="connsiteX8" fmla="*/ 85660 w 173025"/>
                <a:gd name="connsiteY8" fmla="*/ 77511 h 141414"/>
                <a:gd name="connsiteX9" fmla="*/ 159286 w 173025"/>
                <a:gd name="connsiteY9" fmla="*/ 141415 h 141414"/>
                <a:gd name="connsiteX10" fmla="*/ 173025 w 173025"/>
                <a:gd name="connsiteY10" fmla="*/ 140505 h 141414"/>
                <a:gd name="connsiteX11" fmla="*/ 58370 w 173025"/>
                <a:gd name="connsiteY11" fmla="*/ 39987 h 14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025" h="141414">
                  <a:moveTo>
                    <a:pt x="58048" y="39987"/>
                  </a:moveTo>
                  <a:lnTo>
                    <a:pt x="53556" y="41465"/>
                  </a:lnTo>
                  <a:lnTo>
                    <a:pt x="51718" y="34283"/>
                  </a:lnTo>
                  <a:cubicBezTo>
                    <a:pt x="38831" y="22552"/>
                    <a:pt x="26191" y="11105"/>
                    <a:pt x="14100" y="0"/>
                  </a:cubicBezTo>
                  <a:lnTo>
                    <a:pt x="0" y="0"/>
                  </a:lnTo>
                  <a:cubicBezTo>
                    <a:pt x="22931" y="21093"/>
                    <a:pt x="47738" y="43683"/>
                    <a:pt x="73361" y="66576"/>
                  </a:cubicBezTo>
                  <a:lnTo>
                    <a:pt x="87365" y="67846"/>
                  </a:lnTo>
                  <a:lnTo>
                    <a:pt x="86683" y="77625"/>
                  </a:lnTo>
                  <a:lnTo>
                    <a:pt x="85660" y="77511"/>
                  </a:lnTo>
                  <a:cubicBezTo>
                    <a:pt x="109918" y="99020"/>
                    <a:pt x="134725" y="120587"/>
                    <a:pt x="159286" y="141415"/>
                  </a:cubicBezTo>
                  <a:lnTo>
                    <a:pt x="173025" y="140505"/>
                  </a:lnTo>
                  <a:cubicBezTo>
                    <a:pt x="134744" y="108041"/>
                    <a:pt x="95514" y="73341"/>
                    <a:pt x="58370" y="39987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F15DDFB6-2B27-D699-C2E0-3D08B9046FE6}"/>
                </a:ext>
              </a:extLst>
            </p:cNvPr>
            <p:cNvSpPr/>
            <p:nvPr/>
          </p:nvSpPr>
          <p:spPr>
            <a:xfrm>
              <a:off x="2242574" y="2319635"/>
              <a:ext cx="95817" cy="189872"/>
            </a:xfrm>
            <a:custGeom>
              <a:avLst/>
              <a:gdLst>
                <a:gd name="connsiteX0" fmla="*/ 17568 w 95817"/>
                <a:gd name="connsiteY0" fmla="*/ 18591 h 189872"/>
                <a:gd name="connsiteX1" fmla="*/ 7486 w 95817"/>
                <a:gd name="connsiteY1" fmla="*/ 0 h 189872"/>
                <a:gd name="connsiteX2" fmla="*/ 3677 w 95817"/>
                <a:gd name="connsiteY2" fmla="*/ 2653 h 189872"/>
                <a:gd name="connsiteX3" fmla="*/ 0 w 95817"/>
                <a:gd name="connsiteY3" fmla="*/ 5268 h 189872"/>
                <a:gd name="connsiteX4" fmla="*/ 63923 w 95817"/>
                <a:gd name="connsiteY4" fmla="*/ 141528 h 189872"/>
                <a:gd name="connsiteX5" fmla="*/ 85281 w 95817"/>
                <a:gd name="connsiteY5" fmla="*/ 189873 h 189872"/>
                <a:gd name="connsiteX6" fmla="*/ 95818 w 95817"/>
                <a:gd name="connsiteY6" fmla="*/ 189873 h 189872"/>
                <a:gd name="connsiteX7" fmla="*/ 72110 w 95817"/>
                <a:gd name="connsiteY7" fmla="*/ 137871 h 189872"/>
                <a:gd name="connsiteX8" fmla="*/ 17340 w 95817"/>
                <a:gd name="connsiteY8" fmla="*/ 18591 h 189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817" h="189872">
                  <a:moveTo>
                    <a:pt x="17568" y="18591"/>
                  </a:moveTo>
                  <a:cubicBezTo>
                    <a:pt x="11503" y="7182"/>
                    <a:pt x="7580" y="190"/>
                    <a:pt x="7486" y="0"/>
                  </a:cubicBezTo>
                  <a:lnTo>
                    <a:pt x="3677" y="2653"/>
                  </a:lnTo>
                  <a:lnTo>
                    <a:pt x="0" y="5268"/>
                  </a:lnTo>
                  <a:cubicBezTo>
                    <a:pt x="398" y="5989"/>
                    <a:pt x="40954" y="77454"/>
                    <a:pt x="63923" y="141528"/>
                  </a:cubicBezTo>
                  <a:cubicBezTo>
                    <a:pt x="71825" y="163436"/>
                    <a:pt x="79008" y="178881"/>
                    <a:pt x="85281" y="189873"/>
                  </a:cubicBezTo>
                  <a:lnTo>
                    <a:pt x="95818" y="189873"/>
                  </a:lnTo>
                  <a:cubicBezTo>
                    <a:pt x="89412" y="179582"/>
                    <a:pt x="81225" y="163436"/>
                    <a:pt x="72110" y="137871"/>
                  </a:cubicBezTo>
                  <a:cubicBezTo>
                    <a:pt x="55622" y="92842"/>
                    <a:pt x="30985" y="44365"/>
                    <a:pt x="17340" y="18591"/>
                  </a:cubicBez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BF7E648-6429-745C-0B17-4B3311F69F15}"/>
                </a:ext>
              </a:extLst>
            </p:cNvPr>
            <p:cNvSpPr/>
            <p:nvPr/>
          </p:nvSpPr>
          <p:spPr>
            <a:xfrm>
              <a:off x="2315669" y="2249535"/>
              <a:ext cx="116740" cy="259992"/>
            </a:xfrm>
            <a:custGeom>
              <a:avLst/>
              <a:gdLst>
                <a:gd name="connsiteX0" fmla="*/ 116740 w 116740"/>
                <a:gd name="connsiteY0" fmla="*/ 259993 h 259992"/>
                <a:gd name="connsiteX1" fmla="*/ 82059 w 116740"/>
                <a:gd name="connsiteY1" fmla="*/ 175697 h 259992"/>
                <a:gd name="connsiteX2" fmla="*/ 80922 w 116740"/>
                <a:gd name="connsiteY2" fmla="*/ 175224 h 259992"/>
                <a:gd name="connsiteX3" fmla="*/ 81301 w 116740"/>
                <a:gd name="connsiteY3" fmla="*/ 174030 h 259992"/>
                <a:gd name="connsiteX4" fmla="*/ 9665 w 116740"/>
                <a:gd name="connsiteY4" fmla="*/ 0 h 259992"/>
                <a:gd name="connsiteX5" fmla="*/ 0 w 116740"/>
                <a:gd name="connsiteY5" fmla="*/ 0 h 259992"/>
                <a:gd name="connsiteX6" fmla="*/ 107075 w 116740"/>
                <a:gd name="connsiteY6" fmla="*/ 259993 h 25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740" h="259992">
                  <a:moveTo>
                    <a:pt x="116740" y="259993"/>
                  </a:moveTo>
                  <a:lnTo>
                    <a:pt x="82059" y="175697"/>
                  </a:lnTo>
                  <a:lnTo>
                    <a:pt x="80922" y="175224"/>
                  </a:lnTo>
                  <a:lnTo>
                    <a:pt x="81301" y="174030"/>
                  </a:lnTo>
                  <a:lnTo>
                    <a:pt x="9665" y="0"/>
                  </a:lnTo>
                  <a:lnTo>
                    <a:pt x="0" y="0"/>
                  </a:lnTo>
                  <a:lnTo>
                    <a:pt x="107075" y="259993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3A89F4F-6484-BB59-E4E1-206E23CADC56}"/>
                </a:ext>
              </a:extLst>
            </p:cNvPr>
            <p:cNvSpPr/>
            <p:nvPr/>
          </p:nvSpPr>
          <p:spPr>
            <a:xfrm>
              <a:off x="2948642" y="2249535"/>
              <a:ext cx="2463" cy="1099"/>
            </a:xfrm>
            <a:custGeom>
              <a:avLst/>
              <a:gdLst>
                <a:gd name="connsiteX0" fmla="*/ 2463 w 2463"/>
                <a:gd name="connsiteY0" fmla="*/ 0 h 1099"/>
                <a:gd name="connsiteX1" fmla="*/ 0 w 2463"/>
                <a:gd name="connsiteY1" fmla="*/ 0 h 1099"/>
                <a:gd name="connsiteX2" fmla="*/ 1137 w 2463"/>
                <a:gd name="connsiteY2" fmla="*/ 1099 h 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3" h="1099">
                  <a:moveTo>
                    <a:pt x="2463" y="0"/>
                  </a:moveTo>
                  <a:lnTo>
                    <a:pt x="0" y="0"/>
                  </a:lnTo>
                  <a:lnTo>
                    <a:pt x="1137" y="1099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D2B73FE-0CD1-3943-B35F-2A2133D98E36}"/>
                </a:ext>
              </a:extLst>
            </p:cNvPr>
            <p:cNvSpPr/>
            <p:nvPr/>
          </p:nvSpPr>
          <p:spPr>
            <a:xfrm>
              <a:off x="2370097" y="2249535"/>
              <a:ext cx="270188" cy="170789"/>
            </a:xfrm>
            <a:custGeom>
              <a:avLst/>
              <a:gdLst>
                <a:gd name="connsiteX0" fmla="*/ 128262 w 270188"/>
                <a:gd name="connsiteY0" fmla="*/ 157466 h 170789"/>
                <a:gd name="connsiteX1" fmla="*/ 11446 w 270188"/>
                <a:gd name="connsiteY1" fmla="*/ 0 h 170789"/>
                <a:gd name="connsiteX2" fmla="*/ 0 w 270188"/>
                <a:gd name="connsiteY2" fmla="*/ 0 h 170789"/>
                <a:gd name="connsiteX3" fmla="*/ 126708 w 270188"/>
                <a:gd name="connsiteY3" fmla="*/ 170789 h 170789"/>
                <a:gd name="connsiteX4" fmla="*/ 267706 w 270188"/>
                <a:gd name="connsiteY4" fmla="*/ 59204 h 170789"/>
                <a:gd name="connsiteX5" fmla="*/ 270189 w 270188"/>
                <a:gd name="connsiteY5" fmla="*/ 57195 h 170789"/>
                <a:gd name="connsiteX6" fmla="*/ 267706 w 270188"/>
                <a:gd name="connsiteY6" fmla="*/ 53177 h 170789"/>
                <a:gd name="connsiteX7" fmla="*/ 265110 w 270188"/>
                <a:gd name="connsiteY7" fmla="*/ 49160 h 170789"/>
                <a:gd name="connsiteX8" fmla="*/ 128092 w 270188"/>
                <a:gd name="connsiteY8" fmla="*/ 157466 h 17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188" h="170789">
                  <a:moveTo>
                    <a:pt x="128262" y="157466"/>
                  </a:moveTo>
                  <a:cubicBezTo>
                    <a:pt x="125040" y="153164"/>
                    <a:pt x="59412" y="64681"/>
                    <a:pt x="11446" y="0"/>
                  </a:cubicBezTo>
                  <a:lnTo>
                    <a:pt x="0" y="0"/>
                  </a:lnTo>
                  <a:lnTo>
                    <a:pt x="126708" y="170789"/>
                  </a:lnTo>
                  <a:lnTo>
                    <a:pt x="267706" y="59204"/>
                  </a:lnTo>
                  <a:lnTo>
                    <a:pt x="270189" y="57195"/>
                  </a:lnTo>
                  <a:lnTo>
                    <a:pt x="267706" y="53177"/>
                  </a:lnTo>
                  <a:lnTo>
                    <a:pt x="265110" y="49160"/>
                  </a:lnTo>
                  <a:cubicBezTo>
                    <a:pt x="264920" y="49141"/>
                    <a:pt x="134346" y="152463"/>
                    <a:pt x="128092" y="157466"/>
                  </a:cubicBez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A38B34D-480B-97BE-FB0A-54E78E09B715}"/>
                </a:ext>
              </a:extLst>
            </p:cNvPr>
            <p:cNvSpPr/>
            <p:nvPr/>
          </p:nvSpPr>
          <p:spPr>
            <a:xfrm>
              <a:off x="2396629" y="2415624"/>
              <a:ext cx="216063" cy="93903"/>
            </a:xfrm>
            <a:custGeom>
              <a:avLst/>
              <a:gdLst>
                <a:gd name="connsiteX0" fmla="*/ 1099 w 216063"/>
                <a:gd name="connsiteY0" fmla="*/ 9608 h 93903"/>
                <a:gd name="connsiteX1" fmla="*/ 192147 w 216063"/>
                <a:gd name="connsiteY1" fmla="*/ 93904 h 93903"/>
                <a:gd name="connsiteX2" fmla="*/ 216064 w 216063"/>
                <a:gd name="connsiteY2" fmla="*/ 93904 h 93903"/>
                <a:gd name="connsiteX3" fmla="*/ 3260 w 216063"/>
                <a:gd name="connsiteY3" fmla="*/ 0 h 93903"/>
                <a:gd name="connsiteX4" fmla="*/ 398 w 216063"/>
                <a:gd name="connsiteY4" fmla="*/ 7941 h 93903"/>
                <a:gd name="connsiteX5" fmla="*/ 0 w 216063"/>
                <a:gd name="connsiteY5" fmla="*/ 9134 h 93903"/>
                <a:gd name="connsiteX6" fmla="*/ 1137 w 216063"/>
                <a:gd name="connsiteY6" fmla="*/ 9608 h 93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63" h="93903">
                  <a:moveTo>
                    <a:pt x="1099" y="9608"/>
                  </a:moveTo>
                  <a:lnTo>
                    <a:pt x="192147" y="93904"/>
                  </a:lnTo>
                  <a:lnTo>
                    <a:pt x="216064" y="93904"/>
                  </a:lnTo>
                  <a:cubicBezTo>
                    <a:pt x="179336" y="77662"/>
                    <a:pt x="3260" y="0"/>
                    <a:pt x="3260" y="0"/>
                  </a:cubicBezTo>
                  <a:lnTo>
                    <a:pt x="398" y="7941"/>
                  </a:lnTo>
                  <a:lnTo>
                    <a:pt x="0" y="9134"/>
                  </a:lnTo>
                  <a:lnTo>
                    <a:pt x="1137" y="9608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4621861-EB48-5C95-8999-A7CA046FEFBB}"/>
                </a:ext>
              </a:extLst>
            </p:cNvPr>
            <p:cNvSpPr/>
            <p:nvPr/>
          </p:nvSpPr>
          <p:spPr>
            <a:xfrm>
              <a:off x="2630639" y="2500431"/>
              <a:ext cx="27479" cy="9096"/>
            </a:xfrm>
            <a:custGeom>
              <a:avLst/>
              <a:gdLst>
                <a:gd name="connsiteX0" fmla="*/ 0 w 27479"/>
                <a:gd name="connsiteY0" fmla="*/ 9097 h 9096"/>
                <a:gd name="connsiteX1" fmla="*/ 27479 w 27479"/>
                <a:gd name="connsiteY1" fmla="*/ 9097 h 9096"/>
                <a:gd name="connsiteX2" fmla="*/ 24068 w 27479"/>
                <a:gd name="connsiteY2" fmla="*/ 0 h 9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79" h="9096">
                  <a:moveTo>
                    <a:pt x="0" y="9097"/>
                  </a:moveTo>
                  <a:lnTo>
                    <a:pt x="27479" y="9097"/>
                  </a:lnTo>
                  <a:lnTo>
                    <a:pt x="24068" y="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82A325A-EC10-624F-1182-6D27E524BA60}"/>
                </a:ext>
              </a:extLst>
            </p:cNvPr>
            <p:cNvSpPr/>
            <p:nvPr/>
          </p:nvSpPr>
          <p:spPr>
            <a:xfrm>
              <a:off x="2335568" y="2461031"/>
              <a:ext cx="249967" cy="48496"/>
            </a:xfrm>
            <a:custGeom>
              <a:avLst/>
              <a:gdLst>
                <a:gd name="connsiteX0" fmla="*/ 39229 w 249967"/>
                <a:gd name="connsiteY0" fmla="*/ 48496 h 48496"/>
                <a:gd name="connsiteX1" fmla="*/ 249968 w 249967"/>
                <a:gd name="connsiteY1" fmla="*/ 9684 h 48496"/>
                <a:gd name="connsiteX2" fmla="*/ 248072 w 249967"/>
                <a:gd name="connsiteY2" fmla="*/ 0 h 48496"/>
                <a:gd name="connsiteX3" fmla="*/ 2085 w 249967"/>
                <a:gd name="connsiteY3" fmla="*/ 45331 h 48496"/>
                <a:gd name="connsiteX4" fmla="*/ 0 w 249967"/>
                <a:gd name="connsiteY4" fmla="*/ 45692 h 48496"/>
                <a:gd name="connsiteX5" fmla="*/ 569 w 249967"/>
                <a:gd name="connsiteY5" fmla="*/ 48496 h 48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967" h="48496">
                  <a:moveTo>
                    <a:pt x="39229" y="48496"/>
                  </a:moveTo>
                  <a:lnTo>
                    <a:pt x="249968" y="9684"/>
                  </a:lnTo>
                  <a:lnTo>
                    <a:pt x="248072" y="0"/>
                  </a:lnTo>
                  <a:lnTo>
                    <a:pt x="2085" y="45331"/>
                  </a:lnTo>
                  <a:lnTo>
                    <a:pt x="0" y="45692"/>
                  </a:lnTo>
                  <a:lnTo>
                    <a:pt x="569" y="48496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E78E2CD-78BF-69DE-B2E7-C281EB1D48FE}"/>
                </a:ext>
              </a:extLst>
            </p:cNvPr>
            <p:cNvSpPr/>
            <p:nvPr/>
          </p:nvSpPr>
          <p:spPr>
            <a:xfrm>
              <a:off x="1924704" y="2389149"/>
              <a:ext cx="199178" cy="22893"/>
            </a:xfrm>
            <a:custGeom>
              <a:avLst/>
              <a:gdLst>
                <a:gd name="connsiteX0" fmla="*/ 199178 w 199178"/>
                <a:gd name="connsiteY0" fmla="*/ 9836 h 22893"/>
                <a:gd name="connsiteX1" fmla="*/ 198610 w 199178"/>
                <a:gd name="connsiteY1" fmla="*/ 0 h 22893"/>
                <a:gd name="connsiteX2" fmla="*/ 185533 w 199178"/>
                <a:gd name="connsiteY2" fmla="*/ 891 h 22893"/>
                <a:gd name="connsiteX3" fmla="*/ 171888 w 199178"/>
                <a:gd name="connsiteY3" fmla="*/ 1800 h 22893"/>
                <a:gd name="connsiteX4" fmla="*/ 0 w 199178"/>
                <a:gd name="connsiteY4" fmla="*/ 13076 h 22893"/>
                <a:gd name="connsiteX5" fmla="*/ 569 w 199178"/>
                <a:gd name="connsiteY5" fmla="*/ 22893 h 22893"/>
                <a:gd name="connsiteX6" fmla="*/ 182690 w 199178"/>
                <a:gd name="connsiteY6" fmla="*/ 10897 h 22893"/>
                <a:gd name="connsiteX7" fmla="*/ 196335 w 199178"/>
                <a:gd name="connsiteY7" fmla="*/ 10006 h 2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178" h="22893">
                  <a:moveTo>
                    <a:pt x="199178" y="9836"/>
                  </a:moveTo>
                  <a:lnTo>
                    <a:pt x="198610" y="0"/>
                  </a:lnTo>
                  <a:lnTo>
                    <a:pt x="185533" y="891"/>
                  </a:lnTo>
                  <a:lnTo>
                    <a:pt x="171888" y="1800"/>
                  </a:lnTo>
                  <a:lnTo>
                    <a:pt x="0" y="13076"/>
                  </a:lnTo>
                  <a:lnTo>
                    <a:pt x="569" y="22893"/>
                  </a:lnTo>
                  <a:lnTo>
                    <a:pt x="182690" y="10897"/>
                  </a:lnTo>
                  <a:lnTo>
                    <a:pt x="196335" y="10006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DE04C70-1A7A-22A6-ED29-2CBFB1A9B487}"/>
                </a:ext>
              </a:extLst>
            </p:cNvPr>
            <p:cNvSpPr/>
            <p:nvPr/>
          </p:nvSpPr>
          <p:spPr>
            <a:xfrm>
              <a:off x="1877894" y="2304304"/>
              <a:ext cx="146682" cy="22855"/>
            </a:xfrm>
            <a:custGeom>
              <a:avLst/>
              <a:gdLst>
                <a:gd name="connsiteX0" fmla="*/ 145925 w 146682"/>
                <a:gd name="connsiteY0" fmla="*/ 22855 h 22855"/>
                <a:gd name="connsiteX1" fmla="*/ 146683 w 146682"/>
                <a:gd name="connsiteY1" fmla="*/ 13076 h 22855"/>
                <a:gd name="connsiteX2" fmla="*/ 132659 w 146682"/>
                <a:gd name="connsiteY2" fmla="*/ 11807 h 22855"/>
                <a:gd name="connsiteX3" fmla="*/ 569 w 146682"/>
                <a:gd name="connsiteY3" fmla="*/ 0 h 22855"/>
                <a:gd name="connsiteX4" fmla="*/ 379 w 146682"/>
                <a:gd name="connsiteY4" fmla="*/ 3506 h 22855"/>
                <a:gd name="connsiteX5" fmla="*/ 0 w 146682"/>
                <a:gd name="connsiteY5" fmla="*/ 9798 h 22855"/>
                <a:gd name="connsiteX6" fmla="*/ 3411 w 146682"/>
                <a:gd name="connsiteY6" fmla="*/ 10101 h 22855"/>
                <a:gd name="connsiteX7" fmla="*/ 144977 w 146682"/>
                <a:gd name="connsiteY7" fmla="*/ 22741 h 2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682" h="22855">
                  <a:moveTo>
                    <a:pt x="145925" y="22855"/>
                  </a:moveTo>
                  <a:lnTo>
                    <a:pt x="146683" y="13076"/>
                  </a:lnTo>
                  <a:lnTo>
                    <a:pt x="132659" y="11807"/>
                  </a:lnTo>
                  <a:lnTo>
                    <a:pt x="569" y="0"/>
                  </a:lnTo>
                  <a:lnTo>
                    <a:pt x="379" y="3506"/>
                  </a:lnTo>
                  <a:lnTo>
                    <a:pt x="0" y="9798"/>
                  </a:lnTo>
                  <a:lnTo>
                    <a:pt x="3411" y="10101"/>
                  </a:lnTo>
                  <a:lnTo>
                    <a:pt x="144977" y="22741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2D248A8-A2C7-6C9E-2152-64D0C3F4762C}"/>
                </a:ext>
              </a:extLst>
            </p:cNvPr>
            <p:cNvSpPr/>
            <p:nvPr/>
          </p:nvSpPr>
          <p:spPr>
            <a:xfrm>
              <a:off x="2371954" y="2249535"/>
              <a:ext cx="21604" cy="41484"/>
            </a:xfrm>
            <a:custGeom>
              <a:avLst/>
              <a:gdLst>
                <a:gd name="connsiteX0" fmla="*/ 12129 w 21604"/>
                <a:gd name="connsiteY0" fmla="*/ 41484 h 41484"/>
                <a:gd name="connsiteX1" fmla="*/ 17056 w 21604"/>
                <a:gd name="connsiteY1" fmla="*/ 40006 h 41484"/>
                <a:gd name="connsiteX2" fmla="*/ 21604 w 21604"/>
                <a:gd name="connsiteY2" fmla="*/ 38755 h 41484"/>
                <a:gd name="connsiteX3" fmla="*/ 10234 w 21604"/>
                <a:gd name="connsiteY3" fmla="*/ 0 h 41484"/>
                <a:gd name="connsiteX4" fmla="*/ 0 w 21604"/>
                <a:gd name="connsiteY4" fmla="*/ 0 h 41484"/>
                <a:gd name="connsiteX5" fmla="*/ 10044 w 21604"/>
                <a:gd name="connsiteY5" fmla="*/ 34283 h 41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4" h="41484">
                  <a:moveTo>
                    <a:pt x="12129" y="41484"/>
                  </a:moveTo>
                  <a:lnTo>
                    <a:pt x="17056" y="40006"/>
                  </a:lnTo>
                  <a:lnTo>
                    <a:pt x="21604" y="38755"/>
                  </a:lnTo>
                  <a:lnTo>
                    <a:pt x="10234" y="0"/>
                  </a:lnTo>
                  <a:lnTo>
                    <a:pt x="0" y="0"/>
                  </a:lnTo>
                  <a:lnTo>
                    <a:pt x="10044" y="34283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DF1902DD-2FBF-C1FE-84D8-25836B9D60ED}"/>
                </a:ext>
              </a:extLst>
            </p:cNvPr>
            <p:cNvSpPr/>
            <p:nvPr/>
          </p:nvSpPr>
          <p:spPr>
            <a:xfrm>
              <a:off x="2074608" y="2249535"/>
              <a:ext cx="18382" cy="112343"/>
            </a:xfrm>
            <a:custGeom>
              <a:avLst/>
              <a:gdLst>
                <a:gd name="connsiteX0" fmla="*/ 18383 w 18382"/>
                <a:gd name="connsiteY0" fmla="*/ 111415 h 112343"/>
                <a:gd name="connsiteX1" fmla="*/ 8718 w 18382"/>
                <a:gd name="connsiteY1" fmla="*/ 0 h 112343"/>
                <a:gd name="connsiteX2" fmla="*/ 0 w 18382"/>
                <a:gd name="connsiteY2" fmla="*/ 0 h 112343"/>
                <a:gd name="connsiteX3" fmla="*/ 9476 w 18382"/>
                <a:gd name="connsiteY3" fmla="*/ 112343 h 11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82" h="112343">
                  <a:moveTo>
                    <a:pt x="18383" y="111415"/>
                  </a:moveTo>
                  <a:lnTo>
                    <a:pt x="8718" y="0"/>
                  </a:lnTo>
                  <a:lnTo>
                    <a:pt x="0" y="0"/>
                  </a:lnTo>
                  <a:lnTo>
                    <a:pt x="9476" y="112343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0AA65A5-BAE8-2DBD-DE73-2F14F0DD45A9}"/>
                </a:ext>
              </a:extLst>
            </p:cNvPr>
            <p:cNvSpPr/>
            <p:nvPr/>
          </p:nvSpPr>
          <p:spPr>
            <a:xfrm>
              <a:off x="2142454" y="2289636"/>
              <a:ext cx="8907" cy="130536"/>
            </a:xfrm>
            <a:custGeom>
              <a:avLst/>
              <a:gdLst>
                <a:gd name="connsiteX0" fmla="*/ 4169 w 8907"/>
                <a:gd name="connsiteY0" fmla="*/ 130537 h 130536"/>
                <a:gd name="connsiteX1" fmla="*/ 8907 w 8907"/>
                <a:gd name="connsiteY1" fmla="*/ 130537 h 130536"/>
                <a:gd name="connsiteX2" fmla="*/ 8907 w 8907"/>
                <a:gd name="connsiteY2" fmla="*/ 0 h 130536"/>
                <a:gd name="connsiteX3" fmla="*/ 0 w 8907"/>
                <a:gd name="connsiteY3" fmla="*/ 0 h 130536"/>
                <a:gd name="connsiteX4" fmla="*/ 0 w 8907"/>
                <a:gd name="connsiteY4" fmla="*/ 127277 h 130536"/>
                <a:gd name="connsiteX5" fmla="*/ 0 w 8907"/>
                <a:gd name="connsiteY5" fmla="*/ 130537 h 1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07" h="130536">
                  <a:moveTo>
                    <a:pt x="4169" y="130537"/>
                  </a:moveTo>
                  <a:lnTo>
                    <a:pt x="8907" y="130537"/>
                  </a:lnTo>
                  <a:lnTo>
                    <a:pt x="8907" y="0"/>
                  </a:lnTo>
                  <a:lnTo>
                    <a:pt x="0" y="0"/>
                  </a:lnTo>
                  <a:lnTo>
                    <a:pt x="0" y="127277"/>
                  </a:lnTo>
                  <a:lnTo>
                    <a:pt x="0" y="130537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2E928FA3-3A6A-E473-010D-025B8A405CFF}"/>
                </a:ext>
              </a:extLst>
            </p:cNvPr>
            <p:cNvSpPr/>
            <p:nvPr/>
          </p:nvSpPr>
          <p:spPr>
            <a:xfrm>
              <a:off x="2206888" y="2334455"/>
              <a:ext cx="32027" cy="145337"/>
            </a:xfrm>
            <a:custGeom>
              <a:avLst/>
              <a:gdLst>
                <a:gd name="connsiteX0" fmla="*/ 32028 w 32027"/>
                <a:gd name="connsiteY0" fmla="*/ 143556 h 145337"/>
                <a:gd name="connsiteX1" fmla="*/ 8717 w 32027"/>
                <a:gd name="connsiteY1" fmla="*/ 0 h 145337"/>
                <a:gd name="connsiteX2" fmla="*/ 0 w 32027"/>
                <a:gd name="connsiteY2" fmla="*/ 1763 h 145337"/>
                <a:gd name="connsiteX3" fmla="*/ 23310 w 32027"/>
                <a:gd name="connsiteY3" fmla="*/ 145338 h 14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27" h="145337">
                  <a:moveTo>
                    <a:pt x="32028" y="143556"/>
                  </a:moveTo>
                  <a:lnTo>
                    <a:pt x="8717" y="0"/>
                  </a:lnTo>
                  <a:lnTo>
                    <a:pt x="0" y="1763"/>
                  </a:lnTo>
                  <a:lnTo>
                    <a:pt x="23310" y="145338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57CC1C8F-9645-7213-C18E-09B646F1C281}"/>
                </a:ext>
              </a:extLst>
            </p:cNvPr>
            <p:cNvSpPr/>
            <p:nvPr/>
          </p:nvSpPr>
          <p:spPr>
            <a:xfrm>
              <a:off x="3078819" y="2509527"/>
              <a:ext cx="10631" cy="2899"/>
            </a:xfrm>
            <a:custGeom>
              <a:avLst/>
              <a:gdLst>
                <a:gd name="connsiteX0" fmla="*/ 10631 w 10631"/>
                <a:gd name="connsiteY0" fmla="*/ 0 h 2899"/>
                <a:gd name="connsiteX1" fmla="*/ 0 w 10631"/>
                <a:gd name="connsiteY1" fmla="*/ 0 h 2899"/>
                <a:gd name="connsiteX2" fmla="*/ 7391 w 10631"/>
                <a:gd name="connsiteY2" fmla="*/ 2900 h 2899"/>
                <a:gd name="connsiteX3" fmla="*/ 10613 w 10631"/>
                <a:gd name="connsiteY3" fmla="*/ 0 h 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1" h="2899">
                  <a:moveTo>
                    <a:pt x="10631" y="0"/>
                  </a:moveTo>
                  <a:lnTo>
                    <a:pt x="0" y="0"/>
                  </a:lnTo>
                  <a:cubicBezTo>
                    <a:pt x="4264" y="1668"/>
                    <a:pt x="6841" y="2691"/>
                    <a:pt x="7391" y="2900"/>
                  </a:cubicBezTo>
                  <a:cubicBezTo>
                    <a:pt x="7770" y="2483"/>
                    <a:pt x="8907" y="1402"/>
                    <a:pt x="10613" y="0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0F72D517-0C2B-E3E1-6A96-D20F64C2D64B}"/>
                </a:ext>
              </a:extLst>
            </p:cNvPr>
            <p:cNvSpPr/>
            <p:nvPr/>
          </p:nvSpPr>
          <p:spPr>
            <a:xfrm>
              <a:off x="3078819" y="2509527"/>
              <a:ext cx="10631" cy="2899"/>
            </a:xfrm>
            <a:custGeom>
              <a:avLst/>
              <a:gdLst>
                <a:gd name="connsiteX0" fmla="*/ 10631 w 10631"/>
                <a:gd name="connsiteY0" fmla="*/ 0 h 2899"/>
                <a:gd name="connsiteX1" fmla="*/ 0 w 10631"/>
                <a:gd name="connsiteY1" fmla="*/ 0 h 2899"/>
                <a:gd name="connsiteX2" fmla="*/ 7391 w 10631"/>
                <a:gd name="connsiteY2" fmla="*/ 2900 h 2899"/>
                <a:gd name="connsiteX3" fmla="*/ 10613 w 10631"/>
                <a:gd name="connsiteY3" fmla="*/ 0 h 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1" h="2899">
                  <a:moveTo>
                    <a:pt x="10631" y="0"/>
                  </a:moveTo>
                  <a:lnTo>
                    <a:pt x="0" y="0"/>
                  </a:lnTo>
                  <a:cubicBezTo>
                    <a:pt x="4264" y="1668"/>
                    <a:pt x="6841" y="2691"/>
                    <a:pt x="7391" y="2900"/>
                  </a:cubicBezTo>
                  <a:cubicBezTo>
                    <a:pt x="7770" y="2483"/>
                    <a:pt x="8907" y="1402"/>
                    <a:pt x="10613" y="0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3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7E7DFC4-84E8-4685-4FAF-0AA3240F31B5}"/>
                </a:ext>
              </a:extLst>
            </p:cNvPr>
            <p:cNvSpPr/>
            <p:nvPr/>
          </p:nvSpPr>
          <p:spPr>
            <a:xfrm>
              <a:off x="2760456" y="2509527"/>
              <a:ext cx="28066" cy="26304"/>
            </a:xfrm>
            <a:custGeom>
              <a:avLst/>
              <a:gdLst>
                <a:gd name="connsiteX0" fmla="*/ 24826 w 28066"/>
                <a:gd name="connsiteY0" fmla="*/ 26304 h 26304"/>
                <a:gd name="connsiteX1" fmla="*/ 28067 w 28066"/>
                <a:gd name="connsiteY1" fmla="*/ 16999 h 26304"/>
                <a:gd name="connsiteX2" fmla="*/ 11788 w 28066"/>
                <a:gd name="connsiteY2" fmla="*/ 0 h 26304"/>
                <a:gd name="connsiteX3" fmla="*/ 0 w 28066"/>
                <a:gd name="connsiteY3" fmla="*/ 0 h 26304"/>
                <a:gd name="connsiteX4" fmla="*/ 24826 w 28066"/>
                <a:gd name="connsiteY4" fmla="*/ 26304 h 2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66" h="26304">
                  <a:moveTo>
                    <a:pt x="24826" y="26304"/>
                  </a:moveTo>
                  <a:lnTo>
                    <a:pt x="28067" y="16999"/>
                  </a:lnTo>
                  <a:cubicBezTo>
                    <a:pt x="28010" y="16943"/>
                    <a:pt x="21775" y="14176"/>
                    <a:pt x="11788" y="0"/>
                  </a:cubicBezTo>
                  <a:lnTo>
                    <a:pt x="0" y="0"/>
                  </a:lnTo>
                  <a:cubicBezTo>
                    <a:pt x="13835" y="21775"/>
                    <a:pt x="23310" y="25755"/>
                    <a:pt x="24826" y="26304"/>
                  </a:cubicBez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71C28A6-EB91-7BFC-1650-0E7710E0E9F2}"/>
                </a:ext>
              </a:extLst>
            </p:cNvPr>
            <p:cNvSpPr/>
            <p:nvPr/>
          </p:nvSpPr>
          <p:spPr>
            <a:xfrm>
              <a:off x="3052040" y="2509527"/>
              <a:ext cx="52097" cy="14213"/>
            </a:xfrm>
            <a:custGeom>
              <a:avLst/>
              <a:gdLst>
                <a:gd name="connsiteX0" fmla="*/ 36083 w 52097"/>
                <a:gd name="connsiteY0" fmla="*/ 14213 h 14213"/>
                <a:gd name="connsiteX1" fmla="*/ 52097 w 52097"/>
                <a:gd name="connsiteY1" fmla="*/ 0 h 14213"/>
                <a:gd name="connsiteX2" fmla="*/ 37353 w 52097"/>
                <a:gd name="connsiteY2" fmla="*/ 0 h 14213"/>
                <a:gd name="connsiteX3" fmla="*/ 34112 w 52097"/>
                <a:gd name="connsiteY3" fmla="*/ 2900 h 14213"/>
                <a:gd name="connsiteX4" fmla="*/ 26721 w 52097"/>
                <a:gd name="connsiteY4" fmla="*/ 0 h 14213"/>
                <a:gd name="connsiteX5" fmla="*/ 0 w 52097"/>
                <a:gd name="connsiteY5" fmla="*/ 0 h 14213"/>
                <a:gd name="connsiteX6" fmla="*/ 36197 w 52097"/>
                <a:gd name="connsiteY6" fmla="*/ 14213 h 1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097" h="14213">
                  <a:moveTo>
                    <a:pt x="36083" y="14213"/>
                  </a:moveTo>
                  <a:lnTo>
                    <a:pt x="52097" y="0"/>
                  </a:lnTo>
                  <a:lnTo>
                    <a:pt x="37353" y="0"/>
                  </a:lnTo>
                  <a:cubicBezTo>
                    <a:pt x="35761" y="1402"/>
                    <a:pt x="34567" y="2483"/>
                    <a:pt x="34112" y="2900"/>
                  </a:cubicBezTo>
                  <a:cubicBezTo>
                    <a:pt x="33582" y="2691"/>
                    <a:pt x="30986" y="1687"/>
                    <a:pt x="26721" y="0"/>
                  </a:cubicBezTo>
                  <a:lnTo>
                    <a:pt x="0" y="0"/>
                  </a:lnTo>
                  <a:lnTo>
                    <a:pt x="36197" y="14213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0607559-D788-AC23-2006-A08F8FFC98F6}"/>
                </a:ext>
              </a:extLst>
            </p:cNvPr>
            <p:cNvSpPr/>
            <p:nvPr/>
          </p:nvSpPr>
          <p:spPr>
            <a:xfrm>
              <a:off x="2170559" y="2761087"/>
              <a:ext cx="29450" cy="26380"/>
            </a:xfrm>
            <a:custGeom>
              <a:avLst/>
              <a:gdLst>
                <a:gd name="connsiteX0" fmla="*/ 29450 w 29450"/>
                <a:gd name="connsiteY0" fmla="*/ 13190 h 26380"/>
                <a:gd name="connsiteX1" fmla="*/ 14725 w 29450"/>
                <a:gd name="connsiteY1" fmla="*/ 26380 h 26380"/>
                <a:gd name="connsiteX2" fmla="*/ 0 w 29450"/>
                <a:gd name="connsiteY2" fmla="*/ 13190 h 26380"/>
                <a:gd name="connsiteX3" fmla="*/ 14725 w 29450"/>
                <a:gd name="connsiteY3" fmla="*/ 0 h 26380"/>
                <a:gd name="connsiteX4" fmla="*/ 29450 w 29450"/>
                <a:gd name="connsiteY4" fmla="*/ 13190 h 2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50" h="26380">
                  <a:moveTo>
                    <a:pt x="29450" y="13190"/>
                  </a:moveTo>
                  <a:cubicBezTo>
                    <a:pt x="29450" y="20475"/>
                    <a:pt x="22858" y="26380"/>
                    <a:pt x="14725" y="26380"/>
                  </a:cubicBezTo>
                  <a:cubicBezTo>
                    <a:pt x="6593" y="26380"/>
                    <a:pt x="0" y="20475"/>
                    <a:pt x="0" y="13190"/>
                  </a:cubicBezTo>
                  <a:cubicBezTo>
                    <a:pt x="0" y="5905"/>
                    <a:pt x="6593" y="0"/>
                    <a:pt x="14725" y="0"/>
                  </a:cubicBezTo>
                  <a:cubicBezTo>
                    <a:pt x="22858" y="0"/>
                    <a:pt x="29450" y="5905"/>
                    <a:pt x="29450" y="13190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A74043C-B85C-AE02-9890-299EDE65C6F2}"/>
                </a:ext>
              </a:extLst>
            </p:cNvPr>
            <p:cNvSpPr/>
            <p:nvPr/>
          </p:nvSpPr>
          <p:spPr>
            <a:xfrm>
              <a:off x="2169554" y="2760045"/>
              <a:ext cx="31553" cy="28464"/>
            </a:xfrm>
            <a:custGeom>
              <a:avLst/>
              <a:gdLst>
                <a:gd name="connsiteX0" fmla="*/ 30322 w 31553"/>
                <a:gd name="connsiteY0" fmla="*/ 14232 h 28464"/>
                <a:gd name="connsiteX1" fmla="*/ 29375 w 31553"/>
                <a:gd name="connsiteY1" fmla="*/ 14232 h 28464"/>
                <a:gd name="connsiteX2" fmla="*/ 15597 w 31553"/>
                <a:gd name="connsiteY2" fmla="*/ 26437 h 28464"/>
                <a:gd name="connsiteX3" fmla="*/ 1857 w 31553"/>
                <a:gd name="connsiteY3" fmla="*/ 14232 h 28464"/>
                <a:gd name="connsiteX4" fmla="*/ 15597 w 31553"/>
                <a:gd name="connsiteY4" fmla="*/ 2028 h 28464"/>
                <a:gd name="connsiteX5" fmla="*/ 29375 w 31553"/>
                <a:gd name="connsiteY5" fmla="*/ 14232 h 28464"/>
                <a:gd name="connsiteX6" fmla="*/ 31554 w 31553"/>
                <a:gd name="connsiteY6" fmla="*/ 14232 h 28464"/>
                <a:gd name="connsiteX7" fmla="*/ 15805 w 31553"/>
                <a:gd name="connsiteY7" fmla="*/ 0 h 28464"/>
                <a:gd name="connsiteX8" fmla="*/ 0 w 31553"/>
                <a:gd name="connsiteY8" fmla="*/ 14232 h 28464"/>
                <a:gd name="connsiteX9" fmla="*/ 15805 w 31553"/>
                <a:gd name="connsiteY9" fmla="*/ 28465 h 28464"/>
                <a:gd name="connsiteX10" fmla="*/ 31554 w 31553"/>
                <a:gd name="connsiteY10" fmla="*/ 14232 h 28464"/>
                <a:gd name="connsiteX11" fmla="*/ 30606 w 31553"/>
                <a:gd name="connsiteY11" fmla="*/ 14232 h 28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553" h="28464">
                  <a:moveTo>
                    <a:pt x="30322" y="14232"/>
                  </a:moveTo>
                  <a:lnTo>
                    <a:pt x="29375" y="14232"/>
                  </a:lnTo>
                  <a:cubicBezTo>
                    <a:pt x="29299" y="20884"/>
                    <a:pt x="23272" y="26437"/>
                    <a:pt x="15597" y="26437"/>
                  </a:cubicBezTo>
                  <a:cubicBezTo>
                    <a:pt x="7903" y="26437"/>
                    <a:pt x="1857" y="20884"/>
                    <a:pt x="1857" y="14232"/>
                  </a:cubicBezTo>
                  <a:cubicBezTo>
                    <a:pt x="1857" y="7562"/>
                    <a:pt x="7884" y="2028"/>
                    <a:pt x="15597" y="2028"/>
                  </a:cubicBezTo>
                  <a:cubicBezTo>
                    <a:pt x="23253" y="2028"/>
                    <a:pt x="29299" y="7562"/>
                    <a:pt x="29375" y="14232"/>
                  </a:cubicBezTo>
                  <a:lnTo>
                    <a:pt x="31554" y="14232"/>
                  </a:lnTo>
                  <a:cubicBezTo>
                    <a:pt x="31554" y="6273"/>
                    <a:pt x="24428" y="0"/>
                    <a:pt x="15805" y="0"/>
                  </a:cubicBezTo>
                  <a:cubicBezTo>
                    <a:pt x="7145" y="0"/>
                    <a:pt x="57" y="6273"/>
                    <a:pt x="0" y="14232"/>
                  </a:cubicBezTo>
                  <a:cubicBezTo>
                    <a:pt x="57" y="22173"/>
                    <a:pt x="7145" y="28446"/>
                    <a:pt x="15805" y="28465"/>
                  </a:cubicBezTo>
                  <a:cubicBezTo>
                    <a:pt x="24428" y="28446"/>
                    <a:pt x="31554" y="22154"/>
                    <a:pt x="31554" y="14232"/>
                  </a:cubicBezTo>
                  <a:lnTo>
                    <a:pt x="30606" y="14232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3B70E187-0416-43DA-8FFC-50BD3C2FAE94}"/>
                </a:ext>
              </a:extLst>
            </p:cNvPr>
            <p:cNvSpPr/>
            <p:nvPr/>
          </p:nvSpPr>
          <p:spPr>
            <a:xfrm>
              <a:off x="1860042" y="2529313"/>
              <a:ext cx="407384" cy="334717"/>
            </a:xfrm>
            <a:custGeom>
              <a:avLst/>
              <a:gdLst>
                <a:gd name="connsiteX0" fmla="*/ 371104 w 407384"/>
                <a:gd name="connsiteY0" fmla="*/ 13474 h 334717"/>
                <a:gd name="connsiteX1" fmla="*/ 355905 w 407384"/>
                <a:gd name="connsiteY1" fmla="*/ 19 h 334717"/>
                <a:gd name="connsiteX2" fmla="*/ 282393 w 407384"/>
                <a:gd name="connsiteY2" fmla="*/ 19 h 334717"/>
                <a:gd name="connsiteX3" fmla="*/ 303865 w 407384"/>
                <a:gd name="connsiteY3" fmla="*/ 104801 h 334717"/>
                <a:gd name="connsiteX4" fmla="*/ 300170 w 407384"/>
                <a:gd name="connsiteY4" fmla="*/ 108648 h 334717"/>
                <a:gd name="connsiteX5" fmla="*/ 277864 w 407384"/>
                <a:gd name="connsiteY5" fmla="*/ 19 h 334717"/>
                <a:gd name="connsiteX6" fmla="*/ 238237 w 407384"/>
                <a:gd name="connsiteY6" fmla="*/ 19 h 334717"/>
                <a:gd name="connsiteX7" fmla="*/ 245078 w 407384"/>
                <a:gd name="connsiteY7" fmla="*/ 16109 h 334717"/>
                <a:gd name="connsiteX8" fmla="*/ 243732 w 407384"/>
                <a:gd name="connsiteY8" fmla="*/ 24864 h 334717"/>
                <a:gd name="connsiteX9" fmla="*/ 233233 w 407384"/>
                <a:gd name="connsiteY9" fmla="*/ 19 h 334717"/>
                <a:gd name="connsiteX10" fmla="*/ 205280 w 407384"/>
                <a:gd name="connsiteY10" fmla="*/ 19 h 334717"/>
                <a:gd name="connsiteX11" fmla="*/ 230732 w 407384"/>
                <a:gd name="connsiteY11" fmla="*/ 22002 h 334717"/>
                <a:gd name="connsiteX12" fmla="*/ 380371 w 407384"/>
                <a:gd name="connsiteY12" fmla="*/ 276063 h 334717"/>
                <a:gd name="connsiteX13" fmla="*/ 377358 w 407384"/>
                <a:gd name="connsiteY13" fmla="*/ 282469 h 334717"/>
                <a:gd name="connsiteX14" fmla="*/ 230959 w 407384"/>
                <a:gd name="connsiteY14" fmla="*/ 31364 h 334717"/>
                <a:gd name="connsiteX15" fmla="*/ 42015 w 407384"/>
                <a:gd name="connsiteY15" fmla="*/ 221844 h 334717"/>
                <a:gd name="connsiteX16" fmla="*/ 40309 w 407384"/>
                <a:gd name="connsiteY16" fmla="*/ 213430 h 334717"/>
                <a:gd name="connsiteX17" fmla="*/ 223910 w 407384"/>
                <a:gd name="connsiteY17" fmla="*/ 28256 h 334717"/>
                <a:gd name="connsiteX18" fmla="*/ 196980 w 407384"/>
                <a:gd name="connsiteY18" fmla="*/ 19 h 334717"/>
                <a:gd name="connsiteX19" fmla="*/ 190138 w 407384"/>
                <a:gd name="connsiteY19" fmla="*/ 19 h 334717"/>
                <a:gd name="connsiteX20" fmla="*/ 190138 w 407384"/>
                <a:gd name="connsiteY20" fmla="*/ 114 h 334717"/>
                <a:gd name="connsiteX21" fmla="*/ 88616 w 407384"/>
                <a:gd name="connsiteY21" fmla="*/ 86380 h 334717"/>
                <a:gd name="connsiteX22" fmla="*/ 87119 w 407384"/>
                <a:gd name="connsiteY22" fmla="*/ 77719 h 334717"/>
                <a:gd name="connsiteX23" fmla="*/ 178635 w 407384"/>
                <a:gd name="connsiteY23" fmla="*/ 0 h 334717"/>
                <a:gd name="connsiteX24" fmla="*/ 70992 w 407384"/>
                <a:gd name="connsiteY24" fmla="*/ 0 h 334717"/>
                <a:gd name="connsiteX25" fmla="*/ 57252 w 407384"/>
                <a:gd name="connsiteY25" fmla="*/ 5647 h 334717"/>
                <a:gd name="connsiteX26" fmla="*/ 82362 w 407384"/>
                <a:gd name="connsiteY26" fmla="*/ 45066 h 334717"/>
                <a:gd name="connsiteX27" fmla="*/ 76866 w 407384"/>
                <a:gd name="connsiteY27" fmla="*/ 100518 h 334717"/>
                <a:gd name="connsiteX28" fmla="*/ 76866 w 407384"/>
                <a:gd name="connsiteY28" fmla="*/ 149829 h 334717"/>
                <a:gd name="connsiteX29" fmla="*/ 0 w 407384"/>
                <a:gd name="connsiteY29" fmla="*/ 186803 h 334717"/>
                <a:gd name="connsiteX30" fmla="*/ 112533 w 407384"/>
                <a:gd name="connsiteY30" fmla="*/ 285425 h 334717"/>
                <a:gd name="connsiteX31" fmla="*/ 259974 w 407384"/>
                <a:gd name="connsiteY31" fmla="*/ 194478 h 334717"/>
                <a:gd name="connsiteX32" fmla="*/ 348628 w 407384"/>
                <a:gd name="connsiteY32" fmla="*/ 334718 h 334717"/>
                <a:gd name="connsiteX33" fmla="*/ 398072 w 407384"/>
                <a:gd name="connsiteY33" fmla="*/ 242273 h 334717"/>
                <a:gd name="connsiteX34" fmla="*/ 407263 w 407384"/>
                <a:gd name="connsiteY34" fmla="*/ 49785 h 334717"/>
                <a:gd name="connsiteX35" fmla="*/ 373833 w 407384"/>
                <a:gd name="connsiteY35" fmla="*/ 143556 h 334717"/>
                <a:gd name="connsiteX36" fmla="*/ 289898 w 407384"/>
                <a:gd name="connsiteY36" fmla="*/ 30568 h 334717"/>
                <a:gd name="connsiteX37" fmla="*/ 292002 w 407384"/>
                <a:gd name="connsiteY37" fmla="*/ 22590 h 334717"/>
                <a:gd name="connsiteX38" fmla="*/ 372867 w 407384"/>
                <a:gd name="connsiteY38" fmla="*/ 131465 h 334717"/>
                <a:gd name="connsiteX39" fmla="*/ 404667 w 407384"/>
                <a:gd name="connsiteY39" fmla="*/ 42204 h 334717"/>
                <a:gd name="connsiteX40" fmla="*/ 407263 w 407384"/>
                <a:gd name="connsiteY40" fmla="*/ 46810 h 334717"/>
                <a:gd name="connsiteX41" fmla="*/ 406619 w 407384"/>
                <a:gd name="connsiteY41" fmla="*/ 19 h 334717"/>
                <a:gd name="connsiteX42" fmla="*/ 377794 w 407384"/>
                <a:gd name="connsiteY42" fmla="*/ 19 h 334717"/>
                <a:gd name="connsiteX43" fmla="*/ 370592 w 407384"/>
                <a:gd name="connsiteY43" fmla="*/ 13872 h 33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07384" h="334717">
                  <a:moveTo>
                    <a:pt x="371104" y="13474"/>
                  </a:moveTo>
                  <a:lnTo>
                    <a:pt x="355905" y="19"/>
                  </a:lnTo>
                  <a:lnTo>
                    <a:pt x="282393" y="19"/>
                  </a:lnTo>
                  <a:lnTo>
                    <a:pt x="303865" y="104801"/>
                  </a:lnTo>
                  <a:lnTo>
                    <a:pt x="300170" y="108648"/>
                  </a:lnTo>
                  <a:lnTo>
                    <a:pt x="277864" y="19"/>
                  </a:lnTo>
                  <a:lnTo>
                    <a:pt x="238237" y="19"/>
                  </a:lnTo>
                  <a:cubicBezTo>
                    <a:pt x="242444" y="13418"/>
                    <a:pt x="245040" y="16071"/>
                    <a:pt x="245078" y="16109"/>
                  </a:cubicBezTo>
                  <a:lnTo>
                    <a:pt x="243732" y="24864"/>
                  </a:lnTo>
                  <a:cubicBezTo>
                    <a:pt x="243107" y="24428"/>
                    <a:pt x="239089" y="20600"/>
                    <a:pt x="233233" y="19"/>
                  </a:cubicBezTo>
                  <a:lnTo>
                    <a:pt x="205280" y="19"/>
                  </a:lnTo>
                  <a:cubicBezTo>
                    <a:pt x="216007" y="13038"/>
                    <a:pt x="224838" y="21187"/>
                    <a:pt x="230732" y="22002"/>
                  </a:cubicBezTo>
                  <a:cubicBezTo>
                    <a:pt x="274964" y="28200"/>
                    <a:pt x="376126" y="265981"/>
                    <a:pt x="380371" y="276063"/>
                  </a:cubicBezTo>
                  <a:lnTo>
                    <a:pt x="377358" y="282469"/>
                  </a:lnTo>
                  <a:cubicBezTo>
                    <a:pt x="376316" y="280005"/>
                    <a:pt x="273827" y="38926"/>
                    <a:pt x="230959" y="31364"/>
                  </a:cubicBezTo>
                  <a:lnTo>
                    <a:pt x="42015" y="221844"/>
                  </a:lnTo>
                  <a:lnTo>
                    <a:pt x="40309" y="213430"/>
                  </a:lnTo>
                  <a:lnTo>
                    <a:pt x="223910" y="28256"/>
                  </a:lnTo>
                  <a:cubicBezTo>
                    <a:pt x="216784" y="23689"/>
                    <a:pt x="207668" y="13815"/>
                    <a:pt x="196980" y="19"/>
                  </a:cubicBezTo>
                  <a:lnTo>
                    <a:pt x="190138" y="19"/>
                  </a:lnTo>
                  <a:lnTo>
                    <a:pt x="190138" y="114"/>
                  </a:lnTo>
                  <a:lnTo>
                    <a:pt x="88616" y="86380"/>
                  </a:lnTo>
                  <a:lnTo>
                    <a:pt x="87119" y="77719"/>
                  </a:lnTo>
                  <a:lnTo>
                    <a:pt x="178635" y="0"/>
                  </a:lnTo>
                  <a:lnTo>
                    <a:pt x="70992" y="0"/>
                  </a:lnTo>
                  <a:lnTo>
                    <a:pt x="57252" y="5647"/>
                  </a:lnTo>
                  <a:lnTo>
                    <a:pt x="82362" y="45066"/>
                  </a:lnTo>
                  <a:lnTo>
                    <a:pt x="76866" y="100518"/>
                  </a:lnTo>
                  <a:cubicBezTo>
                    <a:pt x="76866" y="100518"/>
                    <a:pt x="85091" y="143651"/>
                    <a:pt x="76866" y="149829"/>
                  </a:cubicBezTo>
                  <a:cubicBezTo>
                    <a:pt x="68623" y="155988"/>
                    <a:pt x="0" y="186803"/>
                    <a:pt x="0" y="186803"/>
                  </a:cubicBezTo>
                  <a:cubicBezTo>
                    <a:pt x="0" y="186803"/>
                    <a:pt x="57650" y="242273"/>
                    <a:pt x="112533" y="285425"/>
                  </a:cubicBezTo>
                  <a:cubicBezTo>
                    <a:pt x="167416" y="328578"/>
                    <a:pt x="259974" y="194478"/>
                    <a:pt x="259974" y="194478"/>
                  </a:cubicBezTo>
                  <a:cubicBezTo>
                    <a:pt x="312166" y="200637"/>
                    <a:pt x="348628" y="334718"/>
                    <a:pt x="348628" y="334718"/>
                  </a:cubicBezTo>
                  <a:cubicBezTo>
                    <a:pt x="348628" y="334718"/>
                    <a:pt x="384351" y="279209"/>
                    <a:pt x="398072" y="242273"/>
                  </a:cubicBezTo>
                  <a:cubicBezTo>
                    <a:pt x="406903" y="218489"/>
                    <a:pt x="407794" y="118275"/>
                    <a:pt x="407263" y="49785"/>
                  </a:cubicBezTo>
                  <a:lnTo>
                    <a:pt x="373833" y="143556"/>
                  </a:lnTo>
                  <a:lnTo>
                    <a:pt x="289898" y="30568"/>
                  </a:lnTo>
                  <a:lnTo>
                    <a:pt x="292002" y="22590"/>
                  </a:lnTo>
                  <a:cubicBezTo>
                    <a:pt x="292002" y="22590"/>
                    <a:pt x="369853" y="127447"/>
                    <a:pt x="372867" y="131465"/>
                  </a:cubicBezTo>
                  <a:cubicBezTo>
                    <a:pt x="374951" y="125571"/>
                    <a:pt x="404667" y="42204"/>
                    <a:pt x="404667" y="42204"/>
                  </a:cubicBezTo>
                  <a:lnTo>
                    <a:pt x="407263" y="46810"/>
                  </a:lnTo>
                  <a:cubicBezTo>
                    <a:pt x="407093" y="27726"/>
                    <a:pt x="406827" y="11371"/>
                    <a:pt x="406619" y="19"/>
                  </a:cubicBezTo>
                  <a:lnTo>
                    <a:pt x="377794" y="19"/>
                  </a:lnTo>
                  <a:lnTo>
                    <a:pt x="370592" y="13872"/>
                  </a:lnTo>
                  <a:close/>
                </a:path>
              </a:pathLst>
            </a:custGeom>
            <a:gradFill>
              <a:gsLst>
                <a:gs pos="0">
                  <a:srgbClr val="61C04C"/>
                </a:gs>
                <a:gs pos="21350">
                  <a:srgbClr val="61C04C"/>
                </a:gs>
                <a:gs pos="26940">
                  <a:srgbClr val="67C252"/>
                </a:gs>
                <a:gs pos="34540">
                  <a:srgbClr val="79C862"/>
                </a:gs>
                <a:gs pos="43310">
                  <a:srgbClr val="95D37D"/>
                </a:gs>
                <a:gs pos="52860">
                  <a:srgbClr val="BDE1A2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83510">
                  <a:srgbClr val="B0D7AC"/>
                </a:gs>
                <a:gs pos="96490">
                  <a:srgbClr val="5FBD98"/>
                </a:gs>
                <a:gs pos="100000">
                  <a:srgbClr val="5FBD98"/>
                </a:gs>
              </a:gsLst>
              <a:lin ang="205140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91BB98D-EB07-4A6A-5E79-3088AD0F9563}"/>
                </a:ext>
              </a:extLst>
            </p:cNvPr>
            <p:cNvSpPr/>
            <p:nvPr/>
          </p:nvSpPr>
          <p:spPr>
            <a:xfrm>
              <a:off x="1899309" y="2542560"/>
              <a:ext cx="284629" cy="282450"/>
            </a:xfrm>
            <a:custGeom>
              <a:avLst/>
              <a:gdLst>
                <a:gd name="connsiteX0" fmla="*/ 153695 w 284629"/>
                <a:gd name="connsiteY0" fmla="*/ 28237 h 282450"/>
                <a:gd name="connsiteX1" fmla="*/ 0 w 284629"/>
                <a:gd name="connsiteY1" fmla="*/ 213411 h 282450"/>
                <a:gd name="connsiteX2" fmla="*/ 1384 w 284629"/>
                <a:gd name="connsiteY2" fmla="*/ 221863 h 282450"/>
                <a:gd name="connsiteX3" fmla="*/ 159532 w 284629"/>
                <a:gd name="connsiteY3" fmla="*/ 31345 h 282450"/>
                <a:gd name="connsiteX4" fmla="*/ 282090 w 284629"/>
                <a:gd name="connsiteY4" fmla="*/ 282450 h 282450"/>
                <a:gd name="connsiteX5" fmla="*/ 284630 w 284629"/>
                <a:gd name="connsiteY5" fmla="*/ 276007 h 282450"/>
                <a:gd name="connsiteX6" fmla="*/ 159380 w 284629"/>
                <a:gd name="connsiteY6" fmla="*/ 21946 h 282450"/>
                <a:gd name="connsiteX7" fmla="*/ 138041 w 284629"/>
                <a:gd name="connsiteY7" fmla="*/ 0 h 282450"/>
                <a:gd name="connsiteX8" fmla="*/ 131162 w 284629"/>
                <a:gd name="connsiteY8" fmla="*/ 0 h 282450"/>
                <a:gd name="connsiteX9" fmla="*/ 153904 w 284629"/>
                <a:gd name="connsiteY9" fmla="*/ 28181 h 28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629" h="282450">
                  <a:moveTo>
                    <a:pt x="153695" y="28237"/>
                  </a:moveTo>
                  <a:lnTo>
                    <a:pt x="0" y="213411"/>
                  </a:lnTo>
                  <a:lnTo>
                    <a:pt x="1384" y="221863"/>
                  </a:lnTo>
                  <a:lnTo>
                    <a:pt x="159532" y="31345"/>
                  </a:lnTo>
                  <a:cubicBezTo>
                    <a:pt x="195407" y="38907"/>
                    <a:pt x="281218" y="279986"/>
                    <a:pt x="282090" y="282450"/>
                  </a:cubicBezTo>
                  <a:lnTo>
                    <a:pt x="284630" y="276007"/>
                  </a:lnTo>
                  <a:cubicBezTo>
                    <a:pt x="281029" y="265925"/>
                    <a:pt x="196373" y="28181"/>
                    <a:pt x="159380" y="21946"/>
                  </a:cubicBezTo>
                  <a:cubicBezTo>
                    <a:pt x="154453" y="21150"/>
                    <a:pt x="147043" y="13057"/>
                    <a:pt x="138041" y="0"/>
                  </a:cubicBezTo>
                  <a:lnTo>
                    <a:pt x="131162" y="0"/>
                  </a:lnTo>
                  <a:cubicBezTo>
                    <a:pt x="140259" y="13740"/>
                    <a:pt x="148029" y="23613"/>
                    <a:pt x="153904" y="28181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0B3CA09-38CE-18E3-E06C-5E9FC39E0E30}"/>
                </a:ext>
              </a:extLst>
            </p:cNvPr>
            <p:cNvSpPr/>
            <p:nvPr/>
          </p:nvSpPr>
          <p:spPr>
            <a:xfrm>
              <a:off x="1899309" y="2542560"/>
              <a:ext cx="284629" cy="282450"/>
            </a:xfrm>
            <a:custGeom>
              <a:avLst/>
              <a:gdLst>
                <a:gd name="connsiteX0" fmla="*/ 153695 w 284629"/>
                <a:gd name="connsiteY0" fmla="*/ 28237 h 282450"/>
                <a:gd name="connsiteX1" fmla="*/ 0 w 284629"/>
                <a:gd name="connsiteY1" fmla="*/ 213411 h 282450"/>
                <a:gd name="connsiteX2" fmla="*/ 1384 w 284629"/>
                <a:gd name="connsiteY2" fmla="*/ 221863 h 282450"/>
                <a:gd name="connsiteX3" fmla="*/ 159532 w 284629"/>
                <a:gd name="connsiteY3" fmla="*/ 31345 h 282450"/>
                <a:gd name="connsiteX4" fmla="*/ 282090 w 284629"/>
                <a:gd name="connsiteY4" fmla="*/ 282450 h 282450"/>
                <a:gd name="connsiteX5" fmla="*/ 284630 w 284629"/>
                <a:gd name="connsiteY5" fmla="*/ 276007 h 282450"/>
                <a:gd name="connsiteX6" fmla="*/ 159380 w 284629"/>
                <a:gd name="connsiteY6" fmla="*/ 21946 h 282450"/>
                <a:gd name="connsiteX7" fmla="*/ 138041 w 284629"/>
                <a:gd name="connsiteY7" fmla="*/ 0 h 282450"/>
                <a:gd name="connsiteX8" fmla="*/ 131162 w 284629"/>
                <a:gd name="connsiteY8" fmla="*/ 0 h 282450"/>
                <a:gd name="connsiteX9" fmla="*/ 153904 w 284629"/>
                <a:gd name="connsiteY9" fmla="*/ 28181 h 28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629" h="282450">
                  <a:moveTo>
                    <a:pt x="153695" y="28237"/>
                  </a:moveTo>
                  <a:lnTo>
                    <a:pt x="0" y="213411"/>
                  </a:lnTo>
                  <a:lnTo>
                    <a:pt x="1384" y="221863"/>
                  </a:lnTo>
                  <a:lnTo>
                    <a:pt x="159532" y="31345"/>
                  </a:lnTo>
                  <a:cubicBezTo>
                    <a:pt x="195407" y="38907"/>
                    <a:pt x="281218" y="279986"/>
                    <a:pt x="282090" y="282450"/>
                  </a:cubicBezTo>
                  <a:lnTo>
                    <a:pt x="284630" y="276007"/>
                  </a:lnTo>
                  <a:cubicBezTo>
                    <a:pt x="281029" y="265925"/>
                    <a:pt x="196373" y="28181"/>
                    <a:pt x="159380" y="21946"/>
                  </a:cubicBezTo>
                  <a:cubicBezTo>
                    <a:pt x="154453" y="21150"/>
                    <a:pt x="147043" y="13057"/>
                    <a:pt x="138041" y="0"/>
                  </a:cubicBezTo>
                  <a:lnTo>
                    <a:pt x="131162" y="0"/>
                  </a:lnTo>
                  <a:cubicBezTo>
                    <a:pt x="140259" y="13740"/>
                    <a:pt x="148029" y="23613"/>
                    <a:pt x="153904" y="28181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6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6A335812-23F2-DC49-8BA9-F669A5920468}"/>
                </a:ext>
              </a:extLst>
            </p:cNvPr>
            <p:cNvSpPr/>
            <p:nvPr/>
          </p:nvSpPr>
          <p:spPr>
            <a:xfrm>
              <a:off x="2098108" y="2542560"/>
              <a:ext cx="21793" cy="108534"/>
            </a:xfrm>
            <a:custGeom>
              <a:avLst/>
              <a:gdLst>
                <a:gd name="connsiteX0" fmla="*/ 18762 w 21793"/>
                <a:gd name="connsiteY0" fmla="*/ 108534 h 108534"/>
                <a:gd name="connsiteX1" fmla="*/ 21794 w 21793"/>
                <a:gd name="connsiteY1" fmla="*/ 104744 h 108534"/>
                <a:gd name="connsiteX2" fmla="*/ 3790 w 21793"/>
                <a:gd name="connsiteY2" fmla="*/ 0 h 108534"/>
                <a:gd name="connsiteX3" fmla="*/ 0 w 21793"/>
                <a:gd name="connsiteY3" fmla="*/ 0 h 10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3" h="108534">
                  <a:moveTo>
                    <a:pt x="18762" y="108534"/>
                  </a:moveTo>
                  <a:lnTo>
                    <a:pt x="21794" y="104744"/>
                  </a:lnTo>
                  <a:lnTo>
                    <a:pt x="379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0E9B0CD-4906-983F-76B0-EDF3BB63F77F}"/>
                </a:ext>
              </a:extLst>
            </p:cNvPr>
            <p:cNvSpPr/>
            <p:nvPr/>
          </p:nvSpPr>
          <p:spPr>
            <a:xfrm>
              <a:off x="2098108" y="2542560"/>
              <a:ext cx="21793" cy="108534"/>
            </a:xfrm>
            <a:custGeom>
              <a:avLst/>
              <a:gdLst>
                <a:gd name="connsiteX0" fmla="*/ 18762 w 21793"/>
                <a:gd name="connsiteY0" fmla="*/ 108534 h 108534"/>
                <a:gd name="connsiteX1" fmla="*/ 21794 w 21793"/>
                <a:gd name="connsiteY1" fmla="*/ 104744 h 108534"/>
                <a:gd name="connsiteX2" fmla="*/ 3790 w 21793"/>
                <a:gd name="connsiteY2" fmla="*/ 0 h 108534"/>
                <a:gd name="connsiteX3" fmla="*/ 0 w 21793"/>
                <a:gd name="connsiteY3" fmla="*/ 0 h 10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3" h="108534">
                  <a:moveTo>
                    <a:pt x="18762" y="108534"/>
                  </a:moveTo>
                  <a:lnTo>
                    <a:pt x="21794" y="104744"/>
                  </a:lnTo>
                  <a:lnTo>
                    <a:pt x="379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6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FEA6C60-9359-CDF3-74DD-923BAB3CFD12}"/>
                </a:ext>
              </a:extLst>
            </p:cNvPr>
            <p:cNvSpPr/>
            <p:nvPr/>
          </p:nvSpPr>
          <p:spPr>
            <a:xfrm>
              <a:off x="2108342" y="2565150"/>
              <a:ext cx="98793" cy="120928"/>
            </a:xfrm>
            <a:custGeom>
              <a:avLst/>
              <a:gdLst>
                <a:gd name="connsiteX0" fmla="*/ 98168 w 98793"/>
                <a:gd name="connsiteY0" fmla="*/ 24163 h 120928"/>
                <a:gd name="connsiteX1" fmla="*/ 96064 w 98793"/>
                <a:gd name="connsiteY1" fmla="*/ 19558 h 120928"/>
                <a:gd name="connsiteX2" fmla="*/ 69418 w 98793"/>
                <a:gd name="connsiteY2" fmla="*/ 108837 h 120928"/>
                <a:gd name="connsiteX3" fmla="*/ 1743 w 98793"/>
                <a:gd name="connsiteY3" fmla="*/ 0 h 120928"/>
                <a:gd name="connsiteX4" fmla="*/ 0 w 98793"/>
                <a:gd name="connsiteY4" fmla="*/ 7941 h 120928"/>
                <a:gd name="connsiteX5" fmla="*/ 70233 w 98793"/>
                <a:gd name="connsiteY5" fmla="*/ 120928 h 120928"/>
                <a:gd name="connsiteX6" fmla="*/ 98225 w 98793"/>
                <a:gd name="connsiteY6" fmla="*/ 27119 h 120928"/>
                <a:gd name="connsiteX7" fmla="*/ 98793 w 98793"/>
                <a:gd name="connsiteY7" fmla="*/ 25338 h 120928"/>
                <a:gd name="connsiteX8" fmla="*/ 98035 w 98793"/>
                <a:gd name="connsiteY8" fmla="*/ 24011 h 120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93" h="120928">
                  <a:moveTo>
                    <a:pt x="98168" y="24163"/>
                  </a:moveTo>
                  <a:lnTo>
                    <a:pt x="96064" y="19558"/>
                  </a:lnTo>
                  <a:cubicBezTo>
                    <a:pt x="96064" y="19558"/>
                    <a:pt x="71200" y="102906"/>
                    <a:pt x="69418" y="108837"/>
                  </a:cubicBezTo>
                  <a:cubicBezTo>
                    <a:pt x="66936" y="104820"/>
                    <a:pt x="1743" y="0"/>
                    <a:pt x="1743" y="0"/>
                  </a:cubicBezTo>
                  <a:lnTo>
                    <a:pt x="0" y="7941"/>
                  </a:lnTo>
                  <a:lnTo>
                    <a:pt x="70233" y="120928"/>
                  </a:lnTo>
                  <a:lnTo>
                    <a:pt x="98225" y="27119"/>
                  </a:lnTo>
                  <a:lnTo>
                    <a:pt x="98793" y="25338"/>
                  </a:lnTo>
                  <a:lnTo>
                    <a:pt x="98035" y="24011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DA58B7E-9DE2-F66C-C412-E2E3ABCA6376}"/>
                </a:ext>
              </a:extLst>
            </p:cNvPr>
            <p:cNvSpPr/>
            <p:nvPr/>
          </p:nvSpPr>
          <p:spPr>
            <a:xfrm>
              <a:off x="2108342" y="2565150"/>
              <a:ext cx="98793" cy="120928"/>
            </a:xfrm>
            <a:custGeom>
              <a:avLst/>
              <a:gdLst>
                <a:gd name="connsiteX0" fmla="*/ 98168 w 98793"/>
                <a:gd name="connsiteY0" fmla="*/ 24163 h 120928"/>
                <a:gd name="connsiteX1" fmla="*/ 96064 w 98793"/>
                <a:gd name="connsiteY1" fmla="*/ 19558 h 120928"/>
                <a:gd name="connsiteX2" fmla="*/ 69418 w 98793"/>
                <a:gd name="connsiteY2" fmla="*/ 108837 h 120928"/>
                <a:gd name="connsiteX3" fmla="*/ 1743 w 98793"/>
                <a:gd name="connsiteY3" fmla="*/ 0 h 120928"/>
                <a:gd name="connsiteX4" fmla="*/ 0 w 98793"/>
                <a:gd name="connsiteY4" fmla="*/ 7941 h 120928"/>
                <a:gd name="connsiteX5" fmla="*/ 70233 w 98793"/>
                <a:gd name="connsiteY5" fmla="*/ 120928 h 120928"/>
                <a:gd name="connsiteX6" fmla="*/ 98225 w 98793"/>
                <a:gd name="connsiteY6" fmla="*/ 27119 h 120928"/>
                <a:gd name="connsiteX7" fmla="*/ 98793 w 98793"/>
                <a:gd name="connsiteY7" fmla="*/ 25338 h 120928"/>
                <a:gd name="connsiteX8" fmla="*/ 98035 w 98793"/>
                <a:gd name="connsiteY8" fmla="*/ 24011 h 120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93" h="120928">
                  <a:moveTo>
                    <a:pt x="98168" y="24163"/>
                  </a:moveTo>
                  <a:lnTo>
                    <a:pt x="96064" y="19558"/>
                  </a:lnTo>
                  <a:cubicBezTo>
                    <a:pt x="96064" y="19558"/>
                    <a:pt x="71200" y="102906"/>
                    <a:pt x="69418" y="108837"/>
                  </a:cubicBezTo>
                  <a:cubicBezTo>
                    <a:pt x="66936" y="104820"/>
                    <a:pt x="1743" y="0"/>
                    <a:pt x="1743" y="0"/>
                  </a:cubicBezTo>
                  <a:lnTo>
                    <a:pt x="0" y="7941"/>
                  </a:lnTo>
                  <a:lnTo>
                    <a:pt x="70233" y="120928"/>
                  </a:lnTo>
                  <a:lnTo>
                    <a:pt x="98225" y="27119"/>
                  </a:lnTo>
                  <a:lnTo>
                    <a:pt x="98793" y="25338"/>
                  </a:lnTo>
                  <a:lnTo>
                    <a:pt x="98035" y="24011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7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770E9E4-C159-BCA3-D1DF-D157A70C07BC}"/>
                </a:ext>
              </a:extLst>
            </p:cNvPr>
            <p:cNvSpPr/>
            <p:nvPr/>
          </p:nvSpPr>
          <p:spPr>
            <a:xfrm>
              <a:off x="1938538" y="2542560"/>
              <a:ext cx="86228" cy="86361"/>
            </a:xfrm>
            <a:custGeom>
              <a:avLst/>
              <a:gdLst>
                <a:gd name="connsiteX0" fmla="*/ 0 w 86228"/>
                <a:gd name="connsiteY0" fmla="*/ 77643 h 86361"/>
                <a:gd name="connsiteX1" fmla="*/ 1137 w 86228"/>
                <a:gd name="connsiteY1" fmla="*/ 86361 h 86361"/>
                <a:gd name="connsiteX2" fmla="*/ 86228 w 86228"/>
                <a:gd name="connsiteY2" fmla="*/ 76 h 86361"/>
                <a:gd name="connsiteX3" fmla="*/ 86228 w 86228"/>
                <a:gd name="connsiteY3" fmla="*/ 0 h 86361"/>
                <a:gd name="connsiteX4" fmla="*/ 76563 w 86228"/>
                <a:gd name="connsiteY4" fmla="*/ 0 h 8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8" h="86361">
                  <a:moveTo>
                    <a:pt x="0" y="77643"/>
                  </a:moveTo>
                  <a:lnTo>
                    <a:pt x="1137" y="86361"/>
                  </a:lnTo>
                  <a:lnTo>
                    <a:pt x="86228" y="76"/>
                  </a:lnTo>
                  <a:lnTo>
                    <a:pt x="86228" y="0"/>
                  </a:lnTo>
                  <a:lnTo>
                    <a:pt x="76563" y="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C408440-C4DB-D5ED-579F-A8EBDBC5126A}"/>
                </a:ext>
              </a:extLst>
            </p:cNvPr>
            <p:cNvSpPr/>
            <p:nvPr/>
          </p:nvSpPr>
          <p:spPr>
            <a:xfrm>
              <a:off x="1938538" y="2542560"/>
              <a:ext cx="86228" cy="86361"/>
            </a:xfrm>
            <a:custGeom>
              <a:avLst/>
              <a:gdLst>
                <a:gd name="connsiteX0" fmla="*/ 0 w 86228"/>
                <a:gd name="connsiteY0" fmla="*/ 77643 h 86361"/>
                <a:gd name="connsiteX1" fmla="*/ 1137 w 86228"/>
                <a:gd name="connsiteY1" fmla="*/ 86361 h 86361"/>
                <a:gd name="connsiteX2" fmla="*/ 86228 w 86228"/>
                <a:gd name="connsiteY2" fmla="*/ 76 h 86361"/>
                <a:gd name="connsiteX3" fmla="*/ 86228 w 86228"/>
                <a:gd name="connsiteY3" fmla="*/ 0 h 86361"/>
                <a:gd name="connsiteX4" fmla="*/ 76563 w 86228"/>
                <a:gd name="connsiteY4" fmla="*/ 0 h 8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8" h="86361">
                  <a:moveTo>
                    <a:pt x="0" y="77643"/>
                  </a:moveTo>
                  <a:lnTo>
                    <a:pt x="1137" y="86361"/>
                  </a:lnTo>
                  <a:lnTo>
                    <a:pt x="86228" y="76"/>
                  </a:lnTo>
                  <a:lnTo>
                    <a:pt x="86228" y="0"/>
                  </a:lnTo>
                  <a:lnTo>
                    <a:pt x="76563" y="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5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44AB2C67-E404-9D48-4A64-4CABC5D5D99F}"/>
                </a:ext>
              </a:extLst>
            </p:cNvPr>
            <p:cNvSpPr/>
            <p:nvPr/>
          </p:nvSpPr>
          <p:spPr>
            <a:xfrm>
              <a:off x="2336136" y="2509527"/>
              <a:ext cx="38660" cy="6860"/>
            </a:xfrm>
            <a:custGeom>
              <a:avLst/>
              <a:gdLst>
                <a:gd name="connsiteX0" fmla="*/ 1327 w 38660"/>
                <a:gd name="connsiteY0" fmla="*/ 6861 h 6860"/>
                <a:gd name="connsiteX1" fmla="*/ 6065 w 38660"/>
                <a:gd name="connsiteY1" fmla="*/ 5989 h 6860"/>
                <a:gd name="connsiteX2" fmla="*/ 38661 w 38660"/>
                <a:gd name="connsiteY2" fmla="*/ 0 h 6860"/>
                <a:gd name="connsiteX3" fmla="*/ 0 w 38660"/>
                <a:gd name="connsiteY3" fmla="*/ 0 h 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0" h="6860">
                  <a:moveTo>
                    <a:pt x="1327" y="6861"/>
                  </a:moveTo>
                  <a:lnTo>
                    <a:pt x="6065" y="5989"/>
                  </a:lnTo>
                  <a:lnTo>
                    <a:pt x="386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701CE8D2-B07E-AA7D-8700-8FE078744FF4}"/>
                </a:ext>
              </a:extLst>
            </p:cNvPr>
            <p:cNvSpPr/>
            <p:nvPr/>
          </p:nvSpPr>
          <p:spPr>
            <a:xfrm>
              <a:off x="2336136" y="2509527"/>
              <a:ext cx="38660" cy="6860"/>
            </a:xfrm>
            <a:custGeom>
              <a:avLst/>
              <a:gdLst>
                <a:gd name="connsiteX0" fmla="*/ 1327 w 38660"/>
                <a:gd name="connsiteY0" fmla="*/ 6861 h 6860"/>
                <a:gd name="connsiteX1" fmla="*/ 6065 w 38660"/>
                <a:gd name="connsiteY1" fmla="*/ 5989 h 6860"/>
                <a:gd name="connsiteX2" fmla="*/ 38661 w 38660"/>
                <a:gd name="connsiteY2" fmla="*/ 0 h 6860"/>
                <a:gd name="connsiteX3" fmla="*/ 0 w 38660"/>
                <a:gd name="connsiteY3" fmla="*/ 0 h 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0" h="6860">
                  <a:moveTo>
                    <a:pt x="1327" y="6861"/>
                  </a:moveTo>
                  <a:lnTo>
                    <a:pt x="6065" y="5989"/>
                  </a:lnTo>
                  <a:lnTo>
                    <a:pt x="3866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7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019352E-0DD9-AFA0-FC25-7C7D867C85A2}"/>
                </a:ext>
              </a:extLst>
            </p:cNvPr>
            <p:cNvSpPr/>
            <p:nvPr/>
          </p:nvSpPr>
          <p:spPr>
            <a:xfrm>
              <a:off x="2290653" y="2180362"/>
              <a:ext cx="27289" cy="40252"/>
            </a:xfrm>
            <a:custGeom>
              <a:avLst/>
              <a:gdLst>
                <a:gd name="connsiteX0" fmla="*/ 8717 w 27289"/>
                <a:gd name="connsiteY0" fmla="*/ 0 h 40252"/>
                <a:gd name="connsiteX1" fmla="*/ 0 w 27289"/>
                <a:gd name="connsiteY1" fmla="*/ 4056 h 40252"/>
                <a:gd name="connsiteX2" fmla="*/ 16488 w 27289"/>
                <a:gd name="connsiteY2" fmla="*/ 40253 h 40252"/>
                <a:gd name="connsiteX3" fmla="*/ 27290 w 27289"/>
                <a:gd name="connsiteY3" fmla="*/ 40253 h 4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89" h="40252">
                  <a:moveTo>
                    <a:pt x="8717" y="0"/>
                  </a:moveTo>
                  <a:lnTo>
                    <a:pt x="0" y="4056"/>
                  </a:lnTo>
                  <a:lnTo>
                    <a:pt x="16488" y="40253"/>
                  </a:lnTo>
                  <a:lnTo>
                    <a:pt x="27290" y="40253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BDBD5D55-B1A1-DA4C-D809-52C6A73F80AF}"/>
                </a:ext>
              </a:extLst>
            </p:cNvPr>
            <p:cNvSpPr/>
            <p:nvPr/>
          </p:nvSpPr>
          <p:spPr>
            <a:xfrm>
              <a:off x="2317393" y="2153186"/>
              <a:ext cx="63449" cy="67447"/>
            </a:xfrm>
            <a:custGeom>
              <a:avLst/>
              <a:gdLst>
                <a:gd name="connsiteX0" fmla="*/ 7562 w 63449"/>
                <a:gd name="connsiteY0" fmla="*/ 0 h 67447"/>
                <a:gd name="connsiteX1" fmla="*/ 0 w 63449"/>
                <a:gd name="connsiteY1" fmla="*/ 6273 h 67447"/>
                <a:gd name="connsiteX2" fmla="*/ 50676 w 63449"/>
                <a:gd name="connsiteY2" fmla="*/ 67448 h 67447"/>
                <a:gd name="connsiteX3" fmla="*/ 63449 w 63449"/>
                <a:gd name="connsiteY3" fmla="*/ 67448 h 67447"/>
                <a:gd name="connsiteX4" fmla="*/ 7732 w 63449"/>
                <a:gd name="connsiteY4" fmla="*/ 0 h 6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49" h="67447">
                  <a:moveTo>
                    <a:pt x="7562" y="0"/>
                  </a:moveTo>
                  <a:lnTo>
                    <a:pt x="0" y="6273"/>
                  </a:lnTo>
                  <a:lnTo>
                    <a:pt x="50676" y="67448"/>
                  </a:lnTo>
                  <a:lnTo>
                    <a:pt x="63449" y="67448"/>
                  </a:lnTo>
                  <a:cubicBezTo>
                    <a:pt x="32179" y="29640"/>
                    <a:pt x="7732" y="0"/>
                    <a:pt x="7732" y="0"/>
                  </a:cubicBez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E66D6F9C-B052-D5C6-B17F-9A9B62EC7CFB}"/>
                </a:ext>
              </a:extLst>
            </p:cNvPr>
            <p:cNvSpPr/>
            <p:nvPr/>
          </p:nvSpPr>
          <p:spPr>
            <a:xfrm>
              <a:off x="2377260" y="1867950"/>
              <a:ext cx="120094" cy="246688"/>
            </a:xfrm>
            <a:custGeom>
              <a:avLst/>
              <a:gdLst>
                <a:gd name="connsiteX0" fmla="*/ 65951 w 120094"/>
                <a:gd name="connsiteY0" fmla="*/ 246689 h 246688"/>
                <a:gd name="connsiteX1" fmla="*/ 117062 w 120094"/>
                <a:gd name="connsiteY1" fmla="*/ 179431 h 246688"/>
                <a:gd name="connsiteX2" fmla="*/ 120094 w 120094"/>
                <a:gd name="connsiteY2" fmla="*/ 182728 h 246688"/>
                <a:gd name="connsiteX3" fmla="*/ 120094 w 120094"/>
                <a:gd name="connsiteY3" fmla="*/ 143575 h 246688"/>
                <a:gd name="connsiteX4" fmla="*/ 81889 w 120094"/>
                <a:gd name="connsiteY4" fmla="*/ 104403 h 246688"/>
                <a:gd name="connsiteX5" fmla="*/ 38206 w 120094"/>
                <a:gd name="connsiteY5" fmla="*/ 0 h 246688"/>
                <a:gd name="connsiteX6" fmla="*/ 0 w 120094"/>
                <a:gd name="connsiteY6" fmla="*/ 143594 h 246688"/>
                <a:gd name="connsiteX7" fmla="*/ 3374 w 120094"/>
                <a:gd name="connsiteY7" fmla="*/ 140732 h 246688"/>
                <a:gd name="connsiteX8" fmla="*/ 66102 w 120094"/>
                <a:gd name="connsiteY8" fmla="*/ 246689 h 24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094" h="246688">
                  <a:moveTo>
                    <a:pt x="65951" y="246689"/>
                  </a:moveTo>
                  <a:cubicBezTo>
                    <a:pt x="71958" y="238748"/>
                    <a:pt x="117062" y="179431"/>
                    <a:pt x="117062" y="179431"/>
                  </a:cubicBezTo>
                  <a:lnTo>
                    <a:pt x="120094" y="182728"/>
                  </a:lnTo>
                  <a:lnTo>
                    <a:pt x="120094" y="143575"/>
                  </a:lnTo>
                  <a:lnTo>
                    <a:pt x="81889" y="104403"/>
                  </a:lnTo>
                  <a:lnTo>
                    <a:pt x="38206" y="0"/>
                  </a:lnTo>
                  <a:lnTo>
                    <a:pt x="0" y="143594"/>
                  </a:lnTo>
                  <a:lnTo>
                    <a:pt x="3374" y="140732"/>
                  </a:lnTo>
                  <a:cubicBezTo>
                    <a:pt x="3563" y="140713"/>
                    <a:pt x="60606" y="237592"/>
                    <a:pt x="66102" y="246689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7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054E9CBE-10A3-124C-CD7F-72EC7A24472A}"/>
                </a:ext>
              </a:extLst>
            </p:cNvPr>
            <p:cNvSpPr/>
            <p:nvPr/>
          </p:nvSpPr>
          <p:spPr>
            <a:xfrm>
              <a:off x="2377260" y="1867950"/>
              <a:ext cx="120094" cy="246688"/>
            </a:xfrm>
            <a:custGeom>
              <a:avLst/>
              <a:gdLst>
                <a:gd name="connsiteX0" fmla="*/ 65951 w 120094"/>
                <a:gd name="connsiteY0" fmla="*/ 246689 h 246688"/>
                <a:gd name="connsiteX1" fmla="*/ 117062 w 120094"/>
                <a:gd name="connsiteY1" fmla="*/ 179431 h 246688"/>
                <a:gd name="connsiteX2" fmla="*/ 120094 w 120094"/>
                <a:gd name="connsiteY2" fmla="*/ 182728 h 246688"/>
                <a:gd name="connsiteX3" fmla="*/ 120094 w 120094"/>
                <a:gd name="connsiteY3" fmla="*/ 143575 h 246688"/>
                <a:gd name="connsiteX4" fmla="*/ 81889 w 120094"/>
                <a:gd name="connsiteY4" fmla="*/ 104403 h 246688"/>
                <a:gd name="connsiteX5" fmla="*/ 38206 w 120094"/>
                <a:gd name="connsiteY5" fmla="*/ 0 h 246688"/>
                <a:gd name="connsiteX6" fmla="*/ 0 w 120094"/>
                <a:gd name="connsiteY6" fmla="*/ 143594 h 246688"/>
                <a:gd name="connsiteX7" fmla="*/ 3374 w 120094"/>
                <a:gd name="connsiteY7" fmla="*/ 140732 h 246688"/>
                <a:gd name="connsiteX8" fmla="*/ 66102 w 120094"/>
                <a:gd name="connsiteY8" fmla="*/ 246689 h 24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094" h="246688">
                  <a:moveTo>
                    <a:pt x="65951" y="246689"/>
                  </a:moveTo>
                  <a:cubicBezTo>
                    <a:pt x="71958" y="238748"/>
                    <a:pt x="117062" y="179431"/>
                    <a:pt x="117062" y="179431"/>
                  </a:cubicBezTo>
                  <a:lnTo>
                    <a:pt x="120094" y="182728"/>
                  </a:lnTo>
                  <a:lnTo>
                    <a:pt x="120094" y="143575"/>
                  </a:lnTo>
                  <a:lnTo>
                    <a:pt x="81889" y="104403"/>
                  </a:lnTo>
                  <a:lnTo>
                    <a:pt x="38206" y="0"/>
                  </a:lnTo>
                  <a:lnTo>
                    <a:pt x="0" y="143594"/>
                  </a:lnTo>
                  <a:lnTo>
                    <a:pt x="3374" y="140732"/>
                  </a:lnTo>
                  <a:cubicBezTo>
                    <a:pt x="3563" y="140713"/>
                    <a:pt x="60606" y="237592"/>
                    <a:pt x="66102" y="246689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0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7C17999-E3FD-8519-7EC3-EBC9EF954B68}"/>
                </a:ext>
              </a:extLst>
            </p:cNvPr>
            <p:cNvSpPr/>
            <p:nvPr/>
          </p:nvSpPr>
          <p:spPr>
            <a:xfrm>
              <a:off x="1961052" y="2095271"/>
              <a:ext cx="132374" cy="117630"/>
            </a:xfrm>
            <a:custGeom>
              <a:avLst/>
              <a:gdLst>
                <a:gd name="connsiteX0" fmla="*/ 108439 w 132374"/>
                <a:gd name="connsiteY0" fmla="*/ 117631 h 117630"/>
                <a:gd name="connsiteX1" fmla="*/ 106449 w 132374"/>
                <a:gd name="connsiteY1" fmla="*/ 92918 h 117630"/>
                <a:gd name="connsiteX2" fmla="*/ 114617 w 132374"/>
                <a:gd name="connsiteY2" fmla="*/ 91971 h 117630"/>
                <a:gd name="connsiteX3" fmla="*/ 116702 w 132374"/>
                <a:gd name="connsiteY3" fmla="*/ 117631 h 117630"/>
                <a:gd name="connsiteX4" fmla="*/ 132375 w 132374"/>
                <a:gd name="connsiteY4" fmla="*/ 117631 h 117630"/>
                <a:gd name="connsiteX5" fmla="*/ 132375 w 132374"/>
                <a:gd name="connsiteY5" fmla="*/ 92482 h 117630"/>
                <a:gd name="connsiteX6" fmla="*/ 72356 w 132374"/>
                <a:gd name="connsiteY6" fmla="*/ 66348 h 117630"/>
                <a:gd name="connsiteX7" fmla="*/ 61459 w 132374"/>
                <a:gd name="connsiteY7" fmla="*/ 40253 h 117630"/>
                <a:gd name="connsiteX8" fmla="*/ 0 w 132374"/>
                <a:gd name="connsiteY8" fmla="*/ 0 h 117630"/>
                <a:gd name="connsiteX9" fmla="*/ 28654 w 132374"/>
                <a:gd name="connsiteY9" fmla="*/ 117631 h 117630"/>
                <a:gd name="connsiteX10" fmla="*/ 108629 w 132374"/>
                <a:gd name="connsiteY10" fmla="*/ 117631 h 11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374" h="117630">
                  <a:moveTo>
                    <a:pt x="108439" y="117631"/>
                  </a:moveTo>
                  <a:lnTo>
                    <a:pt x="106449" y="92918"/>
                  </a:lnTo>
                  <a:lnTo>
                    <a:pt x="114617" y="91971"/>
                  </a:lnTo>
                  <a:lnTo>
                    <a:pt x="116702" y="117631"/>
                  </a:lnTo>
                  <a:lnTo>
                    <a:pt x="132375" y="117631"/>
                  </a:lnTo>
                  <a:lnTo>
                    <a:pt x="132375" y="92482"/>
                  </a:lnTo>
                  <a:lnTo>
                    <a:pt x="72356" y="66348"/>
                  </a:lnTo>
                  <a:lnTo>
                    <a:pt x="61459" y="40253"/>
                  </a:lnTo>
                  <a:cubicBezTo>
                    <a:pt x="61459" y="40253"/>
                    <a:pt x="31061" y="18477"/>
                    <a:pt x="0" y="0"/>
                  </a:cubicBezTo>
                  <a:lnTo>
                    <a:pt x="28654" y="117631"/>
                  </a:lnTo>
                  <a:lnTo>
                    <a:pt x="108629" y="117631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5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519C102-B401-B330-1DED-1B1899AF2D28}"/>
                </a:ext>
              </a:extLst>
            </p:cNvPr>
            <p:cNvSpPr/>
            <p:nvPr/>
          </p:nvSpPr>
          <p:spPr>
            <a:xfrm>
              <a:off x="1961052" y="2095271"/>
              <a:ext cx="132374" cy="117630"/>
            </a:xfrm>
            <a:custGeom>
              <a:avLst/>
              <a:gdLst>
                <a:gd name="connsiteX0" fmla="*/ 108439 w 132374"/>
                <a:gd name="connsiteY0" fmla="*/ 117631 h 117630"/>
                <a:gd name="connsiteX1" fmla="*/ 106449 w 132374"/>
                <a:gd name="connsiteY1" fmla="*/ 92918 h 117630"/>
                <a:gd name="connsiteX2" fmla="*/ 114617 w 132374"/>
                <a:gd name="connsiteY2" fmla="*/ 91971 h 117630"/>
                <a:gd name="connsiteX3" fmla="*/ 116702 w 132374"/>
                <a:gd name="connsiteY3" fmla="*/ 117631 h 117630"/>
                <a:gd name="connsiteX4" fmla="*/ 132375 w 132374"/>
                <a:gd name="connsiteY4" fmla="*/ 117631 h 117630"/>
                <a:gd name="connsiteX5" fmla="*/ 132375 w 132374"/>
                <a:gd name="connsiteY5" fmla="*/ 92482 h 117630"/>
                <a:gd name="connsiteX6" fmla="*/ 72356 w 132374"/>
                <a:gd name="connsiteY6" fmla="*/ 66348 h 117630"/>
                <a:gd name="connsiteX7" fmla="*/ 61459 w 132374"/>
                <a:gd name="connsiteY7" fmla="*/ 40253 h 117630"/>
                <a:gd name="connsiteX8" fmla="*/ 0 w 132374"/>
                <a:gd name="connsiteY8" fmla="*/ 0 h 117630"/>
                <a:gd name="connsiteX9" fmla="*/ 28654 w 132374"/>
                <a:gd name="connsiteY9" fmla="*/ 117631 h 117630"/>
                <a:gd name="connsiteX10" fmla="*/ 108629 w 132374"/>
                <a:gd name="connsiteY10" fmla="*/ 117631 h 11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374" h="117630">
                  <a:moveTo>
                    <a:pt x="108439" y="117631"/>
                  </a:moveTo>
                  <a:lnTo>
                    <a:pt x="106449" y="92918"/>
                  </a:lnTo>
                  <a:lnTo>
                    <a:pt x="114617" y="91971"/>
                  </a:lnTo>
                  <a:lnTo>
                    <a:pt x="116702" y="117631"/>
                  </a:lnTo>
                  <a:lnTo>
                    <a:pt x="132375" y="117631"/>
                  </a:lnTo>
                  <a:lnTo>
                    <a:pt x="132375" y="92482"/>
                  </a:lnTo>
                  <a:lnTo>
                    <a:pt x="72356" y="66348"/>
                  </a:lnTo>
                  <a:lnTo>
                    <a:pt x="61459" y="40253"/>
                  </a:lnTo>
                  <a:cubicBezTo>
                    <a:pt x="61459" y="40253"/>
                    <a:pt x="31061" y="18477"/>
                    <a:pt x="0" y="0"/>
                  </a:cubicBezTo>
                  <a:lnTo>
                    <a:pt x="28654" y="117631"/>
                  </a:lnTo>
                  <a:lnTo>
                    <a:pt x="108629" y="117631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1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C41E0550-CA30-9F01-2164-3DC3FAD8CD2B}"/>
                </a:ext>
              </a:extLst>
            </p:cNvPr>
            <p:cNvSpPr/>
            <p:nvPr/>
          </p:nvSpPr>
          <p:spPr>
            <a:xfrm>
              <a:off x="2277194" y="2011525"/>
              <a:ext cx="290982" cy="201395"/>
            </a:xfrm>
            <a:custGeom>
              <a:avLst/>
              <a:gdLst>
                <a:gd name="connsiteX0" fmla="*/ 280104 w 290982"/>
                <a:gd name="connsiteY0" fmla="*/ 130537 h 201395"/>
                <a:gd name="connsiteX1" fmla="*/ 222663 w 290982"/>
                <a:gd name="connsiteY1" fmla="*/ 43076 h 201395"/>
                <a:gd name="connsiteX2" fmla="*/ 165146 w 290982"/>
                <a:gd name="connsiteY2" fmla="*/ 118787 h 201395"/>
                <a:gd name="connsiteX3" fmla="*/ 96694 w 290982"/>
                <a:gd name="connsiteY3" fmla="*/ 2824 h 201395"/>
                <a:gd name="connsiteX4" fmla="*/ 100048 w 290982"/>
                <a:gd name="connsiteY4" fmla="*/ 0 h 201395"/>
                <a:gd name="connsiteX5" fmla="*/ 67281 w 290982"/>
                <a:gd name="connsiteY5" fmla="*/ 19596 h 201395"/>
                <a:gd name="connsiteX6" fmla="*/ 18216 w 290982"/>
                <a:gd name="connsiteY6" fmla="*/ 78307 h 201395"/>
                <a:gd name="connsiteX7" fmla="*/ 7243 w 290982"/>
                <a:gd name="connsiteY7" fmla="*/ 143594 h 201395"/>
                <a:gd name="connsiteX8" fmla="*/ 4249 w 290982"/>
                <a:gd name="connsiteY8" fmla="*/ 201377 h 201395"/>
                <a:gd name="connsiteX9" fmla="*/ 17515 w 290982"/>
                <a:gd name="connsiteY9" fmla="*/ 201377 h 201395"/>
                <a:gd name="connsiteX10" fmla="*/ 3586 w 290982"/>
                <a:gd name="connsiteY10" fmla="*/ 165217 h 201395"/>
                <a:gd name="connsiteX11" fmla="*/ 11053 w 290982"/>
                <a:gd name="connsiteY11" fmla="*/ 161124 h 201395"/>
                <a:gd name="connsiteX12" fmla="*/ 26517 w 290982"/>
                <a:gd name="connsiteY12" fmla="*/ 201377 h 201395"/>
                <a:gd name="connsiteX13" fmla="*/ 68324 w 290982"/>
                <a:gd name="connsiteY13" fmla="*/ 201377 h 201395"/>
                <a:gd name="connsiteX14" fmla="*/ 26005 w 290982"/>
                <a:gd name="connsiteY14" fmla="*/ 140183 h 201395"/>
                <a:gd name="connsiteX15" fmla="*/ 32316 w 290982"/>
                <a:gd name="connsiteY15" fmla="*/ 133948 h 201395"/>
                <a:gd name="connsiteX16" fmla="*/ 79031 w 290982"/>
                <a:gd name="connsiteY16" fmla="*/ 201396 h 201395"/>
                <a:gd name="connsiteX17" fmla="*/ 186257 w 290982"/>
                <a:gd name="connsiteY17" fmla="*/ 201396 h 201395"/>
                <a:gd name="connsiteX18" fmla="*/ 53503 w 290982"/>
                <a:gd name="connsiteY18" fmla="*/ 42640 h 201395"/>
                <a:gd name="connsiteX19" fmla="*/ 59340 w 290982"/>
                <a:gd name="connsiteY19" fmla="*/ 35685 h 201395"/>
                <a:gd name="connsiteX20" fmla="*/ 187603 w 290982"/>
                <a:gd name="connsiteY20" fmla="*/ 189115 h 201395"/>
                <a:gd name="connsiteX21" fmla="*/ 261134 w 290982"/>
                <a:gd name="connsiteY21" fmla="*/ 113746 h 201395"/>
                <a:gd name="connsiteX22" fmla="*/ 266478 w 290982"/>
                <a:gd name="connsiteY22" fmla="*/ 121250 h 201395"/>
                <a:gd name="connsiteX23" fmla="*/ 188285 w 290982"/>
                <a:gd name="connsiteY23" fmla="*/ 201396 h 201395"/>
                <a:gd name="connsiteX24" fmla="*/ 290982 w 290982"/>
                <a:gd name="connsiteY24" fmla="*/ 201396 h 201395"/>
                <a:gd name="connsiteX25" fmla="*/ 274779 w 290982"/>
                <a:gd name="connsiteY25" fmla="*/ 169709 h 201395"/>
                <a:gd name="connsiteX26" fmla="*/ 279896 w 290982"/>
                <a:gd name="connsiteY26" fmla="*/ 130537 h 201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0982" h="201395">
                  <a:moveTo>
                    <a:pt x="280104" y="130537"/>
                  </a:moveTo>
                  <a:lnTo>
                    <a:pt x="222663" y="43076"/>
                  </a:lnTo>
                  <a:lnTo>
                    <a:pt x="165146" y="118787"/>
                  </a:lnTo>
                  <a:lnTo>
                    <a:pt x="96694" y="2824"/>
                  </a:lnTo>
                  <a:lnTo>
                    <a:pt x="100048" y="0"/>
                  </a:lnTo>
                  <a:lnTo>
                    <a:pt x="67281" y="19596"/>
                  </a:lnTo>
                  <a:lnTo>
                    <a:pt x="18216" y="78307"/>
                  </a:lnTo>
                  <a:cubicBezTo>
                    <a:pt x="18216" y="78307"/>
                    <a:pt x="23636" y="137056"/>
                    <a:pt x="7243" y="143594"/>
                  </a:cubicBezTo>
                  <a:cubicBezTo>
                    <a:pt x="-4260" y="148199"/>
                    <a:pt x="478" y="181781"/>
                    <a:pt x="4249" y="201377"/>
                  </a:cubicBezTo>
                  <a:lnTo>
                    <a:pt x="17515" y="201377"/>
                  </a:lnTo>
                  <a:lnTo>
                    <a:pt x="3586" y="165217"/>
                  </a:lnTo>
                  <a:lnTo>
                    <a:pt x="11053" y="161124"/>
                  </a:lnTo>
                  <a:lnTo>
                    <a:pt x="26517" y="201377"/>
                  </a:lnTo>
                  <a:lnTo>
                    <a:pt x="68324" y="201377"/>
                  </a:lnTo>
                  <a:lnTo>
                    <a:pt x="26005" y="140183"/>
                  </a:lnTo>
                  <a:lnTo>
                    <a:pt x="32316" y="133948"/>
                  </a:lnTo>
                  <a:cubicBezTo>
                    <a:pt x="32316" y="133948"/>
                    <a:pt x="52859" y="163626"/>
                    <a:pt x="79031" y="201396"/>
                  </a:cubicBezTo>
                  <a:lnTo>
                    <a:pt x="186257" y="201396"/>
                  </a:lnTo>
                  <a:lnTo>
                    <a:pt x="53503" y="42640"/>
                  </a:lnTo>
                  <a:lnTo>
                    <a:pt x="59340" y="35685"/>
                  </a:lnTo>
                  <a:cubicBezTo>
                    <a:pt x="59340" y="35685"/>
                    <a:pt x="182486" y="182956"/>
                    <a:pt x="187603" y="189115"/>
                  </a:cubicBezTo>
                  <a:cubicBezTo>
                    <a:pt x="192985" y="183619"/>
                    <a:pt x="261134" y="113746"/>
                    <a:pt x="261134" y="113746"/>
                  </a:cubicBezTo>
                  <a:lnTo>
                    <a:pt x="266478" y="121250"/>
                  </a:lnTo>
                  <a:lnTo>
                    <a:pt x="188285" y="201396"/>
                  </a:lnTo>
                  <a:lnTo>
                    <a:pt x="290982" y="201396"/>
                  </a:lnTo>
                  <a:lnTo>
                    <a:pt x="274779" y="169709"/>
                  </a:lnTo>
                  <a:lnTo>
                    <a:pt x="279896" y="130537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6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893388D-92AE-7B58-E642-672BEF8DB236}"/>
                </a:ext>
              </a:extLst>
            </p:cNvPr>
            <p:cNvSpPr/>
            <p:nvPr/>
          </p:nvSpPr>
          <p:spPr>
            <a:xfrm>
              <a:off x="2277194" y="2011525"/>
              <a:ext cx="290982" cy="201395"/>
            </a:xfrm>
            <a:custGeom>
              <a:avLst/>
              <a:gdLst>
                <a:gd name="connsiteX0" fmla="*/ 280104 w 290982"/>
                <a:gd name="connsiteY0" fmla="*/ 130537 h 201395"/>
                <a:gd name="connsiteX1" fmla="*/ 222663 w 290982"/>
                <a:gd name="connsiteY1" fmla="*/ 43076 h 201395"/>
                <a:gd name="connsiteX2" fmla="*/ 165146 w 290982"/>
                <a:gd name="connsiteY2" fmla="*/ 118787 h 201395"/>
                <a:gd name="connsiteX3" fmla="*/ 96694 w 290982"/>
                <a:gd name="connsiteY3" fmla="*/ 2824 h 201395"/>
                <a:gd name="connsiteX4" fmla="*/ 100048 w 290982"/>
                <a:gd name="connsiteY4" fmla="*/ 0 h 201395"/>
                <a:gd name="connsiteX5" fmla="*/ 67281 w 290982"/>
                <a:gd name="connsiteY5" fmla="*/ 19596 h 201395"/>
                <a:gd name="connsiteX6" fmla="*/ 18216 w 290982"/>
                <a:gd name="connsiteY6" fmla="*/ 78307 h 201395"/>
                <a:gd name="connsiteX7" fmla="*/ 7243 w 290982"/>
                <a:gd name="connsiteY7" fmla="*/ 143594 h 201395"/>
                <a:gd name="connsiteX8" fmla="*/ 4249 w 290982"/>
                <a:gd name="connsiteY8" fmla="*/ 201377 h 201395"/>
                <a:gd name="connsiteX9" fmla="*/ 17515 w 290982"/>
                <a:gd name="connsiteY9" fmla="*/ 201377 h 201395"/>
                <a:gd name="connsiteX10" fmla="*/ 3586 w 290982"/>
                <a:gd name="connsiteY10" fmla="*/ 165217 h 201395"/>
                <a:gd name="connsiteX11" fmla="*/ 11053 w 290982"/>
                <a:gd name="connsiteY11" fmla="*/ 161124 h 201395"/>
                <a:gd name="connsiteX12" fmla="*/ 26517 w 290982"/>
                <a:gd name="connsiteY12" fmla="*/ 201377 h 201395"/>
                <a:gd name="connsiteX13" fmla="*/ 68324 w 290982"/>
                <a:gd name="connsiteY13" fmla="*/ 201377 h 201395"/>
                <a:gd name="connsiteX14" fmla="*/ 26005 w 290982"/>
                <a:gd name="connsiteY14" fmla="*/ 140183 h 201395"/>
                <a:gd name="connsiteX15" fmla="*/ 32316 w 290982"/>
                <a:gd name="connsiteY15" fmla="*/ 133948 h 201395"/>
                <a:gd name="connsiteX16" fmla="*/ 79031 w 290982"/>
                <a:gd name="connsiteY16" fmla="*/ 201396 h 201395"/>
                <a:gd name="connsiteX17" fmla="*/ 186257 w 290982"/>
                <a:gd name="connsiteY17" fmla="*/ 201396 h 201395"/>
                <a:gd name="connsiteX18" fmla="*/ 53503 w 290982"/>
                <a:gd name="connsiteY18" fmla="*/ 42640 h 201395"/>
                <a:gd name="connsiteX19" fmla="*/ 59340 w 290982"/>
                <a:gd name="connsiteY19" fmla="*/ 35685 h 201395"/>
                <a:gd name="connsiteX20" fmla="*/ 187603 w 290982"/>
                <a:gd name="connsiteY20" fmla="*/ 189115 h 201395"/>
                <a:gd name="connsiteX21" fmla="*/ 261134 w 290982"/>
                <a:gd name="connsiteY21" fmla="*/ 113746 h 201395"/>
                <a:gd name="connsiteX22" fmla="*/ 266478 w 290982"/>
                <a:gd name="connsiteY22" fmla="*/ 121250 h 201395"/>
                <a:gd name="connsiteX23" fmla="*/ 188285 w 290982"/>
                <a:gd name="connsiteY23" fmla="*/ 201396 h 201395"/>
                <a:gd name="connsiteX24" fmla="*/ 290982 w 290982"/>
                <a:gd name="connsiteY24" fmla="*/ 201396 h 201395"/>
                <a:gd name="connsiteX25" fmla="*/ 274779 w 290982"/>
                <a:gd name="connsiteY25" fmla="*/ 169709 h 201395"/>
                <a:gd name="connsiteX26" fmla="*/ 279896 w 290982"/>
                <a:gd name="connsiteY26" fmla="*/ 130537 h 201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0982" h="201395">
                  <a:moveTo>
                    <a:pt x="280104" y="130537"/>
                  </a:moveTo>
                  <a:lnTo>
                    <a:pt x="222663" y="43076"/>
                  </a:lnTo>
                  <a:lnTo>
                    <a:pt x="165146" y="118787"/>
                  </a:lnTo>
                  <a:lnTo>
                    <a:pt x="96694" y="2824"/>
                  </a:lnTo>
                  <a:lnTo>
                    <a:pt x="100048" y="0"/>
                  </a:lnTo>
                  <a:lnTo>
                    <a:pt x="67281" y="19596"/>
                  </a:lnTo>
                  <a:lnTo>
                    <a:pt x="18216" y="78307"/>
                  </a:lnTo>
                  <a:cubicBezTo>
                    <a:pt x="18216" y="78307"/>
                    <a:pt x="23636" y="137056"/>
                    <a:pt x="7243" y="143594"/>
                  </a:cubicBezTo>
                  <a:cubicBezTo>
                    <a:pt x="-4260" y="148199"/>
                    <a:pt x="478" y="181781"/>
                    <a:pt x="4249" y="201377"/>
                  </a:cubicBezTo>
                  <a:lnTo>
                    <a:pt x="17515" y="201377"/>
                  </a:lnTo>
                  <a:lnTo>
                    <a:pt x="3586" y="165217"/>
                  </a:lnTo>
                  <a:lnTo>
                    <a:pt x="11053" y="161124"/>
                  </a:lnTo>
                  <a:lnTo>
                    <a:pt x="26517" y="201377"/>
                  </a:lnTo>
                  <a:lnTo>
                    <a:pt x="68324" y="201377"/>
                  </a:lnTo>
                  <a:lnTo>
                    <a:pt x="26005" y="140183"/>
                  </a:lnTo>
                  <a:lnTo>
                    <a:pt x="32316" y="133948"/>
                  </a:lnTo>
                  <a:cubicBezTo>
                    <a:pt x="32316" y="133948"/>
                    <a:pt x="52859" y="163626"/>
                    <a:pt x="79031" y="201396"/>
                  </a:cubicBezTo>
                  <a:lnTo>
                    <a:pt x="186257" y="201396"/>
                  </a:lnTo>
                  <a:lnTo>
                    <a:pt x="53503" y="42640"/>
                  </a:lnTo>
                  <a:lnTo>
                    <a:pt x="59340" y="35685"/>
                  </a:lnTo>
                  <a:cubicBezTo>
                    <a:pt x="59340" y="35685"/>
                    <a:pt x="182486" y="182956"/>
                    <a:pt x="187603" y="189115"/>
                  </a:cubicBezTo>
                  <a:cubicBezTo>
                    <a:pt x="192985" y="183619"/>
                    <a:pt x="261134" y="113746"/>
                    <a:pt x="261134" y="113746"/>
                  </a:cubicBezTo>
                  <a:lnTo>
                    <a:pt x="266478" y="121250"/>
                  </a:lnTo>
                  <a:lnTo>
                    <a:pt x="188285" y="201396"/>
                  </a:lnTo>
                  <a:lnTo>
                    <a:pt x="290982" y="201396"/>
                  </a:lnTo>
                  <a:lnTo>
                    <a:pt x="274779" y="169709"/>
                  </a:lnTo>
                  <a:lnTo>
                    <a:pt x="279896" y="130537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0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746D1A44-7AD9-400E-2A15-548B4BE80474}"/>
                </a:ext>
              </a:extLst>
            </p:cNvPr>
            <p:cNvSpPr/>
            <p:nvPr/>
          </p:nvSpPr>
          <p:spPr>
            <a:xfrm>
              <a:off x="1815241" y="2068428"/>
              <a:ext cx="166013" cy="144473"/>
            </a:xfrm>
            <a:custGeom>
              <a:avLst/>
              <a:gdLst>
                <a:gd name="connsiteX0" fmla="*/ 8263 w 166013"/>
                <a:gd name="connsiteY0" fmla="*/ 25118 h 144473"/>
                <a:gd name="connsiteX1" fmla="*/ 13607 w 166013"/>
                <a:gd name="connsiteY1" fmla="*/ 17727 h 144473"/>
                <a:gd name="connsiteX2" fmla="*/ 139235 w 166013"/>
                <a:gd name="connsiteY2" fmla="*/ 144474 h 144473"/>
                <a:gd name="connsiteX3" fmla="*/ 166013 w 166013"/>
                <a:gd name="connsiteY3" fmla="*/ 144474 h 144473"/>
                <a:gd name="connsiteX4" fmla="*/ 137946 w 166013"/>
                <a:gd name="connsiteY4" fmla="*/ 29307 h 144473"/>
                <a:gd name="connsiteX5" fmla="*/ 145565 w 166013"/>
                <a:gd name="connsiteY5" fmla="*/ 26635 h 144473"/>
                <a:gd name="connsiteX6" fmla="*/ 92766 w 166013"/>
                <a:gd name="connsiteY6" fmla="*/ 1827 h 144473"/>
                <a:gd name="connsiteX7" fmla="*/ 0 w 166013"/>
                <a:gd name="connsiteY7" fmla="*/ 8328 h 144473"/>
                <a:gd name="connsiteX8" fmla="*/ 45256 w 166013"/>
                <a:gd name="connsiteY8" fmla="*/ 144455 h 144473"/>
                <a:gd name="connsiteX9" fmla="*/ 126083 w 166013"/>
                <a:gd name="connsiteY9" fmla="*/ 144455 h 144473"/>
                <a:gd name="connsiteX10" fmla="*/ 8395 w 166013"/>
                <a:gd name="connsiteY10" fmla="*/ 25118 h 14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013" h="144473">
                  <a:moveTo>
                    <a:pt x="8263" y="25118"/>
                  </a:moveTo>
                  <a:lnTo>
                    <a:pt x="13607" y="17727"/>
                  </a:lnTo>
                  <a:cubicBezTo>
                    <a:pt x="15028" y="19225"/>
                    <a:pt x="68357" y="74771"/>
                    <a:pt x="139235" y="144474"/>
                  </a:cubicBezTo>
                  <a:lnTo>
                    <a:pt x="166013" y="144474"/>
                  </a:lnTo>
                  <a:lnTo>
                    <a:pt x="137946" y="29307"/>
                  </a:lnTo>
                  <a:lnTo>
                    <a:pt x="145565" y="26635"/>
                  </a:lnTo>
                  <a:cubicBezTo>
                    <a:pt x="125704" y="14809"/>
                    <a:pt x="105502" y="4348"/>
                    <a:pt x="92766" y="1827"/>
                  </a:cubicBezTo>
                  <a:cubicBezTo>
                    <a:pt x="60038" y="-4692"/>
                    <a:pt x="0" y="8328"/>
                    <a:pt x="0" y="8328"/>
                  </a:cubicBezTo>
                  <a:cubicBezTo>
                    <a:pt x="0" y="8328"/>
                    <a:pt x="22495" y="85061"/>
                    <a:pt x="45256" y="144455"/>
                  </a:cubicBezTo>
                  <a:lnTo>
                    <a:pt x="126083" y="144455"/>
                  </a:lnTo>
                  <a:cubicBezTo>
                    <a:pt x="61838" y="81006"/>
                    <a:pt x="13702" y="30842"/>
                    <a:pt x="8395" y="25118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20514049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44D3AE7-BDC0-5D47-1218-F8CB325A02DE}"/>
                </a:ext>
              </a:extLst>
            </p:cNvPr>
            <p:cNvSpPr/>
            <p:nvPr/>
          </p:nvSpPr>
          <p:spPr>
            <a:xfrm>
              <a:off x="1815241" y="2068428"/>
              <a:ext cx="166013" cy="144473"/>
            </a:xfrm>
            <a:custGeom>
              <a:avLst/>
              <a:gdLst>
                <a:gd name="connsiteX0" fmla="*/ 8263 w 166013"/>
                <a:gd name="connsiteY0" fmla="*/ 25118 h 144473"/>
                <a:gd name="connsiteX1" fmla="*/ 13607 w 166013"/>
                <a:gd name="connsiteY1" fmla="*/ 17727 h 144473"/>
                <a:gd name="connsiteX2" fmla="*/ 139235 w 166013"/>
                <a:gd name="connsiteY2" fmla="*/ 144474 h 144473"/>
                <a:gd name="connsiteX3" fmla="*/ 166013 w 166013"/>
                <a:gd name="connsiteY3" fmla="*/ 144474 h 144473"/>
                <a:gd name="connsiteX4" fmla="*/ 137946 w 166013"/>
                <a:gd name="connsiteY4" fmla="*/ 29307 h 144473"/>
                <a:gd name="connsiteX5" fmla="*/ 145565 w 166013"/>
                <a:gd name="connsiteY5" fmla="*/ 26635 h 144473"/>
                <a:gd name="connsiteX6" fmla="*/ 92766 w 166013"/>
                <a:gd name="connsiteY6" fmla="*/ 1827 h 144473"/>
                <a:gd name="connsiteX7" fmla="*/ 0 w 166013"/>
                <a:gd name="connsiteY7" fmla="*/ 8328 h 144473"/>
                <a:gd name="connsiteX8" fmla="*/ 45256 w 166013"/>
                <a:gd name="connsiteY8" fmla="*/ 144455 h 144473"/>
                <a:gd name="connsiteX9" fmla="*/ 126083 w 166013"/>
                <a:gd name="connsiteY9" fmla="*/ 144455 h 144473"/>
                <a:gd name="connsiteX10" fmla="*/ 8395 w 166013"/>
                <a:gd name="connsiteY10" fmla="*/ 25118 h 14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013" h="144473">
                  <a:moveTo>
                    <a:pt x="8263" y="25118"/>
                  </a:moveTo>
                  <a:lnTo>
                    <a:pt x="13607" y="17727"/>
                  </a:lnTo>
                  <a:cubicBezTo>
                    <a:pt x="15028" y="19225"/>
                    <a:pt x="68357" y="74771"/>
                    <a:pt x="139235" y="144474"/>
                  </a:cubicBezTo>
                  <a:lnTo>
                    <a:pt x="166013" y="144474"/>
                  </a:lnTo>
                  <a:lnTo>
                    <a:pt x="137946" y="29307"/>
                  </a:lnTo>
                  <a:lnTo>
                    <a:pt x="145565" y="26635"/>
                  </a:lnTo>
                  <a:cubicBezTo>
                    <a:pt x="125704" y="14809"/>
                    <a:pt x="105502" y="4348"/>
                    <a:pt x="92766" y="1827"/>
                  </a:cubicBezTo>
                  <a:cubicBezTo>
                    <a:pt x="60038" y="-4692"/>
                    <a:pt x="0" y="8328"/>
                    <a:pt x="0" y="8328"/>
                  </a:cubicBezTo>
                  <a:cubicBezTo>
                    <a:pt x="0" y="8328"/>
                    <a:pt x="22495" y="85061"/>
                    <a:pt x="45256" y="144455"/>
                  </a:cubicBezTo>
                  <a:lnTo>
                    <a:pt x="126083" y="144455"/>
                  </a:lnTo>
                  <a:cubicBezTo>
                    <a:pt x="61838" y="81006"/>
                    <a:pt x="13702" y="30842"/>
                    <a:pt x="8395" y="25118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2089570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A1758E8-46A1-D9DE-B82D-24598A864827}"/>
                </a:ext>
              </a:extLst>
            </p:cNvPr>
            <p:cNvSpPr/>
            <p:nvPr/>
          </p:nvSpPr>
          <p:spPr>
            <a:xfrm>
              <a:off x="1823466" y="2086155"/>
              <a:ext cx="130972" cy="126746"/>
            </a:xfrm>
            <a:custGeom>
              <a:avLst/>
              <a:gdLst>
                <a:gd name="connsiteX0" fmla="*/ 5345 w 130972"/>
                <a:gd name="connsiteY0" fmla="*/ 0 h 126746"/>
                <a:gd name="connsiteX1" fmla="*/ 0 w 130972"/>
                <a:gd name="connsiteY1" fmla="*/ 7391 h 126746"/>
                <a:gd name="connsiteX2" fmla="*/ 117820 w 130972"/>
                <a:gd name="connsiteY2" fmla="*/ 126746 h 126746"/>
                <a:gd name="connsiteX3" fmla="*/ 130973 w 130972"/>
                <a:gd name="connsiteY3" fmla="*/ 126746 h 126746"/>
                <a:gd name="connsiteX4" fmla="*/ 5325 w 130972"/>
                <a:gd name="connsiteY4" fmla="*/ 0 h 1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72" h="126746">
                  <a:moveTo>
                    <a:pt x="5345" y="0"/>
                  </a:moveTo>
                  <a:lnTo>
                    <a:pt x="0" y="7391"/>
                  </a:lnTo>
                  <a:cubicBezTo>
                    <a:pt x="5401" y="13114"/>
                    <a:pt x="53556" y="63278"/>
                    <a:pt x="117820" y="126746"/>
                  </a:cubicBezTo>
                  <a:lnTo>
                    <a:pt x="130973" y="126746"/>
                  </a:lnTo>
                  <a:cubicBezTo>
                    <a:pt x="60095" y="57043"/>
                    <a:pt x="6652" y="1497"/>
                    <a:pt x="5325" y="0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ACA5318-8A3E-EE89-26E0-AE34DF30E99D}"/>
                </a:ext>
              </a:extLst>
            </p:cNvPr>
            <p:cNvSpPr/>
            <p:nvPr/>
          </p:nvSpPr>
          <p:spPr>
            <a:xfrm>
              <a:off x="1823466" y="2086155"/>
              <a:ext cx="130972" cy="126746"/>
            </a:xfrm>
            <a:custGeom>
              <a:avLst/>
              <a:gdLst>
                <a:gd name="connsiteX0" fmla="*/ 5345 w 130972"/>
                <a:gd name="connsiteY0" fmla="*/ 0 h 126746"/>
                <a:gd name="connsiteX1" fmla="*/ 0 w 130972"/>
                <a:gd name="connsiteY1" fmla="*/ 7391 h 126746"/>
                <a:gd name="connsiteX2" fmla="*/ 117820 w 130972"/>
                <a:gd name="connsiteY2" fmla="*/ 126746 h 126746"/>
                <a:gd name="connsiteX3" fmla="*/ 130973 w 130972"/>
                <a:gd name="connsiteY3" fmla="*/ 126746 h 126746"/>
                <a:gd name="connsiteX4" fmla="*/ 5325 w 130972"/>
                <a:gd name="connsiteY4" fmla="*/ 0 h 12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72" h="126746">
                  <a:moveTo>
                    <a:pt x="5345" y="0"/>
                  </a:moveTo>
                  <a:lnTo>
                    <a:pt x="0" y="7391"/>
                  </a:lnTo>
                  <a:cubicBezTo>
                    <a:pt x="5401" y="13114"/>
                    <a:pt x="53556" y="63278"/>
                    <a:pt x="117820" y="126746"/>
                  </a:cubicBezTo>
                  <a:lnTo>
                    <a:pt x="130973" y="126746"/>
                  </a:lnTo>
                  <a:cubicBezTo>
                    <a:pt x="60095" y="57043"/>
                    <a:pt x="6652" y="1497"/>
                    <a:pt x="5325" y="0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25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8D26816-D7B9-6E0B-632E-6EE0BEE94A5C}"/>
                </a:ext>
              </a:extLst>
            </p:cNvPr>
            <p:cNvSpPr/>
            <p:nvPr/>
          </p:nvSpPr>
          <p:spPr>
            <a:xfrm>
              <a:off x="2373792" y="2008664"/>
              <a:ext cx="126462" cy="121648"/>
            </a:xfrm>
            <a:custGeom>
              <a:avLst/>
              <a:gdLst>
                <a:gd name="connsiteX0" fmla="*/ 68471 w 126462"/>
                <a:gd name="connsiteY0" fmla="*/ 121648 h 121648"/>
                <a:gd name="connsiteX1" fmla="*/ 125988 w 126462"/>
                <a:gd name="connsiteY1" fmla="*/ 45938 h 121648"/>
                <a:gd name="connsiteX2" fmla="*/ 126462 w 126462"/>
                <a:gd name="connsiteY2" fmla="*/ 45313 h 121648"/>
                <a:gd name="connsiteX3" fmla="*/ 123430 w 126462"/>
                <a:gd name="connsiteY3" fmla="*/ 42015 h 121648"/>
                <a:gd name="connsiteX4" fmla="*/ 120398 w 126462"/>
                <a:gd name="connsiteY4" fmla="*/ 38717 h 121648"/>
                <a:gd name="connsiteX5" fmla="*/ 69286 w 126462"/>
                <a:gd name="connsiteY5" fmla="*/ 105976 h 121648"/>
                <a:gd name="connsiteX6" fmla="*/ 6728 w 126462"/>
                <a:gd name="connsiteY6" fmla="*/ 0 h 121648"/>
                <a:gd name="connsiteX7" fmla="*/ 3354 w 126462"/>
                <a:gd name="connsiteY7" fmla="*/ 2862 h 121648"/>
                <a:gd name="connsiteX8" fmla="*/ 0 w 126462"/>
                <a:gd name="connsiteY8" fmla="*/ 5685 h 121648"/>
                <a:gd name="connsiteX9" fmla="*/ 68604 w 126462"/>
                <a:gd name="connsiteY9" fmla="*/ 121648 h 12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462" h="121648">
                  <a:moveTo>
                    <a:pt x="68471" y="121648"/>
                  </a:moveTo>
                  <a:lnTo>
                    <a:pt x="125988" y="45938"/>
                  </a:lnTo>
                  <a:lnTo>
                    <a:pt x="126462" y="45313"/>
                  </a:lnTo>
                  <a:lnTo>
                    <a:pt x="123430" y="42015"/>
                  </a:lnTo>
                  <a:lnTo>
                    <a:pt x="120398" y="38717"/>
                  </a:lnTo>
                  <a:cubicBezTo>
                    <a:pt x="120398" y="38717"/>
                    <a:pt x="75294" y="98035"/>
                    <a:pt x="69286" y="105976"/>
                  </a:cubicBezTo>
                  <a:cubicBezTo>
                    <a:pt x="63885" y="96879"/>
                    <a:pt x="6728" y="0"/>
                    <a:pt x="6728" y="0"/>
                  </a:cubicBezTo>
                  <a:lnTo>
                    <a:pt x="3354" y="2862"/>
                  </a:lnTo>
                  <a:lnTo>
                    <a:pt x="0" y="5685"/>
                  </a:lnTo>
                  <a:lnTo>
                    <a:pt x="68604" y="121648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E548C5B-459F-0562-C55A-B27A027C206C}"/>
                </a:ext>
              </a:extLst>
            </p:cNvPr>
            <p:cNvSpPr/>
            <p:nvPr/>
          </p:nvSpPr>
          <p:spPr>
            <a:xfrm>
              <a:off x="2373792" y="2008664"/>
              <a:ext cx="126462" cy="121648"/>
            </a:xfrm>
            <a:custGeom>
              <a:avLst/>
              <a:gdLst>
                <a:gd name="connsiteX0" fmla="*/ 68471 w 126462"/>
                <a:gd name="connsiteY0" fmla="*/ 121648 h 121648"/>
                <a:gd name="connsiteX1" fmla="*/ 125988 w 126462"/>
                <a:gd name="connsiteY1" fmla="*/ 45938 h 121648"/>
                <a:gd name="connsiteX2" fmla="*/ 126462 w 126462"/>
                <a:gd name="connsiteY2" fmla="*/ 45313 h 121648"/>
                <a:gd name="connsiteX3" fmla="*/ 123430 w 126462"/>
                <a:gd name="connsiteY3" fmla="*/ 42015 h 121648"/>
                <a:gd name="connsiteX4" fmla="*/ 120398 w 126462"/>
                <a:gd name="connsiteY4" fmla="*/ 38717 h 121648"/>
                <a:gd name="connsiteX5" fmla="*/ 69286 w 126462"/>
                <a:gd name="connsiteY5" fmla="*/ 105976 h 121648"/>
                <a:gd name="connsiteX6" fmla="*/ 6728 w 126462"/>
                <a:gd name="connsiteY6" fmla="*/ 0 h 121648"/>
                <a:gd name="connsiteX7" fmla="*/ 3354 w 126462"/>
                <a:gd name="connsiteY7" fmla="*/ 2862 h 121648"/>
                <a:gd name="connsiteX8" fmla="*/ 0 w 126462"/>
                <a:gd name="connsiteY8" fmla="*/ 5685 h 121648"/>
                <a:gd name="connsiteX9" fmla="*/ 68604 w 126462"/>
                <a:gd name="connsiteY9" fmla="*/ 121648 h 12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462" h="121648">
                  <a:moveTo>
                    <a:pt x="68471" y="121648"/>
                  </a:moveTo>
                  <a:lnTo>
                    <a:pt x="125988" y="45938"/>
                  </a:lnTo>
                  <a:lnTo>
                    <a:pt x="126462" y="45313"/>
                  </a:lnTo>
                  <a:lnTo>
                    <a:pt x="123430" y="42015"/>
                  </a:lnTo>
                  <a:lnTo>
                    <a:pt x="120398" y="38717"/>
                  </a:lnTo>
                  <a:cubicBezTo>
                    <a:pt x="120398" y="38717"/>
                    <a:pt x="75294" y="98035"/>
                    <a:pt x="69286" y="105976"/>
                  </a:cubicBezTo>
                  <a:cubicBezTo>
                    <a:pt x="63885" y="96879"/>
                    <a:pt x="6728" y="0"/>
                    <a:pt x="6728" y="0"/>
                  </a:cubicBezTo>
                  <a:lnTo>
                    <a:pt x="3354" y="2862"/>
                  </a:lnTo>
                  <a:lnTo>
                    <a:pt x="0" y="5685"/>
                  </a:lnTo>
                  <a:lnTo>
                    <a:pt x="68604" y="121648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4EC77C3-9C74-3096-23BC-4ED54EB6E36D}"/>
                </a:ext>
              </a:extLst>
            </p:cNvPr>
            <p:cNvSpPr/>
            <p:nvPr/>
          </p:nvSpPr>
          <p:spPr>
            <a:xfrm>
              <a:off x="2330678" y="2047192"/>
              <a:ext cx="212974" cy="165710"/>
            </a:xfrm>
            <a:custGeom>
              <a:avLst/>
              <a:gdLst>
                <a:gd name="connsiteX0" fmla="*/ 212975 w 212974"/>
                <a:gd name="connsiteY0" fmla="*/ 85565 h 165710"/>
                <a:gd name="connsiteX1" fmla="*/ 207630 w 212974"/>
                <a:gd name="connsiteY1" fmla="*/ 78060 h 165710"/>
                <a:gd name="connsiteX2" fmla="*/ 134099 w 212974"/>
                <a:gd name="connsiteY2" fmla="*/ 153430 h 165710"/>
                <a:gd name="connsiteX3" fmla="*/ 5837 w 212974"/>
                <a:gd name="connsiteY3" fmla="*/ 0 h 165710"/>
                <a:gd name="connsiteX4" fmla="*/ 0 w 212974"/>
                <a:gd name="connsiteY4" fmla="*/ 6955 h 165710"/>
                <a:gd name="connsiteX5" fmla="*/ 132754 w 212974"/>
                <a:gd name="connsiteY5" fmla="*/ 165710 h 165710"/>
                <a:gd name="connsiteX6" fmla="*/ 134763 w 212974"/>
                <a:gd name="connsiteY6" fmla="*/ 165710 h 165710"/>
                <a:gd name="connsiteX7" fmla="*/ 212842 w 212974"/>
                <a:gd name="connsiteY7" fmla="*/ 85565 h 16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974" h="165710">
                  <a:moveTo>
                    <a:pt x="212975" y="85565"/>
                  </a:moveTo>
                  <a:lnTo>
                    <a:pt x="207630" y="78060"/>
                  </a:lnTo>
                  <a:cubicBezTo>
                    <a:pt x="207630" y="78060"/>
                    <a:pt x="139482" y="147953"/>
                    <a:pt x="134099" y="153430"/>
                  </a:cubicBezTo>
                  <a:cubicBezTo>
                    <a:pt x="128983" y="147270"/>
                    <a:pt x="5837" y="0"/>
                    <a:pt x="5837" y="0"/>
                  </a:cubicBezTo>
                  <a:lnTo>
                    <a:pt x="0" y="6955"/>
                  </a:lnTo>
                  <a:lnTo>
                    <a:pt x="132754" y="165710"/>
                  </a:lnTo>
                  <a:lnTo>
                    <a:pt x="134763" y="165710"/>
                  </a:lnTo>
                  <a:lnTo>
                    <a:pt x="212842" y="85565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A89EFB2D-2D2D-031B-9E84-0BCF0B058185}"/>
                </a:ext>
              </a:extLst>
            </p:cNvPr>
            <p:cNvSpPr/>
            <p:nvPr/>
          </p:nvSpPr>
          <p:spPr>
            <a:xfrm>
              <a:off x="2330678" y="2047192"/>
              <a:ext cx="212974" cy="165710"/>
            </a:xfrm>
            <a:custGeom>
              <a:avLst/>
              <a:gdLst>
                <a:gd name="connsiteX0" fmla="*/ 212975 w 212974"/>
                <a:gd name="connsiteY0" fmla="*/ 85565 h 165710"/>
                <a:gd name="connsiteX1" fmla="*/ 207630 w 212974"/>
                <a:gd name="connsiteY1" fmla="*/ 78060 h 165710"/>
                <a:gd name="connsiteX2" fmla="*/ 134099 w 212974"/>
                <a:gd name="connsiteY2" fmla="*/ 153430 h 165710"/>
                <a:gd name="connsiteX3" fmla="*/ 5837 w 212974"/>
                <a:gd name="connsiteY3" fmla="*/ 0 h 165710"/>
                <a:gd name="connsiteX4" fmla="*/ 0 w 212974"/>
                <a:gd name="connsiteY4" fmla="*/ 6955 h 165710"/>
                <a:gd name="connsiteX5" fmla="*/ 132754 w 212974"/>
                <a:gd name="connsiteY5" fmla="*/ 165710 h 165710"/>
                <a:gd name="connsiteX6" fmla="*/ 134763 w 212974"/>
                <a:gd name="connsiteY6" fmla="*/ 165710 h 165710"/>
                <a:gd name="connsiteX7" fmla="*/ 212842 w 212974"/>
                <a:gd name="connsiteY7" fmla="*/ 85565 h 16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974" h="165710">
                  <a:moveTo>
                    <a:pt x="212975" y="85565"/>
                  </a:moveTo>
                  <a:lnTo>
                    <a:pt x="207630" y="78060"/>
                  </a:lnTo>
                  <a:cubicBezTo>
                    <a:pt x="207630" y="78060"/>
                    <a:pt x="139482" y="147953"/>
                    <a:pt x="134099" y="153430"/>
                  </a:cubicBezTo>
                  <a:cubicBezTo>
                    <a:pt x="128983" y="147270"/>
                    <a:pt x="5837" y="0"/>
                    <a:pt x="5837" y="0"/>
                  </a:cubicBezTo>
                  <a:lnTo>
                    <a:pt x="0" y="6955"/>
                  </a:lnTo>
                  <a:lnTo>
                    <a:pt x="132754" y="165710"/>
                  </a:lnTo>
                  <a:lnTo>
                    <a:pt x="134763" y="165710"/>
                  </a:lnTo>
                  <a:lnTo>
                    <a:pt x="212842" y="85565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B8AAE8EB-14C6-2401-0891-04EE6D13C4C7}"/>
                </a:ext>
              </a:extLst>
            </p:cNvPr>
            <p:cNvSpPr/>
            <p:nvPr/>
          </p:nvSpPr>
          <p:spPr>
            <a:xfrm>
              <a:off x="1953131" y="2094968"/>
              <a:ext cx="36575" cy="117934"/>
            </a:xfrm>
            <a:custGeom>
              <a:avLst/>
              <a:gdLst>
                <a:gd name="connsiteX0" fmla="*/ 28048 w 36575"/>
                <a:gd name="connsiteY0" fmla="*/ 117934 h 117934"/>
                <a:gd name="connsiteX1" fmla="*/ 36576 w 36575"/>
                <a:gd name="connsiteY1" fmla="*/ 117934 h 117934"/>
                <a:gd name="connsiteX2" fmla="*/ 7960 w 36575"/>
                <a:gd name="connsiteY2" fmla="*/ 303 h 117934"/>
                <a:gd name="connsiteX3" fmla="*/ 7770 w 36575"/>
                <a:gd name="connsiteY3" fmla="*/ 0 h 117934"/>
                <a:gd name="connsiteX4" fmla="*/ 7580 w 36575"/>
                <a:gd name="connsiteY4" fmla="*/ 114 h 117934"/>
                <a:gd name="connsiteX5" fmla="*/ 0 w 36575"/>
                <a:gd name="connsiteY5" fmla="*/ 2767 h 1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75" h="117934">
                  <a:moveTo>
                    <a:pt x="28048" y="117934"/>
                  </a:moveTo>
                  <a:lnTo>
                    <a:pt x="36576" y="117934"/>
                  </a:lnTo>
                  <a:lnTo>
                    <a:pt x="7960" y="303"/>
                  </a:lnTo>
                  <a:lnTo>
                    <a:pt x="7770" y="0"/>
                  </a:lnTo>
                  <a:lnTo>
                    <a:pt x="7580" y="114"/>
                  </a:lnTo>
                  <a:lnTo>
                    <a:pt x="0" y="2767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220DE93-1549-FF29-1611-3F7A8BBD8746}"/>
                </a:ext>
              </a:extLst>
            </p:cNvPr>
            <p:cNvSpPr/>
            <p:nvPr/>
          </p:nvSpPr>
          <p:spPr>
            <a:xfrm>
              <a:off x="1953131" y="2094968"/>
              <a:ext cx="36575" cy="117934"/>
            </a:xfrm>
            <a:custGeom>
              <a:avLst/>
              <a:gdLst>
                <a:gd name="connsiteX0" fmla="*/ 28048 w 36575"/>
                <a:gd name="connsiteY0" fmla="*/ 117934 h 117934"/>
                <a:gd name="connsiteX1" fmla="*/ 36576 w 36575"/>
                <a:gd name="connsiteY1" fmla="*/ 117934 h 117934"/>
                <a:gd name="connsiteX2" fmla="*/ 7960 w 36575"/>
                <a:gd name="connsiteY2" fmla="*/ 303 h 117934"/>
                <a:gd name="connsiteX3" fmla="*/ 7770 w 36575"/>
                <a:gd name="connsiteY3" fmla="*/ 0 h 117934"/>
                <a:gd name="connsiteX4" fmla="*/ 7580 w 36575"/>
                <a:gd name="connsiteY4" fmla="*/ 114 h 117934"/>
                <a:gd name="connsiteX5" fmla="*/ 0 w 36575"/>
                <a:gd name="connsiteY5" fmla="*/ 2767 h 11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75" h="117934">
                  <a:moveTo>
                    <a:pt x="28048" y="117934"/>
                  </a:moveTo>
                  <a:lnTo>
                    <a:pt x="36576" y="117934"/>
                  </a:lnTo>
                  <a:lnTo>
                    <a:pt x="7960" y="303"/>
                  </a:lnTo>
                  <a:lnTo>
                    <a:pt x="7770" y="0"/>
                  </a:lnTo>
                  <a:lnTo>
                    <a:pt x="7580" y="114"/>
                  </a:lnTo>
                  <a:lnTo>
                    <a:pt x="0" y="2767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5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CBDEB1E-82A8-D407-5691-FC95C09D250D}"/>
                </a:ext>
              </a:extLst>
            </p:cNvPr>
            <p:cNvSpPr/>
            <p:nvPr/>
          </p:nvSpPr>
          <p:spPr>
            <a:xfrm>
              <a:off x="2137299" y="4836746"/>
              <a:ext cx="147668" cy="199576"/>
            </a:xfrm>
            <a:custGeom>
              <a:avLst/>
              <a:gdLst>
                <a:gd name="connsiteX0" fmla="*/ 147668 w 147668"/>
                <a:gd name="connsiteY0" fmla="*/ 0 h 199576"/>
                <a:gd name="connsiteX1" fmla="*/ 64453 w 147668"/>
                <a:gd name="connsiteY1" fmla="*/ 14479 h 199576"/>
                <a:gd name="connsiteX2" fmla="*/ 64453 w 147668"/>
                <a:gd name="connsiteY2" fmla="*/ 9949 h 199576"/>
                <a:gd name="connsiteX3" fmla="*/ 37808 w 147668"/>
                <a:gd name="connsiteY3" fmla="*/ 38699 h 199576"/>
                <a:gd name="connsiteX4" fmla="*/ 39096 w 147668"/>
                <a:gd name="connsiteY4" fmla="*/ 93392 h 199576"/>
                <a:gd name="connsiteX5" fmla="*/ 0 w 147668"/>
                <a:gd name="connsiteY5" fmla="*/ 199576 h 199576"/>
                <a:gd name="connsiteX6" fmla="*/ 125761 w 147668"/>
                <a:gd name="connsiteY6" fmla="*/ 120417 h 199576"/>
                <a:gd name="connsiteX7" fmla="*/ 121383 w 147668"/>
                <a:gd name="connsiteY7" fmla="*/ 120227 h 199576"/>
                <a:gd name="connsiteX8" fmla="*/ 147536 w 147668"/>
                <a:gd name="connsiteY8" fmla="*/ 76 h 19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668" h="199576">
                  <a:moveTo>
                    <a:pt x="147668" y="0"/>
                  </a:moveTo>
                  <a:cubicBezTo>
                    <a:pt x="137889" y="1706"/>
                    <a:pt x="64453" y="14479"/>
                    <a:pt x="64453" y="14479"/>
                  </a:cubicBezTo>
                  <a:lnTo>
                    <a:pt x="64453" y="9949"/>
                  </a:lnTo>
                  <a:lnTo>
                    <a:pt x="37808" y="38699"/>
                  </a:lnTo>
                  <a:lnTo>
                    <a:pt x="39096" y="93392"/>
                  </a:lnTo>
                  <a:lnTo>
                    <a:pt x="0" y="199576"/>
                  </a:lnTo>
                  <a:lnTo>
                    <a:pt x="125761" y="120417"/>
                  </a:lnTo>
                  <a:lnTo>
                    <a:pt x="121383" y="120227"/>
                  </a:lnTo>
                  <a:cubicBezTo>
                    <a:pt x="121193" y="120417"/>
                    <a:pt x="145262" y="10499"/>
                    <a:pt x="147536" y="7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1228888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7CC0802E-8EFF-9891-122E-B7E10302CA6C}"/>
                </a:ext>
              </a:extLst>
            </p:cNvPr>
            <p:cNvSpPr/>
            <p:nvPr/>
          </p:nvSpPr>
          <p:spPr>
            <a:xfrm>
              <a:off x="2137299" y="4836746"/>
              <a:ext cx="147668" cy="199576"/>
            </a:xfrm>
            <a:custGeom>
              <a:avLst/>
              <a:gdLst>
                <a:gd name="connsiteX0" fmla="*/ 147668 w 147668"/>
                <a:gd name="connsiteY0" fmla="*/ 0 h 199576"/>
                <a:gd name="connsiteX1" fmla="*/ 64453 w 147668"/>
                <a:gd name="connsiteY1" fmla="*/ 14479 h 199576"/>
                <a:gd name="connsiteX2" fmla="*/ 64453 w 147668"/>
                <a:gd name="connsiteY2" fmla="*/ 9949 h 199576"/>
                <a:gd name="connsiteX3" fmla="*/ 37808 w 147668"/>
                <a:gd name="connsiteY3" fmla="*/ 38699 h 199576"/>
                <a:gd name="connsiteX4" fmla="*/ 39096 w 147668"/>
                <a:gd name="connsiteY4" fmla="*/ 93392 h 199576"/>
                <a:gd name="connsiteX5" fmla="*/ 0 w 147668"/>
                <a:gd name="connsiteY5" fmla="*/ 199576 h 199576"/>
                <a:gd name="connsiteX6" fmla="*/ 125761 w 147668"/>
                <a:gd name="connsiteY6" fmla="*/ 120417 h 199576"/>
                <a:gd name="connsiteX7" fmla="*/ 121383 w 147668"/>
                <a:gd name="connsiteY7" fmla="*/ 120227 h 199576"/>
                <a:gd name="connsiteX8" fmla="*/ 147536 w 147668"/>
                <a:gd name="connsiteY8" fmla="*/ 76 h 19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668" h="199576">
                  <a:moveTo>
                    <a:pt x="147668" y="0"/>
                  </a:moveTo>
                  <a:cubicBezTo>
                    <a:pt x="137889" y="1706"/>
                    <a:pt x="64453" y="14479"/>
                    <a:pt x="64453" y="14479"/>
                  </a:cubicBezTo>
                  <a:lnTo>
                    <a:pt x="64453" y="9949"/>
                  </a:lnTo>
                  <a:lnTo>
                    <a:pt x="37808" y="38699"/>
                  </a:lnTo>
                  <a:lnTo>
                    <a:pt x="39096" y="93392"/>
                  </a:lnTo>
                  <a:lnTo>
                    <a:pt x="0" y="199576"/>
                  </a:lnTo>
                  <a:lnTo>
                    <a:pt x="125761" y="120417"/>
                  </a:lnTo>
                  <a:lnTo>
                    <a:pt x="121383" y="120227"/>
                  </a:lnTo>
                  <a:cubicBezTo>
                    <a:pt x="121193" y="120417"/>
                    <a:pt x="145262" y="10499"/>
                    <a:pt x="147536" y="7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1267053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DE643FF-E3A0-CC65-40D7-E23789CD4F18}"/>
                </a:ext>
              </a:extLst>
            </p:cNvPr>
            <p:cNvSpPr/>
            <p:nvPr/>
          </p:nvSpPr>
          <p:spPr>
            <a:xfrm>
              <a:off x="2202511" y="4679792"/>
              <a:ext cx="267744" cy="285368"/>
            </a:xfrm>
            <a:custGeom>
              <a:avLst/>
              <a:gdLst>
                <a:gd name="connsiteX0" fmla="*/ 17454 w 267744"/>
                <a:gd name="connsiteY0" fmla="*/ 59166 h 285368"/>
                <a:gd name="connsiteX1" fmla="*/ 0 w 267744"/>
                <a:gd name="connsiteY1" fmla="*/ 162337 h 285368"/>
                <a:gd name="connsiteX2" fmla="*/ 93695 w 267744"/>
                <a:gd name="connsiteY2" fmla="*/ 146133 h 285368"/>
                <a:gd name="connsiteX3" fmla="*/ 64851 w 267744"/>
                <a:gd name="connsiteY3" fmla="*/ 277598 h 285368"/>
                <a:gd name="connsiteX4" fmla="*/ 60493 w 267744"/>
                <a:gd name="connsiteY4" fmla="*/ 277428 h 285368"/>
                <a:gd name="connsiteX5" fmla="*/ 97789 w 267744"/>
                <a:gd name="connsiteY5" fmla="*/ 285369 h 285368"/>
                <a:gd name="connsiteX6" fmla="*/ 173764 w 267744"/>
                <a:gd name="connsiteY6" fmla="*/ 275779 h 285368"/>
                <a:gd name="connsiteX7" fmla="*/ 226222 w 267744"/>
                <a:gd name="connsiteY7" fmla="*/ 235470 h 285368"/>
                <a:gd name="connsiteX8" fmla="*/ 267744 w 267744"/>
                <a:gd name="connsiteY8" fmla="*/ 195161 h 285368"/>
                <a:gd name="connsiteX9" fmla="*/ 258098 w 267744"/>
                <a:gd name="connsiteY9" fmla="*/ 186196 h 285368"/>
                <a:gd name="connsiteX10" fmla="*/ 243657 w 267744"/>
                <a:gd name="connsiteY10" fmla="*/ 222109 h 285368"/>
                <a:gd name="connsiteX11" fmla="*/ 235394 w 267744"/>
                <a:gd name="connsiteY11" fmla="*/ 220081 h 285368"/>
                <a:gd name="connsiteX12" fmla="*/ 251446 w 267744"/>
                <a:gd name="connsiteY12" fmla="*/ 180018 h 285368"/>
                <a:gd name="connsiteX13" fmla="*/ 220820 w 267744"/>
                <a:gd name="connsiteY13" fmla="*/ 151591 h 285368"/>
                <a:gd name="connsiteX14" fmla="*/ 210208 w 267744"/>
                <a:gd name="connsiteY14" fmla="*/ 225198 h 285368"/>
                <a:gd name="connsiteX15" fmla="*/ 201320 w 267744"/>
                <a:gd name="connsiteY15" fmla="*/ 225520 h 285368"/>
                <a:gd name="connsiteX16" fmla="*/ 212994 w 267744"/>
                <a:gd name="connsiteY16" fmla="*/ 144352 h 285368"/>
                <a:gd name="connsiteX17" fmla="*/ 134440 w 267744"/>
                <a:gd name="connsiteY17" fmla="*/ 71314 h 285368"/>
                <a:gd name="connsiteX18" fmla="*/ 123543 w 267744"/>
                <a:gd name="connsiteY18" fmla="*/ 277902 h 285368"/>
                <a:gd name="connsiteX19" fmla="*/ 114618 w 267744"/>
                <a:gd name="connsiteY19" fmla="*/ 279077 h 285368"/>
                <a:gd name="connsiteX20" fmla="*/ 125117 w 267744"/>
                <a:gd name="connsiteY20" fmla="*/ 79368 h 285368"/>
                <a:gd name="connsiteX21" fmla="*/ 19956 w 267744"/>
                <a:gd name="connsiteY21" fmla="*/ 84485 h 285368"/>
                <a:gd name="connsiteX22" fmla="*/ 21131 w 267744"/>
                <a:gd name="connsiteY22" fmla="*/ 75388 h 285368"/>
                <a:gd name="connsiteX23" fmla="*/ 132943 w 267744"/>
                <a:gd name="connsiteY23" fmla="*/ 69949 h 285368"/>
                <a:gd name="connsiteX24" fmla="*/ 57782 w 267744"/>
                <a:gd name="connsiteY24" fmla="*/ 0 h 285368"/>
                <a:gd name="connsiteX25" fmla="*/ 48098 w 267744"/>
                <a:gd name="connsiteY25" fmla="*/ 34283 h 285368"/>
                <a:gd name="connsiteX26" fmla="*/ 17776 w 267744"/>
                <a:gd name="connsiteY26" fmla="*/ 59299 h 28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7744" h="285368">
                  <a:moveTo>
                    <a:pt x="17454" y="59166"/>
                  </a:moveTo>
                  <a:lnTo>
                    <a:pt x="0" y="162337"/>
                  </a:lnTo>
                  <a:lnTo>
                    <a:pt x="93695" y="146133"/>
                  </a:lnTo>
                  <a:lnTo>
                    <a:pt x="64851" y="277598"/>
                  </a:lnTo>
                  <a:lnTo>
                    <a:pt x="60493" y="277428"/>
                  </a:lnTo>
                  <a:lnTo>
                    <a:pt x="97789" y="285369"/>
                  </a:lnTo>
                  <a:lnTo>
                    <a:pt x="173764" y="275779"/>
                  </a:lnTo>
                  <a:cubicBezTo>
                    <a:pt x="173764" y="275779"/>
                    <a:pt x="209772" y="229026"/>
                    <a:pt x="226222" y="235470"/>
                  </a:cubicBezTo>
                  <a:cubicBezTo>
                    <a:pt x="237801" y="239886"/>
                    <a:pt x="257226" y="212065"/>
                    <a:pt x="267744" y="195161"/>
                  </a:cubicBezTo>
                  <a:lnTo>
                    <a:pt x="258098" y="186196"/>
                  </a:lnTo>
                  <a:lnTo>
                    <a:pt x="243657" y="222109"/>
                  </a:lnTo>
                  <a:lnTo>
                    <a:pt x="235394" y="220081"/>
                  </a:lnTo>
                  <a:lnTo>
                    <a:pt x="251446" y="180018"/>
                  </a:lnTo>
                  <a:lnTo>
                    <a:pt x="220820" y="151591"/>
                  </a:lnTo>
                  <a:lnTo>
                    <a:pt x="210208" y="225198"/>
                  </a:lnTo>
                  <a:lnTo>
                    <a:pt x="201320" y="225520"/>
                  </a:lnTo>
                  <a:cubicBezTo>
                    <a:pt x="201320" y="225520"/>
                    <a:pt x="206437" y="189759"/>
                    <a:pt x="212994" y="144352"/>
                  </a:cubicBezTo>
                  <a:lnTo>
                    <a:pt x="134440" y="71314"/>
                  </a:lnTo>
                  <a:lnTo>
                    <a:pt x="123543" y="277902"/>
                  </a:lnTo>
                  <a:lnTo>
                    <a:pt x="114618" y="279077"/>
                  </a:lnTo>
                  <a:cubicBezTo>
                    <a:pt x="114618" y="279077"/>
                    <a:pt x="124700" y="87384"/>
                    <a:pt x="125117" y="79368"/>
                  </a:cubicBezTo>
                  <a:cubicBezTo>
                    <a:pt x="117498" y="79747"/>
                    <a:pt x="19956" y="84485"/>
                    <a:pt x="19956" y="84485"/>
                  </a:cubicBezTo>
                  <a:lnTo>
                    <a:pt x="21131" y="75388"/>
                  </a:lnTo>
                  <a:lnTo>
                    <a:pt x="132943" y="69949"/>
                  </a:lnTo>
                  <a:lnTo>
                    <a:pt x="57782" y="0"/>
                  </a:lnTo>
                  <a:lnTo>
                    <a:pt x="48098" y="34283"/>
                  </a:lnTo>
                  <a:lnTo>
                    <a:pt x="17776" y="59299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1228889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A65AB90-EAE9-F8FB-23AB-966F619CCC09}"/>
                </a:ext>
              </a:extLst>
            </p:cNvPr>
            <p:cNvSpPr/>
            <p:nvPr/>
          </p:nvSpPr>
          <p:spPr>
            <a:xfrm>
              <a:off x="2202511" y="4679792"/>
              <a:ext cx="267744" cy="285368"/>
            </a:xfrm>
            <a:custGeom>
              <a:avLst/>
              <a:gdLst>
                <a:gd name="connsiteX0" fmla="*/ 17454 w 267744"/>
                <a:gd name="connsiteY0" fmla="*/ 59166 h 285368"/>
                <a:gd name="connsiteX1" fmla="*/ 0 w 267744"/>
                <a:gd name="connsiteY1" fmla="*/ 162337 h 285368"/>
                <a:gd name="connsiteX2" fmla="*/ 93695 w 267744"/>
                <a:gd name="connsiteY2" fmla="*/ 146133 h 285368"/>
                <a:gd name="connsiteX3" fmla="*/ 64851 w 267744"/>
                <a:gd name="connsiteY3" fmla="*/ 277598 h 285368"/>
                <a:gd name="connsiteX4" fmla="*/ 60493 w 267744"/>
                <a:gd name="connsiteY4" fmla="*/ 277428 h 285368"/>
                <a:gd name="connsiteX5" fmla="*/ 97789 w 267744"/>
                <a:gd name="connsiteY5" fmla="*/ 285369 h 285368"/>
                <a:gd name="connsiteX6" fmla="*/ 173764 w 267744"/>
                <a:gd name="connsiteY6" fmla="*/ 275779 h 285368"/>
                <a:gd name="connsiteX7" fmla="*/ 226222 w 267744"/>
                <a:gd name="connsiteY7" fmla="*/ 235470 h 285368"/>
                <a:gd name="connsiteX8" fmla="*/ 267744 w 267744"/>
                <a:gd name="connsiteY8" fmla="*/ 195161 h 285368"/>
                <a:gd name="connsiteX9" fmla="*/ 258098 w 267744"/>
                <a:gd name="connsiteY9" fmla="*/ 186196 h 285368"/>
                <a:gd name="connsiteX10" fmla="*/ 243657 w 267744"/>
                <a:gd name="connsiteY10" fmla="*/ 222109 h 285368"/>
                <a:gd name="connsiteX11" fmla="*/ 235394 w 267744"/>
                <a:gd name="connsiteY11" fmla="*/ 220081 h 285368"/>
                <a:gd name="connsiteX12" fmla="*/ 251446 w 267744"/>
                <a:gd name="connsiteY12" fmla="*/ 180018 h 285368"/>
                <a:gd name="connsiteX13" fmla="*/ 220820 w 267744"/>
                <a:gd name="connsiteY13" fmla="*/ 151591 h 285368"/>
                <a:gd name="connsiteX14" fmla="*/ 210208 w 267744"/>
                <a:gd name="connsiteY14" fmla="*/ 225198 h 285368"/>
                <a:gd name="connsiteX15" fmla="*/ 201320 w 267744"/>
                <a:gd name="connsiteY15" fmla="*/ 225520 h 285368"/>
                <a:gd name="connsiteX16" fmla="*/ 212994 w 267744"/>
                <a:gd name="connsiteY16" fmla="*/ 144352 h 285368"/>
                <a:gd name="connsiteX17" fmla="*/ 134440 w 267744"/>
                <a:gd name="connsiteY17" fmla="*/ 71314 h 285368"/>
                <a:gd name="connsiteX18" fmla="*/ 123543 w 267744"/>
                <a:gd name="connsiteY18" fmla="*/ 277902 h 285368"/>
                <a:gd name="connsiteX19" fmla="*/ 114618 w 267744"/>
                <a:gd name="connsiteY19" fmla="*/ 279077 h 285368"/>
                <a:gd name="connsiteX20" fmla="*/ 125117 w 267744"/>
                <a:gd name="connsiteY20" fmla="*/ 79368 h 285368"/>
                <a:gd name="connsiteX21" fmla="*/ 19956 w 267744"/>
                <a:gd name="connsiteY21" fmla="*/ 84485 h 285368"/>
                <a:gd name="connsiteX22" fmla="*/ 21131 w 267744"/>
                <a:gd name="connsiteY22" fmla="*/ 75388 h 285368"/>
                <a:gd name="connsiteX23" fmla="*/ 132943 w 267744"/>
                <a:gd name="connsiteY23" fmla="*/ 69949 h 285368"/>
                <a:gd name="connsiteX24" fmla="*/ 57782 w 267744"/>
                <a:gd name="connsiteY24" fmla="*/ 0 h 285368"/>
                <a:gd name="connsiteX25" fmla="*/ 48098 w 267744"/>
                <a:gd name="connsiteY25" fmla="*/ 34283 h 285368"/>
                <a:gd name="connsiteX26" fmla="*/ 17776 w 267744"/>
                <a:gd name="connsiteY26" fmla="*/ 59299 h 28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7744" h="285368">
                  <a:moveTo>
                    <a:pt x="17454" y="59166"/>
                  </a:moveTo>
                  <a:lnTo>
                    <a:pt x="0" y="162337"/>
                  </a:lnTo>
                  <a:lnTo>
                    <a:pt x="93695" y="146133"/>
                  </a:lnTo>
                  <a:lnTo>
                    <a:pt x="64851" y="277598"/>
                  </a:lnTo>
                  <a:lnTo>
                    <a:pt x="60493" y="277428"/>
                  </a:lnTo>
                  <a:lnTo>
                    <a:pt x="97789" y="285369"/>
                  </a:lnTo>
                  <a:lnTo>
                    <a:pt x="173764" y="275779"/>
                  </a:lnTo>
                  <a:cubicBezTo>
                    <a:pt x="173764" y="275779"/>
                    <a:pt x="209772" y="229026"/>
                    <a:pt x="226222" y="235470"/>
                  </a:cubicBezTo>
                  <a:cubicBezTo>
                    <a:pt x="237801" y="239886"/>
                    <a:pt x="257226" y="212065"/>
                    <a:pt x="267744" y="195161"/>
                  </a:cubicBezTo>
                  <a:lnTo>
                    <a:pt x="258098" y="186196"/>
                  </a:lnTo>
                  <a:lnTo>
                    <a:pt x="243657" y="222109"/>
                  </a:lnTo>
                  <a:lnTo>
                    <a:pt x="235394" y="220081"/>
                  </a:lnTo>
                  <a:lnTo>
                    <a:pt x="251446" y="180018"/>
                  </a:lnTo>
                  <a:lnTo>
                    <a:pt x="220820" y="151591"/>
                  </a:lnTo>
                  <a:lnTo>
                    <a:pt x="210208" y="225198"/>
                  </a:lnTo>
                  <a:lnTo>
                    <a:pt x="201320" y="225520"/>
                  </a:lnTo>
                  <a:cubicBezTo>
                    <a:pt x="201320" y="225520"/>
                    <a:pt x="206437" y="189759"/>
                    <a:pt x="212994" y="144352"/>
                  </a:cubicBezTo>
                  <a:lnTo>
                    <a:pt x="134440" y="71314"/>
                  </a:lnTo>
                  <a:lnTo>
                    <a:pt x="123543" y="277902"/>
                  </a:lnTo>
                  <a:lnTo>
                    <a:pt x="114618" y="279077"/>
                  </a:lnTo>
                  <a:cubicBezTo>
                    <a:pt x="114618" y="279077"/>
                    <a:pt x="124700" y="87384"/>
                    <a:pt x="125117" y="79368"/>
                  </a:cubicBezTo>
                  <a:cubicBezTo>
                    <a:pt x="117498" y="79747"/>
                    <a:pt x="19956" y="84485"/>
                    <a:pt x="19956" y="84485"/>
                  </a:cubicBezTo>
                  <a:lnTo>
                    <a:pt x="21131" y="75388"/>
                  </a:lnTo>
                  <a:lnTo>
                    <a:pt x="132943" y="69949"/>
                  </a:lnTo>
                  <a:lnTo>
                    <a:pt x="57782" y="0"/>
                  </a:lnTo>
                  <a:lnTo>
                    <a:pt x="48098" y="34283"/>
                  </a:lnTo>
                  <a:lnTo>
                    <a:pt x="17776" y="59299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12670556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55A9B96C-C7B8-E714-B1A4-6E0DCF874F91}"/>
                </a:ext>
              </a:extLst>
            </p:cNvPr>
            <p:cNvSpPr/>
            <p:nvPr/>
          </p:nvSpPr>
          <p:spPr>
            <a:xfrm>
              <a:off x="2201639" y="4825679"/>
              <a:ext cx="94510" cy="131711"/>
            </a:xfrm>
            <a:custGeom>
              <a:avLst/>
              <a:gdLst>
                <a:gd name="connsiteX0" fmla="*/ 94510 w 94510"/>
                <a:gd name="connsiteY0" fmla="*/ 265 h 131711"/>
                <a:gd name="connsiteX1" fmla="*/ 815 w 94510"/>
                <a:gd name="connsiteY1" fmla="*/ 16469 h 131711"/>
                <a:gd name="connsiteX2" fmla="*/ 76 w 94510"/>
                <a:gd name="connsiteY2" fmla="*/ 16601 h 131711"/>
                <a:gd name="connsiteX3" fmla="*/ 0 w 94510"/>
                <a:gd name="connsiteY3" fmla="*/ 21093 h 131711"/>
                <a:gd name="connsiteX4" fmla="*/ 0 w 94510"/>
                <a:gd name="connsiteY4" fmla="*/ 25622 h 131711"/>
                <a:gd name="connsiteX5" fmla="*/ 83215 w 94510"/>
                <a:gd name="connsiteY5" fmla="*/ 11143 h 131711"/>
                <a:gd name="connsiteX6" fmla="*/ 56911 w 94510"/>
                <a:gd name="connsiteY6" fmla="*/ 131351 h 131711"/>
                <a:gd name="connsiteX7" fmla="*/ 61289 w 94510"/>
                <a:gd name="connsiteY7" fmla="*/ 131541 h 131711"/>
                <a:gd name="connsiteX8" fmla="*/ 65647 w 94510"/>
                <a:gd name="connsiteY8" fmla="*/ 131711 h 131711"/>
                <a:gd name="connsiteX9" fmla="*/ 94453 w 94510"/>
                <a:gd name="connsiteY9" fmla="*/ 0 h 13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510" h="131711">
                  <a:moveTo>
                    <a:pt x="94510" y="265"/>
                  </a:moveTo>
                  <a:lnTo>
                    <a:pt x="815" y="16469"/>
                  </a:lnTo>
                  <a:lnTo>
                    <a:pt x="76" y="16601"/>
                  </a:lnTo>
                  <a:lnTo>
                    <a:pt x="0" y="21093"/>
                  </a:lnTo>
                  <a:lnTo>
                    <a:pt x="0" y="25622"/>
                  </a:lnTo>
                  <a:cubicBezTo>
                    <a:pt x="0" y="25622"/>
                    <a:pt x="73436" y="12849"/>
                    <a:pt x="83215" y="11143"/>
                  </a:cubicBezTo>
                  <a:cubicBezTo>
                    <a:pt x="80979" y="21510"/>
                    <a:pt x="56911" y="131351"/>
                    <a:pt x="56911" y="131351"/>
                  </a:cubicBezTo>
                  <a:lnTo>
                    <a:pt x="61289" y="131541"/>
                  </a:lnTo>
                  <a:lnTo>
                    <a:pt x="65647" y="131711"/>
                  </a:lnTo>
                  <a:lnTo>
                    <a:pt x="94453" y="0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0460D67-3899-FF23-EFBD-BEE557E7C6E0}"/>
                </a:ext>
              </a:extLst>
            </p:cNvPr>
            <p:cNvSpPr/>
            <p:nvPr/>
          </p:nvSpPr>
          <p:spPr>
            <a:xfrm>
              <a:off x="2201639" y="4825679"/>
              <a:ext cx="94510" cy="131711"/>
            </a:xfrm>
            <a:custGeom>
              <a:avLst/>
              <a:gdLst>
                <a:gd name="connsiteX0" fmla="*/ 94510 w 94510"/>
                <a:gd name="connsiteY0" fmla="*/ 265 h 131711"/>
                <a:gd name="connsiteX1" fmla="*/ 815 w 94510"/>
                <a:gd name="connsiteY1" fmla="*/ 16469 h 131711"/>
                <a:gd name="connsiteX2" fmla="*/ 76 w 94510"/>
                <a:gd name="connsiteY2" fmla="*/ 16601 h 131711"/>
                <a:gd name="connsiteX3" fmla="*/ 0 w 94510"/>
                <a:gd name="connsiteY3" fmla="*/ 21093 h 131711"/>
                <a:gd name="connsiteX4" fmla="*/ 0 w 94510"/>
                <a:gd name="connsiteY4" fmla="*/ 25622 h 131711"/>
                <a:gd name="connsiteX5" fmla="*/ 83215 w 94510"/>
                <a:gd name="connsiteY5" fmla="*/ 11143 h 131711"/>
                <a:gd name="connsiteX6" fmla="*/ 56911 w 94510"/>
                <a:gd name="connsiteY6" fmla="*/ 131351 h 131711"/>
                <a:gd name="connsiteX7" fmla="*/ 61289 w 94510"/>
                <a:gd name="connsiteY7" fmla="*/ 131541 h 131711"/>
                <a:gd name="connsiteX8" fmla="*/ 65647 w 94510"/>
                <a:gd name="connsiteY8" fmla="*/ 131711 h 131711"/>
                <a:gd name="connsiteX9" fmla="*/ 94453 w 94510"/>
                <a:gd name="connsiteY9" fmla="*/ 0 h 13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510" h="131711">
                  <a:moveTo>
                    <a:pt x="94510" y="265"/>
                  </a:moveTo>
                  <a:lnTo>
                    <a:pt x="815" y="16469"/>
                  </a:lnTo>
                  <a:lnTo>
                    <a:pt x="76" y="16601"/>
                  </a:lnTo>
                  <a:lnTo>
                    <a:pt x="0" y="21093"/>
                  </a:lnTo>
                  <a:lnTo>
                    <a:pt x="0" y="25622"/>
                  </a:lnTo>
                  <a:cubicBezTo>
                    <a:pt x="0" y="25622"/>
                    <a:pt x="73436" y="12849"/>
                    <a:pt x="83215" y="11143"/>
                  </a:cubicBezTo>
                  <a:cubicBezTo>
                    <a:pt x="80979" y="21510"/>
                    <a:pt x="56911" y="131351"/>
                    <a:pt x="56911" y="131351"/>
                  </a:cubicBezTo>
                  <a:lnTo>
                    <a:pt x="61289" y="131541"/>
                  </a:lnTo>
                  <a:lnTo>
                    <a:pt x="65647" y="131711"/>
                  </a:lnTo>
                  <a:lnTo>
                    <a:pt x="94453" y="0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AEF197C6-BFD9-AFF5-1401-F9B6D1B169C3}"/>
                </a:ext>
              </a:extLst>
            </p:cNvPr>
            <p:cNvSpPr/>
            <p:nvPr/>
          </p:nvSpPr>
          <p:spPr>
            <a:xfrm>
              <a:off x="2222390" y="4749609"/>
              <a:ext cx="114484" cy="209146"/>
            </a:xfrm>
            <a:custGeom>
              <a:avLst/>
              <a:gdLst>
                <a:gd name="connsiteX0" fmla="*/ 1175 w 114484"/>
                <a:gd name="connsiteY0" fmla="*/ 5458 h 209146"/>
                <a:gd name="connsiteX1" fmla="*/ 0 w 114484"/>
                <a:gd name="connsiteY1" fmla="*/ 14554 h 209146"/>
                <a:gd name="connsiteX2" fmla="*/ 105161 w 114484"/>
                <a:gd name="connsiteY2" fmla="*/ 9437 h 209146"/>
                <a:gd name="connsiteX3" fmla="*/ 94662 w 114484"/>
                <a:gd name="connsiteY3" fmla="*/ 209146 h 209146"/>
                <a:gd name="connsiteX4" fmla="*/ 103588 w 114484"/>
                <a:gd name="connsiteY4" fmla="*/ 207971 h 209146"/>
                <a:gd name="connsiteX5" fmla="*/ 114485 w 114484"/>
                <a:gd name="connsiteY5" fmla="*/ 1383 h 209146"/>
                <a:gd name="connsiteX6" fmla="*/ 112988 w 114484"/>
                <a:gd name="connsiteY6" fmla="*/ 0 h 209146"/>
                <a:gd name="connsiteX7" fmla="*/ 1175 w 114484"/>
                <a:gd name="connsiteY7" fmla="*/ 5306 h 20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484" h="209146">
                  <a:moveTo>
                    <a:pt x="1175" y="5458"/>
                  </a:moveTo>
                  <a:lnTo>
                    <a:pt x="0" y="14554"/>
                  </a:lnTo>
                  <a:cubicBezTo>
                    <a:pt x="0" y="14554"/>
                    <a:pt x="97523" y="9817"/>
                    <a:pt x="105161" y="9437"/>
                  </a:cubicBezTo>
                  <a:cubicBezTo>
                    <a:pt x="104763" y="17454"/>
                    <a:pt x="94662" y="209146"/>
                    <a:pt x="94662" y="209146"/>
                  </a:cubicBezTo>
                  <a:lnTo>
                    <a:pt x="103588" y="207971"/>
                  </a:lnTo>
                  <a:lnTo>
                    <a:pt x="114485" y="1383"/>
                  </a:lnTo>
                  <a:lnTo>
                    <a:pt x="112988" y="0"/>
                  </a:lnTo>
                  <a:lnTo>
                    <a:pt x="1175" y="5306"/>
                  </a:lnTo>
                  <a:close/>
                </a:path>
              </a:pathLst>
            </a:custGeom>
            <a:solidFill>
              <a:srgbClr val="1D9A4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EAC0396-2FA5-5A2D-BC8F-717101102A47}"/>
                </a:ext>
              </a:extLst>
            </p:cNvPr>
            <p:cNvSpPr/>
            <p:nvPr/>
          </p:nvSpPr>
          <p:spPr>
            <a:xfrm>
              <a:off x="2222390" y="4749609"/>
              <a:ext cx="114484" cy="209146"/>
            </a:xfrm>
            <a:custGeom>
              <a:avLst/>
              <a:gdLst>
                <a:gd name="connsiteX0" fmla="*/ 1175 w 114484"/>
                <a:gd name="connsiteY0" fmla="*/ 5458 h 209146"/>
                <a:gd name="connsiteX1" fmla="*/ 0 w 114484"/>
                <a:gd name="connsiteY1" fmla="*/ 14554 h 209146"/>
                <a:gd name="connsiteX2" fmla="*/ 105161 w 114484"/>
                <a:gd name="connsiteY2" fmla="*/ 9437 h 209146"/>
                <a:gd name="connsiteX3" fmla="*/ 94662 w 114484"/>
                <a:gd name="connsiteY3" fmla="*/ 209146 h 209146"/>
                <a:gd name="connsiteX4" fmla="*/ 103588 w 114484"/>
                <a:gd name="connsiteY4" fmla="*/ 207971 h 209146"/>
                <a:gd name="connsiteX5" fmla="*/ 114485 w 114484"/>
                <a:gd name="connsiteY5" fmla="*/ 1383 h 209146"/>
                <a:gd name="connsiteX6" fmla="*/ 112988 w 114484"/>
                <a:gd name="connsiteY6" fmla="*/ 0 h 209146"/>
                <a:gd name="connsiteX7" fmla="*/ 1175 w 114484"/>
                <a:gd name="connsiteY7" fmla="*/ 5306 h 20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484" h="209146">
                  <a:moveTo>
                    <a:pt x="1175" y="5458"/>
                  </a:moveTo>
                  <a:lnTo>
                    <a:pt x="0" y="14554"/>
                  </a:lnTo>
                  <a:cubicBezTo>
                    <a:pt x="0" y="14554"/>
                    <a:pt x="97523" y="9817"/>
                    <a:pt x="105161" y="9437"/>
                  </a:cubicBezTo>
                  <a:cubicBezTo>
                    <a:pt x="104763" y="17454"/>
                    <a:pt x="94662" y="209146"/>
                    <a:pt x="94662" y="209146"/>
                  </a:cubicBezTo>
                  <a:lnTo>
                    <a:pt x="103588" y="207971"/>
                  </a:lnTo>
                  <a:lnTo>
                    <a:pt x="114485" y="1383"/>
                  </a:lnTo>
                  <a:lnTo>
                    <a:pt x="112988" y="0"/>
                  </a:lnTo>
                  <a:lnTo>
                    <a:pt x="1175" y="5306"/>
                  </a:lnTo>
                  <a:close/>
                </a:path>
              </a:pathLst>
            </a:custGeom>
            <a:solidFill>
              <a:srgbClr val="15833A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68CFA439-207E-FF79-0A94-1488A46F3CE9}"/>
                </a:ext>
              </a:extLst>
            </p:cNvPr>
            <p:cNvSpPr/>
            <p:nvPr/>
          </p:nvSpPr>
          <p:spPr>
            <a:xfrm>
              <a:off x="3212671" y="4997264"/>
              <a:ext cx="174768" cy="84392"/>
            </a:xfrm>
            <a:custGeom>
              <a:avLst/>
              <a:gdLst>
                <a:gd name="connsiteX0" fmla="*/ 20240 w 174768"/>
                <a:gd name="connsiteY0" fmla="*/ 42640 h 84392"/>
                <a:gd name="connsiteX1" fmla="*/ 35060 w 174768"/>
                <a:gd name="connsiteY1" fmla="*/ 62407 h 84392"/>
                <a:gd name="connsiteX2" fmla="*/ 28673 w 174768"/>
                <a:gd name="connsiteY2" fmla="*/ 67580 h 84392"/>
                <a:gd name="connsiteX3" fmla="*/ 13285 w 174768"/>
                <a:gd name="connsiteY3" fmla="*/ 47037 h 84392"/>
                <a:gd name="connsiteX4" fmla="*/ 0 w 174768"/>
                <a:gd name="connsiteY4" fmla="*/ 55338 h 84392"/>
                <a:gd name="connsiteX5" fmla="*/ 13456 w 174768"/>
                <a:gd name="connsiteY5" fmla="*/ 76677 h 84392"/>
                <a:gd name="connsiteX6" fmla="*/ 78174 w 174768"/>
                <a:gd name="connsiteY6" fmla="*/ 66690 h 84392"/>
                <a:gd name="connsiteX7" fmla="*/ 101314 w 174768"/>
                <a:gd name="connsiteY7" fmla="*/ 82912 h 84392"/>
                <a:gd name="connsiteX8" fmla="*/ 174769 w 174768"/>
                <a:gd name="connsiteY8" fmla="*/ 84125 h 84392"/>
                <a:gd name="connsiteX9" fmla="*/ 87707 w 174768"/>
                <a:gd name="connsiteY9" fmla="*/ 0 h 84392"/>
                <a:gd name="connsiteX10" fmla="*/ 20050 w 174768"/>
                <a:gd name="connsiteY10" fmla="*/ 42640 h 8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768" h="84392">
                  <a:moveTo>
                    <a:pt x="20240" y="42640"/>
                  </a:moveTo>
                  <a:lnTo>
                    <a:pt x="35060" y="62407"/>
                  </a:lnTo>
                  <a:lnTo>
                    <a:pt x="28673" y="67580"/>
                  </a:lnTo>
                  <a:lnTo>
                    <a:pt x="13285" y="47037"/>
                  </a:lnTo>
                  <a:lnTo>
                    <a:pt x="0" y="55338"/>
                  </a:lnTo>
                  <a:lnTo>
                    <a:pt x="13456" y="76677"/>
                  </a:lnTo>
                  <a:lnTo>
                    <a:pt x="78174" y="66690"/>
                  </a:lnTo>
                  <a:lnTo>
                    <a:pt x="101314" y="82912"/>
                  </a:lnTo>
                  <a:cubicBezTo>
                    <a:pt x="101314" y="82912"/>
                    <a:pt x="138591" y="85148"/>
                    <a:pt x="174769" y="84125"/>
                  </a:cubicBezTo>
                  <a:lnTo>
                    <a:pt x="87707" y="0"/>
                  </a:lnTo>
                  <a:lnTo>
                    <a:pt x="20050" y="42640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777857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D76DA0F-A973-0D13-3637-316307C03432}"/>
                </a:ext>
              </a:extLst>
            </p:cNvPr>
            <p:cNvSpPr/>
            <p:nvPr/>
          </p:nvSpPr>
          <p:spPr>
            <a:xfrm>
              <a:off x="3212671" y="4997264"/>
              <a:ext cx="174768" cy="84392"/>
            </a:xfrm>
            <a:custGeom>
              <a:avLst/>
              <a:gdLst>
                <a:gd name="connsiteX0" fmla="*/ 20240 w 174768"/>
                <a:gd name="connsiteY0" fmla="*/ 42640 h 84392"/>
                <a:gd name="connsiteX1" fmla="*/ 35060 w 174768"/>
                <a:gd name="connsiteY1" fmla="*/ 62407 h 84392"/>
                <a:gd name="connsiteX2" fmla="*/ 28673 w 174768"/>
                <a:gd name="connsiteY2" fmla="*/ 67580 h 84392"/>
                <a:gd name="connsiteX3" fmla="*/ 13285 w 174768"/>
                <a:gd name="connsiteY3" fmla="*/ 47037 h 84392"/>
                <a:gd name="connsiteX4" fmla="*/ 0 w 174768"/>
                <a:gd name="connsiteY4" fmla="*/ 55338 h 84392"/>
                <a:gd name="connsiteX5" fmla="*/ 13456 w 174768"/>
                <a:gd name="connsiteY5" fmla="*/ 76677 h 84392"/>
                <a:gd name="connsiteX6" fmla="*/ 78174 w 174768"/>
                <a:gd name="connsiteY6" fmla="*/ 66690 h 84392"/>
                <a:gd name="connsiteX7" fmla="*/ 101314 w 174768"/>
                <a:gd name="connsiteY7" fmla="*/ 82912 h 84392"/>
                <a:gd name="connsiteX8" fmla="*/ 174769 w 174768"/>
                <a:gd name="connsiteY8" fmla="*/ 84125 h 84392"/>
                <a:gd name="connsiteX9" fmla="*/ 87707 w 174768"/>
                <a:gd name="connsiteY9" fmla="*/ 0 h 84392"/>
                <a:gd name="connsiteX10" fmla="*/ 20050 w 174768"/>
                <a:gd name="connsiteY10" fmla="*/ 42640 h 8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768" h="84392">
                  <a:moveTo>
                    <a:pt x="20240" y="42640"/>
                  </a:moveTo>
                  <a:lnTo>
                    <a:pt x="35060" y="62407"/>
                  </a:lnTo>
                  <a:lnTo>
                    <a:pt x="28673" y="67580"/>
                  </a:lnTo>
                  <a:lnTo>
                    <a:pt x="13285" y="47037"/>
                  </a:lnTo>
                  <a:lnTo>
                    <a:pt x="0" y="55338"/>
                  </a:lnTo>
                  <a:lnTo>
                    <a:pt x="13456" y="76677"/>
                  </a:lnTo>
                  <a:lnTo>
                    <a:pt x="78174" y="66690"/>
                  </a:lnTo>
                  <a:lnTo>
                    <a:pt x="101314" y="82912"/>
                  </a:lnTo>
                  <a:cubicBezTo>
                    <a:pt x="101314" y="82912"/>
                    <a:pt x="138591" y="85148"/>
                    <a:pt x="174769" y="84125"/>
                  </a:cubicBezTo>
                  <a:lnTo>
                    <a:pt x="87707" y="0"/>
                  </a:lnTo>
                  <a:lnTo>
                    <a:pt x="20050" y="42640"/>
                  </a:ln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816021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1C48C4E-45C9-FF5E-9F92-77B59235ADE8}"/>
                </a:ext>
              </a:extLst>
            </p:cNvPr>
            <p:cNvSpPr/>
            <p:nvPr/>
          </p:nvSpPr>
          <p:spPr>
            <a:xfrm>
              <a:off x="3307712" y="4928243"/>
              <a:ext cx="213069" cy="153126"/>
            </a:xfrm>
            <a:custGeom>
              <a:avLst/>
              <a:gdLst>
                <a:gd name="connsiteX0" fmla="*/ 197150 w 213069"/>
                <a:gd name="connsiteY0" fmla="*/ 81149 h 153126"/>
                <a:gd name="connsiteX1" fmla="*/ 196544 w 213069"/>
                <a:gd name="connsiteY1" fmla="*/ 90246 h 153126"/>
                <a:gd name="connsiteX2" fmla="*/ 22666 w 213069"/>
                <a:gd name="connsiteY2" fmla="*/ 50145 h 153126"/>
                <a:gd name="connsiteX3" fmla="*/ 0 w 213069"/>
                <a:gd name="connsiteY3" fmla="*/ 64396 h 153126"/>
                <a:gd name="connsiteX4" fmla="*/ 85186 w 213069"/>
                <a:gd name="connsiteY4" fmla="*/ 146778 h 153126"/>
                <a:gd name="connsiteX5" fmla="*/ 80183 w 213069"/>
                <a:gd name="connsiteY5" fmla="*/ 153127 h 153126"/>
                <a:gd name="connsiteX6" fmla="*/ 138079 w 213069"/>
                <a:gd name="connsiteY6" fmla="*/ 145906 h 153126"/>
                <a:gd name="connsiteX7" fmla="*/ 213070 w 213069"/>
                <a:gd name="connsiteY7" fmla="*/ 90909 h 153126"/>
                <a:gd name="connsiteX8" fmla="*/ 102091 w 213069"/>
                <a:gd name="connsiteY8" fmla="*/ 0 h 153126"/>
                <a:gd name="connsiteX9" fmla="*/ 33790 w 213069"/>
                <a:gd name="connsiteY9" fmla="*/ 43133 h 153126"/>
                <a:gd name="connsiteX10" fmla="*/ 196961 w 213069"/>
                <a:gd name="connsiteY10" fmla="*/ 81036 h 15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69" h="153126">
                  <a:moveTo>
                    <a:pt x="197150" y="81149"/>
                  </a:moveTo>
                  <a:lnTo>
                    <a:pt x="196544" y="90246"/>
                  </a:lnTo>
                  <a:cubicBezTo>
                    <a:pt x="194516" y="89772"/>
                    <a:pt x="119810" y="71257"/>
                    <a:pt x="22666" y="50145"/>
                  </a:cubicBezTo>
                  <a:lnTo>
                    <a:pt x="0" y="64396"/>
                  </a:lnTo>
                  <a:lnTo>
                    <a:pt x="85186" y="146778"/>
                  </a:lnTo>
                  <a:lnTo>
                    <a:pt x="80183" y="153127"/>
                  </a:lnTo>
                  <a:cubicBezTo>
                    <a:pt x="103323" y="152577"/>
                    <a:pt x="125931" y="150606"/>
                    <a:pt x="138079" y="145906"/>
                  </a:cubicBezTo>
                  <a:cubicBezTo>
                    <a:pt x="169235" y="133967"/>
                    <a:pt x="213070" y="90909"/>
                    <a:pt x="213070" y="90909"/>
                  </a:cubicBezTo>
                  <a:cubicBezTo>
                    <a:pt x="213070" y="90909"/>
                    <a:pt x="153070" y="38016"/>
                    <a:pt x="102091" y="0"/>
                  </a:cubicBezTo>
                  <a:lnTo>
                    <a:pt x="33790" y="43133"/>
                  </a:lnTo>
                  <a:cubicBezTo>
                    <a:pt x="121724" y="62464"/>
                    <a:pt x="189191" y="79141"/>
                    <a:pt x="196961" y="8103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100000">
                  <a:srgbClr val="15833A"/>
                </a:gs>
              </a:gsLst>
              <a:lin ang="777857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1282717-3631-576E-655D-AA3FAE743C10}"/>
                </a:ext>
              </a:extLst>
            </p:cNvPr>
            <p:cNvSpPr/>
            <p:nvPr/>
          </p:nvSpPr>
          <p:spPr>
            <a:xfrm>
              <a:off x="3307712" y="4928243"/>
              <a:ext cx="213069" cy="153126"/>
            </a:xfrm>
            <a:custGeom>
              <a:avLst/>
              <a:gdLst>
                <a:gd name="connsiteX0" fmla="*/ 197150 w 213069"/>
                <a:gd name="connsiteY0" fmla="*/ 81149 h 153126"/>
                <a:gd name="connsiteX1" fmla="*/ 196544 w 213069"/>
                <a:gd name="connsiteY1" fmla="*/ 90246 h 153126"/>
                <a:gd name="connsiteX2" fmla="*/ 22666 w 213069"/>
                <a:gd name="connsiteY2" fmla="*/ 50145 h 153126"/>
                <a:gd name="connsiteX3" fmla="*/ 0 w 213069"/>
                <a:gd name="connsiteY3" fmla="*/ 64396 h 153126"/>
                <a:gd name="connsiteX4" fmla="*/ 85186 w 213069"/>
                <a:gd name="connsiteY4" fmla="*/ 146778 h 153126"/>
                <a:gd name="connsiteX5" fmla="*/ 80183 w 213069"/>
                <a:gd name="connsiteY5" fmla="*/ 153127 h 153126"/>
                <a:gd name="connsiteX6" fmla="*/ 138079 w 213069"/>
                <a:gd name="connsiteY6" fmla="*/ 145906 h 153126"/>
                <a:gd name="connsiteX7" fmla="*/ 213070 w 213069"/>
                <a:gd name="connsiteY7" fmla="*/ 90909 h 153126"/>
                <a:gd name="connsiteX8" fmla="*/ 102091 w 213069"/>
                <a:gd name="connsiteY8" fmla="*/ 0 h 153126"/>
                <a:gd name="connsiteX9" fmla="*/ 33790 w 213069"/>
                <a:gd name="connsiteY9" fmla="*/ 43133 h 153126"/>
                <a:gd name="connsiteX10" fmla="*/ 196961 w 213069"/>
                <a:gd name="connsiteY10" fmla="*/ 81036 h 15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069" h="153126">
                  <a:moveTo>
                    <a:pt x="197150" y="81149"/>
                  </a:moveTo>
                  <a:lnTo>
                    <a:pt x="196544" y="90246"/>
                  </a:lnTo>
                  <a:cubicBezTo>
                    <a:pt x="194516" y="89772"/>
                    <a:pt x="119810" y="71257"/>
                    <a:pt x="22666" y="50145"/>
                  </a:cubicBezTo>
                  <a:lnTo>
                    <a:pt x="0" y="64396"/>
                  </a:lnTo>
                  <a:lnTo>
                    <a:pt x="85186" y="146778"/>
                  </a:lnTo>
                  <a:lnTo>
                    <a:pt x="80183" y="153127"/>
                  </a:lnTo>
                  <a:cubicBezTo>
                    <a:pt x="103323" y="152577"/>
                    <a:pt x="125931" y="150606"/>
                    <a:pt x="138079" y="145906"/>
                  </a:cubicBezTo>
                  <a:cubicBezTo>
                    <a:pt x="169235" y="133967"/>
                    <a:pt x="213070" y="90909"/>
                    <a:pt x="213070" y="90909"/>
                  </a:cubicBezTo>
                  <a:cubicBezTo>
                    <a:pt x="213070" y="90909"/>
                    <a:pt x="153070" y="38016"/>
                    <a:pt x="102091" y="0"/>
                  </a:cubicBezTo>
                  <a:lnTo>
                    <a:pt x="33790" y="43133"/>
                  </a:lnTo>
                  <a:cubicBezTo>
                    <a:pt x="121724" y="62464"/>
                    <a:pt x="189191" y="79141"/>
                    <a:pt x="196961" y="81036"/>
                  </a:cubicBezTo>
                  <a:close/>
                </a:path>
              </a:pathLst>
            </a:custGeom>
            <a:gradFill>
              <a:gsLst>
                <a:gs pos="0">
                  <a:srgbClr val="15833A"/>
                </a:gs>
                <a:gs pos="24860">
                  <a:srgbClr val="E9EC1D"/>
                </a:gs>
                <a:gs pos="74590">
                  <a:srgbClr val="15833A"/>
                </a:gs>
                <a:gs pos="86490">
                  <a:srgbClr val="15833A"/>
                </a:gs>
                <a:gs pos="100000">
                  <a:srgbClr val="15833A"/>
                </a:gs>
              </a:gsLst>
              <a:lin ang="8160202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5A1B2390-84DA-511F-C11C-4D6C0A0C4E53}"/>
                </a:ext>
              </a:extLst>
            </p:cNvPr>
            <p:cNvSpPr/>
            <p:nvPr/>
          </p:nvSpPr>
          <p:spPr>
            <a:xfrm>
              <a:off x="3330416" y="4971376"/>
              <a:ext cx="174484" cy="47188"/>
            </a:xfrm>
            <a:custGeom>
              <a:avLst/>
              <a:gdLst>
                <a:gd name="connsiteX0" fmla="*/ 173878 w 174484"/>
                <a:gd name="connsiteY0" fmla="*/ 47113 h 47188"/>
                <a:gd name="connsiteX1" fmla="*/ 174485 w 174484"/>
                <a:gd name="connsiteY1" fmla="*/ 38016 h 47188"/>
                <a:gd name="connsiteX2" fmla="*/ 11106 w 174484"/>
                <a:gd name="connsiteY2" fmla="*/ 0 h 47188"/>
                <a:gd name="connsiteX3" fmla="*/ 0 w 174484"/>
                <a:gd name="connsiteY3" fmla="*/ 7012 h 47188"/>
                <a:gd name="connsiteX4" fmla="*/ 173973 w 174484"/>
                <a:gd name="connsiteY4" fmla="*/ 47189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484" h="47188">
                  <a:moveTo>
                    <a:pt x="173878" y="47113"/>
                  </a:moveTo>
                  <a:lnTo>
                    <a:pt x="174485" y="38016"/>
                  </a:lnTo>
                  <a:cubicBezTo>
                    <a:pt x="166791" y="36064"/>
                    <a:pt x="99324" y="19387"/>
                    <a:pt x="11106" y="0"/>
                  </a:cubicBezTo>
                  <a:lnTo>
                    <a:pt x="0" y="7012"/>
                  </a:lnTo>
                  <a:cubicBezTo>
                    <a:pt x="97220" y="28237"/>
                    <a:pt x="171888" y="46620"/>
                    <a:pt x="173973" y="47189"/>
                  </a:cubicBez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0DDEFF1E-32A2-B862-5CED-FC531B28FD70}"/>
                </a:ext>
              </a:extLst>
            </p:cNvPr>
            <p:cNvSpPr/>
            <p:nvPr/>
          </p:nvSpPr>
          <p:spPr>
            <a:xfrm>
              <a:off x="3330416" y="4971376"/>
              <a:ext cx="174484" cy="47188"/>
            </a:xfrm>
            <a:custGeom>
              <a:avLst/>
              <a:gdLst>
                <a:gd name="connsiteX0" fmla="*/ 173878 w 174484"/>
                <a:gd name="connsiteY0" fmla="*/ 47113 h 47188"/>
                <a:gd name="connsiteX1" fmla="*/ 174485 w 174484"/>
                <a:gd name="connsiteY1" fmla="*/ 38016 h 47188"/>
                <a:gd name="connsiteX2" fmla="*/ 11106 w 174484"/>
                <a:gd name="connsiteY2" fmla="*/ 0 h 47188"/>
                <a:gd name="connsiteX3" fmla="*/ 0 w 174484"/>
                <a:gd name="connsiteY3" fmla="*/ 7012 h 47188"/>
                <a:gd name="connsiteX4" fmla="*/ 173973 w 174484"/>
                <a:gd name="connsiteY4" fmla="*/ 47189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484" h="47188">
                  <a:moveTo>
                    <a:pt x="173878" y="47113"/>
                  </a:moveTo>
                  <a:lnTo>
                    <a:pt x="174485" y="38016"/>
                  </a:lnTo>
                  <a:cubicBezTo>
                    <a:pt x="166791" y="36064"/>
                    <a:pt x="99324" y="19387"/>
                    <a:pt x="11106" y="0"/>
                  </a:cubicBezTo>
                  <a:lnTo>
                    <a:pt x="0" y="7012"/>
                  </a:lnTo>
                  <a:cubicBezTo>
                    <a:pt x="97220" y="28237"/>
                    <a:pt x="171888" y="46620"/>
                    <a:pt x="173973" y="47189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11555848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3FB85C9-631B-A568-FD12-5419A42A43E3}"/>
                </a:ext>
              </a:extLst>
            </p:cNvPr>
            <p:cNvSpPr/>
            <p:nvPr/>
          </p:nvSpPr>
          <p:spPr>
            <a:xfrm>
              <a:off x="3300378" y="4992715"/>
              <a:ext cx="92482" cy="88881"/>
            </a:xfrm>
            <a:custGeom>
              <a:avLst/>
              <a:gdLst>
                <a:gd name="connsiteX0" fmla="*/ 7391 w 92482"/>
                <a:gd name="connsiteY0" fmla="*/ 0 h 88881"/>
                <a:gd name="connsiteX1" fmla="*/ 0 w 92482"/>
                <a:gd name="connsiteY1" fmla="*/ 4548 h 88881"/>
                <a:gd name="connsiteX2" fmla="*/ 87176 w 92482"/>
                <a:gd name="connsiteY2" fmla="*/ 88692 h 88881"/>
                <a:gd name="connsiteX3" fmla="*/ 87365 w 92482"/>
                <a:gd name="connsiteY3" fmla="*/ 88882 h 88881"/>
                <a:gd name="connsiteX4" fmla="*/ 87555 w 92482"/>
                <a:gd name="connsiteY4" fmla="*/ 88692 h 88881"/>
                <a:gd name="connsiteX5" fmla="*/ 92482 w 92482"/>
                <a:gd name="connsiteY5" fmla="*/ 82249 h 8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482" h="88881">
                  <a:moveTo>
                    <a:pt x="7391" y="0"/>
                  </a:moveTo>
                  <a:lnTo>
                    <a:pt x="0" y="4548"/>
                  </a:lnTo>
                  <a:lnTo>
                    <a:pt x="87176" y="88692"/>
                  </a:lnTo>
                  <a:lnTo>
                    <a:pt x="87365" y="88882"/>
                  </a:lnTo>
                  <a:lnTo>
                    <a:pt x="87555" y="88692"/>
                  </a:lnTo>
                  <a:lnTo>
                    <a:pt x="92482" y="82249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06A181B0-3BB4-055A-0D72-20D40E9E03EB}"/>
                </a:ext>
              </a:extLst>
            </p:cNvPr>
            <p:cNvSpPr/>
            <p:nvPr/>
          </p:nvSpPr>
          <p:spPr>
            <a:xfrm>
              <a:off x="3300378" y="4992715"/>
              <a:ext cx="92482" cy="88881"/>
            </a:xfrm>
            <a:custGeom>
              <a:avLst/>
              <a:gdLst>
                <a:gd name="connsiteX0" fmla="*/ 7391 w 92482"/>
                <a:gd name="connsiteY0" fmla="*/ 0 h 88881"/>
                <a:gd name="connsiteX1" fmla="*/ 0 w 92482"/>
                <a:gd name="connsiteY1" fmla="*/ 4548 h 88881"/>
                <a:gd name="connsiteX2" fmla="*/ 87176 w 92482"/>
                <a:gd name="connsiteY2" fmla="*/ 88692 h 88881"/>
                <a:gd name="connsiteX3" fmla="*/ 87365 w 92482"/>
                <a:gd name="connsiteY3" fmla="*/ 88882 h 88881"/>
                <a:gd name="connsiteX4" fmla="*/ 87555 w 92482"/>
                <a:gd name="connsiteY4" fmla="*/ 88692 h 88881"/>
                <a:gd name="connsiteX5" fmla="*/ 92482 w 92482"/>
                <a:gd name="connsiteY5" fmla="*/ 82249 h 8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482" h="88881">
                  <a:moveTo>
                    <a:pt x="7391" y="0"/>
                  </a:moveTo>
                  <a:lnTo>
                    <a:pt x="0" y="4548"/>
                  </a:lnTo>
                  <a:lnTo>
                    <a:pt x="87176" y="88692"/>
                  </a:lnTo>
                  <a:lnTo>
                    <a:pt x="87365" y="88882"/>
                  </a:lnTo>
                  <a:lnTo>
                    <a:pt x="87555" y="88692"/>
                  </a:lnTo>
                  <a:lnTo>
                    <a:pt x="92482" y="82249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1155582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1169B749-7D33-A4BE-3A22-BDBAD0CD4FF1}"/>
                </a:ext>
              </a:extLst>
            </p:cNvPr>
            <p:cNvSpPr/>
            <p:nvPr/>
          </p:nvSpPr>
          <p:spPr>
            <a:xfrm>
              <a:off x="2475239" y="2223875"/>
              <a:ext cx="12129" cy="25660"/>
            </a:xfrm>
            <a:custGeom>
              <a:avLst/>
              <a:gdLst>
                <a:gd name="connsiteX0" fmla="*/ 9855 w 12129"/>
                <a:gd name="connsiteY0" fmla="*/ 0 h 25660"/>
                <a:gd name="connsiteX1" fmla="*/ 0 w 12129"/>
                <a:gd name="connsiteY1" fmla="*/ 967 h 25660"/>
                <a:gd name="connsiteX2" fmla="*/ 2274 w 12129"/>
                <a:gd name="connsiteY2" fmla="*/ 25660 h 25660"/>
                <a:gd name="connsiteX3" fmla="*/ 12129 w 12129"/>
                <a:gd name="connsiteY3" fmla="*/ 25660 h 2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9" h="25660">
                  <a:moveTo>
                    <a:pt x="9855" y="0"/>
                  </a:moveTo>
                  <a:lnTo>
                    <a:pt x="0" y="967"/>
                  </a:lnTo>
                  <a:lnTo>
                    <a:pt x="2274" y="25660"/>
                  </a:lnTo>
                  <a:lnTo>
                    <a:pt x="12129" y="25660"/>
                  </a:lnTo>
                  <a:close/>
                </a:path>
              </a:pathLst>
            </a:custGeom>
            <a:solidFill>
              <a:srgbClr val="88B733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9D7C2F4B-410D-38D4-7152-2DDF2E085A9E}"/>
                </a:ext>
              </a:extLst>
            </p:cNvPr>
            <p:cNvSpPr/>
            <p:nvPr/>
          </p:nvSpPr>
          <p:spPr>
            <a:xfrm>
              <a:off x="2475239" y="2223875"/>
              <a:ext cx="12129" cy="25660"/>
            </a:xfrm>
            <a:custGeom>
              <a:avLst/>
              <a:gdLst>
                <a:gd name="connsiteX0" fmla="*/ 9855 w 12129"/>
                <a:gd name="connsiteY0" fmla="*/ 0 h 25660"/>
                <a:gd name="connsiteX1" fmla="*/ 0 w 12129"/>
                <a:gd name="connsiteY1" fmla="*/ 967 h 25660"/>
                <a:gd name="connsiteX2" fmla="*/ 2274 w 12129"/>
                <a:gd name="connsiteY2" fmla="*/ 25660 h 25660"/>
                <a:gd name="connsiteX3" fmla="*/ 12129 w 12129"/>
                <a:gd name="connsiteY3" fmla="*/ 25660 h 2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9" h="25660">
                  <a:moveTo>
                    <a:pt x="9855" y="0"/>
                  </a:moveTo>
                  <a:lnTo>
                    <a:pt x="0" y="967"/>
                  </a:lnTo>
                  <a:lnTo>
                    <a:pt x="2274" y="25660"/>
                  </a:lnTo>
                  <a:lnTo>
                    <a:pt x="12129" y="25660"/>
                  </a:ln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2691341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FF7E535B-96BB-7B63-C00E-B285FF951CC7}"/>
                </a:ext>
              </a:extLst>
            </p:cNvPr>
            <p:cNvSpPr/>
            <p:nvPr/>
          </p:nvSpPr>
          <p:spPr>
            <a:xfrm>
              <a:off x="1866713" y="2228772"/>
              <a:ext cx="1975103" cy="19041"/>
            </a:xfrm>
            <a:custGeom>
              <a:avLst/>
              <a:gdLst>
                <a:gd name="connsiteX0" fmla="*/ 1975104 w 1975103"/>
                <a:gd name="connsiteY0" fmla="*/ 17844 h 19041"/>
                <a:gd name="connsiteX1" fmla="*/ 0 w 1975103"/>
                <a:gd name="connsiteY1" fmla="*/ 13922 h 19041"/>
                <a:gd name="connsiteX2" fmla="*/ 1975104 w 1975103"/>
                <a:gd name="connsiteY2" fmla="*/ 17844 h 1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5103" h="19041">
                  <a:moveTo>
                    <a:pt x="1975104" y="17844"/>
                  </a:moveTo>
                  <a:cubicBezTo>
                    <a:pt x="1975104" y="17844"/>
                    <a:pt x="645026" y="-19546"/>
                    <a:pt x="0" y="13922"/>
                  </a:cubicBezTo>
                  <a:cubicBezTo>
                    <a:pt x="1038720" y="22336"/>
                    <a:pt x="1975104" y="17844"/>
                    <a:pt x="1975104" y="17844"/>
                  </a:cubicBezTo>
                  <a:close/>
                </a:path>
              </a:pathLst>
            </a:custGeom>
            <a:solidFill>
              <a:srgbClr val="86AD7C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9BF9D85-C59E-BFEC-99B4-7456B9034D99}"/>
                </a:ext>
              </a:extLst>
            </p:cNvPr>
            <p:cNvSpPr/>
            <p:nvPr/>
          </p:nvSpPr>
          <p:spPr>
            <a:xfrm>
              <a:off x="2802148" y="2261569"/>
              <a:ext cx="330510" cy="198268"/>
            </a:xfrm>
            <a:custGeom>
              <a:avLst/>
              <a:gdLst>
                <a:gd name="connsiteX0" fmla="*/ 330511 w 330510"/>
                <a:gd name="connsiteY0" fmla="*/ 119033 h 198268"/>
                <a:gd name="connsiteX1" fmla="*/ 171888 w 330510"/>
                <a:gd name="connsiteY1" fmla="*/ 66102 h 198268"/>
                <a:gd name="connsiteX2" fmla="*/ 0 w 330510"/>
                <a:gd name="connsiteY2" fmla="*/ 198269 h 198268"/>
                <a:gd name="connsiteX3" fmla="*/ 119014 w 330510"/>
                <a:gd name="connsiteY3" fmla="*/ 0 h 19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510" h="198268">
                  <a:moveTo>
                    <a:pt x="330511" y="119033"/>
                  </a:moveTo>
                  <a:lnTo>
                    <a:pt x="171888" y="66102"/>
                  </a:lnTo>
                  <a:lnTo>
                    <a:pt x="0" y="198269"/>
                  </a:lnTo>
                  <a:lnTo>
                    <a:pt x="119014" y="0"/>
                  </a:ln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33293B7E-1743-3F72-CA6B-86513560D419}"/>
                </a:ext>
              </a:extLst>
            </p:cNvPr>
            <p:cNvSpPr/>
            <p:nvPr/>
          </p:nvSpPr>
          <p:spPr>
            <a:xfrm>
              <a:off x="1979471" y="3067889"/>
              <a:ext cx="337170" cy="390483"/>
            </a:xfrm>
            <a:custGeom>
              <a:avLst/>
              <a:gdLst>
                <a:gd name="connsiteX0" fmla="*/ 2 w 337170"/>
                <a:gd name="connsiteY0" fmla="*/ 6198 h 390483"/>
                <a:gd name="connsiteX1" fmla="*/ 92276 w 337170"/>
                <a:gd name="connsiteY1" fmla="*/ 123071 h 390483"/>
                <a:gd name="connsiteX2" fmla="*/ 301214 w 337170"/>
                <a:gd name="connsiteY2" fmla="*/ 6501 h 390483"/>
                <a:gd name="connsiteX3" fmla="*/ 86193 w 337170"/>
                <a:gd name="connsiteY3" fmla="*/ 171908 h 390483"/>
                <a:gd name="connsiteX4" fmla="*/ 194234 w 337170"/>
                <a:gd name="connsiteY4" fmla="*/ 175736 h 390483"/>
                <a:gd name="connsiteX5" fmla="*/ 119850 w 337170"/>
                <a:gd name="connsiteY5" fmla="*/ 310290 h 390483"/>
                <a:gd name="connsiteX6" fmla="*/ 334720 w 337170"/>
                <a:gd name="connsiteY6" fmla="*/ 237991 h 390483"/>
                <a:gd name="connsiteX7" fmla="*/ 171985 w 337170"/>
                <a:gd name="connsiteY7" fmla="*/ 390284 h 390483"/>
                <a:gd name="connsiteX8" fmla="*/ 97 w 337170"/>
                <a:gd name="connsiteY8" fmla="*/ 5952 h 39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170" h="390483">
                  <a:moveTo>
                    <a:pt x="2" y="6198"/>
                  </a:moveTo>
                  <a:cubicBezTo>
                    <a:pt x="2" y="6198"/>
                    <a:pt x="-1779" y="146324"/>
                    <a:pt x="92276" y="123071"/>
                  </a:cubicBezTo>
                  <a:cubicBezTo>
                    <a:pt x="108650" y="119015"/>
                    <a:pt x="278113" y="19615"/>
                    <a:pt x="301214" y="6501"/>
                  </a:cubicBezTo>
                  <a:cubicBezTo>
                    <a:pt x="376584" y="-36329"/>
                    <a:pt x="82801" y="145490"/>
                    <a:pt x="86193" y="171908"/>
                  </a:cubicBezTo>
                  <a:cubicBezTo>
                    <a:pt x="89680" y="198326"/>
                    <a:pt x="110507" y="231415"/>
                    <a:pt x="194234" y="175736"/>
                  </a:cubicBezTo>
                  <a:cubicBezTo>
                    <a:pt x="278037" y="120057"/>
                    <a:pt x="106092" y="253152"/>
                    <a:pt x="119850" y="310290"/>
                  </a:cubicBezTo>
                  <a:cubicBezTo>
                    <a:pt x="133666" y="367448"/>
                    <a:pt x="363242" y="216955"/>
                    <a:pt x="334720" y="237991"/>
                  </a:cubicBezTo>
                  <a:cubicBezTo>
                    <a:pt x="250008" y="300284"/>
                    <a:pt x="171985" y="390284"/>
                    <a:pt x="171985" y="390284"/>
                  </a:cubicBezTo>
                  <a:cubicBezTo>
                    <a:pt x="171985" y="390284"/>
                    <a:pt x="44822" y="411888"/>
                    <a:pt x="97" y="5952"/>
                  </a:cubicBezTo>
                  <a:close/>
                </a:path>
              </a:pathLst>
            </a:custGeom>
            <a:gradFill>
              <a:gsLst>
                <a:gs pos="0">
                  <a:srgbClr val="D7EABB"/>
                </a:gs>
                <a:gs pos="21350">
                  <a:srgbClr val="D7EABB"/>
                </a:gs>
                <a:gs pos="58380">
                  <a:srgbClr val="D7EABB"/>
                </a:gs>
                <a:gs pos="61810">
                  <a:srgbClr val="DDEDBD"/>
                </a:gs>
                <a:gs pos="66460">
                  <a:srgbClr val="EFF4C3"/>
                </a:gs>
                <a:gs pos="69190">
                  <a:srgbClr val="FCFAC7"/>
                </a:gs>
                <a:gs pos="96490">
                  <a:srgbClr val="BFDB35"/>
                </a:gs>
                <a:gs pos="100000">
                  <a:srgbClr val="BFDB35"/>
                </a:gs>
              </a:gsLst>
              <a:lin ang="1612986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9103A565-5BF4-5B44-2684-E1509332C5C1}"/>
                </a:ext>
              </a:extLst>
            </p:cNvPr>
            <p:cNvSpPr/>
            <p:nvPr/>
          </p:nvSpPr>
          <p:spPr>
            <a:xfrm>
              <a:off x="2006592" y="3221547"/>
              <a:ext cx="70460" cy="70460"/>
            </a:xfrm>
            <a:custGeom>
              <a:avLst/>
              <a:gdLst>
                <a:gd name="connsiteX0" fmla="*/ 70461 w 70460"/>
                <a:gd name="connsiteY0" fmla="*/ 35231 h 70460"/>
                <a:gd name="connsiteX1" fmla="*/ 35231 w 70460"/>
                <a:gd name="connsiteY1" fmla="*/ 70461 h 70460"/>
                <a:gd name="connsiteX2" fmla="*/ 0 w 70460"/>
                <a:gd name="connsiteY2" fmla="*/ 35231 h 70460"/>
                <a:gd name="connsiteX3" fmla="*/ 35231 w 70460"/>
                <a:gd name="connsiteY3" fmla="*/ 0 h 70460"/>
                <a:gd name="connsiteX4" fmla="*/ 70461 w 70460"/>
                <a:gd name="connsiteY4" fmla="*/ 35231 h 7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460" h="70460">
                  <a:moveTo>
                    <a:pt x="70461" y="35231"/>
                  </a:moveTo>
                  <a:cubicBezTo>
                    <a:pt x="70461" y="54688"/>
                    <a:pt x="54688" y="70461"/>
                    <a:pt x="35231" y="70461"/>
                  </a:cubicBezTo>
                  <a:cubicBezTo>
                    <a:pt x="15773" y="70461"/>
                    <a:pt x="0" y="54688"/>
                    <a:pt x="0" y="35231"/>
                  </a:cubicBezTo>
                  <a:cubicBezTo>
                    <a:pt x="0" y="15773"/>
                    <a:pt x="15774" y="0"/>
                    <a:pt x="35231" y="0"/>
                  </a:cubicBezTo>
                  <a:cubicBezTo>
                    <a:pt x="54688" y="0"/>
                    <a:pt x="70461" y="15773"/>
                    <a:pt x="70461" y="35231"/>
                  </a:cubicBezTo>
                  <a:close/>
                </a:path>
              </a:pathLst>
            </a:custGeom>
            <a:solidFill>
              <a:srgbClr val="BDDA36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1B23812-A9D1-5E9C-3D3D-E002B737D625}"/>
                </a:ext>
              </a:extLst>
            </p:cNvPr>
            <p:cNvSpPr/>
            <p:nvPr/>
          </p:nvSpPr>
          <p:spPr>
            <a:xfrm>
              <a:off x="2003977" y="3218912"/>
              <a:ext cx="75710" cy="75691"/>
            </a:xfrm>
            <a:custGeom>
              <a:avLst/>
              <a:gdLst>
                <a:gd name="connsiteX0" fmla="*/ 73095 w 75710"/>
                <a:gd name="connsiteY0" fmla="*/ 37865 h 75691"/>
                <a:gd name="connsiteX1" fmla="*/ 70575 w 75710"/>
                <a:gd name="connsiteY1" fmla="*/ 37865 h 75691"/>
                <a:gd name="connsiteX2" fmla="*/ 37846 w 75710"/>
                <a:gd name="connsiteY2" fmla="*/ 70556 h 75691"/>
                <a:gd name="connsiteX3" fmla="*/ 5136 w 75710"/>
                <a:gd name="connsiteY3" fmla="*/ 37865 h 75691"/>
                <a:gd name="connsiteX4" fmla="*/ 37846 w 75710"/>
                <a:gd name="connsiteY4" fmla="*/ 5193 h 75691"/>
                <a:gd name="connsiteX5" fmla="*/ 70575 w 75710"/>
                <a:gd name="connsiteY5" fmla="*/ 37865 h 75691"/>
                <a:gd name="connsiteX6" fmla="*/ 75710 w 75710"/>
                <a:gd name="connsiteY6" fmla="*/ 37865 h 75691"/>
                <a:gd name="connsiteX7" fmla="*/ 37808 w 75710"/>
                <a:gd name="connsiteY7" fmla="*/ 0 h 75691"/>
                <a:gd name="connsiteX8" fmla="*/ 0 w 75710"/>
                <a:gd name="connsiteY8" fmla="*/ 37865 h 75691"/>
                <a:gd name="connsiteX9" fmla="*/ 37808 w 75710"/>
                <a:gd name="connsiteY9" fmla="*/ 75692 h 75691"/>
                <a:gd name="connsiteX10" fmla="*/ 75710 w 75710"/>
                <a:gd name="connsiteY10" fmla="*/ 37865 h 75691"/>
                <a:gd name="connsiteX11" fmla="*/ 72868 w 75710"/>
                <a:gd name="connsiteY11" fmla="*/ 37865 h 75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710" h="75691">
                  <a:moveTo>
                    <a:pt x="73095" y="37865"/>
                  </a:moveTo>
                  <a:lnTo>
                    <a:pt x="70575" y="37865"/>
                  </a:lnTo>
                  <a:cubicBezTo>
                    <a:pt x="70537" y="55925"/>
                    <a:pt x="55925" y="70518"/>
                    <a:pt x="37846" y="70556"/>
                  </a:cubicBezTo>
                  <a:cubicBezTo>
                    <a:pt x="19823" y="70518"/>
                    <a:pt x="5211" y="55944"/>
                    <a:pt x="5136" y="37865"/>
                  </a:cubicBezTo>
                  <a:cubicBezTo>
                    <a:pt x="5211" y="19804"/>
                    <a:pt x="19804" y="5193"/>
                    <a:pt x="37846" y="5193"/>
                  </a:cubicBezTo>
                  <a:cubicBezTo>
                    <a:pt x="55906" y="5193"/>
                    <a:pt x="70537" y="19804"/>
                    <a:pt x="70575" y="37865"/>
                  </a:cubicBezTo>
                  <a:lnTo>
                    <a:pt x="75710" y="37865"/>
                  </a:lnTo>
                  <a:cubicBezTo>
                    <a:pt x="75710" y="16942"/>
                    <a:pt x="58730" y="0"/>
                    <a:pt x="37808" y="0"/>
                  </a:cubicBezTo>
                  <a:cubicBezTo>
                    <a:pt x="16961" y="0"/>
                    <a:pt x="0" y="16942"/>
                    <a:pt x="0" y="37865"/>
                  </a:cubicBezTo>
                  <a:cubicBezTo>
                    <a:pt x="0" y="58768"/>
                    <a:pt x="16905" y="75692"/>
                    <a:pt x="37808" y="75692"/>
                  </a:cubicBezTo>
                  <a:cubicBezTo>
                    <a:pt x="58730" y="75692"/>
                    <a:pt x="75710" y="58749"/>
                    <a:pt x="75710" y="37865"/>
                  </a:cubicBezTo>
                  <a:lnTo>
                    <a:pt x="72868" y="37865"/>
                  </a:lnTo>
                  <a:close/>
                </a:path>
              </a:pathLst>
            </a:custGeom>
            <a:solidFill>
              <a:srgbClr val="C4D1D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42E3C4AA-3CD9-A960-5996-F566D24C0458}"/>
                </a:ext>
              </a:extLst>
            </p:cNvPr>
            <p:cNvSpPr/>
            <p:nvPr/>
          </p:nvSpPr>
          <p:spPr>
            <a:xfrm>
              <a:off x="3094378" y="5922960"/>
              <a:ext cx="358662" cy="153390"/>
            </a:xfrm>
            <a:custGeom>
              <a:avLst/>
              <a:gdLst>
                <a:gd name="connsiteX0" fmla="*/ 0 w 358662"/>
                <a:gd name="connsiteY0" fmla="*/ 153390 h 153390"/>
                <a:gd name="connsiteX1" fmla="*/ 325280 w 358662"/>
                <a:gd name="connsiteY1" fmla="*/ 51111 h 153390"/>
                <a:gd name="connsiteX2" fmla="*/ 273107 w 358662"/>
                <a:gd name="connsiteY2" fmla="*/ 32102 h 153390"/>
                <a:gd name="connsiteX3" fmla="*/ 19 w 358662"/>
                <a:gd name="connsiteY3" fmla="*/ 153390 h 15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662" h="153390">
                  <a:moveTo>
                    <a:pt x="0" y="153390"/>
                  </a:moveTo>
                  <a:cubicBezTo>
                    <a:pt x="0" y="153390"/>
                    <a:pt x="233309" y="100478"/>
                    <a:pt x="325280" y="51111"/>
                  </a:cubicBezTo>
                  <a:cubicBezTo>
                    <a:pt x="379329" y="-13457"/>
                    <a:pt x="371711" y="-13457"/>
                    <a:pt x="273107" y="32102"/>
                  </a:cubicBezTo>
                  <a:cubicBezTo>
                    <a:pt x="174560" y="77585"/>
                    <a:pt x="7599" y="107907"/>
                    <a:pt x="19" y="153390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559DAF0-51C9-2B87-1521-3EF77F526BB8}"/>
                </a:ext>
              </a:extLst>
            </p:cNvPr>
            <p:cNvSpPr/>
            <p:nvPr/>
          </p:nvSpPr>
          <p:spPr>
            <a:xfrm>
              <a:off x="2038127" y="5664880"/>
              <a:ext cx="1693695" cy="361503"/>
            </a:xfrm>
            <a:custGeom>
              <a:avLst/>
              <a:gdLst>
                <a:gd name="connsiteX0" fmla="*/ 150189 w 1693695"/>
                <a:gd name="connsiteY0" fmla="*/ 229538 h 361503"/>
                <a:gd name="connsiteX1" fmla="*/ 1542541 w 1693695"/>
                <a:gd name="connsiteY1" fmla="*/ 229538 h 361503"/>
                <a:gd name="connsiteX2" fmla="*/ 1692673 w 1693695"/>
                <a:gd name="connsiteY2" fmla="*/ 39551 h 361503"/>
                <a:gd name="connsiteX3" fmla="*/ 1693696 w 1693695"/>
                <a:gd name="connsiteY3" fmla="*/ 0 h 361503"/>
                <a:gd name="connsiteX4" fmla="*/ 0 w 1693695"/>
                <a:gd name="connsiteY4" fmla="*/ 37447 h 361503"/>
                <a:gd name="connsiteX5" fmla="*/ 38 w 1693695"/>
                <a:gd name="connsiteY5" fmla="*/ 39551 h 361503"/>
                <a:gd name="connsiteX6" fmla="*/ 150322 w 1693695"/>
                <a:gd name="connsiteY6" fmla="*/ 229443 h 3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3695" h="361503">
                  <a:moveTo>
                    <a:pt x="150189" y="229538"/>
                  </a:moveTo>
                  <a:cubicBezTo>
                    <a:pt x="537193" y="406297"/>
                    <a:pt x="1152011" y="404685"/>
                    <a:pt x="1542541" y="229538"/>
                  </a:cubicBezTo>
                  <a:cubicBezTo>
                    <a:pt x="1663658" y="175242"/>
                    <a:pt x="1692673" y="121004"/>
                    <a:pt x="1692673" y="39551"/>
                  </a:cubicBezTo>
                  <a:cubicBezTo>
                    <a:pt x="1692673" y="35135"/>
                    <a:pt x="1693052" y="21642"/>
                    <a:pt x="1693696" y="0"/>
                  </a:cubicBezTo>
                  <a:cubicBezTo>
                    <a:pt x="1536154" y="99494"/>
                    <a:pt x="880439" y="449657"/>
                    <a:pt x="0" y="37447"/>
                  </a:cubicBezTo>
                  <a:lnTo>
                    <a:pt x="38" y="39551"/>
                  </a:lnTo>
                  <a:cubicBezTo>
                    <a:pt x="227" y="121042"/>
                    <a:pt x="29223" y="175242"/>
                    <a:pt x="150322" y="229443"/>
                  </a:cubicBezTo>
                  <a:close/>
                </a:path>
              </a:pathLst>
            </a:custGeom>
            <a:gradFill>
              <a:gsLst>
                <a:gs pos="0">
                  <a:srgbClr val="E2EEEF"/>
                </a:gs>
                <a:gs pos="52160">
                  <a:srgbClr val="F2F6F8"/>
                </a:gs>
                <a:gs pos="97840">
                  <a:srgbClr val="F2F6F8"/>
                </a:gs>
                <a:gs pos="100000">
                  <a:srgbClr val="F2F6F8"/>
                </a:gs>
              </a:gsLst>
              <a:lin ang="15802073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9ADD1BBC-C675-B27F-412A-A5E95BCAB5AF}"/>
                </a:ext>
              </a:extLst>
            </p:cNvPr>
            <p:cNvSpPr/>
            <p:nvPr/>
          </p:nvSpPr>
          <p:spPr>
            <a:xfrm>
              <a:off x="2079555" y="5724653"/>
              <a:ext cx="364092" cy="258116"/>
            </a:xfrm>
            <a:custGeom>
              <a:avLst/>
              <a:gdLst>
                <a:gd name="connsiteX0" fmla="*/ 139273 w 364092"/>
                <a:gd name="connsiteY0" fmla="*/ 77283 h 258116"/>
                <a:gd name="connsiteX1" fmla="*/ 265489 w 364092"/>
                <a:gd name="connsiteY1" fmla="*/ 197245 h 258116"/>
                <a:gd name="connsiteX2" fmla="*/ 364092 w 364092"/>
                <a:gd name="connsiteY2" fmla="*/ 257946 h 258116"/>
                <a:gd name="connsiteX3" fmla="*/ 7543 w 364092"/>
                <a:gd name="connsiteY3" fmla="*/ 113803 h 258116"/>
                <a:gd name="connsiteX4" fmla="*/ 0 w 364092"/>
                <a:gd name="connsiteY4" fmla="*/ 0 h 258116"/>
                <a:gd name="connsiteX5" fmla="*/ 129002 w 364092"/>
                <a:gd name="connsiteY5" fmla="*/ 56513 h 258116"/>
                <a:gd name="connsiteX6" fmla="*/ 139235 w 364092"/>
                <a:gd name="connsiteY6" fmla="*/ 77359 h 258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092" h="258116">
                  <a:moveTo>
                    <a:pt x="139273" y="77283"/>
                  </a:moveTo>
                  <a:cubicBezTo>
                    <a:pt x="139273" y="77283"/>
                    <a:pt x="198932" y="168761"/>
                    <a:pt x="265489" y="197245"/>
                  </a:cubicBezTo>
                  <a:cubicBezTo>
                    <a:pt x="318647" y="220006"/>
                    <a:pt x="364092" y="257946"/>
                    <a:pt x="364092" y="257946"/>
                  </a:cubicBezTo>
                  <a:cubicBezTo>
                    <a:pt x="364092" y="257946"/>
                    <a:pt x="286885" y="268976"/>
                    <a:pt x="7543" y="113803"/>
                  </a:cubicBezTo>
                  <a:cubicBezTo>
                    <a:pt x="7543" y="62065"/>
                    <a:pt x="0" y="0"/>
                    <a:pt x="0" y="0"/>
                  </a:cubicBezTo>
                  <a:cubicBezTo>
                    <a:pt x="0" y="0"/>
                    <a:pt x="66917" y="15199"/>
                    <a:pt x="129002" y="56513"/>
                  </a:cubicBezTo>
                  <a:lnTo>
                    <a:pt x="139235" y="77359"/>
                  </a:lnTo>
                  <a:close/>
                </a:path>
              </a:pathLst>
            </a:custGeom>
            <a:gradFill>
              <a:gsLst>
                <a:gs pos="0">
                  <a:srgbClr val="F2F6F8"/>
                </a:gs>
                <a:gs pos="4050">
                  <a:srgbClr val="F2F6F8"/>
                </a:gs>
                <a:gs pos="44590">
                  <a:srgbClr val="C0DFE2"/>
                </a:gs>
                <a:gs pos="97840">
                  <a:srgbClr val="F2F6F8"/>
                </a:gs>
                <a:gs pos="100000">
                  <a:srgbClr val="F2F6F8"/>
                </a:gs>
              </a:gsLst>
              <a:lin ang="449892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5129D503-F708-7697-7C69-1C59A2D1FE32}"/>
                </a:ext>
              </a:extLst>
            </p:cNvPr>
            <p:cNvSpPr/>
            <p:nvPr/>
          </p:nvSpPr>
          <p:spPr>
            <a:xfrm>
              <a:off x="2079555" y="5749441"/>
              <a:ext cx="1632843" cy="217921"/>
            </a:xfrm>
            <a:custGeom>
              <a:avLst/>
              <a:gdLst>
                <a:gd name="connsiteX0" fmla="*/ 1632825 w 1632843"/>
                <a:gd name="connsiteY0" fmla="*/ 0 h 217921"/>
                <a:gd name="connsiteX1" fmla="*/ 816024 w 1632843"/>
                <a:gd name="connsiteY1" fmla="*/ 217921 h 217921"/>
                <a:gd name="connsiteX2" fmla="*/ 0 w 1632843"/>
                <a:gd name="connsiteY2" fmla="*/ 43854 h 217921"/>
                <a:gd name="connsiteX3" fmla="*/ 1632844 w 1632843"/>
                <a:gd name="connsiteY3" fmla="*/ 76 h 21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2843" h="217921">
                  <a:moveTo>
                    <a:pt x="1632825" y="0"/>
                  </a:moveTo>
                  <a:cubicBezTo>
                    <a:pt x="1632825" y="0"/>
                    <a:pt x="1196699" y="217921"/>
                    <a:pt x="816024" y="217921"/>
                  </a:cubicBezTo>
                  <a:cubicBezTo>
                    <a:pt x="435273" y="217921"/>
                    <a:pt x="0" y="43854"/>
                    <a:pt x="0" y="43854"/>
                  </a:cubicBezTo>
                  <a:cubicBezTo>
                    <a:pt x="0" y="43854"/>
                    <a:pt x="899050" y="276954"/>
                    <a:pt x="1632844" y="76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96DAEB2E-04AC-665F-4000-10DA70C8EE6F}"/>
                </a:ext>
              </a:extLst>
            </p:cNvPr>
            <p:cNvSpPr/>
            <p:nvPr/>
          </p:nvSpPr>
          <p:spPr>
            <a:xfrm>
              <a:off x="2097748" y="5439208"/>
              <a:ext cx="1598712" cy="204402"/>
            </a:xfrm>
            <a:custGeom>
              <a:avLst/>
              <a:gdLst>
                <a:gd name="connsiteX0" fmla="*/ 1594922 w 1598712"/>
                <a:gd name="connsiteY0" fmla="*/ 0 h 204402"/>
                <a:gd name="connsiteX1" fmla="*/ 0 w 1598712"/>
                <a:gd name="connsiteY1" fmla="*/ 16943 h 204402"/>
                <a:gd name="connsiteX2" fmla="*/ 0 w 1598712"/>
                <a:gd name="connsiteY2" fmla="*/ 84864 h 204402"/>
                <a:gd name="connsiteX3" fmla="*/ 1594922 w 1598712"/>
                <a:gd name="connsiteY3" fmla="*/ 67884 h 204402"/>
                <a:gd name="connsiteX4" fmla="*/ 1594922 w 1598712"/>
                <a:gd name="connsiteY4" fmla="*/ 228 h 20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8712" h="204402">
                  <a:moveTo>
                    <a:pt x="1594922" y="0"/>
                  </a:moveTo>
                  <a:cubicBezTo>
                    <a:pt x="1594922" y="0"/>
                    <a:pt x="831412" y="330833"/>
                    <a:pt x="0" y="16943"/>
                  </a:cubicBezTo>
                  <a:lnTo>
                    <a:pt x="0" y="84864"/>
                  </a:lnTo>
                  <a:cubicBezTo>
                    <a:pt x="0" y="84864"/>
                    <a:pt x="627780" y="364812"/>
                    <a:pt x="1594922" y="67884"/>
                  </a:cubicBezTo>
                  <a:cubicBezTo>
                    <a:pt x="1603450" y="25812"/>
                    <a:pt x="1594922" y="228"/>
                    <a:pt x="1594922" y="228"/>
                  </a:cubicBezTo>
                  <a:close/>
                </a:path>
              </a:pathLst>
            </a:custGeom>
            <a:gradFill>
              <a:gsLst>
                <a:gs pos="0">
                  <a:srgbClr val="F2F6F8"/>
                </a:gs>
                <a:gs pos="4050">
                  <a:srgbClr val="F2F6F8"/>
                </a:gs>
                <a:gs pos="11890">
                  <a:srgbClr val="DCEFFA"/>
                </a:gs>
                <a:gs pos="16490">
                  <a:srgbClr val="CFDEE5"/>
                </a:gs>
                <a:gs pos="19900">
                  <a:srgbClr val="DEE8ED"/>
                </a:gs>
                <a:gs pos="24690">
                  <a:srgbClr val="EDF2F5"/>
                </a:gs>
                <a:gs pos="28650">
                  <a:srgbClr val="F2F6F8"/>
                </a:gs>
                <a:gs pos="50540">
                  <a:srgbClr val="F2F6F8"/>
                </a:gs>
                <a:gs pos="54320">
                  <a:srgbClr val="CFDEE5"/>
                </a:gs>
                <a:gs pos="59460">
                  <a:srgbClr val="CFDEE5"/>
                </a:gs>
                <a:gs pos="62800">
                  <a:srgbClr val="DEE8ED"/>
                </a:gs>
                <a:gs pos="67480">
                  <a:srgbClr val="EDF2F5"/>
                </a:gs>
                <a:gs pos="71350">
                  <a:srgbClr val="F2F6F8"/>
                </a:gs>
                <a:gs pos="79460">
                  <a:srgbClr val="F2F6F8"/>
                </a:gs>
                <a:gs pos="83780">
                  <a:srgbClr val="CFDEE5"/>
                </a:gs>
                <a:gs pos="85300">
                  <a:srgbClr val="DEE8ED"/>
                </a:gs>
                <a:gs pos="87430">
                  <a:srgbClr val="EDF2F5"/>
                </a:gs>
                <a:gs pos="89190">
                  <a:srgbClr val="F2F6F8"/>
                </a:gs>
                <a:gs pos="100000">
                  <a:srgbClr val="F2F6F8"/>
                </a:gs>
              </a:gsLst>
              <a:lin ang="5655527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AB176D3-8363-FF75-667D-D1D572674CDC}"/>
                </a:ext>
              </a:extLst>
            </p:cNvPr>
            <p:cNvSpPr/>
            <p:nvPr/>
          </p:nvSpPr>
          <p:spPr>
            <a:xfrm>
              <a:off x="2097748" y="5507168"/>
              <a:ext cx="1594941" cy="148522"/>
            </a:xfrm>
            <a:custGeom>
              <a:avLst/>
              <a:gdLst>
                <a:gd name="connsiteX0" fmla="*/ 1594922 w 1594941"/>
                <a:gd name="connsiteY0" fmla="*/ 76 h 148522"/>
                <a:gd name="connsiteX1" fmla="*/ 0 w 1594941"/>
                <a:gd name="connsiteY1" fmla="*/ 17056 h 148522"/>
                <a:gd name="connsiteX2" fmla="*/ 1594941 w 1594941"/>
                <a:gd name="connsiteY2" fmla="*/ 0 h 148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4941" h="148522">
                  <a:moveTo>
                    <a:pt x="1594922" y="76"/>
                  </a:moveTo>
                  <a:cubicBezTo>
                    <a:pt x="1594922" y="76"/>
                    <a:pt x="890768" y="322456"/>
                    <a:pt x="0" y="17056"/>
                  </a:cubicBezTo>
                  <a:cubicBezTo>
                    <a:pt x="42451" y="33923"/>
                    <a:pt x="772076" y="279911"/>
                    <a:pt x="1594941" y="0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839E16D5-234A-5C67-1C42-9889FB2FE535}"/>
                </a:ext>
              </a:extLst>
            </p:cNvPr>
            <p:cNvSpPr/>
            <p:nvPr/>
          </p:nvSpPr>
          <p:spPr>
            <a:xfrm>
              <a:off x="2097748" y="5439208"/>
              <a:ext cx="1594941" cy="148427"/>
            </a:xfrm>
            <a:custGeom>
              <a:avLst/>
              <a:gdLst>
                <a:gd name="connsiteX0" fmla="*/ 1594922 w 1594941"/>
                <a:gd name="connsiteY0" fmla="*/ 0 h 148427"/>
                <a:gd name="connsiteX1" fmla="*/ 0 w 1594941"/>
                <a:gd name="connsiteY1" fmla="*/ 16943 h 148427"/>
                <a:gd name="connsiteX2" fmla="*/ 1594941 w 1594941"/>
                <a:gd name="connsiteY2" fmla="*/ 76 h 14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4941" h="148427">
                  <a:moveTo>
                    <a:pt x="1594922" y="0"/>
                  </a:moveTo>
                  <a:cubicBezTo>
                    <a:pt x="1594922" y="0"/>
                    <a:pt x="890768" y="322362"/>
                    <a:pt x="0" y="16943"/>
                  </a:cubicBezTo>
                  <a:cubicBezTo>
                    <a:pt x="42451" y="34188"/>
                    <a:pt x="772076" y="280176"/>
                    <a:pt x="1594941" y="76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7BC8B961-BE3E-46E4-A425-219FF5D9E32C}"/>
                </a:ext>
              </a:extLst>
            </p:cNvPr>
            <p:cNvSpPr/>
            <p:nvPr/>
          </p:nvSpPr>
          <p:spPr>
            <a:xfrm>
              <a:off x="2741732" y="5644451"/>
              <a:ext cx="690623" cy="100820"/>
            </a:xfrm>
            <a:custGeom>
              <a:avLst/>
              <a:gdLst>
                <a:gd name="connsiteX0" fmla="*/ 659467 w 690623"/>
                <a:gd name="connsiteY0" fmla="*/ 9854 h 100820"/>
                <a:gd name="connsiteX1" fmla="*/ 690623 w 690623"/>
                <a:gd name="connsiteY1" fmla="*/ 0 h 100820"/>
                <a:gd name="connsiteX2" fmla="*/ 0 w 690623"/>
                <a:gd name="connsiteY2" fmla="*/ 100820 h 100820"/>
                <a:gd name="connsiteX3" fmla="*/ 659505 w 690623"/>
                <a:gd name="connsiteY3" fmla="*/ 9854 h 10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0623" h="100820">
                  <a:moveTo>
                    <a:pt x="659467" y="9854"/>
                  </a:moveTo>
                  <a:cubicBezTo>
                    <a:pt x="670648" y="6860"/>
                    <a:pt x="681015" y="3582"/>
                    <a:pt x="690623" y="0"/>
                  </a:cubicBezTo>
                  <a:cubicBezTo>
                    <a:pt x="523890" y="27915"/>
                    <a:pt x="297156" y="57328"/>
                    <a:pt x="0" y="100820"/>
                  </a:cubicBezTo>
                  <a:cubicBezTo>
                    <a:pt x="215287" y="99115"/>
                    <a:pt x="434932" y="69741"/>
                    <a:pt x="659505" y="9854"/>
                  </a:cubicBezTo>
                  <a:close/>
                </a:path>
              </a:pathLst>
            </a:custGeom>
            <a:gradFill>
              <a:gsLst>
                <a:gs pos="0">
                  <a:srgbClr val="CED4CE"/>
                </a:gs>
                <a:gs pos="10810">
                  <a:srgbClr val="EBECEE"/>
                </a:gs>
                <a:gs pos="10910">
                  <a:srgbClr val="EBECEE"/>
                </a:gs>
                <a:gs pos="32610">
                  <a:srgbClr val="FAFAFB"/>
                </a:gs>
                <a:gs pos="50540">
                  <a:srgbClr val="FFFFFF"/>
                </a:gs>
                <a:gs pos="50610">
                  <a:srgbClr val="FFFFFF"/>
                </a:gs>
                <a:gs pos="65960">
                  <a:srgbClr val="F0F1F2"/>
                </a:gs>
                <a:gs pos="78650">
                  <a:srgbClr val="EBECEE"/>
                </a:gs>
                <a:gs pos="88650">
                  <a:srgbClr val="EBECEE"/>
                </a:gs>
                <a:gs pos="96220">
                  <a:srgbClr val="EBECEE"/>
                </a:gs>
                <a:gs pos="100000">
                  <a:srgbClr val="EBEDE9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53042A92-E69C-5402-5A1A-D148AD6BB91C}"/>
                </a:ext>
              </a:extLst>
            </p:cNvPr>
            <p:cNvSpPr/>
            <p:nvPr/>
          </p:nvSpPr>
          <p:spPr>
            <a:xfrm>
              <a:off x="2068127" y="5346233"/>
              <a:ext cx="34036" cy="33979"/>
            </a:xfrm>
            <a:custGeom>
              <a:avLst/>
              <a:gdLst>
                <a:gd name="connsiteX0" fmla="*/ 33961 w 34036"/>
                <a:gd name="connsiteY0" fmla="*/ 16980 h 33979"/>
                <a:gd name="connsiteX1" fmla="*/ 16980 w 34036"/>
                <a:gd name="connsiteY1" fmla="*/ 33980 h 33979"/>
                <a:gd name="connsiteX2" fmla="*/ 0 w 34036"/>
                <a:gd name="connsiteY2" fmla="*/ 16980 h 33979"/>
                <a:gd name="connsiteX3" fmla="*/ 16980 w 34036"/>
                <a:gd name="connsiteY3" fmla="*/ 0 h 33979"/>
                <a:gd name="connsiteX4" fmla="*/ 34037 w 34036"/>
                <a:gd name="connsiteY4" fmla="*/ 17056 h 33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36" h="33979">
                  <a:moveTo>
                    <a:pt x="33961" y="16980"/>
                  </a:moveTo>
                  <a:cubicBezTo>
                    <a:pt x="33961" y="26342"/>
                    <a:pt x="26323" y="33980"/>
                    <a:pt x="16980" y="33980"/>
                  </a:cubicBezTo>
                  <a:cubicBezTo>
                    <a:pt x="7637" y="33980"/>
                    <a:pt x="0" y="26342"/>
                    <a:pt x="0" y="16980"/>
                  </a:cubicBezTo>
                  <a:cubicBezTo>
                    <a:pt x="0" y="7656"/>
                    <a:pt x="7619" y="0"/>
                    <a:pt x="16980" y="0"/>
                  </a:cubicBezTo>
                  <a:cubicBezTo>
                    <a:pt x="26267" y="0"/>
                    <a:pt x="34037" y="7770"/>
                    <a:pt x="34037" y="1705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AB17506-DD5A-37FB-D939-37D877EE1084}"/>
                </a:ext>
              </a:extLst>
            </p:cNvPr>
            <p:cNvSpPr/>
            <p:nvPr/>
          </p:nvSpPr>
          <p:spPr>
            <a:xfrm>
              <a:off x="2066459" y="5344584"/>
              <a:ext cx="37334" cy="37334"/>
            </a:xfrm>
            <a:custGeom>
              <a:avLst/>
              <a:gdLst>
                <a:gd name="connsiteX0" fmla="*/ 35629 w 37334"/>
                <a:gd name="connsiteY0" fmla="*/ 18629 h 37334"/>
                <a:gd name="connsiteX1" fmla="*/ 33923 w 37334"/>
                <a:gd name="connsiteY1" fmla="*/ 18629 h 37334"/>
                <a:gd name="connsiteX2" fmla="*/ 18648 w 37334"/>
                <a:gd name="connsiteY2" fmla="*/ 33942 h 37334"/>
                <a:gd name="connsiteX3" fmla="*/ 3373 w 37334"/>
                <a:gd name="connsiteY3" fmla="*/ 18629 h 37334"/>
                <a:gd name="connsiteX4" fmla="*/ 18648 w 37334"/>
                <a:gd name="connsiteY4" fmla="*/ 3354 h 37334"/>
                <a:gd name="connsiteX5" fmla="*/ 33923 w 37334"/>
                <a:gd name="connsiteY5" fmla="*/ 18629 h 37334"/>
                <a:gd name="connsiteX6" fmla="*/ 37334 w 37334"/>
                <a:gd name="connsiteY6" fmla="*/ 18629 h 37334"/>
                <a:gd name="connsiteX7" fmla="*/ 18667 w 37334"/>
                <a:gd name="connsiteY7" fmla="*/ 0 h 37334"/>
                <a:gd name="connsiteX8" fmla="*/ 0 w 37334"/>
                <a:gd name="connsiteY8" fmla="*/ 18629 h 37334"/>
                <a:gd name="connsiteX9" fmla="*/ 18667 w 37334"/>
                <a:gd name="connsiteY9" fmla="*/ 37334 h 37334"/>
                <a:gd name="connsiteX10" fmla="*/ 37334 w 37334"/>
                <a:gd name="connsiteY10" fmla="*/ 18629 h 37334"/>
                <a:gd name="connsiteX11" fmla="*/ 35629 w 37334"/>
                <a:gd name="connsiteY11" fmla="*/ 18629 h 3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334" h="37334">
                  <a:moveTo>
                    <a:pt x="35629" y="18629"/>
                  </a:moveTo>
                  <a:lnTo>
                    <a:pt x="33923" y="18629"/>
                  </a:lnTo>
                  <a:cubicBezTo>
                    <a:pt x="33923" y="27081"/>
                    <a:pt x="27081" y="33942"/>
                    <a:pt x="18648" y="33942"/>
                  </a:cubicBezTo>
                  <a:cubicBezTo>
                    <a:pt x="10215" y="33942"/>
                    <a:pt x="3373" y="27101"/>
                    <a:pt x="3373" y="18629"/>
                  </a:cubicBezTo>
                  <a:cubicBezTo>
                    <a:pt x="3373" y="10215"/>
                    <a:pt x="10215" y="3354"/>
                    <a:pt x="18648" y="3354"/>
                  </a:cubicBezTo>
                  <a:cubicBezTo>
                    <a:pt x="27081" y="3354"/>
                    <a:pt x="33923" y="10196"/>
                    <a:pt x="33923" y="18629"/>
                  </a:cubicBezTo>
                  <a:lnTo>
                    <a:pt x="37334" y="18629"/>
                  </a:lnTo>
                  <a:cubicBezTo>
                    <a:pt x="37334" y="8301"/>
                    <a:pt x="28958" y="0"/>
                    <a:pt x="18667" y="0"/>
                  </a:cubicBezTo>
                  <a:cubicBezTo>
                    <a:pt x="8376" y="0"/>
                    <a:pt x="0" y="8301"/>
                    <a:pt x="0" y="18629"/>
                  </a:cubicBezTo>
                  <a:cubicBezTo>
                    <a:pt x="0" y="28920"/>
                    <a:pt x="8376" y="37334"/>
                    <a:pt x="18667" y="37334"/>
                  </a:cubicBezTo>
                  <a:cubicBezTo>
                    <a:pt x="28958" y="37334"/>
                    <a:pt x="37334" y="28920"/>
                    <a:pt x="37334" y="18629"/>
                  </a:cubicBezTo>
                  <a:lnTo>
                    <a:pt x="35629" y="18629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53B2D23-57F4-6AAD-5673-4A78C0E84AF2}"/>
                </a:ext>
              </a:extLst>
            </p:cNvPr>
            <p:cNvSpPr/>
            <p:nvPr/>
          </p:nvSpPr>
          <p:spPr>
            <a:xfrm>
              <a:off x="2159264" y="5362967"/>
              <a:ext cx="8452" cy="8452"/>
            </a:xfrm>
            <a:custGeom>
              <a:avLst/>
              <a:gdLst>
                <a:gd name="connsiteX0" fmla="*/ 8452 w 8452"/>
                <a:gd name="connsiteY0" fmla="*/ 4226 h 8452"/>
                <a:gd name="connsiteX1" fmla="*/ 4226 w 8452"/>
                <a:gd name="connsiteY1" fmla="*/ 8453 h 8452"/>
                <a:gd name="connsiteX2" fmla="*/ 0 w 8452"/>
                <a:gd name="connsiteY2" fmla="*/ 4226 h 8452"/>
                <a:gd name="connsiteX3" fmla="*/ 4226 w 8452"/>
                <a:gd name="connsiteY3" fmla="*/ 0 h 8452"/>
                <a:gd name="connsiteX4" fmla="*/ 8452 w 8452"/>
                <a:gd name="connsiteY4" fmla="*/ 4226 h 8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2" h="8452">
                  <a:moveTo>
                    <a:pt x="8452" y="4226"/>
                  </a:moveTo>
                  <a:cubicBezTo>
                    <a:pt x="8452" y="6560"/>
                    <a:pt x="6560" y="8453"/>
                    <a:pt x="4226" y="8453"/>
                  </a:cubicBezTo>
                  <a:cubicBezTo>
                    <a:pt x="1892" y="8453"/>
                    <a:pt x="0" y="6560"/>
                    <a:pt x="0" y="4226"/>
                  </a:cubicBezTo>
                  <a:cubicBezTo>
                    <a:pt x="0" y="1892"/>
                    <a:pt x="1892" y="0"/>
                    <a:pt x="4226" y="0"/>
                  </a:cubicBezTo>
                  <a:cubicBezTo>
                    <a:pt x="6560" y="0"/>
                    <a:pt x="8452" y="1892"/>
                    <a:pt x="8452" y="4226"/>
                  </a:cubicBezTo>
                  <a:close/>
                </a:path>
              </a:pathLst>
            </a:custGeom>
            <a:solidFill>
              <a:srgbClr val="FFFFFF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E1DB51B3-712C-9D31-6E23-E493CB499B1C}"/>
                </a:ext>
              </a:extLst>
            </p:cNvPr>
            <p:cNvSpPr/>
            <p:nvPr/>
          </p:nvSpPr>
          <p:spPr>
            <a:xfrm>
              <a:off x="2158752" y="5362550"/>
              <a:ext cx="9286" cy="9305"/>
            </a:xfrm>
            <a:custGeom>
              <a:avLst/>
              <a:gdLst>
                <a:gd name="connsiteX0" fmla="*/ 8907 w 9286"/>
                <a:gd name="connsiteY0" fmla="*/ 4643 h 9305"/>
                <a:gd name="connsiteX1" fmla="*/ 8490 w 9286"/>
                <a:gd name="connsiteY1" fmla="*/ 4643 h 9305"/>
                <a:gd name="connsiteX2" fmla="*/ 4681 w 9286"/>
                <a:gd name="connsiteY2" fmla="*/ 8490 h 9305"/>
                <a:gd name="connsiteX3" fmla="*/ 872 w 9286"/>
                <a:gd name="connsiteY3" fmla="*/ 4643 h 9305"/>
                <a:gd name="connsiteX4" fmla="*/ 4681 w 9286"/>
                <a:gd name="connsiteY4" fmla="*/ 853 h 9305"/>
                <a:gd name="connsiteX5" fmla="*/ 8490 w 9286"/>
                <a:gd name="connsiteY5" fmla="*/ 4643 h 9305"/>
                <a:gd name="connsiteX6" fmla="*/ 9286 w 9286"/>
                <a:gd name="connsiteY6" fmla="*/ 4643 h 9305"/>
                <a:gd name="connsiteX7" fmla="*/ 4624 w 9286"/>
                <a:gd name="connsiteY7" fmla="*/ 0 h 9305"/>
                <a:gd name="connsiteX8" fmla="*/ 0 w 9286"/>
                <a:gd name="connsiteY8" fmla="*/ 4643 h 9305"/>
                <a:gd name="connsiteX9" fmla="*/ 4624 w 9286"/>
                <a:gd name="connsiteY9" fmla="*/ 9305 h 9305"/>
                <a:gd name="connsiteX10" fmla="*/ 9286 w 9286"/>
                <a:gd name="connsiteY10" fmla="*/ 4643 h 9305"/>
                <a:gd name="connsiteX11" fmla="*/ 8907 w 9286"/>
                <a:gd name="connsiteY11" fmla="*/ 4643 h 9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86" h="9305">
                  <a:moveTo>
                    <a:pt x="8907" y="4643"/>
                  </a:moveTo>
                  <a:lnTo>
                    <a:pt x="8490" y="4643"/>
                  </a:lnTo>
                  <a:cubicBezTo>
                    <a:pt x="8490" y="6785"/>
                    <a:pt x="6785" y="8490"/>
                    <a:pt x="4681" y="8490"/>
                  </a:cubicBezTo>
                  <a:cubicBezTo>
                    <a:pt x="2577" y="8490"/>
                    <a:pt x="872" y="6785"/>
                    <a:pt x="872" y="4643"/>
                  </a:cubicBezTo>
                  <a:cubicBezTo>
                    <a:pt x="872" y="2559"/>
                    <a:pt x="2577" y="853"/>
                    <a:pt x="4681" y="853"/>
                  </a:cubicBezTo>
                  <a:cubicBezTo>
                    <a:pt x="6785" y="853"/>
                    <a:pt x="8490" y="2559"/>
                    <a:pt x="8490" y="4643"/>
                  </a:cubicBezTo>
                  <a:lnTo>
                    <a:pt x="9286" y="4643"/>
                  </a:lnTo>
                  <a:cubicBezTo>
                    <a:pt x="9286" y="2085"/>
                    <a:pt x="7220" y="0"/>
                    <a:pt x="4624" y="0"/>
                  </a:cubicBezTo>
                  <a:cubicBezTo>
                    <a:pt x="2066" y="0"/>
                    <a:pt x="0" y="2085"/>
                    <a:pt x="0" y="4643"/>
                  </a:cubicBezTo>
                  <a:cubicBezTo>
                    <a:pt x="0" y="7202"/>
                    <a:pt x="2066" y="9305"/>
                    <a:pt x="4624" y="9305"/>
                  </a:cubicBezTo>
                  <a:cubicBezTo>
                    <a:pt x="7220" y="9305"/>
                    <a:pt x="9286" y="7202"/>
                    <a:pt x="9286" y="4643"/>
                  </a:cubicBezTo>
                  <a:lnTo>
                    <a:pt x="8907" y="4643"/>
                  </a:lnTo>
                  <a:close/>
                </a:path>
              </a:pathLst>
            </a:custGeom>
            <a:solidFill>
              <a:srgbClr val="E6E7E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8878AAD-2287-6A02-3F04-C40AA251FFC4}"/>
                </a:ext>
              </a:extLst>
            </p:cNvPr>
            <p:cNvSpPr/>
            <p:nvPr/>
          </p:nvSpPr>
          <p:spPr>
            <a:xfrm>
              <a:off x="2616634" y="5529890"/>
              <a:ext cx="79860" cy="79728"/>
            </a:xfrm>
            <a:custGeom>
              <a:avLst/>
              <a:gdLst>
                <a:gd name="connsiteX0" fmla="*/ 79766 w 79860"/>
                <a:gd name="connsiteY0" fmla="*/ 39893 h 79728"/>
                <a:gd name="connsiteX1" fmla="*/ 39873 w 79860"/>
                <a:gd name="connsiteY1" fmla="*/ 79728 h 79728"/>
                <a:gd name="connsiteX2" fmla="*/ 0 w 79860"/>
                <a:gd name="connsiteY2" fmla="*/ 39893 h 79728"/>
                <a:gd name="connsiteX3" fmla="*/ 39873 w 79860"/>
                <a:gd name="connsiteY3" fmla="*/ 0 h 79728"/>
                <a:gd name="connsiteX4" fmla="*/ 79861 w 79860"/>
                <a:gd name="connsiteY4" fmla="*/ 39988 h 7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60" h="79728">
                  <a:moveTo>
                    <a:pt x="79766" y="39893"/>
                  </a:moveTo>
                  <a:cubicBezTo>
                    <a:pt x="79766" y="61933"/>
                    <a:pt x="61914" y="79728"/>
                    <a:pt x="39873" y="79728"/>
                  </a:cubicBezTo>
                  <a:cubicBezTo>
                    <a:pt x="17871" y="79728"/>
                    <a:pt x="0" y="61952"/>
                    <a:pt x="0" y="39893"/>
                  </a:cubicBezTo>
                  <a:cubicBezTo>
                    <a:pt x="0" y="17814"/>
                    <a:pt x="17852" y="0"/>
                    <a:pt x="39873" y="0"/>
                  </a:cubicBezTo>
                  <a:cubicBezTo>
                    <a:pt x="62046" y="0"/>
                    <a:pt x="79861" y="18004"/>
                    <a:pt x="79861" y="39988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D28A51D6-AA03-1D53-F44B-FC1E0E1A9D45}"/>
                </a:ext>
              </a:extLst>
            </p:cNvPr>
            <p:cNvSpPr/>
            <p:nvPr/>
          </p:nvSpPr>
          <p:spPr>
            <a:xfrm>
              <a:off x="2344759" y="5408981"/>
              <a:ext cx="79784" cy="79784"/>
            </a:xfrm>
            <a:custGeom>
              <a:avLst/>
              <a:gdLst>
                <a:gd name="connsiteX0" fmla="*/ 79785 w 79784"/>
                <a:gd name="connsiteY0" fmla="*/ 39893 h 79784"/>
                <a:gd name="connsiteX1" fmla="*/ 39893 w 79784"/>
                <a:gd name="connsiteY1" fmla="*/ 79785 h 79784"/>
                <a:gd name="connsiteX2" fmla="*/ 0 w 79784"/>
                <a:gd name="connsiteY2" fmla="*/ 39893 h 79784"/>
                <a:gd name="connsiteX3" fmla="*/ 39893 w 79784"/>
                <a:gd name="connsiteY3" fmla="*/ 0 h 79784"/>
                <a:gd name="connsiteX4" fmla="*/ 79785 w 79784"/>
                <a:gd name="connsiteY4" fmla="*/ 39893 h 7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84" h="79784">
                  <a:moveTo>
                    <a:pt x="79785" y="39893"/>
                  </a:moveTo>
                  <a:cubicBezTo>
                    <a:pt x="79785" y="61924"/>
                    <a:pt x="61925" y="79785"/>
                    <a:pt x="39893" y="79785"/>
                  </a:cubicBezTo>
                  <a:cubicBezTo>
                    <a:pt x="17861" y="79785"/>
                    <a:pt x="0" y="61924"/>
                    <a:pt x="0" y="39893"/>
                  </a:cubicBezTo>
                  <a:cubicBezTo>
                    <a:pt x="0" y="17861"/>
                    <a:pt x="17861" y="0"/>
                    <a:pt x="39893" y="0"/>
                  </a:cubicBezTo>
                  <a:cubicBezTo>
                    <a:pt x="61925" y="0"/>
                    <a:pt x="79785" y="17861"/>
                    <a:pt x="79785" y="39893"/>
                  </a:cubicBezTo>
                  <a:close/>
                </a:path>
              </a:pathLst>
            </a:custGeom>
            <a:solidFill>
              <a:srgbClr val="CED4CE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CBE6ADE-6A21-EC82-2817-C7549C3EB04D}"/>
                </a:ext>
              </a:extLst>
            </p:cNvPr>
            <p:cNvSpPr/>
            <p:nvPr/>
          </p:nvSpPr>
          <p:spPr>
            <a:xfrm>
              <a:off x="2349535" y="5714663"/>
              <a:ext cx="1078371" cy="195674"/>
            </a:xfrm>
            <a:custGeom>
              <a:avLst/>
              <a:gdLst>
                <a:gd name="connsiteX0" fmla="*/ 1077249 w 1078371"/>
                <a:gd name="connsiteY0" fmla="*/ 126502 h 195674"/>
                <a:gd name="connsiteX1" fmla="*/ 513732 w 1078371"/>
                <a:gd name="connsiteY1" fmla="*/ 146287 h 195674"/>
                <a:gd name="connsiteX2" fmla="*/ 613169 w 1078371"/>
                <a:gd name="connsiteY2" fmla="*/ 17797 h 195674"/>
                <a:gd name="connsiteX3" fmla="*/ 281730 w 1078371"/>
                <a:gd name="connsiteY3" fmla="*/ 136394 h 195674"/>
                <a:gd name="connsiteX4" fmla="*/ 0 w 1078371"/>
                <a:gd name="connsiteY4" fmla="*/ 175908 h 195674"/>
                <a:gd name="connsiteX5" fmla="*/ 364623 w 1078371"/>
                <a:gd name="connsiteY5" fmla="*/ 195675 h 195674"/>
                <a:gd name="connsiteX6" fmla="*/ 1077192 w 1078371"/>
                <a:gd name="connsiteY6" fmla="*/ 126502 h 19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371" h="195674">
                  <a:moveTo>
                    <a:pt x="1077249" y="126502"/>
                  </a:moveTo>
                  <a:cubicBezTo>
                    <a:pt x="1108461" y="116439"/>
                    <a:pt x="478596" y="156161"/>
                    <a:pt x="513732" y="146287"/>
                  </a:cubicBezTo>
                  <a:cubicBezTo>
                    <a:pt x="763264" y="75864"/>
                    <a:pt x="1184684" y="-45727"/>
                    <a:pt x="613169" y="17797"/>
                  </a:cubicBezTo>
                  <a:cubicBezTo>
                    <a:pt x="613169" y="17797"/>
                    <a:pt x="530295" y="136394"/>
                    <a:pt x="281730" y="136394"/>
                  </a:cubicBezTo>
                  <a:cubicBezTo>
                    <a:pt x="33146" y="136394"/>
                    <a:pt x="0" y="175908"/>
                    <a:pt x="0" y="175908"/>
                  </a:cubicBezTo>
                  <a:lnTo>
                    <a:pt x="364623" y="195675"/>
                  </a:lnTo>
                  <a:cubicBezTo>
                    <a:pt x="364623" y="195675"/>
                    <a:pt x="950597" y="167248"/>
                    <a:pt x="1077192" y="126502"/>
                  </a:cubicBezTo>
                  <a:close/>
                </a:path>
              </a:pathLst>
            </a:custGeom>
            <a:gradFill>
              <a:gsLst>
                <a:gs pos="0">
                  <a:srgbClr val="D2E9D6"/>
                </a:gs>
                <a:gs pos="30680">
                  <a:srgbClr val="D0E7D4"/>
                </a:gs>
                <a:gs pos="46900">
                  <a:srgbClr val="CBE2CC"/>
                </a:gs>
                <a:gs pos="59730">
                  <a:srgbClr val="C2D9BE"/>
                </a:gs>
                <a:gs pos="70780">
                  <a:srgbClr val="B4CCAB"/>
                </a:gs>
                <a:gs pos="80600">
                  <a:srgbClr val="A3BC93"/>
                </a:gs>
                <a:gs pos="87840">
                  <a:srgbClr val="93AC7B"/>
                </a:gs>
                <a:gs pos="100000">
                  <a:srgbClr val="90AA77"/>
                </a:gs>
              </a:gsLst>
              <a:lin ang="0" scaled="1"/>
            </a:gra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EA9EFD70-2D31-2B82-A065-33A1DBA68394}"/>
                </a:ext>
              </a:extLst>
            </p:cNvPr>
            <p:cNvSpPr/>
            <p:nvPr/>
          </p:nvSpPr>
          <p:spPr>
            <a:xfrm>
              <a:off x="2101747" y="5793294"/>
              <a:ext cx="1632843" cy="218015"/>
            </a:xfrm>
            <a:custGeom>
              <a:avLst/>
              <a:gdLst>
                <a:gd name="connsiteX0" fmla="*/ 1632806 w 1632843"/>
                <a:gd name="connsiteY0" fmla="*/ 113 h 218015"/>
                <a:gd name="connsiteX1" fmla="*/ 816024 w 1632843"/>
                <a:gd name="connsiteY1" fmla="*/ 218016 h 218015"/>
                <a:gd name="connsiteX2" fmla="*/ 0 w 1632843"/>
                <a:gd name="connsiteY2" fmla="*/ 43967 h 218015"/>
                <a:gd name="connsiteX3" fmla="*/ 1632844 w 1632843"/>
                <a:gd name="connsiteY3" fmla="*/ 0 h 21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2843" h="218015">
                  <a:moveTo>
                    <a:pt x="1632806" y="113"/>
                  </a:moveTo>
                  <a:cubicBezTo>
                    <a:pt x="1632806" y="113"/>
                    <a:pt x="1196718" y="218016"/>
                    <a:pt x="816024" y="218016"/>
                  </a:cubicBezTo>
                  <a:cubicBezTo>
                    <a:pt x="435311" y="218016"/>
                    <a:pt x="0" y="43967"/>
                    <a:pt x="0" y="43967"/>
                  </a:cubicBezTo>
                  <a:cubicBezTo>
                    <a:pt x="0" y="43967"/>
                    <a:pt x="899050" y="276878"/>
                    <a:pt x="1632844" y="0"/>
                  </a:cubicBezTo>
                  <a:close/>
                </a:path>
              </a:pathLst>
            </a:custGeom>
            <a:solidFill>
              <a:srgbClr val="F2F6F8"/>
            </a:solidFill>
            <a:ln w="18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0" name="椭圆 239">
            <a:extLst>
              <a:ext uri="{FF2B5EF4-FFF2-40B4-BE49-F238E27FC236}">
                <a16:creationId xmlns:a16="http://schemas.microsoft.com/office/drawing/2014/main" id="{20D15083-6B61-2BD0-C8C7-AAC79BF83D19}"/>
              </a:ext>
            </a:extLst>
          </p:cNvPr>
          <p:cNvSpPr/>
          <p:nvPr/>
        </p:nvSpPr>
        <p:spPr>
          <a:xfrm>
            <a:off x="-538138" y="2981784"/>
            <a:ext cx="1076275" cy="1076275"/>
          </a:xfrm>
          <a:prstGeom prst="ellipse">
            <a:avLst/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1" name="椭圆 240">
            <a:extLst>
              <a:ext uri="{FF2B5EF4-FFF2-40B4-BE49-F238E27FC236}">
                <a16:creationId xmlns:a16="http://schemas.microsoft.com/office/drawing/2014/main" id="{EF74854E-2842-CAD5-AA80-1E3C6352A00C}"/>
              </a:ext>
            </a:extLst>
          </p:cNvPr>
          <p:cNvSpPr/>
          <p:nvPr/>
        </p:nvSpPr>
        <p:spPr>
          <a:xfrm>
            <a:off x="4964261" y="4802023"/>
            <a:ext cx="316493" cy="316493"/>
          </a:xfrm>
          <a:prstGeom prst="ellipse">
            <a:avLst/>
          </a:prstGeom>
          <a:noFill/>
          <a:ln w="127000">
            <a:solidFill>
              <a:srgbClr val="EFF3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弧形 243">
            <a:extLst>
              <a:ext uri="{FF2B5EF4-FFF2-40B4-BE49-F238E27FC236}">
                <a16:creationId xmlns:a16="http://schemas.microsoft.com/office/drawing/2014/main" id="{587F90AE-7F81-748E-97F5-5B46F44E3D52}"/>
              </a:ext>
            </a:extLst>
          </p:cNvPr>
          <p:cNvSpPr/>
          <p:nvPr/>
        </p:nvSpPr>
        <p:spPr>
          <a:xfrm rot="1559460" flipV="1">
            <a:off x="909177" y="1842601"/>
            <a:ext cx="936693" cy="920264"/>
          </a:xfrm>
          <a:prstGeom prst="arc">
            <a:avLst>
              <a:gd name="adj1" fmla="val 9559758"/>
              <a:gd name="adj2" fmla="val 16167842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弧形 244">
            <a:extLst>
              <a:ext uri="{FF2B5EF4-FFF2-40B4-BE49-F238E27FC236}">
                <a16:creationId xmlns:a16="http://schemas.microsoft.com/office/drawing/2014/main" id="{EBADDA3C-D623-BB69-4C48-82310E78433C}"/>
              </a:ext>
            </a:extLst>
          </p:cNvPr>
          <p:cNvSpPr/>
          <p:nvPr/>
        </p:nvSpPr>
        <p:spPr>
          <a:xfrm rot="16200000">
            <a:off x="2667223" y="-565028"/>
            <a:ext cx="1581959" cy="1581959"/>
          </a:xfrm>
          <a:prstGeom prst="arc">
            <a:avLst>
              <a:gd name="adj1" fmla="val 15289390"/>
              <a:gd name="adj2" fmla="val 9841896"/>
            </a:avLst>
          </a:prstGeom>
          <a:ln w="381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弧形 326">
            <a:extLst>
              <a:ext uri="{FF2B5EF4-FFF2-40B4-BE49-F238E27FC236}">
                <a16:creationId xmlns:a16="http://schemas.microsoft.com/office/drawing/2014/main" id="{9D5C8356-D153-6AEB-1233-182D84C8B470}"/>
              </a:ext>
            </a:extLst>
          </p:cNvPr>
          <p:cNvSpPr/>
          <p:nvPr/>
        </p:nvSpPr>
        <p:spPr>
          <a:xfrm rot="16200000">
            <a:off x="668857" y="4732479"/>
            <a:ext cx="1581959" cy="1581959"/>
          </a:xfrm>
          <a:prstGeom prst="arc">
            <a:avLst>
              <a:gd name="adj1" fmla="val 6634923"/>
              <a:gd name="adj2" fmla="val 20797668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id="{F58AA049-0177-3DC4-1699-F4AE13149769}"/>
              </a:ext>
            </a:extLst>
          </p:cNvPr>
          <p:cNvSpPr txBox="1"/>
          <p:nvPr/>
        </p:nvSpPr>
        <p:spPr>
          <a:xfrm>
            <a:off x="7073709" y="1761418"/>
            <a:ext cx="25955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快看世界体" pitchFamily="50" charset="-122"/>
                <a:ea typeface="快看世界体" pitchFamily="50" charset="-122"/>
              </a:rPr>
              <a:t>谢谢观看</a:t>
            </a:r>
          </a:p>
        </p:txBody>
      </p:sp>
      <p:sp>
        <p:nvSpPr>
          <p:cNvPr id="332" name="文本框 331">
            <a:extLst>
              <a:ext uri="{FF2B5EF4-FFF2-40B4-BE49-F238E27FC236}">
                <a16:creationId xmlns:a16="http://schemas.microsoft.com/office/drawing/2014/main" id="{027558DE-3D72-5A9D-BFCE-ACCA783921C6}"/>
              </a:ext>
            </a:extLst>
          </p:cNvPr>
          <p:cNvSpPr txBox="1"/>
          <p:nvPr/>
        </p:nvSpPr>
        <p:spPr>
          <a:xfrm>
            <a:off x="6669135" y="2681145"/>
            <a:ext cx="3264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夏日清新  </a:t>
            </a:r>
            <a:r>
              <a:rPr lang="en-US" altLang="zh-CN" sz="1200" b="1" dirty="0">
                <a:solidFill>
                  <a:schemeClr val="bg1"/>
                </a:solidFill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</a:rPr>
              <a:t>商务通用</a:t>
            </a:r>
          </a:p>
        </p:txBody>
      </p:sp>
      <p:sp>
        <p:nvSpPr>
          <p:cNvPr id="333" name="弧形 332">
            <a:extLst>
              <a:ext uri="{FF2B5EF4-FFF2-40B4-BE49-F238E27FC236}">
                <a16:creationId xmlns:a16="http://schemas.microsoft.com/office/drawing/2014/main" id="{E1EFC9E4-05AB-BE52-9B1B-79ADD60AAB16}"/>
              </a:ext>
            </a:extLst>
          </p:cNvPr>
          <p:cNvSpPr/>
          <p:nvPr/>
        </p:nvSpPr>
        <p:spPr>
          <a:xfrm rot="16200000">
            <a:off x="9800115" y="-495919"/>
            <a:ext cx="1581959" cy="1581959"/>
          </a:xfrm>
          <a:prstGeom prst="arc">
            <a:avLst>
              <a:gd name="adj1" fmla="val 12077025"/>
              <a:gd name="adj2" fmla="val 8090069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文本框 333">
            <a:extLst>
              <a:ext uri="{FF2B5EF4-FFF2-40B4-BE49-F238E27FC236}">
                <a16:creationId xmlns:a16="http://schemas.microsoft.com/office/drawing/2014/main" id="{6982C072-8546-FBC1-E53D-96BBF7CA8B31}"/>
              </a:ext>
            </a:extLst>
          </p:cNvPr>
          <p:cNvSpPr txBox="1"/>
          <p:nvPr/>
        </p:nvSpPr>
        <p:spPr>
          <a:xfrm>
            <a:off x="5810250" y="3305168"/>
            <a:ext cx="498969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4CE063C3-D7CC-78BC-4CE4-4B75AF10E7B3}"/>
              </a:ext>
            </a:extLst>
          </p:cNvPr>
          <p:cNvGrpSpPr/>
          <p:nvPr/>
        </p:nvGrpSpPr>
        <p:grpSpPr>
          <a:xfrm>
            <a:off x="6688055" y="4633263"/>
            <a:ext cx="3753393" cy="280989"/>
            <a:chOff x="4289813" y="5868701"/>
            <a:chExt cx="2026200" cy="280989"/>
          </a:xfrm>
        </p:grpSpPr>
        <p:sp>
          <p:nvSpPr>
            <p:cNvPr id="336" name="文本框 335">
              <a:extLst>
                <a:ext uri="{FF2B5EF4-FFF2-40B4-BE49-F238E27FC236}">
                  <a16:creationId xmlns:a16="http://schemas.microsoft.com/office/drawing/2014/main" id="{562ED79D-31B0-6812-6EF9-606C02E9E7A9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37" name="文本框 336">
              <a:extLst>
                <a:ext uri="{FF2B5EF4-FFF2-40B4-BE49-F238E27FC236}">
                  <a16:creationId xmlns:a16="http://schemas.microsoft.com/office/drawing/2014/main" id="{8B0B2164-7ECF-CBD5-D268-E5FA37E21E01}"/>
                </a:ext>
              </a:extLst>
            </p:cNvPr>
            <p:cNvSpPr txBox="1"/>
            <p:nvPr/>
          </p:nvSpPr>
          <p:spPr>
            <a:xfrm>
              <a:off x="5296191" y="5872691"/>
              <a:ext cx="10198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2023.06.21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39" name="弧形 338">
            <a:extLst>
              <a:ext uri="{FF2B5EF4-FFF2-40B4-BE49-F238E27FC236}">
                <a16:creationId xmlns:a16="http://schemas.microsoft.com/office/drawing/2014/main" id="{70BEE945-0F0B-2452-DFEF-30CD47E4F6F0}"/>
              </a:ext>
            </a:extLst>
          </p:cNvPr>
          <p:cNvSpPr/>
          <p:nvPr/>
        </p:nvSpPr>
        <p:spPr>
          <a:xfrm rot="7718626" flipV="1">
            <a:off x="10478817" y="5146778"/>
            <a:ext cx="936693" cy="920264"/>
          </a:xfrm>
          <a:prstGeom prst="arc">
            <a:avLst>
              <a:gd name="adj1" fmla="val 19204194"/>
              <a:gd name="adj2" fmla="val 13082275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弧形 345">
            <a:extLst>
              <a:ext uri="{FF2B5EF4-FFF2-40B4-BE49-F238E27FC236}">
                <a16:creationId xmlns:a16="http://schemas.microsoft.com/office/drawing/2014/main" id="{6288AB85-F33E-0039-49CC-B4904AC39C35}"/>
              </a:ext>
            </a:extLst>
          </p:cNvPr>
          <p:cNvSpPr/>
          <p:nvPr/>
        </p:nvSpPr>
        <p:spPr>
          <a:xfrm rot="6710573" flipV="1">
            <a:off x="6844677" y="5731429"/>
            <a:ext cx="936693" cy="920264"/>
          </a:xfrm>
          <a:prstGeom prst="arc">
            <a:avLst>
              <a:gd name="adj1" fmla="val 13144554"/>
              <a:gd name="adj2" fmla="val 16167842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9ADABFF-6452-46D1-F4BA-571CF1644DD7}"/>
              </a:ext>
            </a:extLst>
          </p:cNvPr>
          <p:cNvSpPr/>
          <p:nvPr/>
        </p:nvSpPr>
        <p:spPr>
          <a:xfrm rot="3705768">
            <a:off x="5069942" y="3827885"/>
            <a:ext cx="879587" cy="800407"/>
          </a:xfrm>
          <a:custGeom>
            <a:avLst/>
            <a:gdLst>
              <a:gd name="connsiteX0" fmla="*/ 0 w 921361"/>
              <a:gd name="connsiteY0" fmla="*/ 787400 h 787400"/>
              <a:gd name="connsiteX1" fmla="*/ 152400 w 921361"/>
              <a:gd name="connsiteY1" fmla="*/ 317500 h 787400"/>
              <a:gd name="connsiteX2" fmla="*/ 825500 w 921361"/>
              <a:gd name="connsiteY2" fmla="*/ 342900 h 787400"/>
              <a:gd name="connsiteX3" fmla="*/ 901700 w 921361"/>
              <a:gd name="connsiteY3" fmla="*/ 0 h 787400"/>
              <a:gd name="connsiteX0" fmla="*/ 0 w 977340"/>
              <a:gd name="connsiteY0" fmla="*/ 819122 h 819122"/>
              <a:gd name="connsiteX1" fmla="*/ 152400 w 977340"/>
              <a:gd name="connsiteY1" fmla="*/ 349222 h 819122"/>
              <a:gd name="connsiteX2" fmla="*/ 825500 w 977340"/>
              <a:gd name="connsiteY2" fmla="*/ 374622 h 819122"/>
              <a:gd name="connsiteX3" fmla="*/ 970983 w 977340"/>
              <a:gd name="connsiteY3" fmla="*/ 0 h 819122"/>
              <a:gd name="connsiteX0" fmla="*/ 0 w 970983"/>
              <a:gd name="connsiteY0" fmla="*/ 819122 h 819122"/>
              <a:gd name="connsiteX1" fmla="*/ 152400 w 970983"/>
              <a:gd name="connsiteY1" fmla="*/ 349222 h 819122"/>
              <a:gd name="connsiteX2" fmla="*/ 825500 w 970983"/>
              <a:gd name="connsiteY2" fmla="*/ 374622 h 819122"/>
              <a:gd name="connsiteX3" fmla="*/ 970983 w 970983"/>
              <a:gd name="connsiteY3" fmla="*/ 0 h 819122"/>
              <a:gd name="connsiteX0" fmla="*/ 0 w 1059540"/>
              <a:gd name="connsiteY0" fmla="*/ 819122 h 819122"/>
              <a:gd name="connsiteX1" fmla="*/ 152400 w 1059540"/>
              <a:gd name="connsiteY1" fmla="*/ 349222 h 819122"/>
              <a:gd name="connsiteX2" fmla="*/ 825500 w 1059540"/>
              <a:gd name="connsiteY2" fmla="*/ 374622 h 819122"/>
              <a:gd name="connsiteX3" fmla="*/ 970983 w 1059540"/>
              <a:gd name="connsiteY3" fmla="*/ 0 h 819122"/>
              <a:gd name="connsiteX0" fmla="*/ 0 w 999503"/>
              <a:gd name="connsiteY0" fmla="*/ 819122 h 819122"/>
              <a:gd name="connsiteX1" fmla="*/ 152400 w 999503"/>
              <a:gd name="connsiteY1" fmla="*/ 349222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999503"/>
              <a:gd name="connsiteY0" fmla="*/ 819122 h 819122"/>
              <a:gd name="connsiteX1" fmla="*/ 312535 w 999503"/>
              <a:gd name="connsiteY1" fmla="*/ 485421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882361"/>
              <a:gd name="connsiteY0" fmla="*/ 800407 h 800407"/>
              <a:gd name="connsiteX1" fmla="*/ 195393 w 882361"/>
              <a:gd name="connsiteY1" fmla="*/ 485421 h 800407"/>
              <a:gd name="connsiteX2" fmla="*/ 708358 w 882361"/>
              <a:gd name="connsiteY2" fmla="*/ 374622 h 800407"/>
              <a:gd name="connsiteX3" fmla="*/ 853841 w 882361"/>
              <a:gd name="connsiteY3" fmla="*/ 0 h 800407"/>
              <a:gd name="connsiteX0" fmla="*/ 286 w 882647"/>
              <a:gd name="connsiteY0" fmla="*/ 800407 h 800407"/>
              <a:gd name="connsiteX1" fmla="*/ 195679 w 882647"/>
              <a:gd name="connsiteY1" fmla="*/ 485421 h 800407"/>
              <a:gd name="connsiteX2" fmla="*/ 708644 w 882647"/>
              <a:gd name="connsiteY2" fmla="*/ 374622 h 800407"/>
              <a:gd name="connsiteX3" fmla="*/ 854127 w 882647"/>
              <a:gd name="connsiteY3" fmla="*/ 0 h 800407"/>
              <a:gd name="connsiteX0" fmla="*/ 452 w 882813"/>
              <a:gd name="connsiteY0" fmla="*/ 800407 h 800407"/>
              <a:gd name="connsiteX1" fmla="*/ 162663 w 882813"/>
              <a:gd name="connsiteY1" fmla="*/ 458710 h 800407"/>
              <a:gd name="connsiteX2" fmla="*/ 708810 w 882813"/>
              <a:gd name="connsiteY2" fmla="*/ 374622 h 800407"/>
              <a:gd name="connsiteX3" fmla="*/ 854293 w 882813"/>
              <a:gd name="connsiteY3" fmla="*/ 0 h 800407"/>
              <a:gd name="connsiteX0" fmla="*/ 1026 w 883387"/>
              <a:gd name="connsiteY0" fmla="*/ 800407 h 800407"/>
              <a:gd name="connsiteX1" fmla="*/ 163237 w 883387"/>
              <a:gd name="connsiteY1" fmla="*/ 458710 h 800407"/>
              <a:gd name="connsiteX2" fmla="*/ 709384 w 883387"/>
              <a:gd name="connsiteY2" fmla="*/ 374622 h 800407"/>
              <a:gd name="connsiteX3" fmla="*/ 854867 w 883387"/>
              <a:gd name="connsiteY3" fmla="*/ 0 h 800407"/>
              <a:gd name="connsiteX0" fmla="*/ 425 w 879587"/>
              <a:gd name="connsiteY0" fmla="*/ 800407 h 800407"/>
              <a:gd name="connsiteX1" fmla="*/ 162636 w 879587"/>
              <a:gd name="connsiteY1" fmla="*/ 458710 h 800407"/>
              <a:gd name="connsiteX2" fmla="*/ 685688 w 879587"/>
              <a:gd name="connsiteY2" fmla="*/ 385196 h 800407"/>
              <a:gd name="connsiteX3" fmla="*/ 854266 w 879587"/>
              <a:gd name="connsiteY3" fmla="*/ 0 h 800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87" h="800407">
                <a:moveTo>
                  <a:pt x="425" y="800407"/>
                </a:moveTo>
                <a:cubicBezTo>
                  <a:pt x="-5384" y="573630"/>
                  <a:pt x="48426" y="527912"/>
                  <a:pt x="162636" y="458710"/>
                </a:cubicBezTo>
                <a:cubicBezTo>
                  <a:pt x="276846" y="389508"/>
                  <a:pt x="560805" y="438113"/>
                  <a:pt x="685688" y="385196"/>
                </a:cubicBezTo>
                <a:cubicBezTo>
                  <a:pt x="810571" y="332279"/>
                  <a:pt x="934120" y="266237"/>
                  <a:pt x="854266" y="0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625D4A4-58F7-E493-8E39-73E68AAD4FC1}"/>
              </a:ext>
            </a:extLst>
          </p:cNvPr>
          <p:cNvSpPr/>
          <p:nvPr/>
        </p:nvSpPr>
        <p:spPr>
          <a:xfrm>
            <a:off x="4778088" y="1258728"/>
            <a:ext cx="1032293" cy="378773"/>
          </a:xfrm>
          <a:custGeom>
            <a:avLst/>
            <a:gdLst>
              <a:gd name="connsiteX0" fmla="*/ 0 w 638628"/>
              <a:gd name="connsiteY0" fmla="*/ 87465 h 234328"/>
              <a:gd name="connsiteX1" fmla="*/ 275771 w 638628"/>
              <a:gd name="connsiteY1" fmla="*/ 232608 h 234328"/>
              <a:gd name="connsiteX2" fmla="*/ 348343 w 638628"/>
              <a:gd name="connsiteY2" fmla="*/ 379 h 234328"/>
              <a:gd name="connsiteX3" fmla="*/ 638628 w 638628"/>
              <a:gd name="connsiteY3" fmla="*/ 189065 h 23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628" h="234328">
                <a:moveTo>
                  <a:pt x="0" y="87465"/>
                </a:moveTo>
                <a:cubicBezTo>
                  <a:pt x="108857" y="167293"/>
                  <a:pt x="217714" y="247122"/>
                  <a:pt x="275771" y="232608"/>
                </a:cubicBezTo>
                <a:cubicBezTo>
                  <a:pt x="333828" y="218094"/>
                  <a:pt x="287867" y="7636"/>
                  <a:pt x="348343" y="379"/>
                </a:cubicBezTo>
                <a:cubicBezTo>
                  <a:pt x="408819" y="-6878"/>
                  <a:pt x="523723" y="91093"/>
                  <a:pt x="638628" y="189065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00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图片 342">
            <a:extLst>
              <a:ext uri="{FF2B5EF4-FFF2-40B4-BE49-F238E27FC236}">
                <a16:creationId xmlns:a16="http://schemas.microsoft.com/office/drawing/2014/main" id="{B7BEB0DA-34FC-DEAF-A24A-E3D0E830B3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2" b="17748"/>
          <a:stretch>
            <a:fillRect/>
          </a:stretch>
        </p:blipFill>
        <p:spPr>
          <a:xfrm>
            <a:off x="6382499" y="3384202"/>
            <a:ext cx="5809501" cy="3473798"/>
          </a:xfrm>
          <a:custGeom>
            <a:avLst/>
            <a:gdLst>
              <a:gd name="connsiteX0" fmla="*/ 0 w 5809501"/>
              <a:gd name="connsiteY0" fmla="*/ 0 h 3473798"/>
              <a:gd name="connsiteX1" fmla="*/ 5809501 w 5809501"/>
              <a:gd name="connsiteY1" fmla="*/ 0 h 3473798"/>
              <a:gd name="connsiteX2" fmla="*/ 5809501 w 5809501"/>
              <a:gd name="connsiteY2" fmla="*/ 3473798 h 3473798"/>
              <a:gd name="connsiteX3" fmla="*/ 0 w 5809501"/>
              <a:gd name="connsiteY3" fmla="*/ 3473798 h 347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9501" h="3473798">
                <a:moveTo>
                  <a:pt x="0" y="0"/>
                </a:moveTo>
                <a:lnTo>
                  <a:pt x="5809501" y="0"/>
                </a:lnTo>
                <a:lnTo>
                  <a:pt x="5809501" y="3473798"/>
                </a:lnTo>
                <a:lnTo>
                  <a:pt x="0" y="3473798"/>
                </a:lnTo>
                <a:close/>
              </a:path>
            </a:pathLst>
          </a:custGeom>
        </p:spPr>
      </p:pic>
      <p:sp>
        <p:nvSpPr>
          <p:cNvPr id="333" name="弧形 332">
            <a:extLst>
              <a:ext uri="{FF2B5EF4-FFF2-40B4-BE49-F238E27FC236}">
                <a16:creationId xmlns:a16="http://schemas.microsoft.com/office/drawing/2014/main" id="{E1EFC9E4-05AB-BE52-9B1B-79ADD60AAB16}"/>
              </a:ext>
            </a:extLst>
          </p:cNvPr>
          <p:cNvSpPr/>
          <p:nvPr/>
        </p:nvSpPr>
        <p:spPr>
          <a:xfrm rot="16200000">
            <a:off x="9446829" y="-495920"/>
            <a:ext cx="2033262" cy="2033262"/>
          </a:xfrm>
          <a:prstGeom prst="arc">
            <a:avLst>
              <a:gd name="adj1" fmla="val 16679475"/>
              <a:gd name="adj2" fmla="val 10870863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DDE6DAB-62C4-08E7-EE83-5B73810BEFD8}"/>
              </a:ext>
            </a:extLst>
          </p:cNvPr>
          <p:cNvSpPr/>
          <p:nvPr/>
        </p:nvSpPr>
        <p:spPr>
          <a:xfrm>
            <a:off x="5158453" y="2192224"/>
            <a:ext cx="3106435" cy="53709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FF36F"/>
              </a:gs>
              <a:gs pos="100000">
                <a:srgbClr val="68C14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A89EA1-FC36-6AE2-3FDC-C9C01B20B9C8}"/>
              </a:ext>
            </a:extLst>
          </p:cNvPr>
          <p:cNvSpPr txBox="1"/>
          <p:nvPr/>
        </p:nvSpPr>
        <p:spPr>
          <a:xfrm>
            <a:off x="5864323" y="225550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51BFE00-EB41-E6C3-6EEF-6A31666EE41F}"/>
              </a:ext>
            </a:extLst>
          </p:cNvPr>
          <p:cNvSpPr txBox="1"/>
          <p:nvPr/>
        </p:nvSpPr>
        <p:spPr>
          <a:xfrm>
            <a:off x="1450953" y="1537342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EFF36F"/>
                    </a:gs>
                    <a:gs pos="100000">
                      <a:srgbClr val="68C149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gradFill>
                <a:gsLst>
                  <a:gs pos="0">
                    <a:srgbClr val="EFF36F"/>
                  </a:gs>
                  <a:gs pos="100000">
                    <a:srgbClr val="68C149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6" name="椭圆 245">
            <a:extLst>
              <a:ext uri="{FF2B5EF4-FFF2-40B4-BE49-F238E27FC236}">
                <a16:creationId xmlns:a16="http://schemas.microsoft.com/office/drawing/2014/main" id="{BB89C080-A2EE-46DE-4EBC-80F53D63DBB6}"/>
              </a:ext>
            </a:extLst>
          </p:cNvPr>
          <p:cNvSpPr/>
          <p:nvPr/>
        </p:nvSpPr>
        <p:spPr>
          <a:xfrm>
            <a:off x="-538138" y="2981784"/>
            <a:ext cx="1076275" cy="1076275"/>
          </a:xfrm>
          <a:prstGeom prst="ellipse">
            <a:avLst/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7" name="弧形 246">
            <a:extLst>
              <a:ext uri="{FF2B5EF4-FFF2-40B4-BE49-F238E27FC236}">
                <a16:creationId xmlns:a16="http://schemas.microsoft.com/office/drawing/2014/main" id="{AB861EF0-826C-4E2F-96CF-43BDA7670E44}"/>
              </a:ext>
            </a:extLst>
          </p:cNvPr>
          <p:cNvSpPr/>
          <p:nvPr/>
        </p:nvSpPr>
        <p:spPr>
          <a:xfrm rot="16200000">
            <a:off x="668857" y="4732479"/>
            <a:ext cx="1581959" cy="1581959"/>
          </a:xfrm>
          <a:prstGeom prst="arc">
            <a:avLst>
              <a:gd name="adj1" fmla="val 9979329"/>
              <a:gd name="adj2" fmla="val 16573758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弧形 247">
            <a:extLst>
              <a:ext uri="{FF2B5EF4-FFF2-40B4-BE49-F238E27FC236}">
                <a16:creationId xmlns:a16="http://schemas.microsoft.com/office/drawing/2014/main" id="{C7E54872-5495-B908-3642-3E5BD65BAEF9}"/>
              </a:ext>
            </a:extLst>
          </p:cNvPr>
          <p:cNvSpPr/>
          <p:nvPr/>
        </p:nvSpPr>
        <p:spPr>
          <a:xfrm rot="7718626" flipV="1">
            <a:off x="10478817" y="5146778"/>
            <a:ext cx="936693" cy="920264"/>
          </a:xfrm>
          <a:prstGeom prst="arc">
            <a:avLst>
              <a:gd name="adj1" fmla="val 19204194"/>
              <a:gd name="adj2" fmla="val 13082275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弧形 248">
            <a:extLst>
              <a:ext uri="{FF2B5EF4-FFF2-40B4-BE49-F238E27FC236}">
                <a16:creationId xmlns:a16="http://schemas.microsoft.com/office/drawing/2014/main" id="{39250EEE-BAB6-B4FE-CB77-4DDDF3190D53}"/>
              </a:ext>
            </a:extLst>
          </p:cNvPr>
          <p:cNvSpPr/>
          <p:nvPr/>
        </p:nvSpPr>
        <p:spPr>
          <a:xfrm rot="6710573" flipV="1">
            <a:off x="6844677" y="5731429"/>
            <a:ext cx="936693" cy="920264"/>
          </a:xfrm>
          <a:prstGeom prst="arc">
            <a:avLst>
              <a:gd name="adj1" fmla="val 13144554"/>
              <a:gd name="adj2" fmla="val 16167842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任意多边形: 形状 249">
            <a:extLst>
              <a:ext uri="{FF2B5EF4-FFF2-40B4-BE49-F238E27FC236}">
                <a16:creationId xmlns:a16="http://schemas.microsoft.com/office/drawing/2014/main" id="{FCEE0E6D-3127-E416-19CB-CA5CDC241F85}"/>
              </a:ext>
            </a:extLst>
          </p:cNvPr>
          <p:cNvSpPr/>
          <p:nvPr/>
        </p:nvSpPr>
        <p:spPr>
          <a:xfrm rot="3705768">
            <a:off x="2632513" y="5481595"/>
            <a:ext cx="879587" cy="800407"/>
          </a:xfrm>
          <a:custGeom>
            <a:avLst/>
            <a:gdLst>
              <a:gd name="connsiteX0" fmla="*/ 0 w 921361"/>
              <a:gd name="connsiteY0" fmla="*/ 787400 h 787400"/>
              <a:gd name="connsiteX1" fmla="*/ 152400 w 921361"/>
              <a:gd name="connsiteY1" fmla="*/ 317500 h 787400"/>
              <a:gd name="connsiteX2" fmla="*/ 825500 w 921361"/>
              <a:gd name="connsiteY2" fmla="*/ 342900 h 787400"/>
              <a:gd name="connsiteX3" fmla="*/ 901700 w 921361"/>
              <a:gd name="connsiteY3" fmla="*/ 0 h 787400"/>
              <a:gd name="connsiteX0" fmla="*/ 0 w 977340"/>
              <a:gd name="connsiteY0" fmla="*/ 819122 h 819122"/>
              <a:gd name="connsiteX1" fmla="*/ 152400 w 977340"/>
              <a:gd name="connsiteY1" fmla="*/ 349222 h 819122"/>
              <a:gd name="connsiteX2" fmla="*/ 825500 w 977340"/>
              <a:gd name="connsiteY2" fmla="*/ 374622 h 819122"/>
              <a:gd name="connsiteX3" fmla="*/ 970983 w 977340"/>
              <a:gd name="connsiteY3" fmla="*/ 0 h 819122"/>
              <a:gd name="connsiteX0" fmla="*/ 0 w 970983"/>
              <a:gd name="connsiteY0" fmla="*/ 819122 h 819122"/>
              <a:gd name="connsiteX1" fmla="*/ 152400 w 970983"/>
              <a:gd name="connsiteY1" fmla="*/ 349222 h 819122"/>
              <a:gd name="connsiteX2" fmla="*/ 825500 w 970983"/>
              <a:gd name="connsiteY2" fmla="*/ 374622 h 819122"/>
              <a:gd name="connsiteX3" fmla="*/ 970983 w 970983"/>
              <a:gd name="connsiteY3" fmla="*/ 0 h 819122"/>
              <a:gd name="connsiteX0" fmla="*/ 0 w 1059540"/>
              <a:gd name="connsiteY0" fmla="*/ 819122 h 819122"/>
              <a:gd name="connsiteX1" fmla="*/ 152400 w 1059540"/>
              <a:gd name="connsiteY1" fmla="*/ 349222 h 819122"/>
              <a:gd name="connsiteX2" fmla="*/ 825500 w 1059540"/>
              <a:gd name="connsiteY2" fmla="*/ 374622 h 819122"/>
              <a:gd name="connsiteX3" fmla="*/ 970983 w 1059540"/>
              <a:gd name="connsiteY3" fmla="*/ 0 h 819122"/>
              <a:gd name="connsiteX0" fmla="*/ 0 w 999503"/>
              <a:gd name="connsiteY0" fmla="*/ 819122 h 819122"/>
              <a:gd name="connsiteX1" fmla="*/ 152400 w 999503"/>
              <a:gd name="connsiteY1" fmla="*/ 349222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999503"/>
              <a:gd name="connsiteY0" fmla="*/ 819122 h 819122"/>
              <a:gd name="connsiteX1" fmla="*/ 312535 w 999503"/>
              <a:gd name="connsiteY1" fmla="*/ 485421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882361"/>
              <a:gd name="connsiteY0" fmla="*/ 800407 h 800407"/>
              <a:gd name="connsiteX1" fmla="*/ 195393 w 882361"/>
              <a:gd name="connsiteY1" fmla="*/ 485421 h 800407"/>
              <a:gd name="connsiteX2" fmla="*/ 708358 w 882361"/>
              <a:gd name="connsiteY2" fmla="*/ 374622 h 800407"/>
              <a:gd name="connsiteX3" fmla="*/ 853841 w 882361"/>
              <a:gd name="connsiteY3" fmla="*/ 0 h 800407"/>
              <a:gd name="connsiteX0" fmla="*/ 286 w 882647"/>
              <a:gd name="connsiteY0" fmla="*/ 800407 h 800407"/>
              <a:gd name="connsiteX1" fmla="*/ 195679 w 882647"/>
              <a:gd name="connsiteY1" fmla="*/ 485421 h 800407"/>
              <a:gd name="connsiteX2" fmla="*/ 708644 w 882647"/>
              <a:gd name="connsiteY2" fmla="*/ 374622 h 800407"/>
              <a:gd name="connsiteX3" fmla="*/ 854127 w 882647"/>
              <a:gd name="connsiteY3" fmla="*/ 0 h 800407"/>
              <a:gd name="connsiteX0" fmla="*/ 452 w 882813"/>
              <a:gd name="connsiteY0" fmla="*/ 800407 h 800407"/>
              <a:gd name="connsiteX1" fmla="*/ 162663 w 882813"/>
              <a:gd name="connsiteY1" fmla="*/ 458710 h 800407"/>
              <a:gd name="connsiteX2" fmla="*/ 708810 w 882813"/>
              <a:gd name="connsiteY2" fmla="*/ 374622 h 800407"/>
              <a:gd name="connsiteX3" fmla="*/ 854293 w 882813"/>
              <a:gd name="connsiteY3" fmla="*/ 0 h 800407"/>
              <a:gd name="connsiteX0" fmla="*/ 1026 w 883387"/>
              <a:gd name="connsiteY0" fmla="*/ 800407 h 800407"/>
              <a:gd name="connsiteX1" fmla="*/ 163237 w 883387"/>
              <a:gd name="connsiteY1" fmla="*/ 458710 h 800407"/>
              <a:gd name="connsiteX2" fmla="*/ 709384 w 883387"/>
              <a:gd name="connsiteY2" fmla="*/ 374622 h 800407"/>
              <a:gd name="connsiteX3" fmla="*/ 854867 w 883387"/>
              <a:gd name="connsiteY3" fmla="*/ 0 h 800407"/>
              <a:gd name="connsiteX0" fmla="*/ 425 w 879587"/>
              <a:gd name="connsiteY0" fmla="*/ 800407 h 800407"/>
              <a:gd name="connsiteX1" fmla="*/ 162636 w 879587"/>
              <a:gd name="connsiteY1" fmla="*/ 458710 h 800407"/>
              <a:gd name="connsiteX2" fmla="*/ 685688 w 879587"/>
              <a:gd name="connsiteY2" fmla="*/ 385196 h 800407"/>
              <a:gd name="connsiteX3" fmla="*/ 854266 w 879587"/>
              <a:gd name="connsiteY3" fmla="*/ 0 h 800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87" h="800407">
                <a:moveTo>
                  <a:pt x="425" y="800407"/>
                </a:moveTo>
                <a:cubicBezTo>
                  <a:pt x="-5384" y="573630"/>
                  <a:pt x="48426" y="527912"/>
                  <a:pt x="162636" y="458710"/>
                </a:cubicBezTo>
                <a:cubicBezTo>
                  <a:pt x="276846" y="389508"/>
                  <a:pt x="560805" y="438113"/>
                  <a:pt x="685688" y="385196"/>
                </a:cubicBezTo>
                <a:cubicBezTo>
                  <a:pt x="810571" y="332279"/>
                  <a:pt x="934120" y="266237"/>
                  <a:pt x="854266" y="0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1" name="任意多边形: 形状 250">
            <a:extLst>
              <a:ext uri="{FF2B5EF4-FFF2-40B4-BE49-F238E27FC236}">
                <a16:creationId xmlns:a16="http://schemas.microsoft.com/office/drawing/2014/main" id="{8A18749F-6D3D-618E-0272-8DE6188C1A5D}"/>
              </a:ext>
            </a:extLst>
          </p:cNvPr>
          <p:cNvSpPr/>
          <p:nvPr/>
        </p:nvSpPr>
        <p:spPr>
          <a:xfrm>
            <a:off x="838204" y="779559"/>
            <a:ext cx="1032293" cy="378773"/>
          </a:xfrm>
          <a:custGeom>
            <a:avLst/>
            <a:gdLst>
              <a:gd name="connsiteX0" fmla="*/ 0 w 638628"/>
              <a:gd name="connsiteY0" fmla="*/ 87465 h 234328"/>
              <a:gd name="connsiteX1" fmla="*/ 275771 w 638628"/>
              <a:gd name="connsiteY1" fmla="*/ 232608 h 234328"/>
              <a:gd name="connsiteX2" fmla="*/ 348343 w 638628"/>
              <a:gd name="connsiteY2" fmla="*/ 379 h 234328"/>
              <a:gd name="connsiteX3" fmla="*/ 638628 w 638628"/>
              <a:gd name="connsiteY3" fmla="*/ 189065 h 23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628" h="234328">
                <a:moveTo>
                  <a:pt x="0" y="87465"/>
                </a:moveTo>
                <a:cubicBezTo>
                  <a:pt x="108857" y="167293"/>
                  <a:pt x="217714" y="247122"/>
                  <a:pt x="275771" y="232608"/>
                </a:cubicBezTo>
                <a:cubicBezTo>
                  <a:pt x="333828" y="218094"/>
                  <a:pt x="287867" y="7636"/>
                  <a:pt x="348343" y="379"/>
                </a:cubicBezTo>
                <a:cubicBezTo>
                  <a:pt x="408819" y="-6878"/>
                  <a:pt x="523723" y="91093"/>
                  <a:pt x="638628" y="189065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5C05D9-FEF2-5F9C-6659-E157DAA26E47}"/>
              </a:ext>
            </a:extLst>
          </p:cNvPr>
          <p:cNvSpPr txBox="1"/>
          <p:nvPr/>
        </p:nvSpPr>
        <p:spPr>
          <a:xfrm>
            <a:off x="5107887" y="2866305"/>
            <a:ext cx="479811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C358C90-6994-2245-F794-CADDD9FE4F9F}"/>
              </a:ext>
            </a:extLst>
          </p:cNvPr>
          <p:cNvSpPr/>
          <p:nvPr/>
        </p:nvSpPr>
        <p:spPr>
          <a:xfrm>
            <a:off x="4749411" y="4122328"/>
            <a:ext cx="316493" cy="316493"/>
          </a:xfrm>
          <a:prstGeom prst="ellipse">
            <a:avLst/>
          </a:prstGeom>
          <a:noFill/>
          <a:ln w="127000">
            <a:solidFill>
              <a:srgbClr val="EFF3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61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90FA89FE-376D-59D3-62E1-62B507AA566C}"/>
              </a:ext>
            </a:extLst>
          </p:cNvPr>
          <p:cNvSpPr/>
          <p:nvPr/>
        </p:nvSpPr>
        <p:spPr>
          <a:xfrm>
            <a:off x="4914405" y="2370670"/>
            <a:ext cx="2363189" cy="2363189"/>
          </a:xfrm>
          <a:prstGeom prst="ellipse">
            <a:avLst/>
          </a:prstGeom>
          <a:gradFill>
            <a:gsLst>
              <a:gs pos="0">
                <a:srgbClr val="EFF36F"/>
              </a:gs>
              <a:gs pos="100000">
                <a:srgbClr val="68C14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39C57D-1943-E1AE-625C-B3943D3FC07A}"/>
              </a:ext>
            </a:extLst>
          </p:cNvPr>
          <p:cNvGrpSpPr/>
          <p:nvPr/>
        </p:nvGrpSpPr>
        <p:grpSpPr>
          <a:xfrm>
            <a:off x="7599216" y="1896080"/>
            <a:ext cx="720080" cy="720081"/>
            <a:chOff x="3995936" y="1495373"/>
            <a:chExt cx="720080" cy="720080"/>
          </a:xfrm>
          <a:solidFill>
            <a:srgbClr val="FFD200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2909D6D-FCD1-39FF-B88D-F4BB0C432337}"/>
                </a:ext>
              </a:extLst>
            </p:cNvPr>
            <p:cNvSpPr/>
            <p:nvPr/>
          </p:nvSpPr>
          <p:spPr>
            <a:xfrm>
              <a:off x="3995936" y="1495373"/>
              <a:ext cx="720080" cy="720080"/>
            </a:xfrm>
            <a:prstGeom prst="ellipse">
              <a:avLst/>
            </a:prstGeom>
            <a:solidFill>
              <a:srgbClr val="68C1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8" name="TextBox 9">
              <a:extLst>
                <a:ext uri="{FF2B5EF4-FFF2-40B4-BE49-F238E27FC236}">
                  <a16:creationId xmlns:a16="http://schemas.microsoft.com/office/drawing/2014/main" id="{B3CE18E0-B1DD-B976-8356-9D53FF2146E5}"/>
                </a:ext>
              </a:extLst>
            </p:cNvPr>
            <p:cNvSpPr txBox="1"/>
            <p:nvPr/>
          </p:nvSpPr>
          <p:spPr>
            <a:xfrm>
              <a:off x="4061545" y="1593803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88C0F0F-4F62-5474-1F97-D1AE0A93224D}"/>
              </a:ext>
            </a:extLst>
          </p:cNvPr>
          <p:cNvGrpSpPr/>
          <p:nvPr/>
        </p:nvGrpSpPr>
        <p:grpSpPr>
          <a:xfrm>
            <a:off x="7591321" y="4452323"/>
            <a:ext cx="720080" cy="720080"/>
            <a:chOff x="3995936" y="4087662"/>
            <a:chExt cx="720080" cy="720080"/>
          </a:xfrm>
          <a:solidFill>
            <a:srgbClr val="FFD200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D2FB5B1-C759-7F82-46F9-BD5E6741171A}"/>
                </a:ext>
              </a:extLst>
            </p:cNvPr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rgbClr val="EFF3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96498FE4-976A-99A0-B279-B3D3A517CFE5}"/>
                </a:ext>
              </a:extLst>
            </p:cNvPr>
            <p:cNvSpPr txBox="1"/>
            <p:nvPr/>
          </p:nvSpPr>
          <p:spPr>
            <a:xfrm>
              <a:off x="4061545" y="4186092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04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F17835E-4A61-860E-1D1C-BB49D534FDA5}"/>
              </a:ext>
            </a:extLst>
          </p:cNvPr>
          <p:cNvGrpSpPr/>
          <p:nvPr/>
        </p:nvGrpSpPr>
        <p:grpSpPr>
          <a:xfrm>
            <a:off x="3904884" y="1926787"/>
            <a:ext cx="720080" cy="720081"/>
            <a:chOff x="3995936" y="1495373"/>
            <a:chExt cx="720080" cy="720080"/>
          </a:xfrm>
          <a:solidFill>
            <a:srgbClr val="FFD200"/>
          </a:solidFill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266286F-9432-02A7-83EC-59334620E952}"/>
                </a:ext>
              </a:extLst>
            </p:cNvPr>
            <p:cNvSpPr/>
            <p:nvPr/>
          </p:nvSpPr>
          <p:spPr>
            <a:xfrm>
              <a:off x="3995936" y="1495373"/>
              <a:ext cx="720080" cy="720080"/>
            </a:xfrm>
            <a:prstGeom prst="ellipse">
              <a:avLst/>
            </a:prstGeom>
            <a:solidFill>
              <a:srgbClr val="EFF3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0" name="TextBox 9">
              <a:extLst>
                <a:ext uri="{FF2B5EF4-FFF2-40B4-BE49-F238E27FC236}">
                  <a16:creationId xmlns:a16="http://schemas.microsoft.com/office/drawing/2014/main" id="{80AC5F4C-2269-AB36-7FAF-E92296226F02}"/>
                </a:ext>
              </a:extLst>
            </p:cNvPr>
            <p:cNvSpPr txBox="1"/>
            <p:nvPr/>
          </p:nvSpPr>
          <p:spPr>
            <a:xfrm>
              <a:off x="4063503" y="1593804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036FBD1-0232-3964-250E-ED9285FBD543}"/>
              </a:ext>
            </a:extLst>
          </p:cNvPr>
          <p:cNvGrpSpPr/>
          <p:nvPr/>
        </p:nvGrpSpPr>
        <p:grpSpPr>
          <a:xfrm>
            <a:off x="3872900" y="4483031"/>
            <a:ext cx="720080" cy="720080"/>
            <a:chOff x="3995936" y="4087662"/>
            <a:chExt cx="720080" cy="720080"/>
          </a:xfrm>
          <a:solidFill>
            <a:srgbClr val="FFD200"/>
          </a:solidFill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5136903-99AD-3879-C565-48E0DB3F96AB}"/>
                </a:ext>
              </a:extLst>
            </p:cNvPr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rgbClr val="68C1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3" name="TextBox 15">
              <a:extLst>
                <a:ext uri="{FF2B5EF4-FFF2-40B4-BE49-F238E27FC236}">
                  <a16:creationId xmlns:a16="http://schemas.microsoft.com/office/drawing/2014/main" id="{6AB6A73B-D6DD-C39A-A675-705047B8F4B9}"/>
                </a:ext>
              </a:extLst>
            </p:cNvPr>
            <p:cNvSpPr txBox="1"/>
            <p:nvPr/>
          </p:nvSpPr>
          <p:spPr>
            <a:xfrm>
              <a:off x="4061545" y="4186092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29">
            <a:extLst>
              <a:ext uri="{FF2B5EF4-FFF2-40B4-BE49-F238E27FC236}">
                <a16:creationId xmlns:a16="http://schemas.microsoft.com/office/drawing/2014/main" id="{C0368C2F-BC1F-FDB5-C105-6EA30191C6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74742" y="3056101"/>
            <a:ext cx="1225389" cy="1140460"/>
            <a:chOff x="4239" y="2878"/>
            <a:chExt cx="606" cy="564"/>
          </a:xfrm>
          <a:solidFill>
            <a:schemeClr val="bg1"/>
          </a:solidFill>
        </p:grpSpPr>
        <p:sp>
          <p:nvSpPr>
            <p:cNvPr id="25" name="Freeform 30">
              <a:extLst>
                <a:ext uri="{FF2B5EF4-FFF2-40B4-BE49-F238E27FC236}">
                  <a16:creationId xmlns:a16="http://schemas.microsoft.com/office/drawing/2014/main" id="{40A5DA81-9D8D-E01F-80C7-8E61A86C9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" y="2878"/>
              <a:ext cx="282" cy="219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31">
              <a:extLst>
                <a:ext uri="{FF2B5EF4-FFF2-40B4-BE49-F238E27FC236}">
                  <a16:creationId xmlns:a16="http://schemas.microsoft.com/office/drawing/2014/main" id="{C80309BC-087D-D140-180F-518BA74DC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9" y="2878"/>
              <a:ext cx="219" cy="282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32">
              <a:extLst>
                <a:ext uri="{FF2B5EF4-FFF2-40B4-BE49-F238E27FC236}">
                  <a16:creationId xmlns:a16="http://schemas.microsoft.com/office/drawing/2014/main" id="{BEEB85F2-ADFA-73AE-37E0-93DCD88D5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" y="3113"/>
              <a:ext cx="281" cy="218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id="{83FFEB14-FA01-ECBB-66DE-64D02BBAC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" y="3143"/>
              <a:ext cx="308" cy="299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右大括号 28">
            <a:extLst>
              <a:ext uri="{FF2B5EF4-FFF2-40B4-BE49-F238E27FC236}">
                <a16:creationId xmlns:a16="http://schemas.microsoft.com/office/drawing/2014/main" id="{002C92D0-2F6B-6918-B623-91005B1E490C}"/>
              </a:ext>
            </a:extLst>
          </p:cNvPr>
          <p:cNvSpPr/>
          <p:nvPr/>
        </p:nvSpPr>
        <p:spPr>
          <a:xfrm>
            <a:off x="4672746" y="2097043"/>
            <a:ext cx="660342" cy="2868500"/>
          </a:xfrm>
          <a:prstGeom prst="rightBrace">
            <a:avLst>
              <a:gd name="adj1" fmla="val 108599"/>
              <a:gd name="adj2" fmla="val 50000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大括号 29">
            <a:extLst>
              <a:ext uri="{FF2B5EF4-FFF2-40B4-BE49-F238E27FC236}">
                <a16:creationId xmlns:a16="http://schemas.microsoft.com/office/drawing/2014/main" id="{352B8E48-9A0F-7BB7-8665-D31412AC3EC2}"/>
              </a:ext>
            </a:extLst>
          </p:cNvPr>
          <p:cNvSpPr/>
          <p:nvPr/>
        </p:nvSpPr>
        <p:spPr>
          <a:xfrm rot="10800000">
            <a:off x="6835337" y="2097043"/>
            <a:ext cx="660342" cy="2868500"/>
          </a:xfrm>
          <a:prstGeom prst="rightBrace">
            <a:avLst>
              <a:gd name="adj1" fmla="val 108599"/>
              <a:gd name="adj2" fmla="val 50000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62445C0-C88C-C7C5-87D5-85E7885E025F}"/>
              </a:ext>
            </a:extLst>
          </p:cNvPr>
          <p:cNvGrpSpPr/>
          <p:nvPr/>
        </p:nvGrpSpPr>
        <p:grpSpPr>
          <a:xfrm>
            <a:off x="8384905" y="1860559"/>
            <a:ext cx="2859096" cy="791122"/>
            <a:chOff x="-94764" y="1931934"/>
            <a:chExt cx="2859096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6054F63-AD65-E1A3-2218-75AC5180A94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96E5E5B-A9C0-7C94-6F18-C1DA3C2120E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F50A115-0F7C-D7CB-7BF5-CB101002D602}"/>
              </a:ext>
            </a:extLst>
          </p:cNvPr>
          <p:cNvGrpSpPr/>
          <p:nvPr/>
        </p:nvGrpSpPr>
        <p:grpSpPr>
          <a:xfrm>
            <a:off x="1002555" y="1860559"/>
            <a:ext cx="2864006" cy="791122"/>
            <a:chOff x="-94764" y="1931934"/>
            <a:chExt cx="2864006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3F3E081-52D9-6011-B13F-BC88682A7B6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193A9AC-08AC-36BB-C948-D6B5E2B82997}"/>
                </a:ext>
              </a:extLst>
            </p:cNvPr>
            <p:cNvSpPr txBox="1"/>
            <p:nvPr/>
          </p:nvSpPr>
          <p:spPr>
            <a:xfrm>
              <a:off x="53367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DC497AB-D18D-8758-4026-CC2DD814BB90}"/>
              </a:ext>
            </a:extLst>
          </p:cNvPr>
          <p:cNvGrpSpPr/>
          <p:nvPr/>
        </p:nvGrpSpPr>
        <p:grpSpPr>
          <a:xfrm>
            <a:off x="8384905" y="4404430"/>
            <a:ext cx="2859096" cy="791122"/>
            <a:chOff x="-94764" y="1931934"/>
            <a:chExt cx="2859096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D8CC132-2C3D-6FBE-E0B6-489CDF4936D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EE6D819-C099-D6F4-31E4-5E020709F31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2D0B014-2676-C2E6-120D-9558CFEC9D53}"/>
              </a:ext>
            </a:extLst>
          </p:cNvPr>
          <p:cNvGrpSpPr/>
          <p:nvPr/>
        </p:nvGrpSpPr>
        <p:grpSpPr>
          <a:xfrm>
            <a:off x="1002555" y="4404430"/>
            <a:ext cx="2864006" cy="791122"/>
            <a:chOff x="-94764" y="1931934"/>
            <a:chExt cx="2864006" cy="7911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899EFB1-4B15-6890-EEA4-1FFD1797B39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40C477A-1334-5488-9D52-70349C6CF56C}"/>
                </a:ext>
              </a:extLst>
            </p:cNvPr>
            <p:cNvSpPr txBox="1"/>
            <p:nvPr/>
          </p:nvSpPr>
          <p:spPr>
            <a:xfrm>
              <a:off x="53367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41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CFB9C56B-431E-2FAD-EC0E-6F2E2EEFAF08}"/>
              </a:ext>
            </a:extLst>
          </p:cNvPr>
          <p:cNvSpPr/>
          <p:nvPr/>
        </p:nvSpPr>
        <p:spPr>
          <a:xfrm>
            <a:off x="1430476" y="1857597"/>
            <a:ext cx="1710464" cy="1571403"/>
          </a:xfrm>
          <a:prstGeom prst="rect">
            <a:avLst/>
          </a:prstGeom>
          <a:solidFill>
            <a:srgbClr val="EFF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3" name="Freeform 18">
            <a:extLst>
              <a:ext uri="{FF2B5EF4-FFF2-40B4-BE49-F238E27FC236}">
                <a16:creationId xmlns:a16="http://schemas.microsoft.com/office/drawing/2014/main" id="{48069A35-DC8B-6BEB-7C10-B06ADDAB8986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78111" y="2138161"/>
            <a:ext cx="829296" cy="1010274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46"/>
              <a:gd name="T154" fmla="*/ 0 h 300"/>
              <a:gd name="T155" fmla="*/ 246 w 246"/>
              <a:gd name="T156" fmla="*/ 300 h 3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2305" tIns="41153" rIns="82305" bIns="4115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A4D61A3-4383-25F8-1CB9-0CA909A206A3}"/>
              </a:ext>
            </a:extLst>
          </p:cNvPr>
          <p:cNvSpPr/>
          <p:nvPr/>
        </p:nvSpPr>
        <p:spPr>
          <a:xfrm>
            <a:off x="4068036" y="1857597"/>
            <a:ext cx="1710464" cy="1571403"/>
          </a:xfrm>
          <a:prstGeom prst="rect">
            <a:avLst/>
          </a:prstGeom>
          <a:solidFill>
            <a:srgbClr val="68C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33B9614-F919-13A1-1C94-D8E60B1377AE}"/>
              </a:ext>
            </a:extLst>
          </p:cNvPr>
          <p:cNvSpPr/>
          <p:nvPr/>
        </p:nvSpPr>
        <p:spPr>
          <a:xfrm>
            <a:off x="6423662" y="1857597"/>
            <a:ext cx="1710464" cy="1571403"/>
          </a:xfrm>
          <a:prstGeom prst="rect">
            <a:avLst/>
          </a:prstGeom>
          <a:solidFill>
            <a:srgbClr val="EFF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E62F0F0-F0C5-630E-7AE3-03561E619D31}"/>
              </a:ext>
            </a:extLst>
          </p:cNvPr>
          <p:cNvSpPr/>
          <p:nvPr/>
        </p:nvSpPr>
        <p:spPr>
          <a:xfrm>
            <a:off x="8860023" y="1857597"/>
            <a:ext cx="1710464" cy="1571403"/>
          </a:xfrm>
          <a:prstGeom prst="rect">
            <a:avLst/>
          </a:prstGeom>
          <a:solidFill>
            <a:srgbClr val="68C1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grpSp>
        <p:nvGrpSpPr>
          <p:cNvPr id="7" name="Group 34">
            <a:extLst>
              <a:ext uri="{FF2B5EF4-FFF2-40B4-BE49-F238E27FC236}">
                <a16:creationId xmlns:a16="http://schemas.microsoft.com/office/drawing/2014/main" id="{7BE8997E-8383-880F-D670-F736530FAC3C}"/>
              </a:ext>
            </a:extLst>
          </p:cNvPr>
          <p:cNvGrpSpPr/>
          <p:nvPr/>
        </p:nvGrpSpPr>
        <p:grpSpPr>
          <a:xfrm>
            <a:off x="4506200" y="2180225"/>
            <a:ext cx="837782" cy="958678"/>
            <a:chOff x="3526798" y="4057329"/>
            <a:chExt cx="284519" cy="359394"/>
          </a:xfrm>
          <a:solidFill>
            <a:srgbClr val="FFD200"/>
          </a:solidFill>
        </p:grpSpPr>
        <p:sp>
          <p:nvSpPr>
            <p:cNvPr id="8" name="Freeform 107">
              <a:extLst>
                <a:ext uri="{FF2B5EF4-FFF2-40B4-BE49-F238E27FC236}">
                  <a16:creationId xmlns:a16="http://schemas.microsoft.com/office/drawing/2014/main" id="{BC24143A-F98F-5C96-48E7-4C6BCF444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2305" tIns="41153" rIns="82305" bIns="41153"/>
            <a:lstStyle/>
            <a:p>
              <a:pPr defTabSz="914400"/>
              <a:endParaRPr lang="en-US" sz="10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08">
              <a:extLst>
                <a:ext uri="{FF2B5EF4-FFF2-40B4-BE49-F238E27FC236}">
                  <a16:creationId xmlns:a16="http://schemas.microsoft.com/office/drawing/2014/main" id="{27257E9E-6A21-7055-1413-2921B93A7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2305" tIns="41153" rIns="82305" bIns="41153"/>
            <a:lstStyle/>
            <a:p>
              <a:pPr defTabSz="914400"/>
              <a:endParaRPr lang="en-US" sz="10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09">
              <a:extLst>
                <a:ext uri="{FF2B5EF4-FFF2-40B4-BE49-F238E27FC236}">
                  <a16:creationId xmlns:a16="http://schemas.microsoft.com/office/drawing/2014/main" id="{9FCDDAB4-613D-F2D1-7B8D-41ABDF654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2305" tIns="41153" rIns="82305" bIns="41153"/>
            <a:lstStyle/>
            <a:p>
              <a:pPr defTabSz="914400"/>
              <a:endParaRPr lang="en-US" sz="10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Freeform 10">
            <a:extLst>
              <a:ext uri="{FF2B5EF4-FFF2-40B4-BE49-F238E27FC236}">
                <a16:creationId xmlns:a16="http://schemas.microsoft.com/office/drawing/2014/main" id="{0A3E8A4C-5F30-08AB-51A6-994F7F1EB427}"/>
              </a:ext>
            </a:extLst>
          </p:cNvPr>
          <p:cNvSpPr>
            <a:spLocks noEditPoints="1"/>
          </p:cNvSpPr>
          <p:nvPr/>
        </p:nvSpPr>
        <p:spPr bwMode="auto">
          <a:xfrm>
            <a:off x="7007113" y="2142506"/>
            <a:ext cx="547207" cy="969434"/>
          </a:xfrm>
          <a:custGeom>
            <a:avLst/>
            <a:gdLst>
              <a:gd name="T0" fmla="*/ 1428 w 1428"/>
              <a:gd name="T1" fmla="*/ 546 h 2532"/>
              <a:gd name="T2" fmla="*/ 1194 w 1428"/>
              <a:gd name="T3" fmla="*/ 0 h 2532"/>
              <a:gd name="T4" fmla="*/ 0 w 1428"/>
              <a:gd name="T5" fmla="*/ 563 h 2532"/>
              <a:gd name="T6" fmla="*/ 404 w 1428"/>
              <a:gd name="T7" fmla="*/ 2332 h 2532"/>
              <a:gd name="T8" fmla="*/ 988 w 1428"/>
              <a:gd name="T9" fmla="*/ 2532 h 2532"/>
              <a:gd name="T10" fmla="*/ 1265 w 1428"/>
              <a:gd name="T11" fmla="*/ 2532 h 2532"/>
              <a:gd name="T12" fmla="*/ 1428 w 1428"/>
              <a:gd name="T13" fmla="*/ 2332 h 2532"/>
              <a:gd name="T14" fmla="*/ 173 w 1428"/>
              <a:gd name="T15" fmla="*/ 660 h 2532"/>
              <a:gd name="T16" fmla="*/ 644 w 1428"/>
              <a:gd name="T17" fmla="*/ 533 h 2532"/>
              <a:gd name="T18" fmla="*/ 173 w 1428"/>
              <a:gd name="T19" fmla="*/ 660 h 2532"/>
              <a:gd name="T20" fmla="*/ 644 w 1428"/>
              <a:gd name="T21" fmla="*/ 617 h 2532"/>
              <a:gd name="T22" fmla="*/ 173 w 1428"/>
              <a:gd name="T23" fmla="*/ 894 h 2532"/>
              <a:gd name="T24" fmla="*/ 417 w 1428"/>
              <a:gd name="T25" fmla="*/ 2258 h 2532"/>
              <a:gd name="T26" fmla="*/ 301 w 1428"/>
              <a:gd name="T27" fmla="*/ 1680 h 2532"/>
              <a:gd name="T28" fmla="*/ 1143 w 1428"/>
              <a:gd name="T29" fmla="*/ 1393 h 2532"/>
              <a:gd name="T30" fmla="*/ 191 w 1428"/>
              <a:gd name="T31" fmla="*/ 1957 h 2532"/>
              <a:gd name="T32" fmla="*/ 988 w 1428"/>
              <a:gd name="T33" fmla="*/ 2182 h 2532"/>
              <a:gd name="T34" fmla="*/ 417 w 1428"/>
              <a:gd name="T35" fmla="*/ 2258 h 2532"/>
              <a:gd name="T36" fmla="*/ 988 w 1428"/>
              <a:gd name="T37" fmla="*/ 2032 h 2532"/>
              <a:gd name="T38" fmla="*/ 972 w 1428"/>
              <a:gd name="T39" fmla="*/ 2107 h 2532"/>
              <a:gd name="T40" fmla="*/ 297 w 1428"/>
              <a:gd name="T41" fmla="*/ 2032 h 2532"/>
              <a:gd name="T42" fmla="*/ 1265 w 1428"/>
              <a:gd name="T43" fmla="*/ 2258 h 2532"/>
              <a:gd name="T44" fmla="*/ 1353 w 1428"/>
              <a:gd name="T45" fmla="*/ 2182 h 2532"/>
              <a:gd name="T46" fmla="*/ 1353 w 1428"/>
              <a:gd name="T47" fmla="*/ 2107 h 2532"/>
              <a:gd name="T48" fmla="*/ 1265 w 1428"/>
              <a:gd name="T49" fmla="*/ 2032 h 2532"/>
              <a:gd name="T50" fmla="*/ 1353 w 1428"/>
              <a:gd name="T51" fmla="*/ 2107 h 2532"/>
              <a:gd name="T52" fmla="*/ 276 w 1428"/>
              <a:gd name="T53" fmla="*/ 1955 h 2532"/>
              <a:gd name="T54" fmla="*/ 295 w 1428"/>
              <a:gd name="T55" fmla="*/ 1880 h 2532"/>
              <a:gd name="T56" fmla="*/ 1353 w 1428"/>
              <a:gd name="T57" fmla="*/ 1955 h 2532"/>
              <a:gd name="T58" fmla="*/ 390 w 1428"/>
              <a:gd name="T59" fmla="*/ 1805 h 2532"/>
              <a:gd name="T60" fmla="*/ 1194 w 1428"/>
              <a:gd name="T61" fmla="*/ 1409 h 2532"/>
              <a:gd name="T62" fmla="*/ 1353 w 1428"/>
              <a:gd name="T63" fmla="*/ 621 h 2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28" h="2532">
                <a:moveTo>
                  <a:pt x="1428" y="1941"/>
                </a:moveTo>
                <a:lnTo>
                  <a:pt x="1428" y="546"/>
                </a:lnTo>
                <a:lnTo>
                  <a:pt x="1194" y="546"/>
                </a:lnTo>
                <a:lnTo>
                  <a:pt x="1194" y="0"/>
                </a:lnTo>
                <a:lnTo>
                  <a:pt x="73" y="478"/>
                </a:lnTo>
                <a:cubicBezTo>
                  <a:pt x="24" y="504"/>
                  <a:pt x="0" y="534"/>
                  <a:pt x="0" y="563"/>
                </a:cubicBezTo>
                <a:lnTo>
                  <a:pt x="0" y="1875"/>
                </a:lnTo>
                <a:cubicBezTo>
                  <a:pt x="0" y="2135"/>
                  <a:pt x="159" y="2332"/>
                  <a:pt x="404" y="2332"/>
                </a:cubicBezTo>
                <a:lnTo>
                  <a:pt x="988" y="2332"/>
                </a:lnTo>
                <a:lnTo>
                  <a:pt x="988" y="2532"/>
                </a:lnTo>
                <a:lnTo>
                  <a:pt x="1130" y="2369"/>
                </a:lnTo>
                <a:lnTo>
                  <a:pt x="1265" y="2532"/>
                </a:lnTo>
                <a:lnTo>
                  <a:pt x="1265" y="2332"/>
                </a:lnTo>
                <a:lnTo>
                  <a:pt x="1428" y="2332"/>
                </a:lnTo>
                <a:lnTo>
                  <a:pt x="1428" y="1941"/>
                </a:lnTo>
                <a:close/>
                <a:moveTo>
                  <a:pt x="173" y="660"/>
                </a:moveTo>
                <a:lnTo>
                  <a:pt x="644" y="458"/>
                </a:lnTo>
                <a:lnTo>
                  <a:pt x="644" y="533"/>
                </a:lnTo>
                <a:lnTo>
                  <a:pt x="173" y="735"/>
                </a:lnTo>
                <a:lnTo>
                  <a:pt x="173" y="660"/>
                </a:lnTo>
                <a:close/>
                <a:moveTo>
                  <a:pt x="173" y="819"/>
                </a:moveTo>
                <a:lnTo>
                  <a:pt x="644" y="617"/>
                </a:lnTo>
                <a:lnTo>
                  <a:pt x="644" y="692"/>
                </a:lnTo>
                <a:lnTo>
                  <a:pt x="173" y="894"/>
                </a:lnTo>
                <a:lnTo>
                  <a:pt x="173" y="819"/>
                </a:lnTo>
                <a:close/>
                <a:moveTo>
                  <a:pt x="417" y="2258"/>
                </a:moveTo>
                <a:cubicBezTo>
                  <a:pt x="251" y="2258"/>
                  <a:pt x="116" y="2123"/>
                  <a:pt x="116" y="1957"/>
                </a:cubicBezTo>
                <a:cubicBezTo>
                  <a:pt x="116" y="1835"/>
                  <a:pt x="189" y="1727"/>
                  <a:pt x="301" y="1680"/>
                </a:cubicBezTo>
                <a:cubicBezTo>
                  <a:pt x="332" y="1667"/>
                  <a:pt x="1136" y="1314"/>
                  <a:pt x="1143" y="1311"/>
                </a:cubicBezTo>
                <a:lnTo>
                  <a:pt x="1143" y="1393"/>
                </a:lnTo>
                <a:cubicBezTo>
                  <a:pt x="1143" y="1393"/>
                  <a:pt x="361" y="1736"/>
                  <a:pt x="330" y="1749"/>
                </a:cubicBezTo>
                <a:cubicBezTo>
                  <a:pt x="246" y="1784"/>
                  <a:pt x="191" y="1866"/>
                  <a:pt x="191" y="1957"/>
                </a:cubicBezTo>
                <a:cubicBezTo>
                  <a:pt x="191" y="2081"/>
                  <a:pt x="292" y="2182"/>
                  <a:pt x="417" y="2182"/>
                </a:cubicBezTo>
                <a:lnTo>
                  <a:pt x="988" y="2182"/>
                </a:lnTo>
                <a:lnTo>
                  <a:pt x="988" y="2258"/>
                </a:lnTo>
                <a:lnTo>
                  <a:pt x="417" y="2258"/>
                </a:lnTo>
                <a:close/>
                <a:moveTo>
                  <a:pt x="297" y="2032"/>
                </a:moveTo>
                <a:lnTo>
                  <a:pt x="988" y="2032"/>
                </a:lnTo>
                <a:lnTo>
                  <a:pt x="988" y="2107"/>
                </a:lnTo>
                <a:lnTo>
                  <a:pt x="972" y="2107"/>
                </a:lnTo>
                <a:lnTo>
                  <a:pt x="428" y="2107"/>
                </a:lnTo>
                <a:cubicBezTo>
                  <a:pt x="372" y="2107"/>
                  <a:pt x="323" y="2077"/>
                  <a:pt x="297" y="2032"/>
                </a:cubicBezTo>
                <a:close/>
                <a:moveTo>
                  <a:pt x="1353" y="2258"/>
                </a:moveTo>
                <a:lnTo>
                  <a:pt x="1265" y="2258"/>
                </a:lnTo>
                <a:lnTo>
                  <a:pt x="1265" y="2182"/>
                </a:lnTo>
                <a:lnTo>
                  <a:pt x="1353" y="2182"/>
                </a:lnTo>
                <a:lnTo>
                  <a:pt x="1353" y="2258"/>
                </a:lnTo>
                <a:close/>
                <a:moveTo>
                  <a:pt x="1353" y="2107"/>
                </a:moveTo>
                <a:lnTo>
                  <a:pt x="1265" y="2107"/>
                </a:lnTo>
                <a:lnTo>
                  <a:pt x="1265" y="2032"/>
                </a:lnTo>
                <a:lnTo>
                  <a:pt x="1353" y="2032"/>
                </a:lnTo>
                <a:lnTo>
                  <a:pt x="1353" y="2107"/>
                </a:lnTo>
                <a:close/>
                <a:moveTo>
                  <a:pt x="1353" y="1955"/>
                </a:moveTo>
                <a:lnTo>
                  <a:pt x="276" y="1955"/>
                </a:lnTo>
                <a:cubicBezTo>
                  <a:pt x="276" y="1955"/>
                  <a:pt x="276" y="1955"/>
                  <a:pt x="276" y="1954"/>
                </a:cubicBezTo>
                <a:cubicBezTo>
                  <a:pt x="276" y="1927"/>
                  <a:pt x="283" y="1902"/>
                  <a:pt x="295" y="1880"/>
                </a:cubicBezTo>
                <a:lnTo>
                  <a:pt x="1353" y="1880"/>
                </a:lnTo>
                <a:lnTo>
                  <a:pt x="1353" y="1955"/>
                </a:lnTo>
                <a:close/>
                <a:moveTo>
                  <a:pt x="1353" y="1805"/>
                </a:moveTo>
                <a:lnTo>
                  <a:pt x="390" y="1805"/>
                </a:lnTo>
                <a:lnTo>
                  <a:pt x="1152" y="1471"/>
                </a:lnTo>
                <a:cubicBezTo>
                  <a:pt x="1177" y="1460"/>
                  <a:pt x="1194" y="1435"/>
                  <a:pt x="1194" y="1409"/>
                </a:cubicBezTo>
                <a:lnTo>
                  <a:pt x="1194" y="621"/>
                </a:lnTo>
                <a:lnTo>
                  <a:pt x="1353" y="621"/>
                </a:lnTo>
                <a:lnTo>
                  <a:pt x="1353" y="18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2305" tIns="41153" rIns="82305" bIns="41153"/>
          <a:lstStyle/>
          <a:p>
            <a:pPr defTabSz="914400"/>
            <a:endParaRPr lang="th-TH" sz="10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Freeform 33">
            <a:extLst>
              <a:ext uri="{FF2B5EF4-FFF2-40B4-BE49-F238E27FC236}">
                <a16:creationId xmlns:a16="http://schemas.microsoft.com/office/drawing/2014/main" id="{43F99510-2E3A-C5BF-DC32-FF5ECF91CCE5}"/>
              </a:ext>
            </a:extLst>
          </p:cNvPr>
          <p:cNvSpPr>
            <a:spLocks noEditPoints="1"/>
          </p:cNvSpPr>
          <p:nvPr/>
        </p:nvSpPr>
        <p:spPr bwMode="auto">
          <a:xfrm>
            <a:off x="9248216" y="2229328"/>
            <a:ext cx="968694" cy="795866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2305" tIns="41153" rIns="82305" bIns="41153"/>
          <a:lstStyle/>
          <a:p>
            <a:pPr defTabSz="914400"/>
            <a:endParaRPr lang="zh-CN" altLang="en-US" sz="10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7789929-8FC1-88DD-EE91-44994D1A153D}"/>
              </a:ext>
            </a:extLst>
          </p:cNvPr>
          <p:cNvGrpSpPr/>
          <p:nvPr/>
        </p:nvGrpSpPr>
        <p:grpSpPr>
          <a:xfrm>
            <a:off x="1341576" y="3879859"/>
            <a:ext cx="2235567" cy="1021955"/>
            <a:chOff x="-94764" y="1931934"/>
            <a:chExt cx="2235567" cy="10219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D609F32-6404-2181-FF65-95D3C936444A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70170F4-8934-B8D3-B784-3AFB52978C8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471EBCB-AAC2-A995-604F-FDAE06F59393}"/>
              </a:ext>
            </a:extLst>
          </p:cNvPr>
          <p:cNvGrpSpPr/>
          <p:nvPr/>
        </p:nvGrpSpPr>
        <p:grpSpPr>
          <a:xfrm>
            <a:off x="3962280" y="3879859"/>
            <a:ext cx="2235567" cy="1021955"/>
            <a:chOff x="-94764" y="1931934"/>
            <a:chExt cx="2235567" cy="10219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9FC1752-49F7-95CE-4395-C00FCFA9CB29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C4581F9-090E-84DB-8CAF-AF459648875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4ECBCA3-DA77-CA82-8A14-42B767B9E7C8}"/>
              </a:ext>
            </a:extLst>
          </p:cNvPr>
          <p:cNvGrpSpPr/>
          <p:nvPr/>
        </p:nvGrpSpPr>
        <p:grpSpPr>
          <a:xfrm>
            <a:off x="6315792" y="3879859"/>
            <a:ext cx="2235567" cy="1021955"/>
            <a:chOff x="-94764" y="1931934"/>
            <a:chExt cx="2235567" cy="10219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52737B7-2966-F042-42D8-01DB598C0BCA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7614912-E798-DDCA-3556-D12ADDED410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E1BC62A-F209-A5A7-5510-EC48400F41B8}"/>
              </a:ext>
            </a:extLst>
          </p:cNvPr>
          <p:cNvGrpSpPr/>
          <p:nvPr/>
        </p:nvGrpSpPr>
        <p:grpSpPr>
          <a:xfrm>
            <a:off x="8771123" y="3879859"/>
            <a:ext cx="2235567" cy="1021955"/>
            <a:chOff x="-94764" y="1931934"/>
            <a:chExt cx="2235567" cy="10219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7689557-2CD6-342C-9090-2CE31D687B8E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4C9856C-A479-4CF5-8F45-9963307E307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445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3D4DF33-2CB0-E43A-C684-E504994A2CC8}"/>
              </a:ext>
            </a:extLst>
          </p:cNvPr>
          <p:cNvGrpSpPr/>
          <p:nvPr/>
        </p:nvGrpSpPr>
        <p:grpSpPr>
          <a:xfrm>
            <a:off x="4229100" y="1143000"/>
            <a:ext cx="3733800" cy="3733800"/>
            <a:chOff x="4785765" y="3896672"/>
            <a:chExt cx="2620469" cy="2620469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13BFA7F-6D22-4E67-B7A5-C8143D63369C}"/>
                </a:ext>
              </a:extLst>
            </p:cNvPr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9012323-111E-C698-BF0E-084EAD8813CB}"/>
                </a:ext>
              </a:extLst>
            </p:cNvPr>
            <p:cNvSpPr/>
            <p:nvPr/>
          </p:nvSpPr>
          <p:spPr>
            <a:xfrm>
              <a:off x="5161329" y="4272236"/>
              <a:ext cx="1869341" cy="186934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 lIns="82305" tIns="41153" rIns="82305" bIns="41153"/>
            <a:lstStyle/>
            <a:p>
              <a:pPr defTabSz="914400"/>
              <a:endParaRPr lang="zh-CN" altLang="en-US" sz="1000" kern="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157A1CF2-6682-5444-2454-CB9574D281C1}"/>
              </a:ext>
            </a:extLst>
          </p:cNvPr>
          <p:cNvSpPr/>
          <p:nvPr/>
        </p:nvSpPr>
        <p:spPr>
          <a:xfrm>
            <a:off x="1419918" y="1872872"/>
            <a:ext cx="2274056" cy="227405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lIns="82305" tIns="41153" rIns="82305" bIns="41153"/>
          <a:lstStyle/>
          <a:p>
            <a:pPr defTabSz="914400"/>
            <a:endParaRPr lang="zh-CN" altLang="en-US" sz="10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椭圆 6" descr="D:\51PPT模板网\51pptmoban.com\图片002.jpg">
            <a:extLst>
              <a:ext uri="{FF2B5EF4-FFF2-40B4-BE49-F238E27FC236}">
                <a16:creationId xmlns:a16="http://schemas.microsoft.com/office/drawing/2014/main" id="{B3DCEFD6-F3F3-78F0-F73B-04263833D3A4}"/>
              </a:ext>
            </a:extLst>
          </p:cNvPr>
          <p:cNvSpPr/>
          <p:nvPr/>
        </p:nvSpPr>
        <p:spPr>
          <a:xfrm>
            <a:off x="8498026" y="1872872"/>
            <a:ext cx="2274056" cy="227405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lIns="82305" tIns="41153" rIns="82305" bIns="41153"/>
          <a:lstStyle/>
          <a:p>
            <a:pPr defTabSz="914400"/>
            <a:endParaRPr lang="zh-CN" altLang="en-US" sz="10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D9A8914-24DA-7CC3-804D-20B830AEA469}"/>
              </a:ext>
            </a:extLst>
          </p:cNvPr>
          <p:cNvGrpSpPr/>
          <p:nvPr/>
        </p:nvGrpSpPr>
        <p:grpSpPr>
          <a:xfrm>
            <a:off x="1131642" y="4353241"/>
            <a:ext cx="2850608" cy="791122"/>
            <a:chOff x="-515048" y="1931934"/>
            <a:chExt cx="2850608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64A11DD-C9F9-81C3-5223-CBEFE7328A70}"/>
                </a:ext>
              </a:extLst>
            </p:cNvPr>
            <p:cNvSpPr txBox="1"/>
            <p:nvPr/>
          </p:nvSpPr>
          <p:spPr>
            <a:xfrm>
              <a:off x="-515048" y="2190603"/>
              <a:ext cx="28506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D9E3C9B-284E-C303-2D79-3916C04CC978}"/>
                </a:ext>
              </a:extLst>
            </p:cNvPr>
            <p:cNvSpPr txBox="1"/>
            <p:nvPr/>
          </p:nvSpPr>
          <p:spPr>
            <a:xfrm>
              <a:off x="-213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359320D-49E6-E80B-C340-5F5A5A3BA9C4}"/>
              </a:ext>
            </a:extLst>
          </p:cNvPr>
          <p:cNvGrpSpPr/>
          <p:nvPr/>
        </p:nvGrpSpPr>
        <p:grpSpPr>
          <a:xfrm>
            <a:off x="8209750" y="4353241"/>
            <a:ext cx="2850608" cy="791122"/>
            <a:chOff x="-515048" y="1931934"/>
            <a:chExt cx="2850608" cy="7911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AC42373-6DE7-8F52-223F-29263FCE022D}"/>
                </a:ext>
              </a:extLst>
            </p:cNvPr>
            <p:cNvSpPr txBox="1"/>
            <p:nvPr/>
          </p:nvSpPr>
          <p:spPr>
            <a:xfrm>
              <a:off x="-515048" y="2190603"/>
              <a:ext cx="28506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F19BA2A-1259-EBB2-F6DB-AD05709751AA}"/>
                </a:ext>
              </a:extLst>
            </p:cNvPr>
            <p:cNvSpPr txBox="1"/>
            <p:nvPr/>
          </p:nvSpPr>
          <p:spPr>
            <a:xfrm>
              <a:off x="-213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76945CC-C984-FFFA-AACF-38F9935024A7}"/>
              </a:ext>
            </a:extLst>
          </p:cNvPr>
          <p:cNvGrpSpPr/>
          <p:nvPr/>
        </p:nvGrpSpPr>
        <p:grpSpPr>
          <a:xfrm>
            <a:off x="4670696" y="5074891"/>
            <a:ext cx="2850608" cy="791122"/>
            <a:chOff x="-515048" y="1931934"/>
            <a:chExt cx="2850608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5A936A6-7020-B98D-B297-D7D59D4D5F0A}"/>
                </a:ext>
              </a:extLst>
            </p:cNvPr>
            <p:cNvSpPr txBox="1"/>
            <p:nvPr/>
          </p:nvSpPr>
          <p:spPr>
            <a:xfrm>
              <a:off x="-515048" y="2190603"/>
              <a:ext cx="28506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795E670-6459-35AD-4C5F-199852F1DEA7}"/>
                </a:ext>
              </a:extLst>
            </p:cNvPr>
            <p:cNvSpPr txBox="1"/>
            <p:nvPr/>
          </p:nvSpPr>
          <p:spPr>
            <a:xfrm>
              <a:off x="-213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126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组合 1" descr="D:\51PPT模板网\51pptmoban.com\图片002.jpg">
            <a:extLst>
              <a:ext uri="{FF2B5EF4-FFF2-40B4-BE49-F238E27FC236}">
                <a16:creationId xmlns:a16="http://schemas.microsoft.com/office/drawing/2014/main" id="{1FF119C1-0672-25FA-D444-B96A868E3366}"/>
              </a:ext>
            </a:extLst>
          </p:cNvPr>
          <p:cNvGrpSpPr/>
          <p:nvPr/>
        </p:nvGrpSpPr>
        <p:grpSpPr>
          <a:xfrm>
            <a:off x="3125234" y="1938549"/>
            <a:ext cx="5865332" cy="3375496"/>
            <a:chOff x="8440747" y="4796156"/>
            <a:chExt cx="2786063" cy="160337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4930B6C3-6BC8-D9F7-9EE5-845F945DA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CE92671-D69E-9141-A983-1C10C0DAA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5C4F506-454D-F9DF-CCA4-C9FE80053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06613B0-17B8-1CAF-CB13-4B6F00F2C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56C962E-9915-E1DA-1483-4E28852F0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4694650-CB0A-CE0E-71D0-DE95CE282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CCBFD31-C059-C15B-1F5C-40F1E649A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5FA51B8-2B24-128D-A207-6B5AC153A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398C753-F4DF-9935-71D7-38596E4D7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87848E0-E871-DD14-D8D8-1935EC9E2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B450927-3884-2D2D-E1E3-5C67B0C95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7EE69F0-F784-4A1F-FDE0-61D3BAD5E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F8005BA-41CD-AD45-9109-8CC59FCB3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04DC658-7CCD-E804-0131-72F2FF7E18B9}"/>
              </a:ext>
            </a:extLst>
          </p:cNvPr>
          <p:cNvGrpSpPr/>
          <p:nvPr/>
        </p:nvGrpSpPr>
        <p:grpSpPr>
          <a:xfrm>
            <a:off x="9184093" y="2072232"/>
            <a:ext cx="2235567" cy="1021955"/>
            <a:chOff x="-94764" y="1931934"/>
            <a:chExt cx="2235567" cy="10219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03D3239-09D1-4924-B01A-11D7776E9744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7E626F6-AA4A-D561-B644-2FC55CE815B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C77DFCB-E0D6-638A-EB9B-D40D161CF482}"/>
              </a:ext>
            </a:extLst>
          </p:cNvPr>
          <p:cNvGrpSpPr/>
          <p:nvPr/>
        </p:nvGrpSpPr>
        <p:grpSpPr>
          <a:xfrm>
            <a:off x="5345338" y="2789829"/>
            <a:ext cx="1425124" cy="1415596"/>
            <a:chOff x="5473240" y="2779726"/>
            <a:chExt cx="1425124" cy="141559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6D6EA12-4EBE-F7DC-427B-B21755E82C1A}"/>
                </a:ext>
              </a:extLst>
            </p:cNvPr>
            <p:cNvSpPr/>
            <p:nvPr/>
          </p:nvSpPr>
          <p:spPr>
            <a:xfrm>
              <a:off x="5473240" y="2779726"/>
              <a:ext cx="649274" cy="649274"/>
            </a:xfrm>
            <a:prstGeom prst="ellipse">
              <a:avLst/>
            </a:prstGeom>
            <a:solidFill>
              <a:srgbClr val="EFF36F"/>
            </a:solidFill>
            <a:ln>
              <a:noFill/>
            </a:ln>
          </p:spPr>
          <p:txBody>
            <a:bodyPr lIns="82305" tIns="41153" rIns="82305" bIns="41153"/>
            <a:lstStyle/>
            <a:p>
              <a:pPr defTabSz="914400"/>
              <a:endParaRPr lang="zh-CN" altLang="en-US" sz="1000" kern="0" dirty="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9935E21-C8AC-B589-9EEE-C46869453929}"/>
                </a:ext>
              </a:extLst>
            </p:cNvPr>
            <p:cNvSpPr/>
            <p:nvPr/>
          </p:nvSpPr>
          <p:spPr>
            <a:xfrm>
              <a:off x="6249090" y="2779726"/>
              <a:ext cx="649274" cy="649274"/>
            </a:xfrm>
            <a:prstGeom prst="ellipse">
              <a:avLst/>
            </a:prstGeom>
            <a:solidFill>
              <a:srgbClr val="68C149"/>
            </a:solidFill>
            <a:ln>
              <a:noFill/>
            </a:ln>
          </p:spPr>
          <p:txBody>
            <a:bodyPr lIns="82305" tIns="41153" rIns="82305" bIns="41153"/>
            <a:lstStyle/>
            <a:p>
              <a:pPr defTabSz="914400"/>
              <a:endParaRPr lang="zh-CN" altLang="en-US" sz="1000" kern="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88FC137-B9A4-D062-A922-D436ED0C2BBA}"/>
                </a:ext>
              </a:extLst>
            </p:cNvPr>
            <p:cNvSpPr/>
            <p:nvPr/>
          </p:nvSpPr>
          <p:spPr>
            <a:xfrm>
              <a:off x="5473240" y="3546048"/>
              <a:ext cx="649274" cy="649274"/>
            </a:xfrm>
            <a:prstGeom prst="ellipse">
              <a:avLst/>
            </a:prstGeom>
            <a:solidFill>
              <a:srgbClr val="68C149"/>
            </a:solidFill>
            <a:ln>
              <a:noFill/>
            </a:ln>
          </p:spPr>
          <p:txBody>
            <a:bodyPr lIns="82305" tIns="41153" rIns="82305" bIns="41153"/>
            <a:lstStyle/>
            <a:p>
              <a:pPr defTabSz="914400"/>
              <a:endParaRPr lang="zh-CN" altLang="en-US" sz="1000" kern="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841B775-0821-7895-B660-78BCD1D6F885}"/>
                </a:ext>
              </a:extLst>
            </p:cNvPr>
            <p:cNvSpPr/>
            <p:nvPr/>
          </p:nvSpPr>
          <p:spPr>
            <a:xfrm>
              <a:off x="6249090" y="3546048"/>
              <a:ext cx="649274" cy="649274"/>
            </a:xfrm>
            <a:prstGeom prst="ellipse">
              <a:avLst/>
            </a:prstGeom>
            <a:solidFill>
              <a:srgbClr val="EFF36F"/>
            </a:solidFill>
            <a:ln>
              <a:noFill/>
            </a:ln>
          </p:spPr>
          <p:txBody>
            <a:bodyPr lIns="82305" tIns="41153" rIns="82305" bIns="41153"/>
            <a:lstStyle/>
            <a:p>
              <a:pPr defTabSz="914400"/>
              <a:endParaRPr lang="zh-CN" altLang="en-US" sz="1000" kern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E7D36347-B5BA-2F9D-7843-545B98C2CA15}"/>
              </a:ext>
            </a:extLst>
          </p:cNvPr>
          <p:cNvSpPr txBox="1"/>
          <p:nvPr/>
        </p:nvSpPr>
        <p:spPr>
          <a:xfrm>
            <a:off x="5449402" y="292354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B41BB13-FC01-098C-8148-C6295B4AE62F}"/>
              </a:ext>
            </a:extLst>
          </p:cNvPr>
          <p:cNvSpPr txBox="1"/>
          <p:nvPr/>
        </p:nvSpPr>
        <p:spPr>
          <a:xfrm>
            <a:off x="6225252" y="292354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4B50550-B867-7691-2BCD-CA45600394CA}"/>
              </a:ext>
            </a:extLst>
          </p:cNvPr>
          <p:cNvSpPr txBox="1"/>
          <p:nvPr/>
        </p:nvSpPr>
        <p:spPr>
          <a:xfrm>
            <a:off x="5449402" y="369988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3F95263-8328-5CAA-A426-0E962F187D13}"/>
              </a:ext>
            </a:extLst>
          </p:cNvPr>
          <p:cNvSpPr txBox="1"/>
          <p:nvPr/>
        </p:nvSpPr>
        <p:spPr>
          <a:xfrm>
            <a:off x="6225252" y="369988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741CE4F-C2AE-DF43-C746-4A855C34A4CD}"/>
              </a:ext>
            </a:extLst>
          </p:cNvPr>
          <p:cNvGrpSpPr/>
          <p:nvPr/>
        </p:nvGrpSpPr>
        <p:grpSpPr>
          <a:xfrm>
            <a:off x="3268980" y="2374022"/>
            <a:ext cx="2362200" cy="2200598"/>
            <a:chOff x="3307080" y="2374022"/>
            <a:chExt cx="2362200" cy="2200598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5B11598-3495-550D-C028-799AA397FE58}"/>
                </a:ext>
              </a:extLst>
            </p:cNvPr>
            <p:cNvSpPr/>
            <p:nvPr/>
          </p:nvSpPr>
          <p:spPr>
            <a:xfrm>
              <a:off x="3307080" y="2374022"/>
              <a:ext cx="2362200" cy="491098"/>
            </a:xfrm>
            <a:custGeom>
              <a:avLst/>
              <a:gdLst>
                <a:gd name="connsiteX0" fmla="*/ 0 w 2362200"/>
                <a:gd name="connsiteY0" fmla="*/ 3418 h 491098"/>
                <a:gd name="connsiteX1" fmla="*/ 1699260 w 2362200"/>
                <a:gd name="connsiteY1" fmla="*/ 71998 h 491098"/>
                <a:gd name="connsiteX2" fmla="*/ 2362200 w 2362200"/>
                <a:gd name="connsiteY2" fmla="*/ 491098 h 49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2200" h="491098">
                  <a:moveTo>
                    <a:pt x="0" y="3418"/>
                  </a:moveTo>
                  <a:cubicBezTo>
                    <a:pt x="652780" y="-2932"/>
                    <a:pt x="1305560" y="-9282"/>
                    <a:pt x="1699260" y="71998"/>
                  </a:cubicBezTo>
                  <a:cubicBezTo>
                    <a:pt x="2092960" y="153278"/>
                    <a:pt x="2227580" y="322188"/>
                    <a:pt x="2362200" y="491098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33A5038-69AC-15FB-D9A8-43097106455B}"/>
                </a:ext>
              </a:extLst>
            </p:cNvPr>
            <p:cNvSpPr/>
            <p:nvPr/>
          </p:nvSpPr>
          <p:spPr>
            <a:xfrm flipV="1">
              <a:off x="3307080" y="4083522"/>
              <a:ext cx="2362200" cy="491098"/>
            </a:xfrm>
            <a:custGeom>
              <a:avLst/>
              <a:gdLst>
                <a:gd name="connsiteX0" fmla="*/ 0 w 2362200"/>
                <a:gd name="connsiteY0" fmla="*/ 3418 h 491098"/>
                <a:gd name="connsiteX1" fmla="*/ 1699260 w 2362200"/>
                <a:gd name="connsiteY1" fmla="*/ 71998 h 491098"/>
                <a:gd name="connsiteX2" fmla="*/ 2362200 w 2362200"/>
                <a:gd name="connsiteY2" fmla="*/ 491098 h 49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2200" h="491098">
                  <a:moveTo>
                    <a:pt x="0" y="3418"/>
                  </a:moveTo>
                  <a:cubicBezTo>
                    <a:pt x="652780" y="-2932"/>
                    <a:pt x="1305560" y="-9282"/>
                    <a:pt x="1699260" y="71998"/>
                  </a:cubicBezTo>
                  <a:cubicBezTo>
                    <a:pt x="2092960" y="153278"/>
                    <a:pt x="2227580" y="322188"/>
                    <a:pt x="2362200" y="491098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2135891-0E9F-B386-78DA-568F8FF8AA22}"/>
              </a:ext>
            </a:extLst>
          </p:cNvPr>
          <p:cNvGrpSpPr/>
          <p:nvPr/>
        </p:nvGrpSpPr>
        <p:grpSpPr>
          <a:xfrm flipH="1">
            <a:off x="6491785" y="2374022"/>
            <a:ext cx="2568900" cy="2200598"/>
            <a:chOff x="3307080" y="2374022"/>
            <a:chExt cx="2362200" cy="2200598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CC2360D-C717-7DE7-2E36-36E4F1C075E4}"/>
                </a:ext>
              </a:extLst>
            </p:cNvPr>
            <p:cNvSpPr/>
            <p:nvPr/>
          </p:nvSpPr>
          <p:spPr>
            <a:xfrm>
              <a:off x="3307080" y="2374022"/>
              <a:ext cx="2362200" cy="491098"/>
            </a:xfrm>
            <a:custGeom>
              <a:avLst/>
              <a:gdLst>
                <a:gd name="connsiteX0" fmla="*/ 0 w 2362200"/>
                <a:gd name="connsiteY0" fmla="*/ 3418 h 491098"/>
                <a:gd name="connsiteX1" fmla="*/ 1699260 w 2362200"/>
                <a:gd name="connsiteY1" fmla="*/ 71998 h 491098"/>
                <a:gd name="connsiteX2" fmla="*/ 2362200 w 2362200"/>
                <a:gd name="connsiteY2" fmla="*/ 491098 h 49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2200" h="491098">
                  <a:moveTo>
                    <a:pt x="0" y="3418"/>
                  </a:moveTo>
                  <a:cubicBezTo>
                    <a:pt x="652780" y="-2932"/>
                    <a:pt x="1305560" y="-9282"/>
                    <a:pt x="1699260" y="71998"/>
                  </a:cubicBezTo>
                  <a:cubicBezTo>
                    <a:pt x="2092960" y="153278"/>
                    <a:pt x="2227580" y="322188"/>
                    <a:pt x="2362200" y="491098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FAC73AA-BAF6-1E84-E90E-DCBE221B22C9}"/>
                </a:ext>
              </a:extLst>
            </p:cNvPr>
            <p:cNvSpPr/>
            <p:nvPr/>
          </p:nvSpPr>
          <p:spPr>
            <a:xfrm flipV="1">
              <a:off x="3307080" y="4083522"/>
              <a:ext cx="2362200" cy="491098"/>
            </a:xfrm>
            <a:custGeom>
              <a:avLst/>
              <a:gdLst>
                <a:gd name="connsiteX0" fmla="*/ 0 w 2362200"/>
                <a:gd name="connsiteY0" fmla="*/ 3418 h 491098"/>
                <a:gd name="connsiteX1" fmla="*/ 1699260 w 2362200"/>
                <a:gd name="connsiteY1" fmla="*/ 71998 h 491098"/>
                <a:gd name="connsiteX2" fmla="*/ 2362200 w 2362200"/>
                <a:gd name="connsiteY2" fmla="*/ 491098 h 49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2200" h="491098">
                  <a:moveTo>
                    <a:pt x="0" y="3418"/>
                  </a:moveTo>
                  <a:cubicBezTo>
                    <a:pt x="652780" y="-2932"/>
                    <a:pt x="1305560" y="-9282"/>
                    <a:pt x="1699260" y="71998"/>
                  </a:cubicBezTo>
                  <a:cubicBezTo>
                    <a:pt x="2092960" y="153278"/>
                    <a:pt x="2227580" y="322188"/>
                    <a:pt x="2362200" y="491098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ECBDB21-37D0-A359-4C31-3E04C7F4F599}"/>
              </a:ext>
            </a:extLst>
          </p:cNvPr>
          <p:cNvGrpSpPr/>
          <p:nvPr/>
        </p:nvGrpSpPr>
        <p:grpSpPr>
          <a:xfrm>
            <a:off x="9184093" y="4226919"/>
            <a:ext cx="2235567" cy="1021955"/>
            <a:chOff x="-94764" y="1931934"/>
            <a:chExt cx="2235567" cy="10219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0172BBC-5F51-A41E-45DC-D72A143E85A9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9122AEF-E7C1-F047-1BD6-5D6547DBE81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D32DE09-E56B-4CCF-17F3-4CC4637C1C63}"/>
              </a:ext>
            </a:extLst>
          </p:cNvPr>
          <p:cNvGrpSpPr/>
          <p:nvPr/>
        </p:nvGrpSpPr>
        <p:grpSpPr>
          <a:xfrm>
            <a:off x="838368" y="2072232"/>
            <a:ext cx="2238111" cy="1021955"/>
            <a:chOff x="-322835" y="1931934"/>
            <a:chExt cx="2238111" cy="10219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205F708-7E82-D2F0-2A12-33CB0B02F644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E081A8E-193F-381D-6CC2-917216233401}"/>
                </a:ext>
              </a:extLst>
            </p:cNvPr>
            <p:cNvSpPr txBox="1"/>
            <p:nvPr/>
          </p:nvSpPr>
          <p:spPr>
            <a:xfrm>
              <a:off x="-32283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B3D8BA-0280-E468-2BF0-A82120305F24}"/>
              </a:ext>
            </a:extLst>
          </p:cNvPr>
          <p:cNvGrpSpPr/>
          <p:nvPr/>
        </p:nvGrpSpPr>
        <p:grpSpPr>
          <a:xfrm>
            <a:off x="839797" y="4226919"/>
            <a:ext cx="2236682" cy="1021955"/>
            <a:chOff x="-321406" y="1931934"/>
            <a:chExt cx="2236682" cy="10219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E6A93B0-B470-5518-2559-A37480BEC13A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52562F8-1618-1147-7880-1866365D2DF4}"/>
                </a:ext>
              </a:extLst>
            </p:cNvPr>
            <p:cNvSpPr txBox="1"/>
            <p:nvPr/>
          </p:nvSpPr>
          <p:spPr>
            <a:xfrm>
              <a:off x="-321406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056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图片 342">
            <a:extLst>
              <a:ext uri="{FF2B5EF4-FFF2-40B4-BE49-F238E27FC236}">
                <a16:creationId xmlns:a16="http://schemas.microsoft.com/office/drawing/2014/main" id="{B7BEB0DA-34FC-DEAF-A24A-E3D0E830B3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2" b="17748"/>
          <a:stretch>
            <a:fillRect/>
          </a:stretch>
        </p:blipFill>
        <p:spPr>
          <a:xfrm>
            <a:off x="6382499" y="3384202"/>
            <a:ext cx="5809501" cy="3473798"/>
          </a:xfrm>
          <a:custGeom>
            <a:avLst/>
            <a:gdLst>
              <a:gd name="connsiteX0" fmla="*/ 0 w 5809501"/>
              <a:gd name="connsiteY0" fmla="*/ 0 h 3473798"/>
              <a:gd name="connsiteX1" fmla="*/ 5809501 w 5809501"/>
              <a:gd name="connsiteY1" fmla="*/ 0 h 3473798"/>
              <a:gd name="connsiteX2" fmla="*/ 5809501 w 5809501"/>
              <a:gd name="connsiteY2" fmla="*/ 3473798 h 3473798"/>
              <a:gd name="connsiteX3" fmla="*/ 0 w 5809501"/>
              <a:gd name="connsiteY3" fmla="*/ 3473798 h 347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9501" h="3473798">
                <a:moveTo>
                  <a:pt x="0" y="0"/>
                </a:moveTo>
                <a:lnTo>
                  <a:pt x="5809501" y="0"/>
                </a:lnTo>
                <a:lnTo>
                  <a:pt x="5809501" y="3473798"/>
                </a:lnTo>
                <a:lnTo>
                  <a:pt x="0" y="3473798"/>
                </a:lnTo>
                <a:close/>
              </a:path>
            </a:pathLst>
          </a:custGeom>
        </p:spPr>
      </p:pic>
      <p:sp>
        <p:nvSpPr>
          <p:cNvPr id="333" name="弧形 332">
            <a:extLst>
              <a:ext uri="{FF2B5EF4-FFF2-40B4-BE49-F238E27FC236}">
                <a16:creationId xmlns:a16="http://schemas.microsoft.com/office/drawing/2014/main" id="{E1EFC9E4-05AB-BE52-9B1B-79ADD60AAB16}"/>
              </a:ext>
            </a:extLst>
          </p:cNvPr>
          <p:cNvSpPr/>
          <p:nvPr/>
        </p:nvSpPr>
        <p:spPr>
          <a:xfrm rot="16200000">
            <a:off x="9446829" y="-495920"/>
            <a:ext cx="2033262" cy="2033262"/>
          </a:xfrm>
          <a:prstGeom prst="arc">
            <a:avLst>
              <a:gd name="adj1" fmla="val 16679475"/>
              <a:gd name="adj2" fmla="val 10870863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DDE6DAB-62C4-08E7-EE83-5B73810BEFD8}"/>
              </a:ext>
            </a:extLst>
          </p:cNvPr>
          <p:cNvSpPr/>
          <p:nvPr/>
        </p:nvSpPr>
        <p:spPr>
          <a:xfrm>
            <a:off x="5158453" y="2192224"/>
            <a:ext cx="3106435" cy="53709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FF36F"/>
              </a:gs>
              <a:gs pos="100000">
                <a:srgbClr val="68C14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A89EA1-FC36-6AE2-3FDC-C9C01B20B9C8}"/>
              </a:ext>
            </a:extLst>
          </p:cNvPr>
          <p:cNvSpPr txBox="1"/>
          <p:nvPr/>
        </p:nvSpPr>
        <p:spPr>
          <a:xfrm>
            <a:off x="5864323" y="225550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51BFE00-EB41-E6C3-6EEF-6A31666EE41F}"/>
              </a:ext>
            </a:extLst>
          </p:cNvPr>
          <p:cNvSpPr txBox="1"/>
          <p:nvPr/>
        </p:nvSpPr>
        <p:spPr>
          <a:xfrm>
            <a:off x="1450953" y="1537342"/>
            <a:ext cx="35702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EFF36F"/>
                    </a:gs>
                    <a:gs pos="100000">
                      <a:srgbClr val="68C149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gradFill>
                <a:gsLst>
                  <a:gs pos="0">
                    <a:srgbClr val="EFF36F"/>
                  </a:gs>
                  <a:gs pos="100000">
                    <a:srgbClr val="68C149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46" name="椭圆 245">
            <a:extLst>
              <a:ext uri="{FF2B5EF4-FFF2-40B4-BE49-F238E27FC236}">
                <a16:creationId xmlns:a16="http://schemas.microsoft.com/office/drawing/2014/main" id="{BB89C080-A2EE-46DE-4EBC-80F53D63DBB6}"/>
              </a:ext>
            </a:extLst>
          </p:cNvPr>
          <p:cNvSpPr/>
          <p:nvPr/>
        </p:nvSpPr>
        <p:spPr>
          <a:xfrm>
            <a:off x="-538138" y="2981784"/>
            <a:ext cx="1076275" cy="1076275"/>
          </a:xfrm>
          <a:prstGeom prst="ellipse">
            <a:avLst/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7" name="弧形 246">
            <a:extLst>
              <a:ext uri="{FF2B5EF4-FFF2-40B4-BE49-F238E27FC236}">
                <a16:creationId xmlns:a16="http://schemas.microsoft.com/office/drawing/2014/main" id="{AB861EF0-826C-4E2F-96CF-43BDA7670E44}"/>
              </a:ext>
            </a:extLst>
          </p:cNvPr>
          <p:cNvSpPr/>
          <p:nvPr/>
        </p:nvSpPr>
        <p:spPr>
          <a:xfrm rot="16200000">
            <a:off x="668857" y="4732479"/>
            <a:ext cx="1581959" cy="1581959"/>
          </a:xfrm>
          <a:prstGeom prst="arc">
            <a:avLst>
              <a:gd name="adj1" fmla="val 9979329"/>
              <a:gd name="adj2" fmla="val 16573758"/>
            </a:avLst>
          </a:prstGeom>
          <a:ln w="635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弧形 247">
            <a:extLst>
              <a:ext uri="{FF2B5EF4-FFF2-40B4-BE49-F238E27FC236}">
                <a16:creationId xmlns:a16="http://schemas.microsoft.com/office/drawing/2014/main" id="{C7E54872-5495-B908-3642-3E5BD65BAEF9}"/>
              </a:ext>
            </a:extLst>
          </p:cNvPr>
          <p:cNvSpPr/>
          <p:nvPr/>
        </p:nvSpPr>
        <p:spPr>
          <a:xfrm rot="7718626" flipV="1">
            <a:off x="10478817" y="5146778"/>
            <a:ext cx="936693" cy="920264"/>
          </a:xfrm>
          <a:prstGeom prst="arc">
            <a:avLst>
              <a:gd name="adj1" fmla="val 19204194"/>
              <a:gd name="adj2" fmla="val 13082275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弧形 248">
            <a:extLst>
              <a:ext uri="{FF2B5EF4-FFF2-40B4-BE49-F238E27FC236}">
                <a16:creationId xmlns:a16="http://schemas.microsoft.com/office/drawing/2014/main" id="{39250EEE-BAB6-B4FE-CB77-4DDDF3190D53}"/>
              </a:ext>
            </a:extLst>
          </p:cNvPr>
          <p:cNvSpPr/>
          <p:nvPr/>
        </p:nvSpPr>
        <p:spPr>
          <a:xfrm rot="6710573" flipV="1">
            <a:off x="6844677" y="5731429"/>
            <a:ext cx="936693" cy="920264"/>
          </a:xfrm>
          <a:prstGeom prst="arc">
            <a:avLst>
              <a:gd name="adj1" fmla="val 13144554"/>
              <a:gd name="adj2" fmla="val 16167842"/>
            </a:avLst>
          </a:prstGeom>
          <a:ln w="2540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任意多边形: 形状 249">
            <a:extLst>
              <a:ext uri="{FF2B5EF4-FFF2-40B4-BE49-F238E27FC236}">
                <a16:creationId xmlns:a16="http://schemas.microsoft.com/office/drawing/2014/main" id="{FCEE0E6D-3127-E416-19CB-CA5CDC241F85}"/>
              </a:ext>
            </a:extLst>
          </p:cNvPr>
          <p:cNvSpPr/>
          <p:nvPr/>
        </p:nvSpPr>
        <p:spPr>
          <a:xfrm rot="3705768">
            <a:off x="2632513" y="5481595"/>
            <a:ext cx="879587" cy="800407"/>
          </a:xfrm>
          <a:custGeom>
            <a:avLst/>
            <a:gdLst>
              <a:gd name="connsiteX0" fmla="*/ 0 w 921361"/>
              <a:gd name="connsiteY0" fmla="*/ 787400 h 787400"/>
              <a:gd name="connsiteX1" fmla="*/ 152400 w 921361"/>
              <a:gd name="connsiteY1" fmla="*/ 317500 h 787400"/>
              <a:gd name="connsiteX2" fmla="*/ 825500 w 921361"/>
              <a:gd name="connsiteY2" fmla="*/ 342900 h 787400"/>
              <a:gd name="connsiteX3" fmla="*/ 901700 w 921361"/>
              <a:gd name="connsiteY3" fmla="*/ 0 h 787400"/>
              <a:gd name="connsiteX0" fmla="*/ 0 w 977340"/>
              <a:gd name="connsiteY0" fmla="*/ 819122 h 819122"/>
              <a:gd name="connsiteX1" fmla="*/ 152400 w 977340"/>
              <a:gd name="connsiteY1" fmla="*/ 349222 h 819122"/>
              <a:gd name="connsiteX2" fmla="*/ 825500 w 977340"/>
              <a:gd name="connsiteY2" fmla="*/ 374622 h 819122"/>
              <a:gd name="connsiteX3" fmla="*/ 970983 w 977340"/>
              <a:gd name="connsiteY3" fmla="*/ 0 h 819122"/>
              <a:gd name="connsiteX0" fmla="*/ 0 w 970983"/>
              <a:gd name="connsiteY0" fmla="*/ 819122 h 819122"/>
              <a:gd name="connsiteX1" fmla="*/ 152400 w 970983"/>
              <a:gd name="connsiteY1" fmla="*/ 349222 h 819122"/>
              <a:gd name="connsiteX2" fmla="*/ 825500 w 970983"/>
              <a:gd name="connsiteY2" fmla="*/ 374622 h 819122"/>
              <a:gd name="connsiteX3" fmla="*/ 970983 w 970983"/>
              <a:gd name="connsiteY3" fmla="*/ 0 h 819122"/>
              <a:gd name="connsiteX0" fmla="*/ 0 w 1059540"/>
              <a:gd name="connsiteY0" fmla="*/ 819122 h 819122"/>
              <a:gd name="connsiteX1" fmla="*/ 152400 w 1059540"/>
              <a:gd name="connsiteY1" fmla="*/ 349222 h 819122"/>
              <a:gd name="connsiteX2" fmla="*/ 825500 w 1059540"/>
              <a:gd name="connsiteY2" fmla="*/ 374622 h 819122"/>
              <a:gd name="connsiteX3" fmla="*/ 970983 w 1059540"/>
              <a:gd name="connsiteY3" fmla="*/ 0 h 819122"/>
              <a:gd name="connsiteX0" fmla="*/ 0 w 999503"/>
              <a:gd name="connsiteY0" fmla="*/ 819122 h 819122"/>
              <a:gd name="connsiteX1" fmla="*/ 152400 w 999503"/>
              <a:gd name="connsiteY1" fmla="*/ 349222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999503"/>
              <a:gd name="connsiteY0" fmla="*/ 819122 h 819122"/>
              <a:gd name="connsiteX1" fmla="*/ 312535 w 999503"/>
              <a:gd name="connsiteY1" fmla="*/ 485421 h 819122"/>
              <a:gd name="connsiteX2" fmla="*/ 825500 w 999503"/>
              <a:gd name="connsiteY2" fmla="*/ 374622 h 819122"/>
              <a:gd name="connsiteX3" fmla="*/ 970983 w 999503"/>
              <a:gd name="connsiteY3" fmla="*/ 0 h 819122"/>
              <a:gd name="connsiteX0" fmla="*/ 0 w 882361"/>
              <a:gd name="connsiteY0" fmla="*/ 800407 h 800407"/>
              <a:gd name="connsiteX1" fmla="*/ 195393 w 882361"/>
              <a:gd name="connsiteY1" fmla="*/ 485421 h 800407"/>
              <a:gd name="connsiteX2" fmla="*/ 708358 w 882361"/>
              <a:gd name="connsiteY2" fmla="*/ 374622 h 800407"/>
              <a:gd name="connsiteX3" fmla="*/ 853841 w 882361"/>
              <a:gd name="connsiteY3" fmla="*/ 0 h 800407"/>
              <a:gd name="connsiteX0" fmla="*/ 286 w 882647"/>
              <a:gd name="connsiteY0" fmla="*/ 800407 h 800407"/>
              <a:gd name="connsiteX1" fmla="*/ 195679 w 882647"/>
              <a:gd name="connsiteY1" fmla="*/ 485421 h 800407"/>
              <a:gd name="connsiteX2" fmla="*/ 708644 w 882647"/>
              <a:gd name="connsiteY2" fmla="*/ 374622 h 800407"/>
              <a:gd name="connsiteX3" fmla="*/ 854127 w 882647"/>
              <a:gd name="connsiteY3" fmla="*/ 0 h 800407"/>
              <a:gd name="connsiteX0" fmla="*/ 452 w 882813"/>
              <a:gd name="connsiteY0" fmla="*/ 800407 h 800407"/>
              <a:gd name="connsiteX1" fmla="*/ 162663 w 882813"/>
              <a:gd name="connsiteY1" fmla="*/ 458710 h 800407"/>
              <a:gd name="connsiteX2" fmla="*/ 708810 w 882813"/>
              <a:gd name="connsiteY2" fmla="*/ 374622 h 800407"/>
              <a:gd name="connsiteX3" fmla="*/ 854293 w 882813"/>
              <a:gd name="connsiteY3" fmla="*/ 0 h 800407"/>
              <a:gd name="connsiteX0" fmla="*/ 1026 w 883387"/>
              <a:gd name="connsiteY0" fmla="*/ 800407 h 800407"/>
              <a:gd name="connsiteX1" fmla="*/ 163237 w 883387"/>
              <a:gd name="connsiteY1" fmla="*/ 458710 h 800407"/>
              <a:gd name="connsiteX2" fmla="*/ 709384 w 883387"/>
              <a:gd name="connsiteY2" fmla="*/ 374622 h 800407"/>
              <a:gd name="connsiteX3" fmla="*/ 854867 w 883387"/>
              <a:gd name="connsiteY3" fmla="*/ 0 h 800407"/>
              <a:gd name="connsiteX0" fmla="*/ 425 w 879587"/>
              <a:gd name="connsiteY0" fmla="*/ 800407 h 800407"/>
              <a:gd name="connsiteX1" fmla="*/ 162636 w 879587"/>
              <a:gd name="connsiteY1" fmla="*/ 458710 h 800407"/>
              <a:gd name="connsiteX2" fmla="*/ 685688 w 879587"/>
              <a:gd name="connsiteY2" fmla="*/ 385196 h 800407"/>
              <a:gd name="connsiteX3" fmla="*/ 854266 w 879587"/>
              <a:gd name="connsiteY3" fmla="*/ 0 h 800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87" h="800407">
                <a:moveTo>
                  <a:pt x="425" y="800407"/>
                </a:moveTo>
                <a:cubicBezTo>
                  <a:pt x="-5384" y="573630"/>
                  <a:pt x="48426" y="527912"/>
                  <a:pt x="162636" y="458710"/>
                </a:cubicBezTo>
                <a:cubicBezTo>
                  <a:pt x="276846" y="389508"/>
                  <a:pt x="560805" y="438113"/>
                  <a:pt x="685688" y="385196"/>
                </a:cubicBezTo>
                <a:cubicBezTo>
                  <a:pt x="810571" y="332279"/>
                  <a:pt x="934120" y="266237"/>
                  <a:pt x="854266" y="0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1" name="任意多边形: 形状 250">
            <a:extLst>
              <a:ext uri="{FF2B5EF4-FFF2-40B4-BE49-F238E27FC236}">
                <a16:creationId xmlns:a16="http://schemas.microsoft.com/office/drawing/2014/main" id="{8A18749F-6D3D-618E-0272-8DE6188C1A5D}"/>
              </a:ext>
            </a:extLst>
          </p:cNvPr>
          <p:cNvSpPr/>
          <p:nvPr/>
        </p:nvSpPr>
        <p:spPr>
          <a:xfrm>
            <a:off x="838204" y="779559"/>
            <a:ext cx="1032293" cy="378773"/>
          </a:xfrm>
          <a:custGeom>
            <a:avLst/>
            <a:gdLst>
              <a:gd name="connsiteX0" fmla="*/ 0 w 638628"/>
              <a:gd name="connsiteY0" fmla="*/ 87465 h 234328"/>
              <a:gd name="connsiteX1" fmla="*/ 275771 w 638628"/>
              <a:gd name="connsiteY1" fmla="*/ 232608 h 234328"/>
              <a:gd name="connsiteX2" fmla="*/ 348343 w 638628"/>
              <a:gd name="connsiteY2" fmla="*/ 379 h 234328"/>
              <a:gd name="connsiteX3" fmla="*/ 638628 w 638628"/>
              <a:gd name="connsiteY3" fmla="*/ 189065 h 23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628" h="234328">
                <a:moveTo>
                  <a:pt x="0" y="87465"/>
                </a:moveTo>
                <a:cubicBezTo>
                  <a:pt x="108857" y="167293"/>
                  <a:pt x="217714" y="247122"/>
                  <a:pt x="275771" y="232608"/>
                </a:cubicBezTo>
                <a:cubicBezTo>
                  <a:pt x="333828" y="218094"/>
                  <a:pt x="287867" y="7636"/>
                  <a:pt x="348343" y="379"/>
                </a:cubicBezTo>
                <a:cubicBezTo>
                  <a:pt x="408819" y="-6878"/>
                  <a:pt x="523723" y="91093"/>
                  <a:pt x="638628" y="189065"/>
                </a:cubicBezTo>
              </a:path>
            </a:pathLst>
          </a:custGeom>
          <a:ln w="279400" cap="rnd"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5C05D9-FEF2-5F9C-6659-E157DAA26E47}"/>
              </a:ext>
            </a:extLst>
          </p:cNvPr>
          <p:cNvSpPr txBox="1"/>
          <p:nvPr/>
        </p:nvSpPr>
        <p:spPr>
          <a:xfrm>
            <a:off x="5107887" y="2866305"/>
            <a:ext cx="479811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C358C90-6994-2245-F794-CADDD9FE4F9F}"/>
              </a:ext>
            </a:extLst>
          </p:cNvPr>
          <p:cNvSpPr/>
          <p:nvPr/>
        </p:nvSpPr>
        <p:spPr>
          <a:xfrm>
            <a:off x="4749411" y="4122328"/>
            <a:ext cx="316493" cy="316493"/>
          </a:xfrm>
          <a:prstGeom prst="ellipse">
            <a:avLst/>
          </a:prstGeom>
          <a:noFill/>
          <a:ln w="127000">
            <a:solidFill>
              <a:srgbClr val="EFF3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66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950B484-53C8-8EBE-A103-8C0702347F75}"/>
              </a:ext>
            </a:extLst>
          </p:cNvPr>
          <p:cNvGrpSpPr/>
          <p:nvPr/>
        </p:nvGrpSpPr>
        <p:grpSpPr>
          <a:xfrm>
            <a:off x="334081" y="208568"/>
            <a:ext cx="3106435" cy="546747"/>
            <a:chOff x="7516032" y="2706760"/>
            <a:chExt cx="3106435" cy="54674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DDE6DAB-62C4-08E7-EE83-5B73810BEFD8}"/>
                </a:ext>
              </a:extLst>
            </p:cNvPr>
            <p:cNvSpPr/>
            <p:nvPr/>
          </p:nvSpPr>
          <p:spPr>
            <a:xfrm>
              <a:off x="7516032" y="2706760"/>
              <a:ext cx="3106435" cy="5370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FF36F"/>
                </a:gs>
                <a:gs pos="100000">
                  <a:srgbClr val="68C149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2A89EA1-FC36-6AE2-3FDC-C9C01B20B9C8}"/>
                </a:ext>
              </a:extLst>
            </p:cNvPr>
            <p:cNvSpPr txBox="1"/>
            <p:nvPr/>
          </p:nvSpPr>
          <p:spPr>
            <a:xfrm>
              <a:off x="8504401" y="277004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1BFE00-EB41-E6C3-6EEF-6A31666EE41F}"/>
                </a:ext>
              </a:extLst>
            </p:cNvPr>
            <p:cNvSpPr txBox="1"/>
            <p:nvPr/>
          </p:nvSpPr>
          <p:spPr>
            <a:xfrm>
              <a:off x="7849065" y="2730287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2F9B40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800" dirty="0">
                <a:solidFill>
                  <a:srgbClr val="2F9B40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饼形 6">
            <a:extLst>
              <a:ext uri="{FF2B5EF4-FFF2-40B4-BE49-F238E27FC236}">
                <a16:creationId xmlns:a16="http://schemas.microsoft.com/office/drawing/2014/main" id="{1E39A18B-E64C-7ACE-6002-3D064CDE3D3B}"/>
              </a:ext>
            </a:extLst>
          </p:cNvPr>
          <p:cNvSpPr>
            <a:spLocks/>
          </p:cNvSpPr>
          <p:nvPr/>
        </p:nvSpPr>
        <p:spPr bwMode="auto">
          <a:xfrm rot="21426610">
            <a:off x="4228745" y="1654773"/>
            <a:ext cx="3929063" cy="3929062"/>
          </a:xfrm>
          <a:custGeom>
            <a:avLst/>
            <a:gdLst>
              <a:gd name="T0" fmla="*/ 3929063 w 3929063"/>
              <a:gd name="T1" fmla="*/ 1964531 h 3929062"/>
              <a:gd name="T2" fmla="*/ 2737370 w 3929063"/>
              <a:gd name="T3" fmla="*/ 3770660 h 3929062"/>
              <a:gd name="T4" fmla="*/ 1964532 w 3929063"/>
              <a:gd name="T5" fmla="*/ 1964531 h 3929062"/>
              <a:gd name="T6" fmla="*/ 3929063 w 3929063"/>
              <a:gd name="T7" fmla="*/ 1964531 h 3929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29063" h="3929062">
                <a:moveTo>
                  <a:pt x="3929063" y="1964531"/>
                </a:moveTo>
                <a:cubicBezTo>
                  <a:pt x="3929063" y="2750805"/>
                  <a:pt x="3460246" y="3461343"/>
                  <a:pt x="2737370" y="3770660"/>
                </a:cubicBezTo>
                <a:lnTo>
                  <a:pt x="1964532" y="1964531"/>
                </a:lnTo>
                <a:lnTo>
                  <a:pt x="3929063" y="1964531"/>
                </a:lnTo>
                <a:close/>
              </a:path>
            </a:pathLst>
          </a:custGeom>
          <a:solidFill>
            <a:srgbClr val="68C149"/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3">
            <a:extLst>
              <a:ext uri="{FF2B5EF4-FFF2-40B4-BE49-F238E27FC236}">
                <a16:creationId xmlns:a16="http://schemas.microsoft.com/office/drawing/2014/main" id="{3E5B8F85-E77C-5FE7-31DC-9029EF2430EC}"/>
              </a:ext>
            </a:extLst>
          </p:cNvPr>
          <p:cNvSpPr>
            <a:spLocks/>
          </p:cNvSpPr>
          <p:nvPr/>
        </p:nvSpPr>
        <p:spPr bwMode="auto">
          <a:xfrm>
            <a:off x="3800120" y="1586510"/>
            <a:ext cx="2541588" cy="3683000"/>
          </a:xfrm>
          <a:custGeom>
            <a:avLst/>
            <a:gdLst>
              <a:gd name="T0" fmla="*/ 790215 w 2251968"/>
              <a:gd name="T1" fmla="*/ 0 h 3263462"/>
              <a:gd name="T2" fmla="*/ 2251968 w 2251968"/>
              <a:gd name="T3" fmla="*/ 1669228 h 3263462"/>
              <a:gd name="T4" fmla="*/ 724161 w 2251968"/>
              <a:gd name="T5" fmla="*/ 3263462 h 3263462"/>
              <a:gd name="T6" fmla="*/ 0 w 2251968"/>
              <a:gd name="T7" fmla="*/ 1660884 h 3263462"/>
              <a:gd name="T8" fmla="*/ 790215 w 2251968"/>
              <a:gd name="T9" fmla="*/ 0 h 3263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1968" h="3263462">
                <a:moveTo>
                  <a:pt x="790215" y="0"/>
                </a:moveTo>
                <a:lnTo>
                  <a:pt x="2251968" y="1669228"/>
                </a:lnTo>
                <a:lnTo>
                  <a:pt x="724161" y="3263462"/>
                </a:lnTo>
                <a:cubicBezTo>
                  <a:pt x="279418" y="2872729"/>
                  <a:pt x="0" y="2299437"/>
                  <a:pt x="0" y="1660884"/>
                </a:cubicBezTo>
                <a:cubicBezTo>
                  <a:pt x="0" y="990644"/>
                  <a:pt x="307837" y="392303"/>
                  <a:pt x="790215" y="0"/>
                </a:cubicBezTo>
                <a:close/>
              </a:path>
            </a:pathLst>
          </a:custGeom>
          <a:solidFill>
            <a:srgbClr val="EFF36F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18">
            <a:extLst>
              <a:ext uri="{FF2B5EF4-FFF2-40B4-BE49-F238E27FC236}">
                <a16:creationId xmlns:a16="http://schemas.microsoft.com/office/drawing/2014/main" id="{C69876C2-91AA-0822-350C-8E72BAF42C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918" y="1763712"/>
            <a:ext cx="3332163" cy="333057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6" name="连接符: 肘形 5">
            <a:extLst>
              <a:ext uri="{FF2B5EF4-FFF2-40B4-BE49-F238E27FC236}">
                <a16:creationId xmlns:a16="http://schemas.microsoft.com/office/drawing/2014/main" id="{DC3B04F5-B393-D527-63D2-3FD9910DA4DD}"/>
              </a:ext>
            </a:extLst>
          </p:cNvPr>
          <p:cNvCxnSpPr>
            <a:cxnSpLocks/>
          </p:cNvCxnSpPr>
          <p:nvPr/>
        </p:nvCxnSpPr>
        <p:spPr>
          <a:xfrm rot="10800000" flipV="1">
            <a:off x="998294" y="2940194"/>
            <a:ext cx="2801828" cy="911377"/>
          </a:xfrm>
          <a:prstGeom prst="bentConnector3">
            <a:avLst>
              <a:gd name="adj1" fmla="val 15098"/>
            </a:avLst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F8212A41-D9D8-303A-C7CC-4680F61FCC28}"/>
              </a:ext>
            </a:extLst>
          </p:cNvPr>
          <p:cNvCxnSpPr>
            <a:cxnSpLocks/>
          </p:cNvCxnSpPr>
          <p:nvPr/>
        </p:nvCxnSpPr>
        <p:spPr>
          <a:xfrm rot="10800000" flipV="1">
            <a:off x="8004679" y="2922651"/>
            <a:ext cx="3189029" cy="1352484"/>
          </a:xfrm>
          <a:prstGeom prst="bentConnector3">
            <a:avLst>
              <a:gd name="adj1" fmla="val 77877"/>
            </a:avLst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F57DA024-30AC-EFBC-B63A-7B6A4F7922DA}"/>
              </a:ext>
            </a:extLst>
          </p:cNvPr>
          <p:cNvGrpSpPr/>
          <p:nvPr/>
        </p:nvGrpSpPr>
        <p:grpSpPr>
          <a:xfrm>
            <a:off x="8907340" y="3169616"/>
            <a:ext cx="2235567" cy="1021955"/>
            <a:chOff x="-94764" y="1931934"/>
            <a:chExt cx="2235567" cy="10219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974FA00-2D79-4BAA-1695-B32137B6587B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0A3399B-BC8B-1A3E-39EC-2A8DE9A7DD3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22CC818-C18E-4E47-2CF1-620D4B026047}"/>
              </a:ext>
            </a:extLst>
          </p:cNvPr>
          <p:cNvGrpSpPr/>
          <p:nvPr/>
        </p:nvGrpSpPr>
        <p:grpSpPr>
          <a:xfrm>
            <a:off x="981798" y="2613182"/>
            <a:ext cx="2238111" cy="1021955"/>
            <a:chOff x="-322835" y="1931934"/>
            <a:chExt cx="2238111" cy="10219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7115D52-9296-1E66-9A14-3E92286503A9}"/>
                </a:ext>
              </a:extLst>
            </p:cNvPr>
            <p:cNvSpPr txBox="1"/>
            <p:nvPr/>
          </p:nvSpPr>
          <p:spPr>
            <a:xfrm>
              <a:off x="-94764" y="2190603"/>
              <a:ext cx="20100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B1F9935-BAA0-3366-121C-5C84BC5483E1}"/>
                </a:ext>
              </a:extLst>
            </p:cNvPr>
            <p:cNvSpPr txBox="1"/>
            <p:nvPr/>
          </p:nvSpPr>
          <p:spPr>
            <a:xfrm>
              <a:off x="-32283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221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2174</Words>
  <Application>Microsoft Office PowerPoint</Application>
  <PresentationFormat>宽屏</PresentationFormat>
  <Paragraphs>262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快看世界体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夏日清凉风小清新总结汇报商务通用ppt模板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6</cp:revision>
  <dcterms:created xsi:type="dcterms:W3CDTF">2023-06-20T11:58:22Z</dcterms:created>
  <dcterms:modified xsi:type="dcterms:W3CDTF">2023-06-20T12:02:19Z</dcterms:modified>
</cp:coreProperties>
</file>