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7" r:id="rId2"/>
    <p:sldId id="265" r:id="rId3"/>
    <p:sldId id="257" r:id="rId4"/>
    <p:sldId id="256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6" r:id="rId13"/>
    <p:sldId id="317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B22B04C8-96E1-438D-81F6-91919D6C8836}">
          <p14:sldIdLst>
            <p14:sldId id="267"/>
            <p14:sldId id="265"/>
            <p14:sldId id="257"/>
            <p14:sldId id="256"/>
            <p14:sldId id="258"/>
            <p14:sldId id="259"/>
            <p14:sldId id="260"/>
            <p14:sldId id="261"/>
            <p14:sldId id="262"/>
            <p14:sldId id="263"/>
            <p14:sldId id="264"/>
          </p14:sldIdLst>
        </p14:section>
        <p14:section name="作者信息" id="{EB93AD63-303F-4558-8791-BC22D28891B1}">
          <p14:sldIdLst>
            <p14:sldId id="266"/>
            <p14:sldId id="317"/>
          </p14:sldIdLst>
        </p14:section>
      </p14:sectionLst>
    </p:ex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E560"/>
    <a:srgbClr val="89CCDD"/>
    <a:srgbClr val="E36358"/>
    <a:srgbClr val="6760A3"/>
    <a:srgbClr val="EEB9D0"/>
    <a:srgbClr val="A79B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872" autoAdjust="0"/>
    <p:restoredTop sz="94660"/>
  </p:normalViewPr>
  <p:slideViewPr>
    <p:cSldViewPr snapToGrid="0" showGuides="1">
      <p:cViewPr varScale="1">
        <p:scale>
          <a:sx n="83" d="100"/>
          <a:sy n="83" d="100"/>
        </p:scale>
        <p:origin x="114" y="366"/>
      </p:cViewPr>
      <p:guideLst>
        <p:guide pos="3840"/>
        <p:guide orient="horz" pos="2160"/>
        <p:guide orient="horz" pos="527"/>
        <p:guide orient="horz" pos="379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-16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39020B-03C8-4346-88F6-D182BADF8A42}" type="datetimeFigureOut">
              <a:rPr lang="zh-CN" altLang="en-US" smtClean="0"/>
              <a:t>2023/6/25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A849CD-852A-411A-8E94-65544EDC31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267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A849CD-852A-411A-8E94-65544EDC31D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243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3681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28C4536-8F24-5DA0-73D6-4155F977A5FB}"/>
              </a:ext>
            </a:extLst>
          </p:cNvPr>
          <p:cNvGrpSpPr/>
          <p:nvPr userDrawn="1"/>
        </p:nvGrpSpPr>
        <p:grpSpPr>
          <a:xfrm>
            <a:off x="0" y="3361440"/>
            <a:ext cx="12192000" cy="3496561"/>
            <a:chOff x="0" y="3361439"/>
            <a:chExt cx="12192000" cy="3496561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EB1A5368-CC31-D748-3F92-9767C63C6EB8}"/>
                </a:ext>
              </a:extLst>
            </p:cNvPr>
            <p:cNvSpPr/>
            <p:nvPr userDrawn="1"/>
          </p:nvSpPr>
          <p:spPr>
            <a:xfrm>
              <a:off x="0" y="3834034"/>
              <a:ext cx="12192000" cy="3023966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4" name="图片 3">
              <a:hlinkClick r:id="rId2"/>
              <a:extLst>
                <a:ext uri="{FF2B5EF4-FFF2-40B4-BE49-F238E27FC236}">
                  <a16:creationId xmlns:a16="http://schemas.microsoft.com/office/drawing/2014/main" id="{D0E28E2F-7913-C1E5-38A8-2B908C8032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1" y="3361439"/>
              <a:ext cx="3683839" cy="825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285847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84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www.51pptmoban.com/shejishi/wangchiyaodexiaogongzi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图示&#10;&#10;描述已自动生成">
            <a:extLst>
              <a:ext uri="{FF2B5EF4-FFF2-40B4-BE49-F238E27FC236}">
                <a16:creationId xmlns:a16="http://schemas.microsoft.com/office/drawing/2014/main" id="{28FDCAE6-001A-0110-34A3-C0363BB06E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303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5" name="组合 294">
            <a:extLst>
              <a:ext uri="{FF2B5EF4-FFF2-40B4-BE49-F238E27FC236}">
                <a16:creationId xmlns:a16="http://schemas.microsoft.com/office/drawing/2014/main" id="{8B9D5589-D3E6-9D59-1AD3-A79686563D68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296" name="矩形 295">
              <a:extLst>
                <a:ext uri="{FF2B5EF4-FFF2-40B4-BE49-F238E27FC236}">
                  <a16:creationId xmlns:a16="http://schemas.microsoft.com/office/drawing/2014/main" id="{CF65AF2A-B9C3-C72F-9C37-88F7AE157BA3}"/>
                </a:ext>
              </a:extLst>
            </p:cNvPr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7" name="组合 296">
              <a:extLst>
                <a:ext uri="{FF2B5EF4-FFF2-40B4-BE49-F238E27FC236}">
                  <a16:creationId xmlns:a16="http://schemas.microsoft.com/office/drawing/2014/main" id="{667F9B5F-9C37-F7D6-6021-70513709C64C}"/>
                </a:ext>
              </a:extLst>
            </p:cNvPr>
            <p:cNvGrpSpPr/>
            <p:nvPr userDrawn="1"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298" name="组合 297">
                <a:extLst>
                  <a:ext uri="{FF2B5EF4-FFF2-40B4-BE49-F238E27FC236}">
                    <a16:creationId xmlns:a16="http://schemas.microsoft.com/office/drawing/2014/main" id="{03A6C97A-61CE-73A2-F429-229713EB9E80}"/>
                  </a:ext>
                </a:extLst>
              </p:cNvPr>
              <p:cNvGrpSpPr/>
              <p:nvPr/>
            </p:nvGrpSpPr>
            <p:grpSpPr>
              <a:xfrm>
                <a:off x="482600" y="0"/>
                <a:ext cx="11226800" cy="6858000"/>
                <a:chOff x="482600" y="0"/>
                <a:chExt cx="11226800" cy="6858000"/>
              </a:xfrm>
            </p:grpSpPr>
            <p:cxnSp>
              <p:nvCxnSpPr>
                <p:cNvPr id="309" name="直接连接符 308">
                  <a:extLst>
                    <a:ext uri="{FF2B5EF4-FFF2-40B4-BE49-F238E27FC236}">
                      <a16:creationId xmlns:a16="http://schemas.microsoft.com/office/drawing/2014/main" id="{527E3897-E520-D3B8-9E04-E1C9E026CFB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82600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0" name="直接连接符 309">
                  <a:extLst>
                    <a:ext uri="{FF2B5EF4-FFF2-40B4-BE49-F238E27FC236}">
                      <a16:creationId xmlns:a16="http://schemas.microsoft.com/office/drawing/2014/main" id="{DB322E0F-8E0F-CDCC-5E52-A1DCA75B43C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31053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1" name="直接连接符 310">
                  <a:extLst>
                    <a:ext uri="{FF2B5EF4-FFF2-40B4-BE49-F238E27FC236}">
                      <a16:creationId xmlns:a16="http://schemas.microsoft.com/office/drawing/2014/main" id="{E6BB64B8-E7A3-EFD7-F413-AA1E65D8CC3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79506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2" name="直接连接符 311">
                  <a:extLst>
                    <a:ext uri="{FF2B5EF4-FFF2-40B4-BE49-F238E27FC236}">
                      <a16:creationId xmlns:a16="http://schemas.microsoft.com/office/drawing/2014/main" id="{48301612-424F-5575-54A3-06D804FC103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27959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3" name="直接连接符 312">
                  <a:extLst>
                    <a:ext uri="{FF2B5EF4-FFF2-40B4-BE49-F238E27FC236}">
                      <a16:creationId xmlns:a16="http://schemas.microsoft.com/office/drawing/2014/main" id="{51B03496-1746-6E9E-B46B-66DC6239BD6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76412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4" name="直接连接符 313">
                  <a:extLst>
                    <a:ext uri="{FF2B5EF4-FFF2-40B4-BE49-F238E27FC236}">
                      <a16:creationId xmlns:a16="http://schemas.microsoft.com/office/drawing/2014/main" id="{E10F040A-4EE8-D97D-16A0-4A2BAEB64BC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224865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5" name="直接连接符 314">
                  <a:extLst>
                    <a:ext uri="{FF2B5EF4-FFF2-40B4-BE49-F238E27FC236}">
                      <a16:creationId xmlns:a16="http://schemas.microsoft.com/office/drawing/2014/main" id="{E745790C-6A2C-84A6-142E-439F90ADC98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973318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6" name="直接连接符 315">
                  <a:extLst>
                    <a:ext uri="{FF2B5EF4-FFF2-40B4-BE49-F238E27FC236}">
                      <a16:creationId xmlns:a16="http://schemas.microsoft.com/office/drawing/2014/main" id="{43346050-098B-F89F-8EDB-552CF19CB01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721771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7" name="直接连接符 316">
                  <a:extLst>
                    <a:ext uri="{FF2B5EF4-FFF2-40B4-BE49-F238E27FC236}">
                      <a16:creationId xmlns:a16="http://schemas.microsoft.com/office/drawing/2014/main" id="{CA4925D5-1A18-017F-C038-C355CD50550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470224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8" name="直接连接符 317">
                  <a:extLst>
                    <a:ext uri="{FF2B5EF4-FFF2-40B4-BE49-F238E27FC236}">
                      <a16:creationId xmlns:a16="http://schemas.microsoft.com/office/drawing/2014/main" id="{F7790ED7-777C-D661-4860-B744AAC169C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218677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9" name="直接连接符 318">
                  <a:extLst>
                    <a:ext uri="{FF2B5EF4-FFF2-40B4-BE49-F238E27FC236}">
                      <a16:creationId xmlns:a16="http://schemas.microsoft.com/office/drawing/2014/main" id="{CAAEBF5F-7B5A-8205-9E41-CDA5A39FECF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967130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0" name="直接连接符 319">
                  <a:extLst>
                    <a:ext uri="{FF2B5EF4-FFF2-40B4-BE49-F238E27FC236}">
                      <a16:creationId xmlns:a16="http://schemas.microsoft.com/office/drawing/2014/main" id="{6C28C20B-655F-C3D0-9143-C43650CED3A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715583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1" name="直接连接符 320">
                  <a:extLst>
                    <a:ext uri="{FF2B5EF4-FFF2-40B4-BE49-F238E27FC236}">
                      <a16:creationId xmlns:a16="http://schemas.microsoft.com/office/drawing/2014/main" id="{A63D7685-2148-2A35-5297-1206E25B644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64036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2" name="直接连接符 321">
                  <a:extLst>
                    <a:ext uri="{FF2B5EF4-FFF2-40B4-BE49-F238E27FC236}">
                      <a16:creationId xmlns:a16="http://schemas.microsoft.com/office/drawing/2014/main" id="{903ECFD6-A062-4884-9A58-60CB7A0A18D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212489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3" name="直接连接符 322">
                  <a:extLst>
                    <a:ext uri="{FF2B5EF4-FFF2-40B4-BE49-F238E27FC236}">
                      <a16:creationId xmlns:a16="http://schemas.microsoft.com/office/drawing/2014/main" id="{4A423C57-410F-94F9-F1A9-6D013901DEE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960942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4" name="直接连接符 323">
                  <a:extLst>
                    <a:ext uri="{FF2B5EF4-FFF2-40B4-BE49-F238E27FC236}">
                      <a16:creationId xmlns:a16="http://schemas.microsoft.com/office/drawing/2014/main" id="{58486C81-5017-B86C-3FCB-D4D8ABBD747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709400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99" name="组合 298">
                <a:extLst>
                  <a:ext uri="{FF2B5EF4-FFF2-40B4-BE49-F238E27FC236}">
                    <a16:creationId xmlns:a16="http://schemas.microsoft.com/office/drawing/2014/main" id="{FE1BED16-22DA-B682-79FC-E594891D7974}"/>
                  </a:ext>
                </a:extLst>
              </p:cNvPr>
              <p:cNvGrpSpPr/>
              <p:nvPr/>
            </p:nvGrpSpPr>
            <p:grpSpPr>
              <a:xfrm>
                <a:off x="0" y="215900"/>
                <a:ext cx="12192000" cy="6426200"/>
                <a:chOff x="0" y="203200"/>
                <a:chExt cx="12192000" cy="6426200"/>
              </a:xfrm>
            </p:grpSpPr>
            <p:cxnSp>
              <p:nvCxnSpPr>
                <p:cNvPr id="300" name="直接连接符 299">
                  <a:extLst>
                    <a:ext uri="{FF2B5EF4-FFF2-40B4-BE49-F238E27FC236}">
                      <a16:creationId xmlns:a16="http://schemas.microsoft.com/office/drawing/2014/main" id="{050A21F7-EDB9-CD7C-E200-6807C9A6B41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203200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1" name="直接连接符 300">
                  <a:extLst>
                    <a:ext uri="{FF2B5EF4-FFF2-40B4-BE49-F238E27FC236}">
                      <a16:creationId xmlns:a16="http://schemas.microsoft.com/office/drawing/2014/main" id="{3509A724-24B2-DD0B-BC0F-638CEE996F9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1006475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2" name="直接连接符 301">
                  <a:extLst>
                    <a:ext uri="{FF2B5EF4-FFF2-40B4-BE49-F238E27FC236}">
                      <a16:creationId xmlns:a16="http://schemas.microsoft.com/office/drawing/2014/main" id="{75F2EED3-FB03-E5FA-28D1-EFDA80B54D4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1809750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3" name="直接连接符 302">
                  <a:extLst>
                    <a:ext uri="{FF2B5EF4-FFF2-40B4-BE49-F238E27FC236}">
                      <a16:creationId xmlns:a16="http://schemas.microsoft.com/office/drawing/2014/main" id="{E9C68A1C-55D9-A8C5-B24A-E3B69CE718C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2613025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4" name="直接连接符 303">
                  <a:extLst>
                    <a:ext uri="{FF2B5EF4-FFF2-40B4-BE49-F238E27FC236}">
                      <a16:creationId xmlns:a16="http://schemas.microsoft.com/office/drawing/2014/main" id="{0CE32E91-DF1D-5269-372B-C513E8EE55A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3416300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5" name="直接连接符 304">
                  <a:extLst>
                    <a:ext uri="{FF2B5EF4-FFF2-40B4-BE49-F238E27FC236}">
                      <a16:creationId xmlns:a16="http://schemas.microsoft.com/office/drawing/2014/main" id="{29445F49-8601-9E0B-0C52-7F71BFD77DC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4219575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6" name="直接连接符 305">
                  <a:extLst>
                    <a:ext uri="{FF2B5EF4-FFF2-40B4-BE49-F238E27FC236}">
                      <a16:creationId xmlns:a16="http://schemas.microsoft.com/office/drawing/2014/main" id="{9ABF6D47-B80A-77E7-3FEB-6DAD7EE663F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5022850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7" name="直接连接符 306">
                  <a:extLst>
                    <a:ext uri="{FF2B5EF4-FFF2-40B4-BE49-F238E27FC236}">
                      <a16:creationId xmlns:a16="http://schemas.microsoft.com/office/drawing/2014/main" id="{04128C8E-1096-5B3E-08F3-EC30B6E9EF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5826125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8" name="直接连接符 307">
                  <a:extLst>
                    <a:ext uri="{FF2B5EF4-FFF2-40B4-BE49-F238E27FC236}">
                      <a16:creationId xmlns:a16="http://schemas.microsoft.com/office/drawing/2014/main" id="{42DC26D8-D243-E0E4-AE55-9DDA14BCBEE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6629400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196" name="图片 195">
            <a:extLst>
              <a:ext uri="{FF2B5EF4-FFF2-40B4-BE49-F238E27FC236}">
                <a16:creationId xmlns:a16="http://schemas.microsoft.com/office/drawing/2014/main" id="{B48713EC-731A-B70D-DAA2-275DB3CABE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816871">
            <a:off x="1183497" y="1569825"/>
            <a:ext cx="4069080" cy="4069080"/>
          </a:xfrm>
          <a:prstGeom prst="rect">
            <a:avLst/>
          </a:prstGeom>
        </p:spPr>
      </p:pic>
      <p:pic>
        <p:nvPicPr>
          <p:cNvPr id="5" name="图片 4" descr="路上的风景&#10;&#10;描述已自动生成">
            <a:extLst>
              <a:ext uri="{FF2B5EF4-FFF2-40B4-BE49-F238E27FC236}">
                <a16:creationId xmlns:a16="http://schemas.microsoft.com/office/drawing/2014/main" id="{F5BF1B66-EE37-FB15-6431-06620CDFDD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49" t="24499" r="11549" b="24499"/>
          <a:stretch/>
        </p:blipFill>
        <p:spPr>
          <a:xfrm>
            <a:off x="6227821" y="1154845"/>
            <a:ext cx="4548311" cy="4548311"/>
          </a:xfrm>
          <a:prstGeom prst="rect">
            <a:avLst/>
          </a:pr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6776AC75-30E1-D527-DEF4-855CC3DB8587}"/>
              </a:ext>
            </a:extLst>
          </p:cNvPr>
          <p:cNvSpPr/>
          <p:nvPr/>
        </p:nvSpPr>
        <p:spPr>
          <a:xfrm rot="21326966">
            <a:off x="9670694" y="1105518"/>
            <a:ext cx="3269759" cy="2376631"/>
          </a:xfrm>
          <a:custGeom>
            <a:avLst/>
            <a:gdLst>
              <a:gd name="connsiteX0" fmla="*/ 2565070 w 2565070"/>
              <a:gd name="connsiteY0" fmla="*/ 0 h 1864426"/>
              <a:gd name="connsiteX1" fmla="*/ 0 w 2565070"/>
              <a:gd name="connsiteY1" fmla="*/ 783771 h 1864426"/>
              <a:gd name="connsiteX2" fmla="*/ 1615044 w 2565070"/>
              <a:gd name="connsiteY2" fmla="*/ 1864426 h 1864426"/>
              <a:gd name="connsiteX3" fmla="*/ 2565070 w 2565070"/>
              <a:gd name="connsiteY3" fmla="*/ 0 h 1864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5070" h="1864426">
                <a:moveTo>
                  <a:pt x="2565070" y="0"/>
                </a:moveTo>
                <a:cubicBezTo>
                  <a:pt x="1431966" y="288966"/>
                  <a:pt x="298862" y="577932"/>
                  <a:pt x="0" y="783771"/>
                </a:cubicBezTo>
                <a:lnTo>
                  <a:pt x="1615044" y="1864426"/>
                </a:lnTo>
                <a:lnTo>
                  <a:pt x="2565070" y="0"/>
                </a:lnTo>
                <a:close/>
              </a:path>
            </a:pathLst>
          </a:custGeom>
          <a:solidFill>
            <a:srgbClr val="6760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2EE2558-0AE5-9949-4C80-1C53029D3589}"/>
              </a:ext>
            </a:extLst>
          </p:cNvPr>
          <p:cNvGrpSpPr/>
          <p:nvPr/>
        </p:nvGrpSpPr>
        <p:grpSpPr>
          <a:xfrm rot="12007853">
            <a:off x="10604388" y="124394"/>
            <a:ext cx="2814115" cy="2909207"/>
            <a:chOff x="8349185" y="3517822"/>
            <a:chExt cx="1800397" cy="1861235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159A1E31-8CF2-7B6E-F31E-002BCA8FFB58}"/>
                </a:ext>
              </a:extLst>
            </p:cNvPr>
            <p:cNvSpPr/>
            <p:nvPr/>
          </p:nvSpPr>
          <p:spPr>
            <a:xfrm>
              <a:off x="8647643" y="43097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0C591148-5EDF-2BF5-F96B-131F12BA66FD}"/>
                </a:ext>
              </a:extLst>
            </p:cNvPr>
            <p:cNvSpPr/>
            <p:nvPr/>
          </p:nvSpPr>
          <p:spPr>
            <a:xfrm>
              <a:off x="8771468" y="41573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268BAE0B-F261-E190-D061-9DBB8478E001}"/>
                </a:ext>
              </a:extLst>
            </p:cNvPr>
            <p:cNvSpPr/>
            <p:nvPr/>
          </p:nvSpPr>
          <p:spPr>
            <a:xfrm>
              <a:off x="9184218" y="42211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0248D64D-B554-2225-C4E2-C8455066554B}"/>
                </a:ext>
              </a:extLst>
            </p:cNvPr>
            <p:cNvSpPr/>
            <p:nvPr/>
          </p:nvSpPr>
          <p:spPr>
            <a:xfrm>
              <a:off x="9329541" y="40624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A424514A-E69F-A50A-0DD7-89DCE9DF6604}"/>
                </a:ext>
              </a:extLst>
            </p:cNvPr>
            <p:cNvSpPr/>
            <p:nvPr/>
          </p:nvSpPr>
          <p:spPr>
            <a:xfrm>
              <a:off x="9485116" y="4319287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852B289B-95D2-A156-52BB-3BDDEC27BE16}"/>
                </a:ext>
              </a:extLst>
            </p:cNvPr>
            <p:cNvSpPr/>
            <p:nvPr/>
          </p:nvSpPr>
          <p:spPr>
            <a:xfrm>
              <a:off x="9910566" y="36239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732A1B37-22DE-F023-1C64-E0155FB616E2}"/>
                </a:ext>
              </a:extLst>
            </p:cNvPr>
            <p:cNvSpPr/>
            <p:nvPr/>
          </p:nvSpPr>
          <p:spPr>
            <a:xfrm>
              <a:off x="9848306" y="39668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15A4C320-E3C4-64C9-233E-1FCE64E1DAF7}"/>
                </a:ext>
              </a:extLst>
            </p:cNvPr>
            <p:cNvSpPr/>
            <p:nvPr/>
          </p:nvSpPr>
          <p:spPr>
            <a:xfrm>
              <a:off x="9728955" y="412546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8255BBC4-8B68-6490-A9B7-0FDE5FCF6921}"/>
                </a:ext>
              </a:extLst>
            </p:cNvPr>
            <p:cNvSpPr/>
            <p:nvPr/>
          </p:nvSpPr>
          <p:spPr>
            <a:xfrm>
              <a:off x="10019150" y="42211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0F9ED042-98AF-A5B1-8632-25E98B39E4A5}"/>
                </a:ext>
              </a:extLst>
            </p:cNvPr>
            <p:cNvSpPr/>
            <p:nvPr/>
          </p:nvSpPr>
          <p:spPr>
            <a:xfrm>
              <a:off x="9974368" y="45450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B6C2258A-AF78-C89D-8C61-8B85655C77CC}"/>
                </a:ext>
              </a:extLst>
            </p:cNvPr>
            <p:cNvSpPr/>
            <p:nvPr/>
          </p:nvSpPr>
          <p:spPr>
            <a:xfrm>
              <a:off x="9697054" y="44370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CFE008B6-82DA-D204-D0A3-E3CD36602968}"/>
                </a:ext>
              </a:extLst>
            </p:cNvPr>
            <p:cNvSpPr/>
            <p:nvPr/>
          </p:nvSpPr>
          <p:spPr>
            <a:xfrm>
              <a:off x="9431745" y="466248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D41E2418-801F-5F64-7530-F803DC4384F5}"/>
                </a:ext>
              </a:extLst>
            </p:cNvPr>
            <p:cNvSpPr/>
            <p:nvPr/>
          </p:nvSpPr>
          <p:spPr>
            <a:xfrm>
              <a:off x="9152317" y="45450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A24DAD56-2307-5D4E-3C66-87C6228C8580}"/>
                </a:ext>
              </a:extLst>
            </p:cNvPr>
            <p:cNvSpPr/>
            <p:nvPr/>
          </p:nvSpPr>
          <p:spPr>
            <a:xfrm>
              <a:off x="8615742" y="4630588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3FBD4021-29D8-A9B6-D878-41C65956D807}"/>
                </a:ext>
              </a:extLst>
            </p:cNvPr>
            <p:cNvSpPr/>
            <p:nvPr/>
          </p:nvSpPr>
          <p:spPr>
            <a:xfrm>
              <a:off x="8897107" y="47544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9663A849-829B-D941-CF49-692EC5601289}"/>
                </a:ext>
              </a:extLst>
            </p:cNvPr>
            <p:cNvSpPr/>
            <p:nvPr/>
          </p:nvSpPr>
          <p:spPr>
            <a:xfrm>
              <a:off x="8771468" y="49068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03C16939-5C2B-9455-4C99-B4B9A8402AD4}"/>
                </a:ext>
              </a:extLst>
            </p:cNvPr>
            <p:cNvSpPr/>
            <p:nvPr/>
          </p:nvSpPr>
          <p:spPr>
            <a:xfrm>
              <a:off x="8507943" y="511636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43427F93-6020-D82B-C1BF-5A4C8DF2C0D3}"/>
                </a:ext>
              </a:extLst>
            </p:cNvPr>
            <p:cNvSpPr/>
            <p:nvPr/>
          </p:nvSpPr>
          <p:spPr>
            <a:xfrm>
              <a:off x="8722633" y="52370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C58BFECC-68A6-A75E-B323-3F2DA2F3C298}"/>
                </a:ext>
              </a:extLst>
            </p:cNvPr>
            <p:cNvSpPr/>
            <p:nvPr/>
          </p:nvSpPr>
          <p:spPr>
            <a:xfrm>
              <a:off x="9371669" y="530081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25C8F860-C900-91D5-3B78-37C9C2745E0C}"/>
                </a:ext>
              </a:extLst>
            </p:cNvPr>
            <p:cNvSpPr/>
            <p:nvPr/>
          </p:nvSpPr>
          <p:spPr>
            <a:xfrm>
              <a:off x="9802525" y="503986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868CFD1E-68EF-3BB5-C7E6-1CCB7F031B43}"/>
                </a:ext>
              </a:extLst>
            </p:cNvPr>
            <p:cNvSpPr/>
            <p:nvPr/>
          </p:nvSpPr>
          <p:spPr>
            <a:xfrm>
              <a:off x="9942467" y="531525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347013DC-2453-6B37-F56E-73808FDF9373}"/>
                </a:ext>
              </a:extLst>
            </p:cNvPr>
            <p:cNvSpPr/>
            <p:nvPr/>
          </p:nvSpPr>
          <p:spPr>
            <a:xfrm>
              <a:off x="10085780" y="51482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B650645F-94FD-92E8-2291-CCAF7913F003}"/>
                </a:ext>
              </a:extLst>
            </p:cNvPr>
            <p:cNvSpPr/>
            <p:nvPr/>
          </p:nvSpPr>
          <p:spPr>
            <a:xfrm>
              <a:off x="9845131" y="471994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6478154A-6490-B1C7-AB85-4B20B0E8DDFA}"/>
                </a:ext>
              </a:extLst>
            </p:cNvPr>
            <p:cNvSpPr/>
            <p:nvPr/>
          </p:nvSpPr>
          <p:spPr>
            <a:xfrm>
              <a:off x="9591131" y="492714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7E22FB53-442C-8A31-0ACF-B2E9ABA631D0}"/>
                </a:ext>
              </a:extLst>
            </p:cNvPr>
            <p:cNvSpPr/>
            <p:nvPr/>
          </p:nvSpPr>
          <p:spPr>
            <a:xfrm>
              <a:off x="9297640" y="481821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FDD5E7CD-2829-3A29-7A8F-01A2A957651A}"/>
                </a:ext>
              </a:extLst>
            </p:cNvPr>
            <p:cNvSpPr/>
            <p:nvPr/>
          </p:nvSpPr>
          <p:spPr>
            <a:xfrm>
              <a:off x="9052771" y="5007960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4A65DFE4-E4F6-505A-EB92-69A385AD3D5D}"/>
                </a:ext>
              </a:extLst>
            </p:cNvPr>
            <p:cNvSpPr/>
            <p:nvPr/>
          </p:nvSpPr>
          <p:spPr>
            <a:xfrm>
              <a:off x="8717485" y="500319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D0EB270E-8EA7-0850-130C-67B6BD7627AD}"/>
                </a:ext>
              </a:extLst>
            </p:cNvPr>
            <p:cNvSpPr/>
            <p:nvPr/>
          </p:nvSpPr>
          <p:spPr>
            <a:xfrm>
              <a:off x="8349185" y="4850116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5">
              <a:extLst>
                <a:ext uri="{FF2B5EF4-FFF2-40B4-BE49-F238E27FC236}">
                  <a16:creationId xmlns:a16="http://schemas.microsoft.com/office/drawing/2014/main" id="{173F9C9B-6434-A9E9-81B6-858F5900B6A4}"/>
                </a:ext>
              </a:extLst>
            </p:cNvPr>
            <p:cNvSpPr/>
            <p:nvPr/>
          </p:nvSpPr>
          <p:spPr>
            <a:xfrm rot="19121385">
              <a:off x="9374562" y="4221164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>
              <a:extLst>
                <a:ext uri="{FF2B5EF4-FFF2-40B4-BE49-F238E27FC236}">
                  <a16:creationId xmlns:a16="http://schemas.microsoft.com/office/drawing/2014/main" id="{4FDE1C93-5A3C-A8DB-D0F6-5CBEF622FA81}"/>
                </a:ext>
              </a:extLst>
            </p:cNvPr>
            <p:cNvSpPr/>
            <p:nvPr/>
          </p:nvSpPr>
          <p:spPr>
            <a:xfrm rot="2085126">
              <a:off x="9689172" y="396686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>
              <a:extLst>
                <a:ext uri="{FF2B5EF4-FFF2-40B4-BE49-F238E27FC236}">
                  <a16:creationId xmlns:a16="http://schemas.microsoft.com/office/drawing/2014/main" id="{21AAF2EC-5D88-E601-E8C6-BD5B9CCFB65A}"/>
                </a:ext>
              </a:extLst>
            </p:cNvPr>
            <p:cNvSpPr/>
            <p:nvPr/>
          </p:nvSpPr>
          <p:spPr>
            <a:xfrm rot="19763005">
              <a:off x="9962568" y="382645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等腰三角形 38">
              <a:extLst>
                <a:ext uri="{FF2B5EF4-FFF2-40B4-BE49-F238E27FC236}">
                  <a16:creationId xmlns:a16="http://schemas.microsoft.com/office/drawing/2014/main" id="{AD58F46E-AD33-EC36-8B4A-316EF7564074}"/>
                </a:ext>
              </a:extLst>
            </p:cNvPr>
            <p:cNvSpPr/>
            <p:nvPr/>
          </p:nvSpPr>
          <p:spPr>
            <a:xfrm rot="19763005">
              <a:off x="9811739" y="351847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等腰三角形 39">
              <a:extLst>
                <a:ext uri="{FF2B5EF4-FFF2-40B4-BE49-F238E27FC236}">
                  <a16:creationId xmlns:a16="http://schemas.microsoft.com/office/drawing/2014/main" id="{091B0843-C2BE-2FE0-B6A1-FB44E0D166AD}"/>
                </a:ext>
              </a:extLst>
            </p:cNvPr>
            <p:cNvSpPr/>
            <p:nvPr/>
          </p:nvSpPr>
          <p:spPr>
            <a:xfrm rot="19763005">
              <a:off x="9920733" y="411962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等腰三角形 40">
              <a:extLst>
                <a:ext uri="{FF2B5EF4-FFF2-40B4-BE49-F238E27FC236}">
                  <a16:creationId xmlns:a16="http://schemas.microsoft.com/office/drawing/2014/main" id="{8E0E9409-3777-BAE8-FD30-87DC87623577}"/>
                </a:ext>
              </a:extLst>
            </p:cNvPr>
            <p:cNvSpPr/>
            <p:nvPr/>
          </p:nvSpPr>
          <p:spPr>
            <a:xfrm rot="19763005">
              <a:off x="10073340" y="4437063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等腰三角形 41">
              <a:extLst>
                <a:ext uri="{FF2B5EF4-FFF2-40B4-BE49-F238E27FC236}">
                  <a16:creationId xmlns:a16="http://schemas.microsoft.com/office/drawing/2014/main" id="{D1CD6736-A1A0-91B5-6B97-4BB645CAABC9}"/>
                </a:ext>
              </a:extLst>
            </p:cNvPr>
            <p:cNvSpPr/>
            <p:nvPr/>
          </p:nvSpPr>
          <p:spPr>
            <a:xfrm rot="2095186">
              <a:off x="9801430" y="456268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等腰三角形 42">
              <a:extLst>
                <a:ext uri="{FF2B5EF4-FFF2-40B4-BE49-F238E27FC236}">
                  <a16:creationId xmlns:a16="http://schemas.microsoft.com/office/drawing/2014/main" id="{F437B4B3-14D2-795B-CA0D-89B3F86B05B6}"/>
                </a:ext>
              </a:extLst>
            </p:cNvPr>
            <p:cNvSpPr/>
            <p:nvPr/>
          </p:nvSpPr>
          <p:spPr>
            <a:xfrm rot="18830111">
              <a:off x="10026240" y="471092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等腰三角形 43">
              <a:extLst>
                <a:ext uri="{FF2B5EF4-FFF2-40B4-BE49-F238E27FC236}">
                  <a16:creationId xmlns:a16="http://schemas.microsoft.com/office/drawing/2014/main" id="{777FF08F-5A52-8308-9B77-5B7B57BE56B3}"/>
                </a:ext>
              </a:extLst>
            </p:cNvPr>
            <p:cNvSpPr/>
            <p:nvPr/>
          </p:nvSpPr>
          <p:spPr>
            <a:xfrm rot="16942553">
              <a:off x="9888024" y="5167115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>
              <a:extLst>
                <a:ext uri="{FF2B5EF4-FFF2-40B4-BE49-F238E27FC236}">
                  <a16:creationId xmlns:a16="http://schemas.microsoft.com/office/drawing/2014/main" id="{65E1BB9F-60C5-73AC-4F68-FEF3C5607360}"/>
                </a:ext>
              </a:extLst>
            </p:cNvPr>
            <p:cNvSpPr/>
            <p:nvPr/>
          </p:nvSpPr>
          <p:spPr>
            <a:xfrm rot="4400870">
              <a:off x="9655687" y="512911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等腰三角形 45">
              <a:extLst>
                <a:ext uri="{FF2B5EF4-FFF2-40B4-BE49-F238E27FC236}">
                  <a16:creationId xmlns:a16="http://schemas.microsoft.com/office/drawing/2014/main" id="{ABBF8125-D1BE-7564-18DE-EBDA61F99B55}"/>
                </a:ext>
              </a:extLst>
            </p:cNvPr>
            <p:cNvSpPr/>
            <p:nvPr/>
          </p:nvSpPr>
          <p:spPr>
            <a:xfrm rot="4400870">
              <a:off x="9503350" y="481041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等腰三角形 46">
              <a:extLst>
                <a:ext uri="{FF2B5EF4-FFF2-40B4-BE49-F238E27FC236}">
                  <a16:creationId xmlns:a16="http://schemas.microsoft.com/office/drawing/2014/main" id="{3ED0CD30-828B-D23F-94E4-5F545FD10225}"/>
                </a:ext>
              </a:extLst>
            </p:cNvPr>
            <p:cNvSpPr/>
            <p:nvPr/>
          </p:nvSpPr>
          <p:spPr>
            <a:xfrm rot="2286177">
              <a:off x="9254977" y="465444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等腰三角形 47">
              <a:extLst>
                <a:ext uri="{FF2B5EF4-FFF2-40B4-BE49-F238E27FC236}">
                  <a16:creationId xmlns:a16="http://schemas.microsoft.com/office/drawing/2014/main" id="{F230E6C8-B5C3-2BF7-911A-4E5B28007909}"/>
                </a:ext>
              </a:extLst>
            </p:cNvPr>
            <p:cNvSpPr/>
            <p:nvPr/>
          </p:nvSpPr>
          <p:spPr>
            <a:xfrm rot="18776724">
              <a:off x="9531845" y="453182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等腰三角形 48">
              <a:extLst>
                <a:ext uri="{FF2B5EF4-FFF2-40B4-BE49-F238E27FC236}">
                  <a16:creationId xmlns:a16="http://schemas.microsoft.com/office/drawing/2014/main" id="{85AA4BBE-1F18-12B6-D931-DB554F45D3F6}"/>
                </a:ext>
              </a:extLst>
            </p:cNvPr>
            <p:cNvSpPr/>
            <p:nvPr/>
          </p:nvSpPr>
          <p:spPr>
            <a:xfrm rot="1493489">
              <a:off x="9149099" y="4062414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等腰三角形 49">
              <a:extLst>
                <a:ext uri="{FF2B5EF4-FFF2-40B4-BE49-F238E27FC236}">
                  <a16:creationId xmlns:a16="http://schemas.microsoft.com/office/drawing/2014/main" id="{45D5B77B-B0C4-A756-6BB2-E4D17F1CFBE3}"/>
                </a:ext>
              </a:extLst>
            </p:cNvPr>
            <p:cNvSpPr/>
            <p:nvPr/>
          </p:nvSpPr>
          <p:spPr>
            <a:xfrm rot="18843586">
              <a:off x="9419671" y="3934961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等腰三角形 50">
              <a:extLst>
                <a:ext uri="{FF2B5EF4-FFF2-40B4-BE49-F238E27FC236}">
                  <a16:creationId xmlns:a16="http://schemas.microsoft.com/office/drawing/2014/main" id="{EF9422FD-8906-206E-9609-973B424DB06B}"/>
                </a:ext>
              </a:extLst>
            </p:cNvPr>
            <p:cNvSpPr/>
            <p:nvPr/>
          </p:nvSpPr>
          <p:spPr>
            <a:xfrm rot="19196059">
              <a:off x="8839113" y="430976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51">
              <a:extLst>
                <a:ext uri="{FF2B5EF4-FFF2-40B4-BE49-F238E27FC236}">
                  <a16:creationId xmlns:a16="http://schemas.microsoft.com/office/drawing/2014/main" id="{8A1C2EC6-B6F6-FE87-70F5-E827BCCA6D7D}"/>
                </a:ext>
              </a:extLst>
            </p:cNvPr>
            <p:cNvSpPr/>
            <p:nvPr/>
          </p:nvSpPr>
          <p:spPr>
            <a:xfrm rot="16523380">
              <a:off x="8713816" y="475633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>
              <a:extLst>
                <a:ext uri="{FF2B5EF4-FFF2-40B4-BE49-F238E27FC236}">
                  <a16:creationId xmlns:a16="http://schemas.microsoft.com/office/drawing/2014/main" id="{D97FC998-EE21-E216-6522-D7A1070175E6}"/>
                </a:ext>
              </a:extLst>
            </p:cNvPr>
            <p:cNvSpPr/>
            <p:nvPr/>
          </p:nvSpPr>
          <p:spPr>
            <a:xfrm rot="19130763">
              <a:off x="8950103" y="491403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>
              <a:extLst>
                <a:ext uri="{FF2B5EF4-FFF2-40B4-BE49-F238E27FC236}">
                  <a16:creationId xmlns:a16="http://schemas.microsoft.com/office/drawing/2014/main" id="{3C916806-B2DF-52C8-711D-C78A785CE5E8}"/>
                </a:ext>
              </a:extLst>
            </p:cNvPr>
            <p:cNvSpPr/>
            <p:nvPr/>
          </p:nvSpPr>
          <p:spPr>
            <a:xfrm rot="19130763">
              <a:off x="9111350" y="522390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>
              <a:extLst>
                <a:ext uri="{FF2B5EF4-FFF2-40B4-BE49-F238E27FC236}">
                  <a16:creationId xmlns:a16="http://schemas.microsoft.com/office/drawing/2014/main" id="{9F0EAD17-04B1-DEF9-DB74-43DC73B75931}"/>
                </a:ext>
              </a:extLst>
            </p:cNvPr>
            <p:cNvSpPr/>
            <p:nvPr/>
          </p:nvSpPr>
          <p:spPr>
            <a:xfrm rot="19130763">
              <a:off x="8459253" y="4725693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等腰三角形 55">
              <a:extLst>
                <a:ext uri="{FF2B5EF4-FFF2-40B4-BE49-F238E27FC236}">
                  <a16:creationId xmlns:a16="http://schemas.microsoft.com/office/drawing/2014/main" id="{BDCEC334-B781-3799-D6DA-415F86089987}"/>
                </a:ext>
              </a:extLst>
            </p:cNvPr>
            <p:cNvSpPr/>
            <p:nvPr/>
          </p:nvSpPr>
          <p:spPr>
            <a:xfrm rot="19130763">
              <a:off x="8403528" y="500319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26B78EAF-1883-592E-1519-37247FB22AAC}"/>
                </a:ext>
              </a:extLst>
            </p:cNvPr>
            <p:cNvSpPr/>
            <p:nvPr/>
          </p:nvSpPr>
          <p:spPr>
            <a:xfrm>
              <a:off x="8918674" y="5094288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F9F2706E-CB7D-4BB9-17B6-A3FCE3D928DB}"/>
                </a:ext>
              </a:extLst>
            </p:cNvPr>
            <p:cNvSpPr/>
            <p:nvPr/>
          </p:nvSpPr>
          <p:spPr>
            <a:xfrm rot="12080545">
              <a:off x="8634744" y="501046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D2ABFF46-F783-4073-30B0-BA49FF88D1FA}"/>
                </a:ext>
              </a:extLst>
            </p:cNvPr>
            <p:cNvSpPr/>
            <p:nvPr/>
          </p:nvSpPr>
          <p:spPr>
            <a:xfrm rot="158524">
              <a:off x="8814683" y="4493220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0D6733E9-C017-AA56-280D-2E0F42040D0B}"/>
                </a:ext>
              </a:extLst>
            </p:cNvPr>
            <p:cNvSpPr/>
            <p:nvPr/>
          </p:nvSpPr>
          <p:spPr>
            <a:xfrm rot="12464885">
              <a:off x="8530510" y="440686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C6518C9A-557B-75F7-C90B-F20E9C05EBE5}"/>
                </a:ext>
              </a:extLst>
            </p:cNvPr>
            <p:cNvSpPr/>
            <p:nvPr/>
          </p:nvSpPr>
          <p:spPr>
            <a:xfrm>
              <a:off x="9347885" y="4405314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8955068F-B127-57F4-ED38-EAB0892A945B}"/>
                </a:ext>
              </a:extLst>
            </p:cNvPr>
            <p:cNvSpPr/>
            <p:nvPr/>
          </p:nvSpPr>
          <p:spPr>
            <a:xfrm rot="12031468">
              <a:off x="9611008" y="4213297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29E3A1C2-D913-430B-B94E-7D700749E59D}"/>
                </a:ext>
              </a:extLst>
            </p:cNvPr>
            <p:cNvSpPr/>
            <p:nvPr/>
          </p:nvSpPr>
          <p:spPr>
            <a:xfrm rot="753559">
              <a:off x="9884911" y="4303029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9A8832F9-0999-0A7A-3E5F-E49F36E1C361}"/>
                </a:ext>
              </a:extLst>
            </p:cNvPr>
            <p:cNvSpPr/>
            <p:nvPr/>
          </p:nvSpPr>
          <p:spPr>
            <a:xfrm rot="443554">
              <a:off x="9780647" y="371230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2F59B6F3-76A4-1336-269C-0EEE597E489B}"/>
                </a:ext>
              </a:extLst>
            </p:cNvPr>
            <p:cNvSpPr/>
            <p:nvPr/>
          </p:nvSpPr>
          <p:spPr>
            <a:xfrm rot="12335474">
              <a:off x="10034395" y="3517822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89C0C400-7D5E-D148-A507-892BC8E8C4BD}"/>
                </a:ext>
              </a:extLst>
            </p:cNvPr>
            <p:cNvSpPr/>
            <p:nvPr/>
          </p:nvSpPr>
          <p:spPr>
            <a:xfrm rot="12759564">
              <a:off x="9719225" y="4811464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A2ACB901-4533-6633-3414-A5DED4971D4A}"/>
                </a:ext>
              </a:extLst>
            </p:cNvPr>
            <p:cNvSpPr/>
            <p:nvPr/>
          </p:nvSpPr>
          <p:spPr>
            <a:xfrm rot="702808">
              <a:off x="9990192" y="4902655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E6185529-8A73-E32E-9C5B-8E3AF1BAF563}"/>
                </a:ext>
              </a:extLst>
            </p:cNvPr>
            <p:cNvSpPr/>
            <p:nvPr/>
          </p:nvSpPr>
          <p:spPr>
            <a:xfrm>
              <a:off x="9458625" y="5003128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F50D20E1-4037-884F-6B68-B044CC842EC0}"/>
                </a:ext>
              </a:extLst>
            </p:cNvPr>
            <p:cNvSpPr/>
            <p:nvPr/>
          </p:nvSpPr>
          <p:spPr>
            <a:xfrm>
              <a:off x="8702276" y="446896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3C38D816-AA02-FD75-24A3-E2DCB959FBC4}"/>
                </a:ext>
              </a:extLst>
            </p:cNvPr>
            <p:cNvSpPr/>
            <p:nvPr/>
          </p:nvSpPr>
          <p:spPr>
            <a:xfrm>
              <a:off x="9242089" y="437899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24510C19-CAD9-F0C6-8402-3C542B9A5266}"/>
                </a:ext>
              </a:extLst>
            </p:cNvPr>
            <p:cNvSpPr/>
            <p:nvPr/>
          </p:nvSpPr>
          <p:spPr>
            <a:xfrm>
              <a:off x="9538956" y="4444836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2C718BFA-C2B3-8F14-B2ED-25658CD9C848}"/>
                </a:ext>
              </a:extLst>
            </p:cNvPr>
            <p:cNvSpPr/>
            <p:nvPr/>
          </p:nvSpPr>
          <p:spPr>
            <a:xfrm>
              <a:off x="9778137" y="426875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89FE62C1-E6B2-CD53-2F15-BBE13D0290A0}"/>
                </a:ext>
              </a:extLst>
            </p:cNvPr>
            <p:cNvSpPr/>
            <p:nvPr/>
          </p:nvSpPr>
          <p:spPr>
            <a:xfrm rot="11207665">
              <a:off x="10071474" y="434299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610C0CBE-07CA-2E3D-ED07-792E32AF759D}"/>
                </a:ext>
              </a:extLst>
            </p:cNvPr>
            <p:cNvSpPr/>
            <p:nvPr/>
          </p:nvSpPr>
          <p:spPr>
            <a:xfrm rot="2334738">
              <a:off x="10040141" y="406693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673C29AB-7F8A-79F0-99C2-C2A981007EF4}"/>
                </a:ext>
              </a:extLst>
            </p:cNvPr>
            <p:cNvSpPr/>
            <p:nvPr/>
          </p:nvSpPr>
          <p:spPr>
            <a:xfrm rot="4712700">
              <a:off x="10065453" y="395680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885BD6EF-01D8-E66F-A590-19F6D417F93D}"/>
                </a:ext>
              </a:extLst>
            </p:cNvPr>
            <p:cNvSpPr/>
            <p:nvPr/>
          </p:nvSpPr>
          <p:spPr>
            <a:xfrm rot="10800000">
              <a:off x="9958779" y="373976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1E5B3A15-B2BA-2697-06AC-8C080EE2E768}"/>
                </a:ext>
              </a:extLst>
            </p:cNvPr>
            <p:cNvSpPr/>
            <p:nvPr/>
          </p:nvSpPr>
          <p:spPr>
            <a:xfrm rot="10800000">
              <a:off x="9611878" y="386605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4E9BD85A-C32A-FFBE-61B9-A3460B123725}"/>
                </a:ext>
              </a:extLst>
            </p:cNvPr>
            <p:cNvSpPr/>
            <p:nvPr/>
          </p:nvSpPr>
          <p:spPr>
            <a:xfrm rot="4313046">
              <a:off x="9531421" y="406165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749CF952-CBDE-4007-6EE0-3ACA7212E4BB}"/>
                </a:ext>
              </a:extLst>
            </p:cNvPr>
            <p:cNvSpPr/>
            <p:nvPr/>
          </p:nvSpPr>
          <p:spPr>
            <a:xfrm rot="2450755">
              <a:off x="9500204" y="417807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FC0801EC-1802-81FD-5C6B-03FAEB9A5824}"/>
                </a:ext>
              </a:extLst>
            </p:cNvPr>
            <p:cNvSpPr/>
            <p:nvPr/>
          </p:nvSpPr>
          <p:spPr>
            <a:xfrm rot="2450755">
              <a:off x="9117024" y="432880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C3BD5881-8B2B-AE46-E1CE-DCB9C3C720CD}"/>
                </a:ext>
              </a:extLst>
            </p:cNvPr>
            <p:cNvSpPr/>
            <p:nvPr/>
          </p:nvSpPr>
          <p:spPr>
            <a:xfrm rot="4908711">
              <a:off x="9648981" y="4652409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C750413B-B204-CB28-6653-3FE8C328119E}"/>
                </a:ext>
              </a:extLst>
            </p:cNvPr>
            <p:cNvSpPr/>
            <p:nvPr/>
          </p:nvSpPr>
          <p:spPr>
            <a:xfrm rot="11208076">
              <a:off x="9876028" y="486331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CA518D2D-5CFA-C6C4-3997-697BA198F989}"/>
                </a:ext>
              </a:extLst>
            </p:cNvPr>
            <p:cNvSpPr/>
            <p:nvPr/>
          </p:nvSpPr>
          <p:spPr>
            <a:xfrm rot="1826699">
              <a:off x="9615354" y="477260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1A99531A-4DEA-F9D9-A148-362E5D807564}"/>
                </a:ext>
              </a:extLst>
            </p:cNvPr>
            <p:cNvSpPr/>
            <p:nvPr/>
          </p:nvSpPr>
          <p:spPr>
            <a:xfrm rot="11208076">
              <a:off x="9636932" y="5042109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C9E0BECA-129F-EEB7-2F1C-865171FAE511}"/>
                </a:ext>
              </a:extLst>
            </p:cNvPr>
            <p:cNvSpPr/>
            <p:nvPr/>
          </p:nvSpPr>
          <p:spPr>
            <a:xfrm rot="4334556">
              <a:off x="9740131" y="524393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9546BFB8-EC3E-0BF4-DAB6-20F941F49146}"/>
                </a:ext>
              </a:extLst>
            </p:cNvPr>
            <p:cNvSpPr/>
            <p:nvPr/>
          </p:nvSpPr>
          <p:spPr>
            <a:xfrm rot="11491065">
              <a:off x="9101872" y="513278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65DE1A60-1F1E-4449-B840-F396B2562F3F}"/>
                </a:ext>
              </a:extLst>
            </p:cNvPr>
            <p:cNvSpPr/>
            <p:nvPr/>
          </p:nvSpPr>
          <p:spPr>
            <a:xfrm rot="20798594">
              <a:off x="8804495" y="507079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DEB36F84-4590-0570-F37B-98DF96D64B7C}"/>
                </a:ext>
              </a:extLst>
            </p:cNvPr>
            <p:cNvSpPr/>
            <p:nvPr/>
          </p:nvSpPr>
          <p:spPr>
            <a:xfrm rot="2653294">
              <a:off x="8538219" y="496685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A05DC4FD-326B-C79D-D367-0CA871C76DC2}"/>
                </a:ext>
              </a:extLst>
            </p:cNvPr>
            <p:cNvSpPr/>
            <p:nvPr/>
          </p:nvSpPr>
          <p:spPr>
            <a:xfrm rot="5152529">
              <a:off x="8566631" y="483779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EE7298B2-58B8-2A4E-2B59-69FB2E967DCA}"/>
                </a:ext>
              </a:extLst>
            </p:cNvPr>
            <p:cNvSpPr/>
            <p:nvPr/>
          </p:nvSpPr>
          <p:spPr>
            <a:xfrm rot="10053544">
              <a:off x="8448475" y="464025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AF9048B5-4B3A-E31C-A487-68886A914840}"/>
                </a:ext>
              </a:extLst>
            </p:cNvPr>
            <p:cNvSpPr/>
            <p:nvPr/>
          </p:nvSpPr>
          <p:spPr>
            <a:xfrm rot="10053544">
              <a:off x="8571185" y="521945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B96292AE-7772-1159-C61A-DFA89828E786}"/>
                </a:ext>
              </a:extLst>
            </p:cNvPr>
            <p:cNvSpPr/>
            <p:nvPr/>
          </p:nvSpPr>
          <p:spPr>
            <a:xfrm rot="17013109">
              <a:off x="9017517" y="443101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等腰三角形 92">
              <a:extLst>
                <a:ext uri="{FF2B5EF4-FFF2-40B4-BE49-F238E27FC236}">
                  <a16:creationId xmlns:a16="http://schemas.microsoft.com/office/drawing/2014/main" id="{32B4D958-987D-6563-D2B2-C62347414CE7}"/>
                </a:ext>
              </a:extLst>
            </p:cNvPr>
            <p:cNvSpPr/>
            <p:nvPr/>
          </p:nvSpPr>
          <p:spPr>
            <a:xfrm rot="7797687">
              <a:off x="9104285" y="4844345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3C2A0073-2CCE-11BB-C9C9-0F5702994FDA}"/>
                </a:ext>
              </a:extLst>
            </p:cNvPr>
            <p:cNvSpPr/>
            <p:nvPr/>
          </p:nvSpPr>
          <p:spPr>
            <a:xfrm>
              <a:off x="8973744" y="417807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77910B28-E499-9418-4E26-4CD17D1C18D9}"/>
                </a:ext>
              </a:extLst>
            </p:cNvPr>
            <p:cNvSpPr/>
            <p:nvPr/>
          </p:nvSpPr>
          <p:spPr>
            <a:xfrm rot="6037098">
              <a:off x="9062237" y="470682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39D4BE78-1D66-0A04-AAFA-7936F05F48D9}"/>
                </a:ext>
              </a:extLst>
            </p:cNvPr>
            <p:cNvSpPr/>
            <p:nvPr/>
          </p:nvSpPr>
          <p:spPr>
            <a:xfrm>
              <a:off x="9307867" y="510057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9D3148F6-BC2F-760E-1202-411BE8C171BA}"/>
                </a:ext>
              </a:extLst>
            </p:cNvPr>
            <p:cNvSpPr/>
            <p:nvPr/>
          </p:nvSpPr>
          <p:spPr>
            <a:xfrm rot="8259588">
              <a:off x="9234486" y="5016475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2DEC428D-4E61-C97A-1F24-EB8351D16A52}"/>
                </a:ext>
              </a:extLst>
            </p:cNvPr>
            <p:cNvSpPr/>
            <p:nvPr/>
          </p:nvSpPr>
          <p:spPr>
            <a:xfrm>
              <a:off x="9180119" y="495261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9" name="椭圆 98">
            <a:extLst>
              <a:ext uri="{FF2B5EF4-FFF2-40B4-BE49-F238E27FC236}">
                <a16:creationId xmlns:a16="http://schemas.microsoft.com/office/drawing/2014/main" id="{1B640D02-9538-F24D-138E-0E336E0C1B59}"/>
              </a:ext>
            </a:extLst>
          </p:cNvPr>
          <p:cNvSpPr/>
          <p:nvPr/>
        </p:nvSpPr>
        <p:spPr>
          <a:xfrm>
            <a:off x="4909034" y="-1709140"/>
            <a:ext cx="2360598" cy="2360598"/>
          </a:xfrm>
          <a:custGeom>
            <a:avLst/>
            <a:gdLst>
              <a:gd name="connsiteX0" fmla="*/ 0 w 2360598"/>
              <a:gd name="connsiteY0" fmla="*/ 1180299 h 2360598"/>
              <a:gd name="connsiteX1" fmla="*/ 1180299 w 2360598"/>
              <a:gd name="connsiteY1" fmla="*/ 0 h 2360598"/>
              <a:gd name="connsiteX2" fmla="*/ 2360598 w 2360598"/>
              <a:gd name="connsiteY2" fmla="*/ 1180299 h 2360598"/>
              <a:gd name="connsiteX3" fmla="*/ 1180299 w 2360598"/>
              <a:gd name="connsiteY3" fmla="*/ 2360598 h 2360598"/>
              <a:gd name="connsiteX4" fmla="*/ 0 w 2360598"/>
              <a:gd name="connsiteY4" fmla="*/ 1180299 h 2360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0598" h="2360598" extrusionOk="0">
                <a:moveTo>
                  <a:pt x="0" y="1180299"/>
                </a:moveTo>
                <a:cubicBezTo>
                  <a:pt x="-149688" y="436107"/>
                  <a:pt x="437909" y="33977"/>
                  <a:pt x="1180299" y="0"/>
                </a:cubicBezTo>
                <a:cubicBezTo>
                  <a:pt x="1954676" y="25792"/>
                  <a:pt x="2216191" y="533030"/>
                  <a:pt x="2360598" y="1180299"/>
                </a:cubicBezTo>
                <a:cubicBezTo>
                  <a:pt x="2330804" y="1861255"/>
                  <a:pt x="1799063" y="2543537"/>
                  <a:pt x="1180299" y="2360598"/>
                </a:cubicBezTo>
                <a:cubicBezTo>
                  <a:pt x="516389" y="2354006"/>
                  <a:pt x="44293" y="1853323"/>
                  <a:pt x="0" y="1180299"/>
                </a:cubicBezTo>
                <a:close/>
              </a:path>
            </a:pathLst>
          </a:custGeom>
          <a:noFill/>
          <a:ln w="127000">
            <a:solidFill>
              <a:srgbClr val="EEE560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F730F81F-B320-CCC5-2836-5650D56F1EE2}"/>
              </a:ext>
            </a:extLst>
          </p:cNvPr>
          <p:cNvSpPr/>
          <p:nvPr/>
        </p:nvSpPr>
        <p:spPr>
          <a:xfrm rot="20933810">
            <a:off x="10437837" y="3575713"/>
            <a:ext cx="2592628" cy="1963514"/>
          </a:xfrm>
          <a:custGeom>
            <a:avLst/>
            <a:gdLst>
              <a:gd name="connsiteX0" fmla="*/ 703114 w 703114"/>
              <a:gd name="connsiteY0" fmla="*/ 0 h 719847"/>
              <a:gd name="connsiteX1" fmla="*/ 2722 w 703114"/>
              <a:gd name="connsiteY1" fmla="*/ 214009 h 719847"/>
              <a:gd name="connsiteX2" fmla="*/ 469650 w 703114"/>
              <a:gd name="connsiteY2" fmla="*/ 408562 h 719847"/>
              <a:gd name="connsiteX3" fmla="*/ 703114 w 703114"/>
              <a:gd name="connsiteY3" fmla="*/ 719847 h 719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3114" h="719847">
                <a:moveTo>
                  <a:pt x="703114" y="0"/>
                </a:moveTo>
                <a:cubicBezTo>
                  <a:pt x="372373" y="72957"/>
                  <a:pt x="41633" y="145915"/>
                  <a:pt x="2722" y="214009"/>
                </a:cubicBezTo>
                <a:cubicBezTo>
                  <a:pt x="-36189" y="282103"/>
                  <a:pt x="352918" y="324256"/>
                  <a:pt x="469650" y="408562"/>
                </a:cubicBezTo>
                <a:cubicBezTo>
                  <a:pt x="586382" y="492868"/>
                  <a:pt x="644748" y="606357"/>
                  <a:pt x="703114" y="719847"/>
                </a:cubicBezTo>
              </a:path>
            </a:pathLst>
          </a:custGeom>
          <a:noFill/>
          <a:ln w="127000" cap="rnd">
            <a:solidFill>
              <a:srgbClr val="EEE5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任意多边形: 形状 100">
            <a:extLst>
              <a:ext uri="{FF2B5EF4-FFF2-40B4-BE49-F238E27FC236}">
                <a16:creationId xmlns:a16="http://schemas.microsoft.com/office/drawing/2014/main" id="{A92AD46C-D909-ABB8-052F-EC4E042961D1}"/>
              </a:ext>
            </a:extLst>
          </p:cNvPr>
          <p:cNvSpPr/>
          <p:nvPr/>
        </p:nvSpPr>
        <p:spPr>
          <a:xfrm rot="7020328">
            <a:off x="7472272" y="4470657"/>
            <a:ext cx="823283" cy="3287906"/>
          </a:xfrm>
          <a:custGeom>
            <a:avLst/>
            <a:gdLst>
              <a:gd name="connsiteX0" fmla="*/ 1089336 w 1115494"/>
              <a:gd name="connsiteY0" fmla="*/ 0 h 1692876"/>
              <a:gd name="connsiteX1" fmla="*/ 1089336 w 1115494"/>
              <a:gd name="connsiteY1" fmla="*/ 432487 h 1692876"/>
              <a:gd name="connsiteX2" fmla="*/ 817487 w 1115494"/>
              <a:gd name="connsiteY2" fmla="*/ 815546 h 1692876"/>
              <a:gd name="connsiteX3" fmla="*/ 39011 w 1115494"/>
              <a:gd name="connsiteY3" fmla="*/ 1173892 h 1692876"/>
              <a:gd name="connsiteX4" fmla="*/ 187292 w 1115494"/>
              <a:gd name="connsiteY4" fmla="*/ 1692876 h 1692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5494" h="1692876">
                <a:moveTo>
                  <a:pt x="1089336" y="0"/>
                </a:moveTo>
                <a:cubicBezTo>
                  <a:pt x="1111990" y="148281"/>
                  <a:pt x="1134644" y="296563"/>
                  <a:pt x="1089336" y="432487"/>
                </a:cubicBezTo>
                <a:cubicBezTo>
                  <a:pt x="1044028" y="568411"/>
                  <a:pt x="992541" y="691979"/>
                  <a:pt x="817487" y="815546"/>
                </a:cubicBezTo>
                <a:cubicBezTo>
                  <a:pt x="642433" y="939114"/>
                  <a:pt x="144043" y="1027670"/>
                  <a:pt x="39011" y="1173892"/>
                </a:cubicBezTo>
                <a:cubicBezTo>
                  <a:pt x="-66022" y="1320114"/>
                  <a:pt x="60635" y="1506495"/>
                  <a:pt x="187292" y="1692876"/>
                </a:cubicBezTo>
              </a:path>
            </a:pathLst>
          </a:custGeom>
          <a:noFill/>
          <a:ln w="127000" cap="rnd">
            <a:solidFill>
              <a:srgbClr val="EEB9D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1EA78754-88AF-1943-0665-547E5C87E400}"/>
              </a:ext>
            </a:extLst>
          </p:cNvPr>
          <p:cNvGrpSpPr/>
          <p:nvPr/>
        </p:nvGrpSpPr>
        <p:grpSpPr>
          <a:xfrm rot="21291680">
            <a:off x="3409692" y="4795610"/>
            <a:ext cx="2814115" cy="2909207"/>
            <a:chOff x="8349185" y="3517822"/>
            <a:chExt cx="1800397" cy="1861235"/>
          </a:xfrm>
        </p:grpSpPr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D0A5766F-85DC-5A03-4445-4C343D1DD7F2}"/>
                </a:ext>
              </a:extLst>
            </p:cNvPr>
            <p:cNvSpPr/>
            <p:nvPr/>
          </p:nvSpPr>
          <p:spPr>
            <a:xfrm>
              <a:off x="8647643" y="43097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8FF6BC36-656D-C82C-450D-77BB96E1B468}"/>
                </a:ext>
              </a:extLst>
            </p:cNvPr>
            <p:cNvSpPr/>
            <p:nvPr/>
          </p:nvSpPr>
          <p:spPr>
            <a:xfrm>
              <a:off x="8771468" y="41573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EBD6C404-DE8A-DFEA-6532-F2C2F310E77B}"/>
                </a:ext>
              </a:extLst>
            </p:cNvPr>
            <p:cNvSpPr/>
            <p:nvPr/>
          </p:nvSpPr>
          <p:spPr>
            <a:xfrm>
              <a:off x="9184218" y="42211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B1E4FBF0-0720-07AE-8D96-5EA6C182FCE5}"/>
                </a:ext>
              </a:extLst>
            </p:cNvPr>
            <p:cNvSpPr/>
            <p:nvPr/>
          </p:nvSpPr>
          <p:spPr>
            <a:xfrm>
              <a:off x="9329541" y="40624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E7D7E93D-0A1B-501D-4BA7-4D5018A9EFB9}"/>
                </a:ext>
              </a:extLst>
            </p:cNvPr>
            <p:cNvSpPr/>
            <p:nvPr/>
          </p:nvSpPr>
          <p:spPr>
            <a:xfrm>
              <a:off x="9485116" y="4319287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A3B6CCCC-9F1E-3390-302F-2C8EF5AB07B6}"/>
                </a:ext>
              </a:extLst>
            </p:cNvPr>
            <p:cNvSpPr/>
            <p:nvPr/>
          </p:nvSpPr>
          <p:spPr>
            <a:xfrm>
              <a:off x="9910566" y="36239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3CB501A4-20A7-1BB7-8B92-8A69C3CA1849}"/>
                </a:ext>
              </a:extLst>
            </p:cNvPr>
            <p:cNvSpPr/>
            <p:nvPr/>
          </p:nvSpPr>
          <p:spPr>
            <a:xfrm>
              <a:off x="9848306" y="39668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839C81EB-4CE5-1240-3833-061E39E3DB8D}"/>
                </a:ext>
              </a:extLst>
            </p:cNvPr>
            <p:cNvSpPr/>
            <p:nvPr/>
          </p:nvSpPr>
          <p:spPr>
            <a:xfrm>
              <a:off x="9728955" y="412546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E3546B57-C628-B0F7-0777-F5A7852B5930}"/>
                </a:ext>
              </a:extLst>
            </p:cNvPr>
            <p:cNvSpPr/>
            <p:nvPr/>
          </p:nvSpPr>
          <p:spPr>
            <a:xfrm>
              <a:off x="10019150" y="42211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06A58175-8739-4185-2168-BC8DD81F2A56}"/>
                </a:ext>
              </a:extLst>
            </p:cNvPr>
            <p:cNvSpPr/>
            <p:nvPr/>
          </p:nvSpPr>
          <p:spPr>
            <a:xfrm>
              <a:off x="9974368" y="45450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8A67690C-DB43-1C03-E6AF-0869779BEDF1}"/>
                </a:ext>
              </a:extLst>
            </p:cNvPr>
            <p:cNvSpPr/>
            <p:nvPr/>
          </p:nvSpPr>
          <p:spPr>
            <a:xfrm>
              <a:off x="9697054" y="44370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A7CC74A3-FF5F-66FB-63F9-0CFDC6FF4EEF}"/>
                </a:ext>
              </a:extLst>
            </p:cNvPr>
            <p:cNvSpPr/>
            <p:nvPr/>
          </p:nvSpPr>
          <p:spPr>
            <a:xfrm>
              <a:off x="9431745" y="466248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F295C745-39F4-3172-CF55-100615EE67D4}"/>
                </a:ext>
              </a:extLst>
            </p:cNvPr>
            <p:cNvSpPr/>
            <p:nvPr/>
          </p:nvSpPr>
          <p:spPr>
            <a:xfrm>
              <a:off x="9152317" y="45450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50807A1F-B628-1632-5BE8-A5CB4FD706EA}"/>
                </a:ext>
              </a:extLst>
            </p:cNvPr>
            <p:cNvSpPr/>
            <p:nvPr/>
          </p:nvSpPr>
          <p:spPr>
            <a:xfrm>
              <a:off x="8615742" y="4630588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01F51EB8-8417-3EB8-9CE0-913C36B1305D}"/>
                </a:ext>
              </a:extLst>
            </p:cNvPr>
            <p:cNvSpPr/>
            <p:nvPr/>
          </p:nvSpPr>
          <p:spPr>
            <a:xfrm>
              <a:off x="8897107" y="47544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8D1B146A-4936-C91C-CA96-CAADA1209C44}"/>
                </a:ext>
              </a:extLst>
            </p:cNvPr>
            <p:cNvSpPr/>
            <p:nvPr/>
          </p:nvSpPr>
          <p:spPr>
            <a:xfrm>
              <a:off x="8771468" y="49068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874916B0-B378-772A-7115-C28CC40D8288}"/>
                </a:ext>
              </a:extLst>
            </p:cNvPr>
            <p:cNvSpPr/>
            <p:nvPr/>
          </p:nvSpPr>
          <p:spPr>
            <a:xfrm>
              <a:off x="8507943" y="511636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F76C0D97-ECD2-BBF9-63D8-C1118E82BF66}"/>
                </a:ext>
              </a:extLst>
            </p:cNvPr>
            <p:cNvSpPr/>
            <p:nvPr/>
          </p:nvSpPr>
          <p:spPr>
            <a:xfrm>
              <a:off x="8722633" y="52370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692340A9-514C-CC92-946D-A63D454BC1C8}"/>
                </a:ext>
              </a:extLst>
            </p:cNvPr>
            <p:cNvSpPr/>
            <p:nvPr/>
          </p:nvSpPr>
          <p:spPr>
            <a:xfrm>
              <a:off x="9371669" y="530081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19D7C49F-EBBF-B4EE-0637-5F2FAA762507}"/>
                </a:ext>
              </a:extLst>
            </p:cNvPr>
            <p:cNvSpPr/>
            <p:nvPr/>
          </p:nvSpPr>
          <p:spPr>
            <a:xfrm>
              <a:off x="9802525" y="503986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28B2299F-02B0-7F28-B39C-2A75962038D4}"/>
                </a:ext>
              </a:extLst>
            </p:cNvPr>
            <p:cNvSpPr/>
            <p:nvPr/>
          </p:nvSpPr>
          <p:spPr>
            <a:xfrm>
              <a:off x="9942467" y="531525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4294AE1E-CA4D-53CA-F1E9-D1F1DF3C9D47}"/>
                </a:ext>
              </a:extLst>
            </p:cNvPr>
            <p:cNvSpPr/>
            <p:nvPr/>
          </p:nvSpPr>
          <p:spPr>
            <a:xfrm>
              <a:off x="10085780" y="51482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001B022E-8BEA-E8AC-FB92-EF3991C3A42A}"/>
                </a:ext>
              </a:extLst>
            </p:cNvPr>
            <p:cNvSpPr/>
            <p:nvPr/>
          </p:nvSpPr>
          <p:spPr>
            <a:xfrm>
              <a:off x="9845131" y="471994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id="{50746F15-D13C-9426-E428-AC8F2215BCE0}"/>
                </a:ext>
              </a:extLst>
            </p:cNvPr>
            <p:cNvSpPr/>
            <p:nvPr/>
          </p:nvSpPr>
          <p:spPr>
            <a:xfrm>
              <a:off x="9591131" y="492714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E607A557-B345-028B-D38A-CE341E3E860B}"/>
                </a:ext>
              </a:extLst>
            </p:cNvPr>
            <p:cNvSpPr/>
            <p:nvPr/>
          </p:nvSpPr>
          <p:spPr>
            <a:xfrm>
              <a:off x="9297640" y="481821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28F310F5-C81D-E2EE-21AF-2429C224340A}"/>
                </a:ext>
              </a:extLst>
            </p:cNvPr>
            <p:cNvSpPr/>
            <p:nvPr/>
          </p:nvSpPr>
          <p:spPr>
            <a:xfrm>
              <a:off x="9052771" y="5007960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id="{F73DDBD0-F669-0F6C-6D3C-3B27E1DBDA7A}"/>
                </a:ext>
              </a:extLst>
            </p:cNvPr>
            <p:cNvSpPr/>
            <p:nvPr/>
          </p:nvSpPr>
          <p:spPr>
            <a:xfrm>
              <a:off x="8717485" y="500319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04816FEF-7796-CC2B-7A53-5994FAF4B085}"/>
                </a:ext>
              </a:extLst>
            </p:cNvPr>
            <p:cNvSpPr/>
            <p:nvPr/>
          </p:nvSpPr>
          <p:spPr>
            <a:xfrm>
              <a:off x="8349185" y="4850116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等腰三角形 130">
              <a:extLst>
                <a:ext uri="{FF2B5EF4-FFF2-40B4-BE49-F238E27FC236}">
                  <a16:creationId xmlns:a16="http://schemas.microsoft.com/office/drawing/2014/main" id="{7DACE4BC-3F1A-7524-6DD4-D6A413B0B4A2}"/>
                </a:ext>
              </a:extLst>
            </p:cNvPr>
            <p:cNvSpPr/>
            <p:nvPr/>
          </p:nvSpPr>
          <p:spPr>
            <a:xfrm rot="19121385">
              <a:off x="9374562" y="4221164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等腰三角形 131">
              <a:extLst>
                <a:ext uri="{FF2B5EF4-FFF2-40B4-BE49-F238E27FC236}">
                  <a16:creationId xmlns:a16="http://schemas.microsoft.com/office/drawing/2014/main" id="{FFFF5A02-41A8-3A24-9D7A-B3DEA2513AA7}"/>
                </a:ext>
              </a:extLst>
            </p:cNvPr>
            <p:cNvSpPr/>
            <p:nvPr/>
          </p:nvSpPr>
          <p:spPr>
            <a:xfrm rot="2085126">
              <a:off x="9689172" y="396686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等腰三角形 132">
              <a:extLst>
                <a:ext uri="{FF2B5EF4-FFF2-40B4-BE49-F238E27FC236}">
                  <a16:creationId xmlns:a16="http://schemas.microsoft.com/office/drawing/2014/main" id="{84065FB7-9D36-5C77-AC45-5A61F1AC142C}"/>
                </a:ext>
              </a:extLst>
            </p:cNvPr>
            <p:cNvSpPr/>
            <p:nvPr/>
          </p:nvSpPr>
          <p:spPr>
            <a:xfrm rot="19763005">
              <a:off x="9962568" y="382645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等腰三角形 133">
              <a:extLst>
                <a:ext uri="{FF2B5EF4-FFF2-40B4-BE49-F238E27FC236}">
                  <a16:creationId xmlns:a16="http://schemas.microsoft.com/office/drawing/2014/main" id="{0D01B99C-631F-F09C-C301-9959BEC070BF}"/>
                </a:ext>
              </a:extLst>
            </p:cNvPr>
            <p:cNvSpPr/>
            <p:nvPr/>
          </p:nvSpPr>
          <p:spPr>
            <a:xfrm rot="19763005">
              <a:off x="9811739" y="351847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等腰三角形 134">
              <a:extLst>
                <a:ext uri="{FF2B5EF4-FFF2-40B4-BE49-F238E27FC236}">
                  <a16:creationId xmlns:a16="http://schemas.microsoft.com/office/drawing/2014/main" id="{EC351A52-5CCA-1DC8-1DAA-C37AF24FB471}"/>
                </a:ext>
              </a:extLst>
            </p:cNvPr>
            <p:cNvSpPr/>
            <p:nvPr/>
          </p:nvSpPr>
          <p:spPr>
            <a:xfrm rot="19763005">
              <a:off x="9920733" y="411962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等腰三角形 135">
              <a:extLst>
                <a:ext uri="{FF2B5EF4-FFF2-40B4-BE49-F238E27FC236}">
                  <a16:creationId xmlns:a16="http://schemas.microsoft.com/office/drawing/2014/main" id="{D74DF8ED-DF17-4817-78F2-8EBEC0141B54}"/>
                </a:ext>
              </a:extLst>
            </p:cNvPr>
            <p:cNvSpPr/>
            <p:nvPr/>
          </p:nvSpPr>
          <p:spPr>
            <a:xfrm rot="19763005">
              <a:off x="10073340" y="4437063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等腰三角形 136">
              <a:extLst>
                <a:ext uri="{FF2B5EF4-FFF2-40B4-BE49-F238E27FC236}">
                  <a16:creationId xmlns:a16="http://schemas.microsoft.com/office/drawing/2014/main" id="{5FA41F91-1C4D-AAF7-367B-399CAFC8C36B}"/>
                </a:ext>
              </a:extLst>
            </p:cNvPr>
            <p:cNvSpPr/>
            <p:nvPr/>
          </p:nvSpPr>
          <p:spPr>
            <a:xfrm rot="2095186">
              <a:off x="9801430" y="456268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等腰三角形 137">
              <a:extLst>
                <a:ext uri="{FF2B5EF4-FFF2-40B4-BE49-F238E27FC236}">
                  <a16:creationId xmlns:a16="http://schemas.microsoft.com/office/drawing/2014/main" id="{FB72AED1-7AD2-7E6A-F4A5-E6CFDCFDAD01}"/>
                </a:ext>
              </a:extLst>
            </p:cNvPr>
            <p:cNvSpPr/>
            <p:nvPr/>
          </p:nvSpPr>
          <p:spPr>
            <a:xfrm rot="18830111">
              <a:off x="10026240" y="471092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等腰三角形 138">
              <a:extLst>
                <a:ext uri="{FF2B5EF4-FFF2-40B4-BE49-F238E27FC236}">
                  <a16:creationId xmlns:a16="http://schemas.microsoft.com/office/drawing/2014/main" id="{5763BB09-7579-B8CA-43B0-CE198BF7419C}"/>
                </a:ext>
              </a:extLst>
            </p:cNvPr>
            <p:cNvSpPr/>
            <p:nvPr/>
          </p:nvSpPr>
          <p:spPr>
            <a:xfrm rot="16942553">
              <a:off x="9888024" y="5167115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等腰三角形 139">
              <a:extLst>
                <a:ext uri="{FF2B5EF4-FFF2-40B4-BE49-F238E27FC236}">
                  <a16:creationId xmlns:a16="http://schemas.microsoft.com/office/drawing/2014/main" id="{D2418C46-A93C-FCEA-AB57-3F33F6D4A267}"/>
                </a:ext>
              </a:extLst>
            </p:cNvPr>
            <p:cNvSpPr/>
            <p:nvPr/>
          </p:nvSpPr>
          <p:spPr>
            <a:xfrm rot="4400870">
              <a:off x="9655687" y="512911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等腰三角形 140">
              <a:extLst>
                <a:ext uri="{FF2B5EF4-FFF2-40B4-BE49-F238E27FC236}">
                  <a16:creationId xmlns:a16="http://schemas.microsoft.com/office/drawing/2014/main" id="{C12224A6-B216-F851-C7EE-26AD02A7056B}"/>
                </a:ext>
              </a:extLst>
            </p:cNvPr>
            <p:cNvSpPr/>
            <p:nvPr/>
          </p:nvSpPr>
          <p:spPr>
            <a:xfrm rot="4400870">
              <a:off x="9503350" y="481041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等腰三角形 141">
              <a:extLst>
                <a:ext uri="{FF2B5EF4-FFF2-40B4-BE49-F238E27FC236}">
                  <a16:creationId xmlns:a16="http://schemas.microsoft.com/office/drawing/2014/main" id="{4604D83D-946B-C7AC-B7B3-2794B9DEC19A}"/>
                </a:ext>
              </a:extLst>
            </p:cNvPr>
            <p:cNvSpPr/>
            <p:nvPr/>
          </p:nvSpPr>
          <p:spPr>
            <a:xfrm rot="2286177">
              <a:off x="9254977" y="465444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等腰三角形 142">
              <a:extLst>
                <a:ext uri="{FF2B5EF4-FFF2-40B4-BE49-F238E27FC236}">
                  <a16:creationId xmlns:a16="http://schemas.microsoft.com/office/drawing/2014/main" id="{64A83226-02DD-B7E9-A4D9-9C9B80806B67}"/>
                </a:ext>
              </a:extLst>
            </p:cNvPr>
            <p:cNvSpPr/>
            <p:nvPr/>
          </p:nvSpPr>
          <p:spPr>
            <a:xfrm rot="18776724">
              <a:off x="9531845" y="453182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等腰三角形 143">
              <a:extLst>
                <a:ext uri="{FF2B5EF4-FFF2-40B4-BE49-F238E27FC236}">
                  <a16:creationId xmlns:a16="http://schemas.microsoft.com/office/drawing/2014/main" id="{EB2FF68D-4EA3-6D4B-7AAF-C3CD69B76007}"/>
                </a:ext>
              </a:extLst>
            </p:cNvPr>
            <p:cNvSpPr/>
            <p:nvPr/>
          </p:nvSpPr>
          <p:spPr>
            <a:xfrm rot="1493489">
              <a:off x="9149099" y="4062414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等腰三角形 144">
              <a:extLst>
                <a:ext uri="{FF2B5EF4-FFF2-40B4-BE49-F238E27FC236}">
                  <a16:creationId xmlns:a16="http://schemas.microsoft.com/office/drawing/2014/main" id="{4DBC2662-46BB-90E1-BCAA-171B8C95213C}"/>
                </a:ext>
              </a:extLst>
            </p:cNvPr>
            <p:cNvSpPr/>
            <p:nvPr/>
          </p:nvSpPr>
          <p:spPr>
            <a:xfrm rot="18843586">
              <a:off x="9419671" y="3934961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等腰三角形 145">
              <a:extLst>
                <a:ext uri="{FF2B5EF4-FFF2-40B4-BE49-F238E27FC236}">
                  <a16:creationId xmlns:a16="http://schemas.microsoft.com/office/drawing/2014/main" id="{63F0C538-AD3F-3A9F-7635-E2F79B42C7BA}"/>
                </a:ext>
              </a:extLst>
            </p:cNvPr>
            <p:cNvSpPr/>
            <p:nvPr/>
          </p:nvSpPr>
          <p:spPr>
            <a:xfrm rot="19196059">
              <a:off x="8839113" y="430976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等腰三角形 146">
              <a:extLst>
                <a:ext uri="{FF2B5EF4-FFF2-40B4-BE49-F238E27FC236}">
                  <a16:creationId xmlns:a16="http://schemas.microsoft.com/office/drawing/2014/main" id="{4C090700-1A07-E223-1F7E-79CDAAE32278}"/>
                </a:ext>
              </a:extLst>
            </p:cNvPr>
            <p:cNvSpPr/>
            <p:nvPr/>
          </p:nvSpPr>
          <p:spPr>
            <a:xfrm rot="16523380">
              <a:off x="8713816" y="475633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等腰三角形 147">
              <a:extLst>
                <a:ext uri="{FF2B5EF4-FFF2-40B4-BE49-F238E27FC236}">
                  <a16:creationId xmlns:a16="http://schemas.microsoft.com/office/drawing/2014/main" id="{2062A21D-73FC-C140-FDD8-7ED67222C73B}"/>
                </a:ext>
              </a:extLst>
            </p:cNvPr>
            <p:cNvSpPr/>
            <p:nvPr/>
          </p:nvSpPr>
          <p:spPr>
            <a:xfrm rot="19130763">
              <a:off x="8950103" y="491403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等腰三角形 148">
              <a:extLst>
                <a:ext uri="{FF2B5EF4-FFF2-40B4-BE49-F238E27FC236}">
                  <a16:creationId xmlns:a16="http://schemas.microsoft.com/office/drawing/2014/main" id="{687CC332-A705-73F8-D954-09D67410F51C}"/>
                </a:ext>
              </a:extLst>
            </p:cNvPr>
            <p:cNvSpPr/>
            <p:nvPr/>
          </p:nvSpPr>
          <p:spPr>
            <a:xfrm rot="19130763">
              <a:off x="9111350" y="522390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等腰三角形 149">
              <a:extLst>
                <a:ext uri="{FF2B5EF4-FFF2-40B4-BE49-F238E27FC236}">
                  <a16:creationId xmlns:a16="http://schemas.microsoft.com/office/drawing/2014/main" id="{8962947E-834B-40CC-5318-EB82C190F508}"/>
                </a:ext>
              </a:extLst>
            </p:cNvPr>
            <p:cNvSpPr/>
            <p:nvPr/>
          </p:nvSpPr>
          <p:spPr>
            <a:xfrm rot="19130763">
              <a:off x="8459253" y="4725693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等腰三角形 150">
              <a:extLst>
                <a:ext uri="{FF2B5EF4-FFF2-40B4-BE49-F238E27FC236}">
                  <a16:creationId xmlns:a16="http://schemas.microsoft.com/office/drawing/2014/main" id="{7D61C34A-69B2-3391-016B-169EAD2E80C9}"/>
                </a:ext>
              </a:extLst>
            </p:cNvPr>
            <p:cNvSpPr/>
            <p:nvPr/>
          </p:nvSpPr>
          <p:spPr>
            <a:xfrm rot="19130763">
              <a:off x="8403528" y="500319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84D381EE-6AA1-C342-315C-F6FAFC6E4FD6}"/>
                </a:ext>
              </a:extLst>
            </p:cNvPr>
            <p:cNvSpPr/>
            <p:nvPr/>
          </p:nvSpPr>
          <p:spPr>
            <a:xfrm>
              <a:off x="8918674" y="5094288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50BE7CD6-DB0B-F51E-D3BE-9AFAF88563B6}"/>
                </a:ext>
              </a:extLst>
            </p:cNvPr>
            <p:cNvSpPr/>
            <p:nvPr/>
          </p:nvSpPr>
          <p:spPr>
            <a:xfrm rot="12080545">
              <a:off x="8634744" y="501046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A3F23163-53ED-D3F4-E81C-73DC9443E920}"/>
                </a:ext>
              </a:extLst>
            </p:cNvPr>
            <p:cNvSpPr/>
            <p:nvPr/>
          </p:nvSpPr>
          <p:spPr>
            <a:xfrm rot="158524">
              <a:off x="8814683" y="4493220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166BF257-EE6E-0A41-7FD3-53252B2B0249}"/>
                </a:ext>
              </a:extLst>
            </p:cNvPr>
            <p:cNvSpPr/>
            <p:nvPr/>
          </p:nvSpPr>
          <p:spPr>
            <a:xfrm rot="12464885">
              <a:off x="8530510" y="440686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3A7D57F4-7FD3-A635-394A-105B9B025524}"/>
                </a:ext>
              </a:extLst>
            </p:cNvPr>
            <p:cNvSpPr/>
            <p:nvPr/>
          </p:nvSpPr>
          <p:spPr>
            <a:xfrm>
              <a:off x="9347885" y="4405314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F5B0966D-A841-7C30-5874-CD743713C9AE}"/>
                </a:ext>
              </a:extLst>
            </p:cNvPr>
            <p:cNvSpPr/>
            <p:nvPr/>
          </p:nvSpPr>
          <p:spPr>
            <a:xfrm rot="12031468">
              <a:off x="9611008" y="4213297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AF1A2D72-56DF-33B8-5252-8D00485C6308}"/>
                </a:ext>
              </a:extLst>
            </p:cNvPr>
            <p:cNvSpPr/>
            <p:nvPr/>
          </p:nvSpPr>
          <p:spPr>
            <a:xfrm rot="753559">
              <a:off x="9884911" y="4303029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579857A6-37DA-01DC-66C9-9048B52F1E01}"/>
                </a:ext>
              </a:extLst>
            </p:cNvPr>
            <p:cNvSpPr/>
            <p:nvPr/>
          </p:nvSpPr>
          <p:spPr>
            <a:xfrm rot="443554">
              <a:off x="9780647" y="371230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B5A219CB-48CA-65AB-FDA9-D5FA63B7A5D3}"/>
                </a:ext>
              </a:extLst>
            </p:cNvPr>
            <p:cNvSpPr/>
            <p:nvPr/>
          </p:nvSpPr>
          <p:spPr>
            <a:xfrm rot="12335474">
              <a:off x="10034395" y="3517822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14C26F1F-9274-BF99-0FF3-52233CA2E0C3}"/>
                </a:ext>
              </a:extLst>
            </p:cNvPr>
            <p:cNvSpPr/>
            <p:nvPr/>
          </p:nvSpPr>
          <p:spPr>
            <a:xfrm rot="12759564">
              <a:off x="9719225" y="4811464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309FC14A-821E-E474-1EFD-C8098CECEBC1}"/>
                </a:ext>
              </a:extLst>
            </p:cNvPr>
            <p:cNvSpPr/>
            <p:nvPr/>
          </p:nvSpPr>
          <p:spPr>
            <a:xfrm rot="702808">
              <a:off x="9990192" y="4902655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DA2F0DF2-3E3B-A78F-D91B-1568AFA6A412}"/>
                </a:ext>
              </a:extLst>
            </p:cNvPr>
            <p:cNvSpPr/>
            <p:nvPr/>
          </p:nvSpPr>
          <p:spPr>
            <a:xfrm>
              <a:off x="9458625" y="5003128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D0A565CC-FFFE-DD22-C5DA-13EC3D7067B7}"/>
                </a:ext>
              </a:extLst>
            </p:cNvPr>
            <p:cNvSpPr/>
            <p:nvPr/>
          </p:nvSpPr>
          <p:spPr>
            <a:xfrm>
              <a:off x="8702276" y="446896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4C6CD856-5CEA-7A32-69AD-61171CAA7066}"/>
                </a:ext>
              </a:extLst>
            </p:cNvPr>
            <p:cNvSpPr/>
            <p:nvPr/>
          </p:nvSpPr>
          <p:spPr>
            <a:xfrm>
              <a:off x="9242089" y="437899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3F30253F-DD4A-7045-AA46-9C8C3C30993D}"/>
                </a:ext>
              </a:extLst>
            </p:cNvPr>
            <p:cNvSpPr/>
            <p:nvPr/>
          </p:nvSpPr>
          <p:spPr>
            <a:xfrm>
              <a:off x="9538956" y="4444836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3AF56520-7208-CE9E-E076-D9A8AB3A7720}"/>
                </a:ext>
              </a:extLst>
            </p:cNvPr>
            <p:cNvSpPr/>
            <p:nvPr/>
          </p:nvSpPr>
          <p:spPr>
            <a:xfrm>
              <a:off x="9778137" y="426875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3F51F7C2-819B-8B02-34F6-2826D2DC54D6}"/>
                </a:ext>
              </a:extLst>
            </p:cNvPr>
            <p:cNvSpPr/>
            <p:nvPr/>
          </p:nvSpPr>
          <p:spPr>
            <a:xfrm rot="11207665">
              <a:off x="10071474" y="434299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FE609A9E-7090-0868-2308-9F58FE2C3F81}"/>
                </a:ext>
              </a:extLst>
            </p:cNvPr>
            <p:cNvSpPr/>
            <p:nvPr/>
          </p:nvSpPr>
          <p:spPr>
            <a:xfrm rot="2334738">
              <a:off x="10040141" y="406693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8FADE3A8-3A7F-3422-ADA5-81CA9DF7C3D7}"/>
                </a:ext>
              </a:extLst>
            </p:cNvPr>
            <p:cNvSpPr/>
            <p:nvPr/>
          </p:nvSpPr>
          <p:spPr>
            <a:xfrm rot="4712700">
              <a:off x="10065453" y="395680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BA39A0FC-AB42-3FE3-2FC8-DA24A784A212}"/>
                </a:ext>
              </a:extLst>
            </p:cNvPr>
            <p:cNvSpPr/>
            <p:nvPr/>
          </p:nvSpPr>
          <p:spPr>
            <a:xfrm rot="10800000">
              <a:off x="9958779" y="373976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CDCC8435-3343-B2F5-66FB-5636CDCF8502}"/>
                </a:ext>
              </a:extLst>
            </p:cNvPr>
            <p:cNvSpPr/>
            <p:nvPr/>
          </p:nvSpPr>
          <p:spPr>
            <a:xfrm rot="10800000">
              <a:off x="9611878" y="386605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9C8EDBE7-042D-9969-935B-44B7D6836DEE}"/>
                </a:ext>
              </a:extLst>
            </p:cNvPr>
            <p:cNvSpPr/>
            <p:nvPr/>
          </p:nvSpPr>
          <p:spPr>
            <a:xfrm rot="4313046">
              <a:off x="9531421" y="406165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66B82EA9-74CF-2C4A-9E84-8334A8735E6C}"/>
                </a:ext>
              </a:extLst>
            </p:cNvPr>
            <p:cNvSpPr/>
            <p:nvPr/>
          </p:nvSpPr>
          <p:spPr>
            <a:xfrm rot="2450755">
              <a:off x="9500204" y="417807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89CCEFE4-7418-7E52-B84A-ADB2D97CAD46}"/>
                </a:ext>
              </a:extLst>
            </p:cNvPr>
            <p:cNvSpPr/>
            <p:nvPr/>
          </p:nvSpPr>
          <p:spPr>
            <a:xfrm rot="2450755">
              <a:off x="9117024" y="432880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B2DC053A-0A30-C899-8C1B-F0C9B8D33BEB}"/>
                </a:ext>
              </a:extLst>
            </p:cNvPr>
            <p:cNvSpPr/>
            <p:nvPr/>
          </p:nvSpPr>
          <p:spPr>
            <a:xfrm rot="4908711">
              <a:off x="9648981" y="4652409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CE31634A-3233-D88A-BDEE-A2A76FA1447E}"/>
                </a:ext>
              </a:extLst>
            </p:cNvPr>
            <p:cNvSpPr/>
            <p:nvPr/>
          </p:nvSpPr>
          <p:spPr>
            <a:xfrm rot="11208076">
              <a:off x="9876028" y="486331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05DF883C-1C5B-9E34-078B-27DE2EB30DFF}"/>
                </a:ext>
              </a:extLst>
            </p:cNvPr>
            <p:cNvSpPr/>
            <p:nvPr/>
          </p:nvSpPr>
          <p:spPr>
            <a:xfrm rot="1826699">
              <a:off x="9615354" y="477260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4A5A3E37-3480-2558-CB29-F5C8CF472CE3}"/>
                </a:ext>
              </a:extLst>
            </p:cNvPr>
            <p:cNvSpPr/>
            <p:nvPr/>
          </p:nvSpPr>
          <p:spPr>
            <a:xfrm rot="11208076">
              <a:off x="9636932" y="5042109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A48B2B29-D34C-D533-9630-781D77D6C9CA}"/>
                </a:ext>
              </a:extLst>
            </p:cNvPr>
            <p:cNvSpPr/>
            <p:nvPr/>
          </p:nvSpPr>
          <p:spPr>
            <a:xfrm rot="4334556">
              <a:off x="9740131" y="524393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E8638194-A1B2-B4A4-0665-C3E11489BC52}"/>
                </a:ext>
              </a:extLst>
            </p:cNvPr>
            <p:cNvSpPr/>
            <p:nvPr/>
          </p:nvSpPr>
          <p:spPr>
            <a:xfrm rot="11491065">
              <a:off x="9101872" y="513278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ED89A985-5D73-DA31-D935-67DB06940750}"/>
                </a:ext>
              </a:extLst>
            </p:cNvPr>
            <p:cNvSpPr/>
            <p:nvPr/>
          </p:nvSpPr>
          <p:spPr>
            <a:xfrm rot="20798594">
              <a:off x="8804495" y="507079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F481E22F-E1FA-3200-BB50-49B1C050ECCE}"/>
                </a:ext>
              </a:extLst>
            </p:cNvPr>
            <p:cNvSpPr/>
            <p:nvPr/>
          </p:nvSpPr>
          <p:spPr>
            <a:xfrm rot="2653294">
              <a:off x="8538219" y="496685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F111DC77-C8DB-0945-73A3-D6E6A62270B4}"/>
                </a:ext>
              </a:extLst>
            </p:cNvPr>
            <p:cNvSpPr/>
            <p:nvPr/>
          </p:nvSpPr>
          <p:spPr>
            <a:xfrm rot="5152529">
              <a:off x="8566631" y="483779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D0197E5B-D5F5-8879-3826-D2BE4DFB47DD}"/>
                </a:ext>
              </a:extLst>
            </p:cNvPr>
            <p:cNvSpPr/>
            <p:nvPr/>
          </p:nvSpPr>
          <p:spPr>
            <a:xfrm rot="10053544">
              <a:off x="8448475" y="464025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9A4EA521-61AB-83EC-CE88-CBB081ADB6F1}"/>
                </a:ext>
              </a:extLst>
            </p:cNvPr>
            <p:cNvSpPr/>
            <p:nvPr/>
          </p:nvSpPr>
          <p:spPr>
            <a:xfrm rot="10053544">
              <a:off x="8571185" y="521945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0C1A07C9-F850-68B2-8405-A53AE962A03A}"/>
                </a:ext>
              </a:extLst>
            </p:cNvPr>
            <p:cNvSpPr/>
            <p:nvPr/>
          </p:nvSpPr>
          <p:spPr>
            <a:xfrm rot="17013109">
              <a:off x="9017517" y="443101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等腰三角形 187">
              <a:extLst>
                <a:ext uri="{FF2B5EF4-FFF2-40B4-BE49-F238E27FC236}">
                  <a16:creationId xmlns:a16="http://schemas.microsoft.com/office/drawing/2014/main" id="{1B9B2259-D4D4-6FDB-8211-6620E65C623A}"/>
                </a:ext>
              </a:extLst>
            </p:cNvPr>
            <p:cNvSpPr/>
            <p:nvPr/>
          </p:nvSpPr>
          <p:spPr>
            <a:xfrm rot="7797687">
              <a:off x="9104285" y="4844345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B2AB8C6F-A2A9-E344-D330-C6585AEF2012}"/>
                </a:ext>
              </a:extLst>
            </p:cNvPr>
            <p:cNvSpPr/>
            <p:nvPr/>
          </p:nvSpPr>
          <p:spPr>
            <a:xfrm>
              <a:off x="8973744" y="417807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ABE3E6E6-1BFD-F341-4182-26AF9429D00B}"/>
                </a:ext>
              </a:extLst>
            </p:cNvPr>
            <p:cNvSpPr/>
            <p:nvPr/>
          </p:nvSpPr>
          <p:spPr>
            <a:xfrm rot="6037098">
              <a:off x="9062237" y="470682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椭圆 190">
              <a:extLst>
                <a:ext uri="{FF2B5EF4-FFF2-40B4-BE49-F238E27FC236}">
                  <a16:creationId xmlns:a16="http://schemas.microsoft.com/office/drawing/2014/main" id="{76402194-0612-66BB-820B-6DDECA49F64B}"/>
                </a:ext>
              </a:extLst>
            </p:cNvPr>
            <p:cNvSpPr/>
            <p:nvPr/>
          </p:nvSpPr>
          <p:spPr>
            <a:xfrm>
              <a:off x="9307867" y="510057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DEE33BAC-E523-A0B2-6745-11230AA7AFC1}"/>
                </a:ext>
              </a:extLst>
            </p:cNvPr>
            <p:cNvSpPr/>
            <p:nvPr/>
          </p:nvSpPr>
          <p:spPr>
            <a:xfrm rot="8259588">
              <a:off x="9234486" y="5016475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E1588434-2CC8-1045-C544-D81ABF1A3CCF}"/>
                </a:ext>
              </a:extLst>
            </p:cNvPr>
            <p:cNvSpPr/>
            <p:nvPr/>
          </p:nvSpPr>
          <p:spPr>
            <a:xfrm>
              <a:off x="9180119" y="495261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7" name="任意多边形: 形状 196">
            <a:extLst>
              <a:ext uri="{FF2B5EF4-FFF2-40B4-BE49-F238E27FC236}">
                <a16:creationId xmlns:a16="http://schemas.microsoft.com/office/drawing/2014/main" id="{49A0E3C4-33F7-C569-853A-8F84C4F09743}"/>
              </a:ext>
            </a:extLst>
          </p:cNvPr>
          <p:cNvSpPr/>
          <p:nvPr/>
        </p:nvSpPr>
        <p:spPr>
          <a:xfrm rot="21326966">
            <a:off x="468243" y="325453"/>
            <a:ext cx="3269759" cy="2376631"/>
          </a:xfrm>
          <a:custGeom>
            <a:avLst/>
            <a:gdLst>
              <a:gd name="connsiteX0" fmla="*/ 2565070 w 2565070"/>
              <a:gd name="connsiteY0" fmla="*/ 0 h 1864426"/>
              <a:gd name="connsiteX1" fmla="*/ 0 w 2565070"/>
              <a:gd name="connsiteY1" fmla="*/ 783771 h 1864426"/>
              <a:gd name="connsiteX2" fmla="*/ 1615044 w 2565070"/>
              <a:gd name="connsiteY2" fmla="*/ 1864426 h 1864426"/>
              <a:gd name="connsiteX3" fmla="*/ 2565070 w 2565070"/>
              <a:gd name="connsiteY3" fmla="*/ 0 h 1864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5070" h="1864426">
                <a:moveTo>
                  <a:pt x="2565070" y="0"/>
                </a:moveTo>
                <a:cubicBezTo>
                  <a:pt x="1431966" y="288966"/>
                  <a:pt x="298862" y="577932"/>
                  <a:pt x="0" y="783771"/>
                </a:cubicBezTo>
                <a:lnTo>
                  <a:pt x="1615044" y="1864426"/>
                </a:lnTo>
                <a:lnTo>
                  <a:pt x="2565070" y="0"/>
                </a:lnTo>
                <a:close/>
              </a:path>
            </a:pathLst>
          </a:custGeom>
          <a:solidFill>
            <a:srgbClr val="89CC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9" name="组合 198">
            <a:extLst>
              <a:ext uri="{FF2B5EF4-FFF2-40B4-BE49-F238E27FC236}">
                <a16:creationId xmlns:a16="http://schemas.microsoft.com/office/drawing/2014/main" id="{30CBAAAF-320F-BC15-6002-53456537CB8E}"/>
              </a:ext>
            </a:extLst>
          </p:cNvPr>
          <p:cNvGrpSpPr/>
          <p:nvPr/>
        </p:nvGrpSpPr>
        <p:grpSpPr>
          <a:xfrm rot="12007853">
            <a:off x="-422952" y="-299759"/>
            <a:ext cx="2814115" cy="2909207"/>
            <a:chOff x="8349185" y="3517822"/>
            <a:chExt cx="1800397" cy="1861235"/>
          </a:xfrm>
        </p:grpSpPr>
        <p:sp>
          <p:nvSpPr>
            <p:cNvPr id="200" name="椭圆 199">
              <a:extLst>
                <a:ext uri="{FF2B5EF4-FFF2-40B4-BE49-F238E27FC236}">
                  <a16:creationId xmlns:a16="http://schemas.microsoft.com/office/drawing/2014/main" id="{8D840C3F-BBAE-8BF4-7428-FC04C44F457F}"/>
                </a:ext>
              </a:extLst>
            </p:cNvPr>
            <p:cNvSpPr/>
            <p:nvPr/>
          </p:nvSpPr>
          <p:spPr>
            <a:xfrm>
              <a:off x="8647643" y="43097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椭圆 200">
              <a:extLst>
                <a:ext uri="{FF2B5EF4-FFF2-40B4-BE49-F238E27FC236}">
                  <a16:creationId xmlns:a16="http://schemas.microsoft.com/office/drawing/2014/main" id="{51593E7F-C3AA-C572-3F63-5234AB690490}"/>
                </a:ext>
              </a:extLst>
            </p:cNvPr>
            <p:cNvSpPr/>
            <p:nvPr/>
          </p:nvSpPr>
          <p:spPr>
            <a:xfrm>
              <a:off x="8771468" y="41573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椭圆 201">
              <a:extLst>
                <a:ext uri="{FF2B5EF4-FFF2-40B4-BE49-F238E27FC236}">
                  <a16:creationId xmlns:a16="http://schemas.microsoft.com/office/drawing/2014/main" id="{9E34F2CB-806C-DE37-4A8F-229E5B1F79B4}"/>
                </a:ext>
              </a:extLst>
            </p:cNvPr>
            <p:cNvSpPr/>
            <p:nvPr/>
          </p:nvSpPr>
          <p:spPr>
            <a:xfrm>
              <a:off x="9184218" y="42211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椭圆 202">
              <a:extLst>
                <a:ext uri="{FF2B5EF4-FFF2-40B4-BE49-F238E27FC236}">
                  <a16:creationId xmlns:a16="http://schemas.microsoft.com/office/drawing/2014/main" id="{124F9226-6A6C-54E6-3D89-5C45967AFBE8}"/>
                </a:ext>
              </a:extLst>
            </p:cNvPr>
            <p:cNvSpPr/>
            <p:nvPr/>
          </p:nvSpPr>
          <p:spPr>
            <a:xfrm>
              <a:off x="9329541" y="40624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椭圆 203">
              <a:extLst>
                <a:ext uri="{FF2B5EF4-FFF2-40B4-BE49-F238E27FC236}">
                  <a16:creationId xmlns:a16="http://schemas.microsoft.com/office/drawing/2014/main" id="{4ED75621-0058-CC8E-CA6E-DD2B15CD1947}"/>
                </a:ext>
              </a:extLst>
            </p:cNvPr>
            <p:cNvSpPr/>
            <p:nvPr/>
          </p:nvSpPr>
          <p:spPr>
            <a:xfrm>
              <a:off x="9485116" y="4319287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椭圆 204">
              <a:extLst>
                <a:ext uri="{FF2B5EF4-FFF2-40B4-BE49-F238E27FC236}">
                  <a16:creationId xmlns:a16="http://schemas.microsoft.com/office/drawing/2014/main" id="{68A1D904-6ADD-D6E4-5AA9-09A9C949BCF0}"/>
                </a:ext>
              </a:extLst>
            </p:cNvPr>
            <p:cNvSpPr/>
            <p:nvPr/>
          </p:nvSpPr>
          <p:spPr>
            <a:xfrm>
              <a:off x="9910566" y="36239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椭圆 205">
              <a:extLst>
                <a:ext uri="{FF2B5EF4-FFF2-40B4-BE49-F238E27FC236}">
                  <a16:creationId xmlns:a16="http://schemas.microsoft.com/office/drawing/2014/main" id="{486177FF-F655-129E-E209-54264DB0206D}"/>
                </a:ext>
              </a:extLst>
            </p:cNvPr>
            <p:cNvSpPr/>
            <p:nvPr/>
          </p:nvSpPr>
          <p:spPr>
            <a:xfrm>
              <a:off x="9848306" y="39668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椭圆 206">
              <a:extLst>
                <a:ext uri="{FF2B5EF4-FFF2-40B4-BE49-F238E27FC236}">
                  <a16:creationId xmlns:a16="http://schemas.microsoft.com/office/drawing/2014/main" id="{A2F25F60-8FE9-5EE0-313A-ED04A8E9C122}"/>
                </a:ext>
              </a:extLst>
            </p:cNvPr>
            <p:cNvSpPr/>
            <p:nvPr/>
          </p:nvSpPr>
          <p:spPr>
            <a:xfrm>
              <a:off x="9728955" y="412546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椭圆 207">
              <a:extLst>
                <a:ext uri="{FF2B5EF4-FFF2-40B4-BE49-F238E27FC236}">
                  <a16:creationId xmlns:a16="http://schemas.microsoft.com/office/drawing/2014/main" id="{AB7F5513-55F9-3334-91A5-CD3481ED0BD5}"/>
                </a:ext>
              </a:extLst>
            </p:cNvPr>
            <p:cNvSpPr/>
            <p:nvPr/>
          </p:nvSpPr>
          <p:spPr>
            <a:xfrm>
              <a:off x="10019150" y="42211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椭圆 208">
              <a:extLst>
                <a:ext uri="{FF2B5EF4-FFF2-40B4-BE49-F238E27FC236}">
                  <a16:creationId xmlns:a16="http://schemas.microsoft.com/office/drawing/2014/main" id="{882655EA-70B0-9FBA-F973-93EB6E018D2F}"/>
                </a:ext>
              </a:extLst>
            </p:cNvPr>
            <p:cNvSpPr/>
            <p:nvPr/>
          </p:nvSpPr>
          <p:spPr>
            <a:xfrm>
              <a:off x="9974368" y="45450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椭圆 209">
              <a:extLst>
                <a:ext uri="{FF2B5EF4-FFF2-40B4-BE49-F238E27FC236}">
                  <a16:creationId xmlns:a16="http://schemas.microsoft.com/office/drawing/2014/main" id="{092E45D5-9E88-70F3-47A1-384543688777}"/>
                </a:ext>
              </a:extLst>
            </p:cNvPr>
            <p:cNvSpPr/>
            <p:nvPr/>
          </p:nvSpPr>
          <p:spPr>
            <a:xfrm>
              <a:off x="9697054" y="44370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椭圆 210">
              <a:extLst>
                <a:ext uri="{FF2B5EF4-FFF2-40B4-BE49-F238E27FC236}">
                  <a16:creationId xmlns:a16="http://schemas.microsoft.com/office/drawing/2014/main" id="{990CB6D7-3152-578C-34AE-74EBB99CC4FC}"/>
                </a:ext>
              </a:extLst>
            </p:cNvPr>
            <p:cNvSpPr/>
            <p:nvPr/>
          </p:nvSpPr>
          <p:spPr>
            <a:xfrm>
              <a:off x="9431745" y="466248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椭圆 211">
              <a:extLst>
                <a:ext uri="{FF2B5EF4-FFF2-40B4-BE49-F238E27FC236}">
                  <a16:creationId xmlns:a16="http://schemas.microsoft.com/office/drawing/2014/main" id="{916384ED-21A5-9E99-95AB-681F5088FF8A}"/>
                </a:ext>
              </a:extLst>
            </p:cNvPr>
            <p:cNvSpPr/>
            <p:nvPr/>
          </p:nvSpPr>
          <p:spPr>
            <a:xfrm>
              <a:off x="9152317" y="45450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椭圆 212">
              <a:extLst>
                <a:ext uri="{FF2B5EF4-FFF2-40B4-BE49-F238E27FC236}">
                  <a16:creationId xmlns:a16="http://schemas.microsoft.com/office/drawing/2014/main" id="{6563FCB4-AD08-51F4-69D9-9F0D74EEA031}"/>
                </a:ext>
              </a:extLst>
            </p:cNvPr>
            <p:cNvSpPr/>
            <p:nvPr/>
          </p:nvSpPr>
          <p:spPr>
            <a:xfrm>
              <a:off x="8615742" y="4630588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椭圆 213">
              <a:extLst>
                <a:ext uri="{FF2B5EF4-FFF2-40B4-BE49-F238E27FC236}">
                  <a16:creationId xmlns:a16="http://schemas.microsoft.com/office/drawing/2014/main" id="{C304AE49-639C-C94B-57CE-257E62AAB19A}"/>
                </a:ext>
              </a:extLst>
            </p:cNvPr>
            <p:cNvSpPr/>
            <p:nvPr/>
          </p:nvSpPr>
          <p:spPr>
            <a:xfrm>
              <a:off x="8897107" y="47544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椭圆 214">
              <a:extLst>
                <a:ext uri="{FF2B5EF4-FFF2-40B4-BE49-F238E27FC236}">
                  <a16:creationId xmlns:a16="http://schemas.microsoft.com/office/drawing/2014/main" id="{F6DD785D-CF0D-014A-6DC1-3630E1870580}"/>
                </a:ext>
              </a:extLst>
            </p:cNvPr>
            <p:cNvSpPr/>
            <p:nvPr/>
          </p:nvSpPr>
          <p:spPr>
            <a:xfrm>
              <a:off x="8771468" y="49068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椭圆 215">
              <a:extLst>
                <a:ext uri="{FF2B5EF4-FFF2-40B4-BE49-F238E27FC236}">
                  <a16:creationId xmlns:a16="http://schemas.microsoft.com/office/drawing/2014/main" id="{0B20C7BA-3FB7-A3D3-B13F-C14DBD670B88}"/>
                </a:ext>
              </a:extLst>
            </p:cNvPr>
            <p:cNvSpPr/>
            <p:nvPr/>
          </p:nvSpPr>
          <p:spPr>
            <a:xfrm>
              <a:off x="8507943" y="511636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椭圆 216">
              <a:extLst>
                <a:ext uri="{FF2B5EF4-FFF2-40B4-BE49-F238E27FC236}">
                  <a16:creationId xmlns:a16="http://schemas.microsoft.com/office/drawing/2014/main" id="{26F7659D-E4FD-631B-D230-9B6AB8B599BB}"/>
                </a:ext>
              </a:extLst>
            </p:cNvPr>
            <p:cNvSpPr/>
            <p:nvPr/>
          </p:nvSpPr>
          <p:spPr>
            <a:xfrm>
              <a:off x="8722633" y="52370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椭圆 217">
              <a:extLst>
                <a:ext uri="{FF2B5EF4-FFF2-40B4-BE49-F238E27FC236}">
                  <a16:creationId xmlns:a16="http://schemas.microsoft.com/office/drawing/2014/main" id="{9C952C99-F56D-F462-9809-D684DA24F2D7}"/>
                </a:ext>
              </a:extLst>
            </p:cNvPr>
            <p:cNvSpPr/>
            <p:nvPr/>
          </p:nvSpPr>
          <p:spPr>
            <a:xfrm>
              <a:off x="9371669" y="530081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椭圆 218">
              <a:extLst>
                <a:ext uri="{FF2B5EF4-FFF2-40B4-BE49-F238E27FC236}">
                  <a16:creationId xmlns:a16="http://schemas.microsoft.com/office/drawing/2014/main" id="{C09D40CC-7D65-735D-269E-9D35602AC778}"/>
                </a:ext>
              </a:extLst>
            </p:cNvPr>
            <p:cNvSpPr/>
            <p:nvPr/>
          </p:nvSpPr>
          <p:spPr>
            <a:xfrm>
              <a:off x="9802525" y="503986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椭圆 219">
              <a:extLst>
                <a:ext uri="{FF2B5EF4-FFF2-40B4-BE49-F238E27FC236}">
                  <a16:creationId xmlns:a16="http://schemas.microsoft.com/office/drawing/2014/main" id="{9E249CEB-19F2-1CC7-86E2-8897C1F62C4A}"/>
                </a:ext>
              </a:extLst>
            </p:cNvPr>
            <p:cNvSpPr/>
            <p:nvPr/>
          </p:nvSpPr>
          <p:spPr>
            <a:xfrm>
              <a:off x="9942467" y="531525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椭圆 220">
              <a:extLst>
                <a:ext uri="{FF2B5EF4-FFF2-40B4-BE49-F238E27FC236}">
                  <a16:creationId xmlns:a16="http://schemas.microsoft.com/office/drawing/2014/main" id="{3ADD419D-BA7C-5126-2715-0C2D70DE8C33}"/>
                </a:ext>
              </a:extLst>
            </p:cNvPr>
            <p:cNvSpPr/>
            <p:nvPr/>
          </p:nvSpPr>
          <p:spPr>
            <a:xfrm>
              <a:off x="10085780" y="51482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椭圆 221">
              <a:extLst>
                <a:ext uri="{FF2B5EF4-FFF2-40B4-BE49-F238E27FC236}">
                  <a16:creationId xmlns:a16="http://schemas.microsoft.com/office/drawing/2014/main" id="{4F1823B5-A579-3C99-C349-5DF82C43155F}"/>
                </a:ext>
              </a:extLst>
            </p:cNvPr>
            <p:cNvSpPr/>
            <p:nvPr/>
          </p:nvSpPr>
          <p:spPr>
            <a:xfrm>
              <a:off x="9845131" y="471994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椭圆 222">
              <a:extLst>
                <a:ext uri="{FF2B5EF4-FFF2-40B4-BE49-F238E27FC236}">
                  <a16:creationId xmlns:a16="http://schemas.microsoft.com/office/drawing/2014/main" id="{296E98DA-5567-2024-9102-5E3F6231001C}"/>
                </a:ext>
              </a:extLst>
            </p:cNvPr>
            <p:cNvSpPr/>
            <p:nvPr/>
          </p:nvSpPr>
          <p:spPr>
            <a:xfrm>
              <a:off x="9591131" y="492714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椭圆 223">
              <a:extLst>
                <a:ext uri="{FF2B5EF4-FFF2-40B4-BE49-F238E27FC236}">
                  <a16:creationId xmlns:a16="http://schemas.microsoft.com/office/drawing/2014/main" id="{53B9B81A-01BE-2C68-86F7-D439EDCD6F00}"/>
                </a:ext>
              </a:extLst>
            </p:cNvPr>
            <p:cNvSpPr/>
            <p:nvPr/>
          </p:nvSpPr>
          <p:spPr>
            <a:xfrm>
              <a:off x="9297640" y="481821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椭圆 224">
              <a:extLst>
                <a:ext uri="{FF2B5EF4-FFF2-40B4-BE49-F238E27FC236}">
                  <a16:creationId xmlns:a16="http://schemas.microsoft.com/office/drawing/2014/main" id="{D9FFB359-480D-EE52-0B9D-2E27ED75314E}"/>
                </a:ext>
              </a:extLst>
            </p:cNvPr>
            <p:cNvSpPr/>
            <p:nvPr/>
          </p:nvSpPr>
          <p:spPr>
            <a:xfrm>
              <a:off x="9052771" y="5007960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椭圆 225">
              <a:extLst>
                <a:ext uri="{FF2B5EF4-FFF2-40B4-BE49-F238E27FC236}">
                  <a16:creationId xmlns:a16="http://schemas.microsoft.com/office/drawing/2014/main" id="{B759D2FA-D3A7-77C5-7FB4-311A318273A6}"/>
                </a:ext>
              </a:extLst>
            </p:cNvPr>
            <p:cNvSpPr/>
            <p:nvPr/>
          </p:nvSpPr>
          <p:spPr>
            <a:xfrm>
              <a:off x="8717485" y="500319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椭圆 226">
              <a:extLst>
                <a:ext uri="{FF2B5EF4-FFF2-40B4-BE49-F238E27FC236}">
                  <a16:creationId xmlns:a16="http://schemas.microsoft.com/office/drawing/2014/main" id="{377494CC-5016-7489-6DC8-B1BCDBD0756A}"/>
                </a:ext>
              </a:extLst>
            </p:cNvPr>
            <p:cNvSpPr/>
            <p:nvPr/>
          </p:nvSpPr>
          <p:spPr>
            <a:xfrm>
              <a:off x="8349185" y="4850116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等腰三角形 227">
              <a:extLst>
                <a:ext uri="{FF2B5EF4-FFF2-40B4-BE49-F238E27FC236}">
                  <a16:creationId xmlns:a16="http://schemas.microsoft.com/office/drawing/2014/main" id="{64C78522-1CC6-E583-F045-2A9A91E81180}"/>
                </a:ext>
              </a:extLst>
            </p:cNvPr>
            <p:cNvSpPr/>
            <p:nvPr/>
          </p:nvSpPr>
          <p:spPr>
            <a:xfrm rot="19121385">
              <a:off x="9374562" y="4221164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等腰三角形 228">
              <a:extLst>
                <a:ext uri="{FF2B5EF4-FFF2-40B4-BE49-F238E27FC236}">
                  <a16:creationId xmlns:a16="http://schemas.microsoft.com/office/drawing/2014/main" id="{2967D33F-FF54-2F4B-2F84-7C5D215AF246}"/>
                </a:ext>
              </a:extLst>
            </p:cNvPr>
            <p:cNvSpPr/>
            <p:nvPr/>
          </p:nvSpPr>
          <p:spPr>
            <a:xfrm rot="2085126">
              <a:off x="9689172" y="396686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等腰三角形 229">
              <a:extLst>
                <a:ext uri="{FF2B5EF4-FFF2-40B4-BE49-F238E27FC236}">
                  <a16:creationId xmlns:a16="http://schemas.microsoft.com/office/drawing/2014/main" id="{ED6CAFCC-1517-E0DD-810B-F74911C45E17}"/>
                </a:ext>
              </a:extLst>
            </p:cNvPr>
            <p:cNvSpPr/>
            <p:nvPr/>
          </p:nvSpPr>
          <p:spPr>
            <a:xfrm rot="19763005">
              <a:off x="9962568" y="382645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等腰三角形 230">
              <a:extLst>
                <a:ext uri="{FF2B5EF4-FFF2-40B4-BE49-F238E27FC236}">
                  <a16:creationId xmlns:a16="http://schemas.microsoft.com/office/drawing/2014/main" id="{97E6565D-C236-89CC-8ABD-1CE41D304B3D}"/>
                </a:ext>
              </a:extLst>
            </p:cNvPr>
            <p:cNvSpPr/>
            <p:nvPr/>
          </p:nvSpPr>
          <p:spPr>
            <a:xfrm rot="19763005">
              <a:off x="9811739" y="351847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等腰三角形 231">
              <a:extLst>
                <a:ext uri="{FF2B5EF4-FFF2-40B4-BE49-F238E27FC236}">
                  <a16:creationId xmlns:a16="http://schemas.microsoft.com/office/drawing/2014/main" id="{1F8354B8-EDD2-3FF7-1DB9-1AF6F92406F0}"/>
                </a:ext>
              </a:extLst>
            </p:cNvPr>
            <p:cNvSpPr/>
            <p:nvPr/>
          </p:nvSpPr>
          <p:spPr>
            <a:xfrm rot="19763005">
              <a:off x="9920733" y="411962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等腰三角形 232">
              <a:extLst>
                <a:ext uri="{FF2B5EF4-FFF2-40B4-BE49-F238E27FC236}">
                  <a16:creationId xmlns:a16="http://schemas.microsoft.com/office/drawing/2014/main" id="{49DA33FB-2959-DBC3-1D42-FB5BD6EFBF22}"/>
                </a:ext>
              </a:extLst>
            </p:cNvPr>
            <p:cNvSpPr/>
            <p:nvPr/>
          </p:nvSpPr>
          <p:spPr>
            <a:xfrm rot="19763005">
              <a:off x="10073340" y="4437063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等腰三角形 233">
              <a:extLst>
                <a:ext uri="{FF2B5EF4-FFF2-40B4-BE49-F238E27FC236}">
                  <a16:creationId xmlns:a16="http://schemas.microsoft.com/office/drawing/2014/main" id="{D9782AEC-BAD4-BE99-A954-031B61E1ABFA}"/>
                </a:ext>
              </a:extLst>
            </p:cNvPr>
            <p:cNvSpPr/>
            <p:nvPr/>
          </p:nvSpPr>
          <p:spPr>
            <a:xfrm rot="2095186">
              <a:off x="9801430" y="456268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等腰三角形 234">
              <a:extLst>
                <a:ext uri="{FF2B5EF4-FFF2-40B4-BE49-F238E27FC236}">
                  <a16:creationId xmlns:a16="http://schemas.microsoft.com/office/drawing/2014/main" id="{EEA79EDE-1921-FB55-BBA4-571D892BFD78}"/>
                </a:ext>
              </a:extLst>
            </p:cNvPr>
            <p:cNvSpPr/>
            <p:nvPr/>
          </p:nvSpPr>
          <p:spPr>
            <a:xfrm rot="18830111">
              <a:off x="10026240" y="471092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等腰三角形 235">
              <a:extLst>
                <a:ext uri="{FF2B5EF4-FFF2-40B4-BE49-F238E27FC236}">
                  <a16:creationId xmlns:a16="http://schemas.microsoft.com/office/drawing/2014/main" id="{E24C7335-0265-CD81-EB4D-D7FAD5680EEF}"/>
                </a:ext>
              </a:extLst>
            </p:cNvPr>
            <p:cNvSpPr/>
            <p:nvPr/>
          </p:nvSpPr>
          <p:spPr>
            <a:xfrm rot="16942553">
              <a:off x="9888024" y="5167115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等腰三角形 236">
              <a:extLst>
                <a:ext uri="{FF2B5EF4-FFF2-40B4-BE49-F238E27FC236}">
                  <a16:creationId xmlns:a16="http://schemas.microsoft.com/office/drawing/2014/main" id="{BB275A60-57FA-71E8-0A47-FF9623B8C9B0}"/>
                </a:ext>
              </a:extLst>
            </p:cNvPr>
            <p:cNvSpPr/>
            <p:nvPr/>
          </p:nvSpPr>
          <p:spPr>
            <a:xfrm rot="4400870">
              <a:off x="9655687" y="512911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等腰三角形 237">
              <a:extLst>
                <a:ext uri="{FF2B5EF4-FFF2-40B4-BE49-F238E27FC236}">
                  <a16:creationId xmlns:a16="http://schemas.microsoft.com/office/drawing/2014/main" id="{6D7F8CED-2A7B-87DD-7E35-E6D7AF51BC58}"/>
                </a:ext>
              </a:extLst>
            </p:cNvPr>
            <p:cNvSpPr/>
            <p:nvPr/>
          </p:nvSpPr>
          <p:spPr>
            <a:xfrm rot="4400870">
              <a:off x="9503350" y="481041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等腰三角形 238">
              <a:extLst>
                <a:ext uri="{FF2B5EF4-FFF2-40B4-BE49-F238E27FC236}">
                  <a16:creationId xmlns:a16="http://schemas.microsoft.com/office/drawing/2014/main" id="{0B93C8A5-455F-506A-FCF8-519FEF6537B5}"/>
                </a:ext>
              </a:extLst>
            </p:cNvPr>
            <p:cNvSpPr/>
            <p:nvPr/>
          </p:nvSpPr>
          <p:spPr>
            <a:xfrm rot="2286177">
              <a:off x="9254977" y="465444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等腰三角形 239">
              <a:extLst>
                <a:ext uri="{FF2B5EF4-FFF2-40B4-BE49-F238E27FC236}">
                  <a16:creationId xmlns:a16="http://schemas.microsoft.com/office/drawing/2014/main" id="{585E2072-7859-93EC-6313-7D34D458B480}"/>
                </a:ext>
              </a:extLst>
            </p:cNvPr>
            <p:cNvSpPr/>
            <p:nvPr/>
          </p:nvSpPr>
          <p:spPr>
            <a:xfrm rot="18776724">
              <a:off x="9531845" y="453182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等腰三角形 240">
              <a:extLst>
                <a:ext uri="{FF2B5EF4-FFF2-40B4-BE49-F238E27FC236}">
                  <a16:creationId xmlns:a16="http://schemas.microsoft.com/office/drawing/2014/main" id="{43BAECDF-BDB9-8ECB-68A5-7CE34BB40F76}"/>
                </a:ext>
              </a:extLst>
            </p:cNvPr>
            <p:cNvSpPr/>
            <p:nvPr/>
          </p:nvSpPr>
          <p:spPr>
            <a:xfrm rot="1493489">
              <a:off x="9149099" y="4062414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等腰三角形 241">
              <a:extLst>
                <a:ext uri="{FF2B5EF4-FFF2-40B4-BE49-F238E27FC236}">
                  <a16:creationId xmlns:a16="http://schemas.microsoft.com/office/drawing/2014/main" id="{CCC7F93D-4CE9-4A58-F664-B86384495F5C}"/>
                </a:ext>
              </a:extLst>
            </p:cNvPr>
            <p:cNvSpPr/>
            <p:nvPr/>
          </p:nvSpPr>
          <p:spPr>
            <a:xfrm rot="18843586">
              <a:off x="9419671" y="3934961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等腰三角形 242">
              <a:extLst>
                <a:ext uri="{FF2B5EF4-FFF2-40B4-BE49-F238E27FC236}">
                  <a16:creationId xmlns:a16="http://schemas.microsoft.com/office/drawing/2014/main" id="{D1ED3142-D6FA-4236-159A-80B02D5BA5D0}"/>
                </a:ext>
              </a:extLst>
            </p:cNvPr>
            <p:cNvSpPr/>
            <p:nvPr/>
          </p:nvSpPr>
          <p:spPr>
            <a:xfrm rot="19196059">
              <a:off x="8839113" y="430976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等腰三角形 243">
              <a:extLst>
                <a:ext uri="{FF2B5EF4-FFF2-40B4-BE49-F238E27FC236}">
                  <a16:creationId xmlns:a16="http://schemas.microsoft.com/office/drawing/2014/main" id="{0993A33A-C475-A20E-8C38-7A22BE83B853}"/>
                </a:ext>
              </a:extLst>
            </p:cNvPr>
            <p:cNvSpPr/>
            <p:nvPr/>
          </p:nvSpPr>
          <p:spPr>
            <a:xfrm rot="16523380">
              <a:off x="8713816" y="475633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等腰三角形 244">
              <a:extLst>
                <a:ext uri="{FF2B5EF4-FFF2-40B4-BE49-F238E27FC236}">
                  <a16:creationId xmlns:a16="http://schemas.microsoft.com/office/drawing/2014/main" id="{60C06474-E820-C37E-E6A9-E3DFF72E9F94}"/>
                </a:ext>
              </a:extLst>
            </p:cNvPr>
            <p:cNvSpPr/>
            <p:nvPr/>
          </p:nvSpPr>
          <p:spPr>
            <a:xfrm rot="19130763">
              <a:off x="8950103" y="491403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等腰三角形 245">
              <a:extLst>
                <a:ext uri="{FF2B5EF4-FFF2-40B4-BE49-F238E27FC236}">
                  <a16:creationId xmlns:a16="http://schemas.microsoft.com/office/drawing/2014/main" id="{5B27FC1D-E703-C7F1-6AAA-E845813C00FE}"/>
                </a:ext>
              </a:extLst>
            </p:cNvPr>
            <p:cNvSpPr/>
            <p:nvPr/>
          </p:nvSpPr>
          <p:spPr>
            <a:xfrm rot="19130763">
              <a:off x="9111350" y="522390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等腰三角形 246">
              <a:extLst>
                <a:ext uri="{FF2B5EF4-FFF2-40B4-BE49-F238E27FC236}">
                  <a16:creationId xmlns:a16="http://schemas.microsoft.com/office/drawing/2014/main" id="{D3D6BB29-642F-B1F9-DA18-94CB195C172D}"/>
                </a:ext>
              </a:extLst>
            </p:cNvPr>
            <p:cNvSpPr/>
            <p:nvPr/>
          </p:nvSpPr>
          <p:spPr>
            <a:xfrm rot="19130763">
              <a:off x="8459253" y="4725693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等腰三角形 247">
              <a:extLst>
                <a:ext uri="{FF2B5EF4-FFF2-40B4-BE49-F238E27FC236}">
                  <a16:creationId xmlns:a16="http://schemas.microsoft.com/office/drawing/2014/main" id="{DC86AA83-47BB-4EB1-A94C-5469A7082888}"/>
                </a:ext>
              </a:extLst>
            </p:cNvPr>
            <p:cNvSpPr/>
            <p:nvPr/>
          </p:nvSpPr>
          <p:spPr>
            <a:xfrm rot="19130763">
              <a:off x="8403528" y="500319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12F4592D-E0B5-CB89-7D09-DEEBFA4E5FE9}"/>
                </a:ext>
              </a:extLst>
            </p:cNvPr>
            <p:cNvSpPr/>
            <p:nvPr/>
          </p:nvSpPr>
          <p:spPr>
            <a:xfrm>
              <a:off x="8918674" y="5094288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DAF6CF4E-1185-EF14-BB47-03FA64354345}"/>
                </a:ext>
              </a:extLst>
            </p:cNvPr>
            <p:cNvSpPr/>
            <p:nvPr/>
          </p:nvSpPr>
          <p:spPr>
            <a:xfrm rot="12080545">
              <a:off x="8634744" y="501046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3DEDD17B-96CB-8AE1-370B-09C8B66E9C36}"/>
                </a:ext>
              </a:extLst>
            </p:cNvPr>
            <p:cNvSpPr/>
            <p:nvPr/>
          </p:nvSpPr>
          <p:spPr>
            <a:xfrm rot="158524">
              <a:off x="8814683" y="4493220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7D2B46BE-D223-50BC-AD16-5FAF92C7A8FE}"/>
                </a:ext>
              </a:extLst>
            </p:cNvPr>
            <p:cNvSpPr/>
            <p:nvPr/>
          </p:nvSpPr>
          <p:spPr>
            <a:xfrm rot="12464885">
              <a:off x="8530510" y="440686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D130B638-4BA2-6387-229A-A1E7887F4702}"/>
                </a:ext>
              </a:extLst>
            </p:cNvPr>
            <p:cNvSpPr/>
            <p:nvPr/>
          </p:nvSpPr>
          <p:spPr>
            <a:xfrm>
              <a:off x="9347885" y="4405314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A44A8484-4EE5-ADE9-8D16-7DAD79C835A1}"/>
                </a:ext>
              </a:extLst>
            </p:cNvPr>
            <p:cNvSpPr/>
            <p:nvPr/>
          </p:nvSpPr>
          <p:spPr>
            <a:xfrm rot="12031468">
              <a:off x="9611008" y="4213297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31E6EF28-E9D8-E0C0-323C-14A1543EFDF3}"/>
                </a:ext>
              </a:extLst>
            </p:cNvPr>
            <p:cNvSpPr/>
            <p:nvPr/>
          </p:nvSpPr>
          <p:spPr>
            <a:xfrm rot="753559">
              <a:off x="9884911" y="4303029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504CF91A-3B24-7187-B51B-D7FAAA9C5C5A}"/>
                </a:ext>
              </a:extLst>
            </p:cNvPr>
            <p:cNvSpPr/>
            <p:nvPr/>
          </p:nvSpPr>
          <p:spPr>
            <a:xfrm rot="443554">
              <a:off x="9780647" y="371230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330F6352-B0B7-4797-2B17-568FFB617766}"/>
                </a:ext>
              </a:extLst>
            </p:cNvPr>
            <p:cNvSpPr/>
            <p:nvPr/>
          </p:nvSpPr>
          <p:spPr>
            <a:xfrm rot="12335474">
              <a:off x="10034395" y="3517822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1A6AF15E-91E5-3F8D-AEFA-413A6F292CAC}"/>
                </a:ext>
              </a:extLst>
            </p:cNvPr>
            <p:cNvSpPr/>
            <p:nvPr/>
          </p:nvSpPr>
          <p:spPr>
            <a:xfrm rot="12759564">
              <a:off x="9719225" y="4811464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5916BD1F-DC94-13B0-A30A-11EEC51CE0EB}"/>
                </a:ext>
              </a:extLst>
            </p:cNvPr>
            <p:cNvSpPr/>
            <p:nvPr/>
          </p:nvSpPr>
          <p:spPr>
            <a:xfrm rot="702808">
              <a:off x="9990192" y="4902655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1381D5BD-64F7-C7A7-DA11-B61F3F6BCCAA}"/>
                </a:ext>
              </a:extLst>
            </p:cNvPr>
            <p:cNvSpPr/>
            <p:nvPr/>
          </p:nvSpPr>
          <p:spPr>
            <a:xfrm>
              <a:off x="9458625" y="5003128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9974DD81-9D0E-8F18-25E1-824F4B1836A6}"/>
                </a:ext>
              </a:extLst>
            </p:cNvPr>
            <p:cNvSpPr/>
            <p:nvPr/>
          </p:nvSpPr>
          <p:spPr>
            <a:xfrm>
              <a:off x="8702276" y="446896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23790A76-CD98-43E7-01A0-4A12BFAFA4E8}"/>
                </a:ext>
              </a:extLst>
            </p:cNvPr>
            <p:cNvSpPr/>
            <p:nvPr/>
          </p:nvSpPr>
          <p:spPr>
            <a:xfrm>
              <a:off x="9242089" y="437899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922FC8C5-F7EE-FD1C-CF0A-1E27F81CC0CD}"/>
                </a:ext>
              </a:extLst>
            </p:cNvPr>
            <p:cNvSpPr/>
            <p:nvPr/>
          </p:nvSpPr>
          <p:spPr>
            <a:xfrm>
              <a:off x="9538956" y="4444836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82473D87-A8EC-E69B-E764-66528E1F445E}"/>
                </a:ext>
              </a:extLst>
            </p:cNvPr>
            <p:cNvSpPr/>
            <p:nvPr/>
          </p:nvSpPr>
          <p:spPr>
            <a:xfrm>
              <a:off x="9778137" y="426875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AF035A54-A1DA-E16D-05DF-1EA8CEE763D0}"/>
                </a:ext>
              </a:extLst>
            </p:cNvPr>
            <p:cNvSpPr/>
            <p:nvPr/>
          </p:nvSpPr>
          <p:spPr>
            <a:xfrm rot="11207665">
              <a:off x="10071474" y="434299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89F93409-EBB2-47ED-7289-4A9765B641C0}"/>
                </a:ext>
              </a:extLst>
            </p:cNvPr>
            <p:cNvSpPr/>
            <p:nvPr/>
          </p:nvSpPr>
          <p:spPr>
            <a:xfrm rot="2334738">
              <a:off x="10040141" y="406693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82D8EDEA-12B4-9A93-8F5B-80EFDBAF9620}"/>
                </a:ext>
              </a:extLst>
            </p:cNvPr>
            <p:cNvSpPr/>
            <p:nvPr/>
          </p:nvSpPr>
          <p:spPr>
            <a:xfrm rot="4712700">
              <a:off x="10065453" y="395680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ACDF62B0-1464-951C-A3A4-7FC6A0E21740}"/>
                </a:ext>
              </a:extLst>
            </p:cNvPr>
            <p:cNvSpPr/>
            <p:nvPr/>
          </p:nvSpPr>
          <p:spPr>
            <a:xfrm rot="10800000">
              <a:off x="9958779" y="373976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403E5CC9-1EB8-D51E-E017-E460C9967713}"/>
                </a:ext>
              </a:extLst>
            </p:cNvPr>
            <p:cNvSpPr/>
            <p:nvPr/>
          </p:nvSpPr>
          <p:spPr>
            <a:xfrm rot="10800000">
              <a:off x="9611878" y="386605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842639B6-254A-FDCC-08E5-199EB30F7366}"/>
                </a:ext>
              </a:extLst>
            </p:cNvPr>
            <p:cNvSpPr/>
            <p:nvPr/>
          </p:nvSpPr>
          <p:spPr>
            <a:xfrm rot="4313046">
              <a:off x="9531421" y="406165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85AFBB62-16E2-C374-EA7F-2410E64B8EF8}"/>
                </a:ext>
              </a:extLst>
            </p:cNvPr>
            <p:cNvSpPr/>
            <p:nvPr/>
          </p:nvSpPr>
          <p:spPr>
            <a:xfrm rot="2450755">
              <a:off x="9500204" y="417807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543C2C0C-940C-B823-5272-BCB06168CC73}"/>
                </a:ext>
              </a:extLst>
            </p:cNvPr>
            <p:cNvSpPr/>
            <p:nvPr/>
          </p:nvSpPr>
          <p:spPr>
            <a:xfrm rot="2450755">
              <a:off x="9117024" y="432880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16B70798-4FDD-CD02-CB13-509848C9BE97}"/>
                </a:ext>
              </a:extLst>
            </p:cNvPr>
            <p:cNvSpPr/>
            <p:nvPr/>
          </p:nvSpPr>
          <p:spPr>
            <a:xfrm rot="4908711">
              <a:off x="9648981" y="4652409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E4DFBE7D-9DDD-3B46-94B5-CF0DAD495D68}"/>
                </a:ext>
              </a:extLst>
            </p:cNvPr>
            <p:cNvSpPr/>
            <p:nvPr/>
          </p:nvSpPr>
          <p:spPr>
            <a:xfrm rot="11208076">
              <a:off x="9876028" y="486331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341457B4-63A0-FB67-3629-3168912D391B}"/>
                </a:ext>
              </a:extLst>
            </p:cNvPr>
            <p:cNvSpPr/>
            <p:nvPr/>
          </p:nvSpPr>
          <p:spPr>
            <a:xfrm rot="1826699">
              <a:off x="9615354" y="477260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0AE07C68-275C-F956-9988-24041C1A439F}"/>
                </a:ext>
              </a:extLst>
            </p:cNvPr>
            <p:cNvSpPr/>
            <p:nvPr/>
          </p:nvSpPr>
          <p:spPr>
            <a:xfrm rot="11208076">
              <a:off x="9636932" y="5042109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84063304-3B7D-6719-4F2D-F80F5A0622CF}"/>
                </a:ext>
              </a:extLst>
            </p:cNvPr>
            <p:cNvSpPr/>
            <p:nvPr/>
          </p:nvSpPr>
          <p:spPr>
            <a:xfrm rot="4334556">
              <a:off x="9740131" y="524393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D70363DE-A943-6FE5-6DE7-94B6006E6423}"/>
                </a:ext>
              </a:extLst>
            </p:cNvPr>
            <p:cNvSpPr/>
            <p:nvPr/>
          </p:nvSpPr>
          <p:spPr>
            <a:xfrm rot="11491065">
              <a:off x="9101872" y="513278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100B3BF8-6E24-4053-5D74-5B0FC9258622}"/>
                </a:ext>
              </a:extLst>
            </p:cNvPr>
            <p:cNvSpPr/>
            <p:nvPr/>
          </p:nvSpPr>
          <p:spPr>
            <a:xfrm rot="20798594">
              <a:off x="8804495" y="507079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7476BBE9-EC4A-DFC9-A21C-30BEC5F2565E}"/>
                </a:ext>
              </a:extLst>
            </p:cNvPr>
            <p:cNvSpPr/>
            <p:nvPr/>
          </p:nvSpPr>
          <p:spPr>
            <a:xfrm rot="2653294">
              <a:off x="8538219" y="496685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C003C3F9-4AA4-D981-B92F-51695D36F68D}"/>
                </a:ext>
              </a:extLst>
            </p:cNvPr>
            <p:cNvSpPr/>
            <p:nvPr/>
          </p:nvSpPr>
          <p:spPr>
            <a:xfrm rot="5152529">
              <a:off x="8566631" y="483779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AEAC8083-96B5-5989-0D26-C1CA74D2462F}"/>
                </a:ext>
              </a:extLst>
            </p:cNvPr>
            <p:cNvSpPr/>
            <p:nvPr/>
          </p:nvSpPr>
          <p:spPr>
            <a:xfrm rot="10053544">
              <a:off x="8448475" y="464025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38422E11-DFF3-E5E0-0205-A72DCEA8557F}"/>
                </a:ext>
              </a:extLst>
            </p:cNvPr>
            <p:cNvSpPr/>
            <p:nvPr/>
          </p:nvSpPr>
          <p:spPr>
            <a:xfrm rot="10053544">
              <a:off x="8571185" y="521945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E2E27BCD-A757-ADA2-9CF5-1A7A0DDF2F3A}"/>
                </a:ext>
              </a:extLst>
            </p:cNvPr>
            <p:cNvSpPr/>
            <p:nvPr/>
          </p:nvSpPr>
          <p:spPr>
            <a:xfrm rot="17013109">
              <a:off x="9017517" y="443101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等腰三角形 284">
              <a:extLst>
                <a:ext uri="{FF2B5EF4-FFF2-40B4-BE49-F238E27FC236}">
                  <a16:creationId xmlns:a16="http://schemas.microsoft.com/office/drawing/2014/main" id="{A0364E81-A4CE-9EDE-FA5C-C08EF90F4E3D}"/>
                </a:ext>
              </a:extLst>
            </p:cNvPr>
            <p:cNvSpPr/>
            <p:nvPr/>
          </p:nvSpPr>
          <p:spPr>
            <a:xfrm rot="7797687">
              <a:off x="9104285" y="4844345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ACA59003-5B91-0244-0A2C-0737CD303217}"/>
                </a:ext>
              </a:extLst>
            </p:cNvPr>
            <p:cNvSpPr/>
            <p:nvPr/>
          </p:nvSpPr>
          <p:spPr>
            <a:xfrm>
              <a:off x="8973744" y="417807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6BC50A7D-6B23-B4F8-C896-FA3DCC06EDFE}"/>
                </a:ext>
              </a:extLst>
            </p:cNvPr>
            <p:cNvSpPr/>
            <p:nvPr/>
          </p:nvSpPr>
          <p:spPr>
            <a:xfrm rot="6037098">
              <a:off x="9062237" y="470682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椭圆 287">
              <a:extLst>
                <a:ext uri="{FF2B5EF4-FFF2-40B4-BE49-F238E27FC236}">
                  <a16:creationId xmlns:a16="http://schemas.microsoft.com/office/drawing/2014/main" id="{92CF6446-7A43-BD25-D9B1-A8C552103479}"/>
                </a:ext>
              </a:extLst>
            </p:cNvPr>
            <p:cNvSpPr/>
            <p:nvPr/>
          </p:nvSpPr>
          <p:spPr>
            <a:xfrm>
              <a:off x="9307867" y="510057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EC4257BD-8806-CF14-A451-3263515E9079}"/>
                </a:ext>
              </a:extLst>
            </p:cNvPr>
            <p:cNvSpPr/>
            <p:nvPr/>
          </p:nvSpPr>
          <p:spPr>
            <a:xfrm rot="8259588">
              <a:off x="9234486" y="5016475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037CC154-5D5B-D3A2-FB5F-DF8B02EEB737}"/>
                </a:ext>
              </a:extLst>
            </p:cNvPr>
            <p:cNvSpPr/>
            <p:nvPr/>
          </p:nvSpPr>
          <p:spPr>
            <a:xfrm>
              <a:off x="9180119" y="495261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1" name="文本框 290">
            <a:extLst>
              <a:ext uri="{FF2B5EF4-FFF2-40B4-BE49-F238E27FC236}">
                <a16:creationId xmlns:a16="http://schemas.microsoft.com/office/drawing/2014/main" id="{C24F0B1B-AD34-ED9F-9654-E588C647D7AF}"/>
              </a:ext>
            </a:extLst>
          </p:cNvPr>
          <p:cNvSpPr txBox="1"/>
          <p:nvPr/>
        </p:nvSpPr>
        <p:spPr>
          <a:xfrm>
            <a:off x="396612" y="5734172"/>
            <a:ext cx="37601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>
                <a:solidFill>
                  <a:srgbClr val="89CCDD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ASPIRATION</a:t>
            </a:r>
            <a:endParaRPr lang="zh-CN" altLang="en-US" sz="4800" b="1">
              <a:solidFill>
                <a:srgbClr val="89CCDD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292" name="文本框 291">
            <a:extLst>
              <a:ext uri="{FF2B5EF4-FFF2-40B4-BE49-F238E27FC236}">
                <a16:creationId xmlns:a16="http://schemas.microsoft.com/office/drawing/2014/main" id="{A59F940A-5625-9FFA-1451-FBCB7E8E3E54}"/>
              </a:ext>
            </a:extLst>
          </p:cNvPr>
          <p:cNvSpPr txBox="1"/>
          <p:nvPr/>
        </p:nvSpPr>
        <p:spPr>
          <a:xfrm>
            <a:off x="2705131" y="3091719"/>
            <a:ext cx="3760181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highlight>
                  <a:srgbClr val="EEE560"/>
                </a:highlight>
                <a:latin typeface="Dreaming Outloud Pro" panose="03050502040302030504" pitchFamily="66" charset="0"/>
                <a:cs typeface="Dreaming Outloud Pro" panose="03050502040302030504" pitchFamily="66" charset="0"/>
              </a:rPr>
              <a:t>Tristique Senectus Et Netus Et Malesuada Fames Ac Turpis Egestas</a:t>
            </a:r>
            <a:endParaRPr lang="zh-CN" altLang="en-US" sz="1600">
              <a:highlight>
                <a:srgbClr val="EEE560"/>
              </a:highlight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293" name="文本框 292">
            <a:extLst>
              <a:ext uri="{FF2B5EF4-FFF2-40B4-BE49-F238E27FC236}">
                <a16:creationId xmlns:a16="http://schemas.microsoft.com/office/drawing/2014/main" id="{AB11A639-33C2-127E-AD76-D4B8623B4E52}"/>
              </a:ext>
            </a:extLst>
          </p:cNvPr>
          <p:cNvSpPr txBox="1"/>
          <p:nvPr/>
        </p:nvSpPr>
        <p:spPr>
          <a:xfrm>
            <a:off x="3579095" y="1376339"/>
            <a:ext cx="1744981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latin typeface="Dreaming Outloud Pro" panose="03050502040302030504" pitchFamily="66" charset="0"/>
                <a:cs typeface="Dreaming Outloud Pro" panose="03050502040302030504" pitchFamily="66" charset="0"/>
              </a:rPr>
              <a:t>Tristique Senectus Et Netus Et Malesuada Fames Ac Turpis Egestas</a:t>
            </a:r>
            <a:endParaRPr lang="zh-CN" altLang="en-US" sz="1600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294" name="文本框 293">
            <a:extLst>
              <a:ext uri="{FF2B5EF4-FFF2-40B4-BE49-F238E27FC236}">
                <a16:creationId xmlns:a16="http://schemas.microsoft.com/office/drawing/2014/main" id="{3791E5D4-6D5A-82CA-9235-539D5B1A0FD7}"/>
              </a:ext>
            </a:extLst>
          </p:cNvPr>
          <p:cNvSpPr txBox="1"/>
          <p:nvPr/>
        </p:nvSpPr>
        <p:spPr>
          <a:xfrm>
            <a:off x="8104710" y="5366865"/>
            <a:ext cx="3760181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highlight>
                  <a:srgbClr val="EEE560"/>
                </a:highlight>
                <a:latin typeface="Dreaming Outloud Pro" panose="03050502040302030504" pitchFamily="66" charset="0"/>
                <a:cs typeface="Dreaming Outloud Pro" panose="03050502040302030504" pitchFamily="66" charset="0"/>
              </a:rPr>
              <a:t>Tristique Senectus Et Netus Et Malesuada Fames Ac Turpis Egestas</a:t>
            </a:r>
            <a:endParaRPr lang="zh-CN" altLang="en-US" sz="1600">
              <a:highlight>
                <a:srgbClr val="EEE560"/>
              </a:highlight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37112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3" name="组合 302">
            <a:extLst>
              <a:ext uri="{FF2B5EF4-FFF2-40B4-BE49-F238E27FC236}">
                <a16:creationId xmlns:a16="http://schemas.microsoft.com/office/drawing/2014/main" id="{EB50B714-1722-1E6C-6E74-EEAAA339C38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04" name="矩形 303">
              <a:extLst>
                <a:ext uri="{FF2B5EF4-FFF2-40B4-BE49-F238E27FC236}">
                  <a16:creationId xmlns:a16="http://schemas.microsoft.com/office/drawing/2014/main" id="{4592EAFD-66D3-D169-9AFE-9720657BFCA0}"/>
                </a:ext>
              </a:extLst>
            </p:cNvPr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5" name="组合 304">
              <a:extLst>
                <a:ext uri="{FF2B5EF4-FFF2-40B4-BE49-F238E27FC236}">
                  <a16:creationId xmlns:a16="http://schemas.microsoft.com/office/drawing/2014/main" id="{0B4F0A5C-F1A9-9FE9-0141-594EF66AD7F2}"/>
                </a:ext>
              </a:extLst>
            </p:cNvPr>
            <p:cNvGrpSpPr/>
            <p:nvPr userDrawn="1"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306" name="组合 305">
                <a:extLst>
                  <a:ext uri="{FF2B5EF4-FFF2-40B4-BE49-F238E27FC236}">
                    <a16:creationId xmlns:a16="http://schemas.microsoft.com/office/drawing/2014/main" id="{3EBB26C8-5730-5F73-C685-B63098E0801C}"/>
                  </a:ext>
                </a:extLst>
              </p:cNvPr>
              <p:cNvGrpSpPr/>
              <p:nvPr/>
            </p:nvGrpSpPr>
            <p:grpSpPr>
              <a:xfrm>
                <a:off x="482600" y="0"/>
                <a:ext cx="11226800" cy="6858000"/>
                <a:chOff x="482600" y="0"/>
                <a:chExt cx="11226800" cy="6858000"/>
              </a:xfrm>
            </p:grpSpPr>
            <p:cxnSp>
              <p:nvCxnSpPr>
                <p:cNvPr id="317" name="直接连接符 316">
                  <a:extLst>
                    <a:ext uri="{FF2B5EF4-FFF2-40B4-BE49-F238E27FC236}">
                      <a16:creationId xmlns:a16="http://schemas.microsoft.com/office/drawing/2014/main" id="{113D375D-15F8-E7FE-0869-BB16C161FCF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82600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8" name="直接连接符 317">
                  <a:extLst>
                    <a:ext uri="{FF2B5EF4-FFF2-40B4-BE49-F238E27FC236}">
                      <a16:creationId xmlns:a16="http://schemas.microsoft.com/office/drawing/2014/main" id="{69969056-1C22-87C0-16B4-A72DAE7E2C1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31053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9" name="直接连接符 318">
                  <a:extLst>
                    <a:ext uri="{FF2B5EF4-FFF2-40B4-BE49-F238E27FC236}">
                      <a16:creationId xmlns:a16="http://schemas.microsoft.com/office/drawing/2014/main" id="{1A3C7C6F-459F-E97D-FBC5-EE41B97D8AC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79506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0" name="直接连接符 319">
                  <a:extLst>
                    <a:ext uri="{FF2B5EF4-FFF2-40B4-BE49-F238E27FC236}">
                      <a16:creationId xmlns:a16="http://schemas.microsoft.com/office/drawing/2014/main" id="{8E1DD25B-06DA-B204-644F-9EFFF72EC30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27959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1" name="直接连接符 320">
                  <a:extLst>
                    <a:ext uri="{FF2B5EF4-FFF2-40B4-BE49-F238E27FC236}">
                      <a16:creationId xmlns:a16="http://schemas.microsoft.com/office/drawing/2014/main" id="{78AB46E1-2318-82B6-1C17-DEA59777F7F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76412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2" name="直接连接符 321">
                  <a:extLst>
                    <a:ext uri="{FF2B5EF4-FFF2-40B4-BE49-F238E27FC236}">
                      <a16:creationId xmlns:a16="http://schemas.microsoft.com/office/drawing/2014/main" id="{C2943A0F-7A1A-3D64-0B8E-F7E900CC866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224865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3" name="直接连接符 322">
                  <a:extLst>
                    <a:ext uri="{FF2B5EF4-FFF2-40B4-BE49-F238E27FC236}">
                      <a16:creationId xmlns:a16="http://schemas.microsoft.com/office/drawing/2014/main" id="{59F1F7DF-61AF-6FCD-20FC-44537E52709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973318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4" name="直接连接符 323">
                  <a:extLst>
                    <a:ext uri="{FF2B5EF4-FFF2-40B4-BE49-F238E27FC236}">
                      <a16:creationId xmlns:a16="http://schemas.microsoft.com/office/drawing/2014/main" id="{E6257A29-DA33-0D7D-255E-F262B27DF51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721771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5" name="直接连接符 324">
                  <a:extLst>
                    <a:ext uri="{FF2B5EF4-FFF2-40B4-BE49-F238E27FC236}">
                      <a16:creationId xmlns:a16="http://schemas.microsoft.com/office/drawing/2014/main" id="{D9974965-6353-4D70-77DE-E626604F394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470224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6" name="直接连接符 325">
                  <a:extLst>
                    <a:ext uri="{FF2B5EF4-FFF2-40B4-BE49-F238E27FC236}">
                      <a16:creationId xmlns:a16="http://schemas.microsoft.com/office/drawing/2014/main" id="{15EF2D0C-E33C-E604-5A02-6B37D80F614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218677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7" name="直接连接符 326">
                  <a:extLst>
                    <a:ext uri="{FF2B5EF4-FFF2-40B4-BE49-F238E27FC236}">
                      <a16:creationId xmlns:a16="http://schemas.microsoft.com/office/drawing/2014/main" id="{9B445F43-5B68-F7DF-538E-27FBDF65E37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967130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8" name="直接连接符 327">
                  <a:extLst>
                    <a:ext uri="{FF2B5EF4-FFF2-40B4-BE49-F238E27FC236}">
                      <a16:creationId xmlns:a16="http://schemas.microsoft.com/office/drawing/2014/main" id="{FE9CD917-CABD-304E-E9A0-8BF19E24A93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715583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9" name="直接连接符 328">
                  <a:extLst>
                    <a:ext uri="{FF2B5EF4-FFF2-40B4-BE49-F238E27FC236}">
                      <a16:creationId xmlns:a16="http://schemas.microsoft.com/office/drawing/2014/main" id="{6B615FD1-5516-5750-31B5-B82862F0F05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64036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0" name="直接连接符 329">
                  <a:extLst>
                    <a:ext uri="{FF2B5EF4-FFF2-40B4-BE49-F238E27FC236}">
                      <a16:creationId xmlns:a16="http://schemas.microsoft.com/office/drawing/2014/main" id="{75FACF3E-D5B4-D8ED-563D-0C181331251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212489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1" name="直接连接符 330">
                  <a:extLst>
                    <a:ext uri="{FF2B5EF4-FFF2-40B4-BE49-F238E27FC236}">
                      <a16:creationId xmlns:a16="http://schemas.microsoft.com/office/drawing/2014/main" id="{7C634CCA-F850-419F-D60C-E83EBB61286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960942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2" name="直接连接符 331">
                  <a:extLst>
                    <a:ext uri="{FF2B5EF4-FFF2-40B4-BE49-F238E27FC236}">
                      <a16:creationId xmlns:a16="http://schemas.microsoft.com/office/drawing/2014/main" id="{74E37292-7FFA-785A-2355-6BA6ED25865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709400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07" name="组合 306">
                <a:extLst>
                  <a:ext uri="{FF2B5EF4-FFF2-40B4-BE49-F238E27FC236}">
                    <a16:creationId xmlns:a16="http://schemas.microsoft.com/office/drawing/2014/main" id="{C88D6086-C358-A7ED-7313-FAEDE8CACCF0}"/>
                  </a:ext>
                </a:extLst>
              </p:cNvPr>
              <p:cNvGrpSpPr/>
              <p:nvPr/>
            </p:nvGrpSpPr>
            <p:grpSpPr>
              <a:xfrm>
                <a:off x="0" y="215900"/>
                <a:ext cx="12192000" cy="6426200"/>
                <a:chOff x="0" y="203200"/>
                <a:chExt cx="12192000" cy="6426200"/>
              </a:xfrm>
            </p:grpSpPr>
            <p:cxnSp>
              <p:nvCxnSpPr>
                <p:cNvPr id="308" name="直接连接符 307">
                  <a:extLst>
                    <a:ext uri="{FF2B5EF4-FFF2-40B4-BE49-F238E27FC236}">
                      <a16:creationId xmlns:a16="http://schemas.microsoft.com/office/drawing/2014/main" id="{284C180F-586C-93D2-0DA7-7F70FF10CB6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203200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9" name="直接连接符 308">
                  <a:extLst>
                    <a:ext uri="{FF2B5EF4-FFF2-40B4-BE49-F238E27FC236}">
                      <a16:creationId xmlns:a16="http://schemas.microsoft.com/office/drawing/2014/main" id="{1A15C7E1-E01E-F28B-8658-6070CC34152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1006475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0" name="直接连接符 309">
                  <a:extLst>
                    <a:ext uri="{FF2B5EF4-FFF2-40B4-BE49-F238E27FC236}">
                      <a16:creationId xmlns:a16="http://schemas.microsoft.com/office/drawing/2014/main" id="{1CD31D12-E688-A8F8-1328-D27E7DC248F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1809750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1" name="直接连接符 310">
                  <a:extLst>
                    <a:ext uri="{FF2B5EF4-FFF2-40B4-BE49-F238E27FC236}">
                      <a16:creationId xmlns:a16="http://schemas.microsoft.com/office/drawing/2014/main" id="{0B2CBB5E-41FC-3DC5-0625-CBE5BE0C48A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2613025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2" name="直接连接符 311">
                  <a:extLst>
                    <a:ext uri="{FF2B5EF4-FFF2-40B4-BE49-F238E27FC236}">
                      <a16:creationId xmlns:a16="http://schemas.microsoft.com/office/drawing/2014/main" id="{EDF4C5A1-F865-0E29-4129-7AC5B0D15E9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3416300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3" name="直接连接符 312">
                  <a:extLst>
                    <a:ext uri="{FF2B5EF4-FFF2-40B4-BE49-F238E27FC236}">
                      <a16:creationId xmlns:a16="http://schemas.microsoft.com/office/drawing/2014/main" id="{D3138EE3-A0A1-0991-1684-97452B1055A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4219575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4" name="直接连接符 313">
                  <a:extLst>
                    <a:ext uri="{FF2B5EF4-FFF2-40B4-BE49-F238E27FC236}">
                      <a16:creationId xmlns:a16="http://schemas.microsoft.com/office/drawing/2014/main" id="{B5E5A132-A15A-D086-A8CF-BF2D8C007E7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5022850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5" name="直接连接符 314">
                  <a:extLst>
                    <a:ext uri="{FF2B5EF4-FFF2-40B4-BE49-F238E27FC236}">
                      <a16:creationId xmlns:a16="http://schemas.microsoft.com/office/drawing/2014/main" id="{A4DBC497-E65D-00D5-86B9-60C0BBC0F1C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5826125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6" name="直接连接符 315">
                  <a:extLst>
                    <a:ext uri="{FF2B5EF4-FFF2-40B4-BE49-F238E27FC236}">
                      <a16:creationId xmlns:a16="http://schemas.microsoft.com/office/drawing/2014/main" id="{4CFE2885-6A26-35DB-3511-35B51BA4DC2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6629400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E02D7D62-D64B-9F75-135C-9663745D3574}"/>
              </a:ext>
            </a:extLst>
          </p:cNvPr>
          <p:cNvGrpSpPr/>
          <p:nvPr/>
        </p:nvGrpSpPr>
        <p:grpSpPr>
          <a:xfrm rot="17849666">
            <a:off x="6866605" y="5755683"/>
            <a:ext cx="2814115" cy="2909207"/>
            <a:chOff x="8349185" y="3517822"/>
            <a:chExt cx="1800397" cy="1861235"/>
          </a:xfrm>
        </p:grpSpPr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5A85714F-8CD7-2143-7D30-03F097109984}"/>
                </a:ext>
              </a:extLst>
            </p:cNvPr>
            <p:cNvSpPr/>
            <p:nvPr/>
          </p:nvSpPr>
          <p:spPr>
            <a:xfrm>
              <a:off x="8647643" y="43097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1789DC21-AED4-7A34-DE31-F8EFE081EAA4}"/>
                </a:ext>
              </a:extLst>
            </p:cNvPr>
            <p:cNvSpPr/>
            <p:nvPr/>
          </p:nvSpPr>
          <p:spPr>
            <a:xfrm>
              <a:off x="8771468" y="41573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91A8F302-089B-10DF-8AD4-8EE53D6767A9}"/>
                </a:ext>
              </a:extLst>
            </p:cNvPr>
            <p:cNvSpPr/>
            <p:nvPr/>
          </p:nvSpPr>
          <p:spPr>
            <a:xfrm>
              <a:off x="9184218" y="42211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FD31F348-70B8-EB7E-4B04-18131BAE00EA}"/>
                </a:ext>
              </a:extLst>
            </p:cNvPr>
            <p:cNvSpPr/>
            <p:nvPr/>
          </p:nvSpPr>
          <p:spPr>
            <a:xfrm>
              <a:off x="9329541" y="40624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68C65AB6-C950-2271-AFE1-6C1F5AC55A15}"/>
                </a:ext>
              </a:extLst>
            </p:cNvPr>
            <p:cNvSpPr/>
            <p:nvPr/>
          </p:nvSpPr>
          <p:spPr>
            <a:xfrm>
              <a:off x="9485116" y="4319287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A893781B-7D2B-859E-9CBC-B131E784F18F}"/>
                </a:ext>
              </a:extLst>
            </p:cNvPr>
            <p:cNvSpPr/>
            <p:nvPr/>
          </p:nvSpPr>
          <p:spPr>
            <a:xfrm>
              <a:off x="9910566" y="36239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id="{49E1CF57-A75E-22E3-D0CD-1206589560A7}"/>
                </a:ext>
              </a:extLst>
            </p:cNvPr>
            <p:cNvSpPr/>
            <p:nvPr/>
          </p:nvSpPr>
          <p:spPr>
            <a:xfrm>
              <a:off x="9848306" y="39668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B2B422D2-5BB8-9810-94B6-9192A49C3857}"/>
                </a:ext>
              </a:extLst>
            </p:cNvPr>
            <p:cNvSpPr/>
            <p:nvPr/>
          </p:nvSpPr>
          <p:spPr>
            <a:xfrm>
              <a:off x="9728955" y="412546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052A89AD-347B-DF6D-1128-433ACCFC5355}"/>
                </a:ext>
              </a:extLst>
            </p:cNvPr>
            <p:cNvSpPr/>
            <p:nvPr/>
          </p:nvSpPr>
          <p:spPr>
            <a:xfrm>
              <a:off x="10019150" y="42211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id="{5EBAE7A4-14C5-2937-D60D-581903CB3956}"/>
                </a:ext>
              </a:extLst>
            </p:cNvPr>
            <p:cNvSpPr/>
            <p:nvPr/>
          </p:nvSpPr>
          <p:spPr>
            <a:xfrm>
              <a:off x="9974368" y="45450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90E93BDB-D40E-50F5-0328-B256282BF081}"/>
                </a:ext>
              </a:extLst>
            </p:cNvPr>
            <p:cNvSpPr/>
            <p:nvPr/>
          </p:nvSpPr>
          <p:spPr>
            <a:xfrm>
              <a:off x="9697054" y="44370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8916ABF8-32A5-0E09-E252-08127FEB4ABA}"/>
                </a:ext>
              </a:extLst>
            </p:cNvPr>
            <p:cNvSpPr/>
            <p:nvPr/>
          </p:nvSpPr>
          <p:spPr>
            <a:xfrm>
              <a:off x="9431745" y="466248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id="{03CF91A9-F4C0-3D97-91F6-008719C14CB8}"/>
                </a:ext>
              </a:extLst>
            </p:cNvPr>
            <p:cNvSpPr/>
            <p:nvPr/>
          </p:nvSpPr>
          <p:spPr>
            <a:xfrm>
              <a:off x="9152317" y="45450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8AB644C7-603B-250A-4667-6E0D9BE5D509}"/>
                </a:ext>
              </a:extLst>
            </p:cNvPr>
            <p:cNvSpPr/>
            <p:nvPr/>
          </p:nvSpPr>
          <p:spPr>
            <a:xfrm>
              <a:off x="8615742" y="4630588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7384568C-A5CE-AC86-45E2-290B6E8026FA}"/>
                </a:ext>
              </a:extLst>
            </p:cNvPr>
            <p:cNvSpPr/>
            <p:nvPr/>
          </p:nvSpPr>
          <p:spPr>
            <a:xfrm>
              <a:off x="8897107" y="47544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E134EC95-A4CE-336D-A49B-6449CD0C8141}"/>
                </a:ext>
              </a:extLst>
            </p:cNvPr>
            <p:cNvSpPr/>
            <p:nvPr/>
          </p:nvSpPr>
          <p:spPr>
            <a:xfrm>
              <a:off x="8771468" y="49068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id="{F959D594-F217-505C-4E0B-0C0B5761A679}"/>
                </a:ext>
              </a:extLst>
            </p:cNvPr>
            <p:cNvSpPr/>
            <p:nvPr/>
          </p:nvSpPr>
          <p:spPr>
            <a:xfrm>
              <a:off x="8507943" y="511636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52B00AC4-E37A-A127-74BB-BF28458CC386}"/>
                </a:ext>
              </a:extLst>
            </p:cNvPr>
            <p:cNvSpPr/>
            <p:nvPr/>
          </p:nvSpPr>
          <p:spPr>
            <a:xfrm>
              <a:off x="8722633" y="52370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id="{3DFF979C-BCA2-528F-AE54-45B52BFE6B8E}"/>
                </a:ext>
              </a:extLst>
            </p:cNvPr>
            <p:cNvSpPr/>
            <p:nvPr/>
          </p:nvSpPr>
          <p:spPr>
            <a:xfrm>
              <a:off x="9371669" y="530081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id="{3101F0F0-AAD3-912E-0E9C-8A0D7B951C48}"/>
                </a:ext>
              </a:extLst>
            </p:cNvPr>
            <p:cNvSpPr/>
            <p:nvPr/>
          </p:nvSpPr>
          <p:spPr>
            <a:xfrm>
              <a:off x="9802525" y="503986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06CA0910-531E-CDDD-2E2B-E5BD9C15BC0E}"/>
                </a:ext>
              </a:extLst>
            </p:cNvPr>
            <p:cNvSpPr/>
            <p:nvPr/>
          </p:nvSpPr>
          <p:spPr>
            <a:xfrm>
              <a:off x="9942467" y="531525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id="{E06DF6DC-26DE-FD00-3265-272B922155DB}"/>
                </a:ext>
              </a:extLst>
            </p:cNvPr>
            <p:cNvSpPr/>
            <p:nvPr/>
          </p:nvSpPr>
          <p:spPr>
            <a:xfrm>
              <a:off x="10085780" y="51482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id="{4301742A-B149-D040-89AC-BF2A630CAFBE}"/>
                </a:ext>
              </a:extLst>
            </p:cNvPr>
            <p:cNvSpPr/>
            <p:nvPr/>
          </p:nvSpPr>
          <p:spPr>
            <a:xfrm>
              <a:off x="9845131" y="471994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id="{17E1BFEC-518C-472D-08D1-E64798A3AD6C}"/>
                </a:ext>
              </a:extLst>
            </p:cNvPr>
            <p:cNvSpPr/>
            <p:nvPr/>
          </p:nvSpPr>
          <p:spPr>
            <a:xfrm>
              <a:off x="9591131" y="492714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A6D6E4D7-4B89-E601-3B74-C81DFD6AAE97}"/>
                </a:ext>
              </a:extLst>
            </p:cNvPr>
            <p:cNvSpPr/>
            <p:nvPr/>
          </p:nvSpPr>
          <p:spPr>
            <a:xfrm>
              <a:off x="9297640" y="481821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40207F91-0A69-274B-840D-58526823ECEE}"/>
                </a:ext>
              </a:extLst>
            </p:cNvPr>
            <p:cNvSpPr/>
            <p:nvPr/>
          </p:nvSpPr>
          <p:spPr>
            <a:xfrm>
              <a:off x="9052771" y="5007960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id="{D9C1B039-FA58-D1EC-4250-547C829252A9}"/>
                </a:ext>
              </a:extLst>
            </p:cNvPr>
            <p:cNvSpPr/>
            <p:nvPr/>
          </p:nvSpPr>
          <p:spPr>
            <a:xfrm>
              <a:off x="8717485" y="500319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id="{BE29579E-F7CE-D45C-A93D-5A2440C2A25B}"/>
                </a:ext>
              </a:extLst>
            </p:cNvPr>
            <p:cNvSpPr/>
            <p:nvPr/>
          </p:nvSpPr>
          <p:spPr>
            <a:xfrm>
              <a:off x="8349185" y="4850116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等腰三角形 147">
              <a:extLst>
                <a:ext uri="{FF2B5EF4-FFF2-40B4-BE49-F238E27FC236}">
                  <a16:creationId xmlns:a16="http://schemas.microsoft.com/office/drawing/2014/main" id="{7CD3CB37-BB39-C76A-7ED3-9006E603FBD6}"/>
                </a:ext>
              </a:extLst>
            </p:cNvPr>
            <p:cNvSpPr/>
            <p:nvPr/>
          </p:nvSpPr>
          <p:spPr>
            <a:xfrm rot="19121385">
              <a:off x="9374562" y="4221164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等腰三角形 148">
              <a:extLst>
                <a:ext uri="{FF2B5EF4-FFF2-40B4-BE49-F238E27FC236}">
                  <a16:creationId xmlns:a16="http://schemas.microsoft.com/office/drawing/2014/main" id="{29B279EC-B9E4-E339-9F0D-4FD81E159D57}"/>
                </a:ext>
              </a:extLst>
            </p:cNvPr>
            <p:cNvSpPr/>
            <p:nvPr/>
          </p:nvSpPr>
          <p:spPr>
            <a:xfrm rot="2085126">
              <a:off x="9689172" y="396686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等腰三角形 149">
              <a:extLst>
                <a:ext uri="{FF2B5EF4-FFF2-40B4-BE49-F238E27FC236}">
                  <a16:creationId xmlns:a16="http://schemas.microsoft.com/office/drawing/2014/main" id="{18AEE3D9-6F86-02C3-D183-30DD2381C233}"/>
                </a:ext>
              </a:extLst>
            </p:cNvPr>
            <p:cNvSpPr/>
            <p:nvPr/>
          </p:nvSpPr>
          <p:spPr>
            <a:xfrm rot="19763005">
              <a:off x="9962568" y="382645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等腰三角形 150">
              <a:extLst>
                <a:ext uri="{FF2B5EF4-FFF2-40B4-BE49-F238E27FC236}">
                  <a16:creationId xmlns:a16="http://schemas.microsoft.com/office/drawing/2014/main" id="{087C8EC0-0A6A-6D66-4F35-31A73E328CCF}"/>
                </a:ext>
              </a:extLst>
            </p:cNvPr>
            <p:cNvSpPr/>
            <p:nvPr/>
          </p:nvSpPr>
          <p:spPr>
            <a:xfrm rot="19763005">
              <a:off x="9811739" y="351847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等腰三角形 151">
              <a:extLst>
                <a:ext uri="{FF2B5EF4-FFF2-40B4-BE49-F238E27FC236}">
                  <a16:creationId xmlns:a16="http://schemas.microsoft.com/office/drawing/2014/main" id="{520518AC-3DDA-63AB-88D2-978A6F26F03D}"/>
                </a:ext>
              </a:extLst>
            </p:cNvPr>
            <p:cNvSpPr/>
            <p:nvPr/>
          </p:nvSpPr>
          <p:spPr>
            <a:xfrm rot="19763005">
              <a:off x="9920733" y="411962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等腰三角形 152">
              <a:extLst>
                <a:ext uri="{FF2B5EF4-FFF2-40B4-BE49-F238E27FC236}">
                  <a16:creationId xmlns:a16="http://schemas.microsoft.com/office/drawing/2014/main" id="{9BD7E2D3-DAC4-9C2E-482A-23D01E456309}"/>
                </a:ext>
              </a:extLst>
            </p:cNvPr>
            <p:cNvSpPr/>
            <p:nvPr/>
          </p:nvSpPr>
          <p:spPr>
            <a:xfrm rot="19763005">
              <a:off x="10073340" y="4437063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等腰三角形 153">
              <a:extLst>
                <a:ext uri="{FF2B5EF4-FFF2-40B4-BE49-F238E27FC236}">
                  <a16:creationId xmlns:a16="http://schemas.microsoft.com/office/drawing/2014/main" id="{2B1E0107-4D5B-0C3E-2418-C42EF4C800EA}"/>
                </a:ext>
              </a:extLst>
            </p:cNvPr>
            <p:cNvSpPr/>
            <p:nvPr/>
          </p:nvSpPr>
          <p:spPr>
            <a:xfrm rot="2095186">
              <a:off x="9801430" y="456268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等腰三角形 154">
              <a:extLst>
                <a:ext uri="{FF2B5EF4-FFF2-40B4-BE49-F238E27FC236}">
                  <a16:creationId xmlns:a16="http://schemas.microsoft.com/office/drawing/2014/main" id="{8D212853-14A1-FE4A-9D8A-7D5877E6A334}"/>
                </a:ext>
              </a:extLst>
            </p:cNvPr>
            <p:cNvSpPr/>
            <p:nvPr/>
          </p:nvSpPr>
          <p:spPr>
            <a:xfrm rot="18830111">
              <a:off x="10026240" y="471092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等腰三角形 155">
              <a:extLst>
                <a:ext uri="{FF2B5EF4-FFF2-40B4-BE49-F238E27FC236}">
                  <a16:creationId xmlns:a16="http://schemas.microsoft.com/office/drawing/2014/main" id="{6193CF03-65A4-B8EF-7230-5031130C6F7B}"/>
                </a:ext>
              </a:extLst>
            </p:cNvPr>
            <p:cNvSpPr/>
            <p:nvPr/>
          </p:nvSpPr>
          <p:spPr>
            <a:xfrm rot="16942553">
              <a:off x="9888024" y="5167115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等腰三角形 156">
              <a:extLst>
                <a:ext uri="{FF2B5EF4-FFF2-40B4-BE49-F238E27FC236}">
                  <a16:creationId xmlns:a16="http://schemas.microsoft.com/office/drawing/2014/main" id="{40D3E3A8-67F1-1C7E-3726-CF814DDB04E9}"/>
                </a:ext>
              </a:extLst>
            </p:cNvPr>
            <p:cNvSpPr/>
            <p:nvPr/>
          </p:nvSpPr>
          <p:spPr>
            <a:xfrm rot="4400870">
              <a:off x="9655687" y="512911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等腰三角形 157">
              <a:extLst>
                <a:ext uri="{FF2B5EF4-FFF2-40B4-BE49-F238E27FC236}">
                  <a16:creationId xmlns:a16="http://schemas.microsoft.com/office/drawing/2014/main" id="{323B2FAF-6E07-C14E-C4D8-C02DED556364}"/>
                </a:ext>
              </a:extLst>
            </p:cNvPr>
            <p:cNvSpPr/>
            <p:nvPr/>
          </p:nvSpPr>
          <p:spPr>
            <a:xfrm rot="4400870">
              <a:off x="9503350" y="481041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等腰三角形 158">
              <a:extLst>
                <a:ext uri="{FF2B5EF4-FFF2-40B4-BE49-F238E27FC236}">
                  <a16:creationId xmlns:a16="http://schemas.microsoft.com/office/drawing/2014/main" id="{38C990E3-3C32-66BA-DC34-A04EE6388F35}"/>
                </a:ext>
              </a:extLst>
            </p:cNvPr>
            <p:cNvSpPr/>
            <p:nvPr/>
          </p:nvSpPr>
          <p:spPr>
            <a:xfrm rot="2286177">
              <a:off x="9254977" y="465444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等腰三角形 159">
              <a:extLst>
                <a:ext uri="{FF2B5EF4-FFF2-40B4-BE49-F238E27FC236}">
                  <a16:creationId xmlns:a16="http://schemas.microsoft.com/office/drawing/2014/main" id="{FA6EC306-4B52-4A04-DB44-A7F7DFDEDE57}"/>
                </a:ext>
              </a:extLst>
            </p:cNvPr>
            <p:cNvSpPr/>
            <p:nvPr/>
          </p:nvSpPr>
          <p:spPr>
            <a:xfrm rot="18776724">
              <a:off x="9531845" y="453182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等腰三角形 160">
              <a:extLst>
                <a:ext uri="{FF2B5EF4-FFF2-40B4-BE49-F238E27FC236}">
                  <a16:creationId xmlns:a16="http://schemas.microsoft.com/office/drawing/2014/main" id="{7DE9F5B3-6D44-47BB-368E-A686513FF3AC}"/>
                </a:ext>
              </a:extLst>
            </p:cNvPr>
            <p:cNvSpPr/>
            <p:nvPr/>
          </p:nvSpPr>
          <p:spPr>
            <a:xfrm rot="1493489">
              <a:off x="9149099" y="4062414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等腰三角形 161">
              <a:extLst>
                <a:ext uri="{FF2B5EF4-FFF2-40B4-BE49-F238E27FC236}">
                  <a16:creationId xmlns:a16="http://schemas.microsoft.com/office/drawing/2014/main" id="{693181C3-01B5-448B-0A1E-6C4B4EC60539}"/>
                </a:ext>
              </a:extLst>
            </p:cNvPr>
            <p:cNvSpPr/>
            <p:nvPr/>
          </p:nvSpPr>
          <p:spPr>
            <a:xfrm rot="18843586">
              <a:off x="9419671" y="3934961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等腰三角形 162">
              <a:extLst>
                <a:ext uri="{FF2B5EF4-FFF2-40B4-BE49-F238E27FC236}">
                  <a16:creationId xmlns:a16="http://schemas.microsoft.com/office/drawing/2014/main" id="{B820E8FA-63D7-E9CD-CC88-80CB17167F2D}"/>
                </a:ext>
              </a:extLst>
            </p:cNvPr>
            <p:cNvSpPr/>
            <p:nvPr/>
          </p:nvSpPr>
          <p:spPr>
            <a:xfrm rot="19196059">
              <a:off x="8839113" y="430976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等腰三角形 163">
              <a:extLst>
                <a:ext uri="{FF2B5EF4-FFF2-40B4-BE49-F238E27FC236}">
                  <a16:creationId xmlns:a16="http://schemas.microsoft.com/office/drawing/2014/main" id="{BBBFBED8-8C3E-4BCF-EEA6-9086D8B5E0E0}"/>
                </a:ext>
              </a:extLst>
            </p:cNvPr>
            <p:cNvSpPr/>
            <p:nvPr/>
          </p:nvSpPr>
          <p:spPr>
            <a:xfrm rot="16523380">
              <a:off x="8713816" y="475633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等腰三角形 164">
              <a:extLst>
                <a:ext uri="{FF2B5EF4-FFF2-40B4-BE49-F238E27FC236}">
                  <a16:creationId xmlns:a16="http://schemas.microsoft.com/office/drawing/2014/main" id="{65E67763-9947-9D8E-3F46-6E1CDE48CA20}"/>
                </a:ext>
              </a:extLst>
            </p:cNvPr>
            <p:cNvSpPr/>
            <p:nvPr/>
          </p:nvSpPr>
          <p:spPr>
            <a:xfrm rot="19130763">
              <a:off x="8950103" y="491403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等腰三角形 165">
              <a:extLst>
                <a:ext uri="{FF2B5EF4-FFF2-40B4-BE49-F238E27FC236}">
                  <a16:creationId xmlns:a16="http://schemas.microsoft.com/office/drawing/2014/main" id="{22733131-FE78-4C88-2313-D38F2EE3A954}"/>
                </a:ext>
              </a:extLst>
            </p:cNvPr>
            <p:cNvSpPr/>
            <p:nvPr/>
          </p:nvSpPr>
          <p:spPr>
            <a:xfrm rot="19130763">
              <a:off x="9111350" y="522390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等腰三角形 166">
              <a:extLst>
                <a:ext uri="{FF2B5EF4-FFF2-40B4-BE49-F238E27FC236}">
                  <a16:creationId xmlns:a16="http://schemas.microsoft.com/office/drawing/2014/main" id="{05A7472D-F270-67B6-B9D3-1444E7DC0719}"/>
                </a:ext>
              </a:extLst>
            </p:cNvPr>
            <p:cNvSpPr/>
            <p:nvPr/>
          </p:nvSpPr>
          <p:spPr>
            <a:xfrm rot="19130763">
              <a:off x="8459253" y="4725693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等腰三角形 167">
              <a:extLst>
                <a:ext uri="{FF2B5EF4-FFF2-40B4-BE49-F238E27FC236}">
                  <a16:creationId xmlns:a16="http://schemas.microsoft.com/office/drawing/2014/main" id="{06E4A3D7-E1C7-7081-B956-C3EA5020F199}"/>
                </a:ext>
              </a:extLst>
            </p:cNvPr>
            <p:cNvSpPr/>
            <p:nvPr/>
          </p:nvSpPr>
          <p:spPr>
            <a:xfrm rot="19130763">
              <a:off x="8403528" y="500319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336CF362-F64E-51CE-11C5-6DF0C11B0814}"/>
                </a:ext>
              </a:extLst>
            </p:cNvPr>
            <p:cNvSpPr/>
            <p:nvPr/>
          </p:nvSpPr>
          <p:spPr>
            <a:xfrm>
              <a:off x="8918674" y="5094288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20D9209C-1E90-4369-90E6-7DE6BA3A2668}"/>
                </a:ext>
              </a:extLst>
            </p:cNvPr>
            <p:cNvSpPr/>
            <p:nvPr/>
          </p:nvSpPr>
          <p:spPr>
            <a:xfrm rot="12080545">
              <a:off x="8634744" y="501046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251A7FC4-D52D-C7AA-7535-0BB470C8CFAA}"/>
                </a:ext>
              </a:extLst>
            </p:cNvPr>
            <p:cNvSpPr/>
            <p:nvPr/>
          </p:nvSpPr>
          <p:spPr>
            <a:xfrm rot="158524">
              <a:off x="8814683" y="4493220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670172BF-5134-0C0D-390D-146A739CEA37}"/>
                </a:ext>
              </a:extLst>
            </p:cNvPr>
            <p:cNvSpPr/>
            <p:nvPr/>
          </p:nvSpPr>
          <p:spPr>
            <a:xfrm rot="12464885">
              <a:off x="8530510" y="440686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D12CC812-B8C5-8BD3-9D34-279E449301CF}"/>
                </a:ext>
              </a:extLst>
            </p:cNvPr>
            <p:cNvSpPr/>
            <p:nvPr/>
          </p:nvSpPr>
          <p:spPr>
            <a:xfrm>
              <a:off x="9347885" y="4405314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B468D563-D0EE-772C-70BC-AB7E54FA0684}"/>
                </a:ext>
              </a:extLst>
            </p:cNvPr>
            <p:cNvSpPr/>
            <p:nvPr/>
          </p:nvSpPr>
          <p:spPr>
            <a:xfrm rot="12031468">
              <a:off x="9611008" y="4213297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C8E7466F-6433-2E35-BC2A-A035D3B9CBF3}"/>
                </a:ext>
              </a:extLst>
            </p:cNvPr>
            <p:cNvSpPr/>
            <p:nvPr/>
          </p:nvSpPr>
          <p:spPr>
            <a:xfrm rot="753559">
              <a:off x="9884911" y="4303029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0F295786-6C1F-414E-361B-2344DD8991BC}"/>
                </a:ext>
              </a:extLst>
            </p:cNvPr>
            <p:cNvSpPr/>
            <p:nvPr/>
          </p:nvSpPr>
          <p:spPr>
            <a:xfrm rot="443554">
              <a:off x="9780647" y="371230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80F6F95D-9813-6A25-9E5A-B8D739A815DE}"/>
                </a:ext>
              </a:extLst>
            </p:cNvPr>
            <p:cNvSpPr/>
            <p:nvPr/>
          </p:nvSpPr>
          <p:spPr>
            <a:xfrm rot="12335474">
              <a:off x="10034395" y="3517822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96327B6C-E662-6217-C316-2486CCC07657}"/>
                </a:ext>
              </a:extLst>
            </p:cNvPr>
            <p:cNvSpPr/>
            <p:nvPr/>
          </p:nvSpPr>
          <p:spPr>
            <a:xfrm rot="12759564">
              <a:off x="9719225" y="4811464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F7521CA9-8168-99B0-5970-B6BC0479229C}"/>
                </a:ext>
              </a:extLst>
            </p:cNvPr>
            <p:cNvSpPr/>
            <p:nvPr/>
          </p:nvSpPr>
          <p:spPr>
            <a:xfrm rot="702808">
              <a:off x="9990192" y="4902655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B6D311B0-8349-C2EC-10F3-384037B90D61}"/>
                </a:ext>
              </a:extLst>
            </p:cNvPr>
            <p:cNvSpPr/>
            <p:nvPr/>
          </p:nvSpPr>
          <p:spPr>
            <a:xfrm>
              <a:off x="9458625" y="5003128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8D882724-50D5-6593-4C9C-C61B95031096}"/>
                </a:ext>
              </a:extLst>
            </p:cNvPr>
            <p:cNvSpPr/>
            <p:nvPr/>
          </p:nvSpPr>
          <p:spPr>
            <a:xfrm>
              <a:off x="8702276" y="446896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AE7FF81C-0BB0-E582-8CB4-A3BF3469DDB3}"/>
                </a:ext>
              </a:extLst>
            </p:cNvPr>
            <p:cNvSpPr/>
            <p:nvPr/>
          </p:nvSpPr>
          <p:spPr>
            <a:xfrm>
              <a:off x="9242089" y="437899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035E9958-25F1-1CF0-ED32-E5FDC33767E4}"/>
                </a:ext>
              </a:extLst>
            </p:cNvPr>
            <p:cNvSpPr/>
            <p:nvPr/>
          </p:nvSpPr>
          <p:spPr>
            <a:xfrm>
              <a:off x="9538956" y="4444836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16263BFC-43CF-33BC-C7BC-697DB5CAFF4B}"/>
                </a:ext>
              </a:extLst>
            </p:cNvPr>
            <p:cNvSpPr/>
            <p:nvPr/>
          </p:nvSpPr>
          <p:spPr>
            <a:xfrm>
              <a:off x="9778137" y="426875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D9D0B403-FA1C-260D-419C-1D07F73F54C6}"/>
                </a:ext>
              </a:extLst>
            </p:cNvPr>
            <p:cNvSpPr/>
            <p:nvPr/>
          </p:nvSpPr>
          <p:spPr>
            <a:xfrm rot="11207665">
              <a:off x="10071474" y="434299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5AFAE291-DDF2-0308-DC54-6B5A7B307E23}"/>
                </a:ext>
              </a:extLst>
            </p:cNvPr>
            <p:cNvSpPr/>
            <p:nvPr/>
          </p:nvSpPr>
          <p:spPr>
            <a:xfrm rot="2334738">
              <a:off x="10040141" y="406693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1549425D-B80A-DF3A-9102-EE189229DC05}"/>
                </a:ext>
              </a:extLst>
            </p:cNvPr>
            <p:cNvSpPr/>
            <p:nvPr/>
          </p:nvSpPr>
          <p:spPr>
            <a:xfrm rot="4712700">
              <a:off x="10065453" y="395680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69DFCCFF-3360-C94A-6CB7-7AD97BF631C1}"/>
                </a:ext>
              </a:extLst>
            </p:cNvPr>
            <p:cNvSpPr/>
            <p:nvPr/>
          </p:nvSpPr>
          <p:spPr>
            <a:xfrm rot="10800000">
              <a:off x="9958779" y="373976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61DE221F-C838-EB1B-C5A9-66D9F46D5E15}"/>
                </a:ext>
              </a:extLst>
            </p:cNvPr>
            <p:cNvSpPr/>
            <p:nvPr/>
          </p:nvSpPr>
          <p:spPr>
            <a:xfrm rot="10800000">
              <a:off x="9611878" y="386605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8B70071C-21EC-F990-94A7-CD63E635D0B8}"/>
                </a:ext>
              </a:extLst>
            </p:cNvPr>
            <p:cNvSpPr/>
            <p:nvPr/>
          </p:nvSpPr>
          <p:spPr>
            <a:xfrm rot="4313046">
              <a:off x="9531421" y="406165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919F29CA-CB6C-F32A-9EA6-1374A7A191B2}"/>
                </a:ext>
              </a:extLst>
            </p:cNvPr>
            <p:cNvSpPr/>
            <p:nvPr/>
          </p:nvSpPr>
          <p:spPr>
            <a:xfrm rot="2450755">
              <a:off x="9500204" y="417807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851D3A0D-62F5-4337-CA73-57CF0ADCEE75}"/>
                </a:ext>
              </a:extLst>
            </p:cNvPr>
            <p:cNvSpPr/>
            <p:nvPr/>
          </p:nvSpPr>
          <p:spPr>
            <a:xfrm rot="2450755">
              <a:off x="9117024" y="432880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CD7F360A-BFF3-BDE7-59A3-F7CFA4CBE7A8}"/>
                </a:ext>
              </a:extLst>
            </p:cNvPr>
            <p:cNvSpPr/>
            <p:nvPr/>
          </p:nvSpPr>
          <p:spPr>
            <a:xfrm rot="4908711">
              <a:off x="9648981" y="4652409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D8932417-0A62-7532-4A06-48FA90E033DC}"/>
                </a:ext>
              </a:extLst>
            </p:cNvPr>
            <p:cNvSpPr/>
            <p:nvPr/>
          </p:nvSpPr>
          <p:spPr>
            <a:xfrm rot="11208076">
              <a:off x="9876028" y="486331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E26579A2-0507-71D4-3FE5-3314289FEA5B}"/>
                </a:ext>
              </a:extLst>
            </p:cNvPr>
            <p:cNvSpPr/>
            <p:nvPr/>
          </p:nvSpPr>
          <p:spPr>
            <a:xfrm rot="1826699">
              <a:off x="9615354" y="477260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78751538-41AA-D76A-DFE9-3AA4D59B6F70}"/>
                </a:ext>
              </a:extLst>
            </p:cNvPr>
            <p:cNvSpPr/>
            <p:nvPr/>
          </p:nvSpPr>
          <p:spPr>
            <a:xfrm rot="11208076">
              <a:off x="9636932" y="5042109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2ECB9BF1-7F16-B661-8B95-4BEA1755F590}"/>
                </a:ext>
              </a:extLst>
            </p:cNvPr>
            <p:cNvSpPr/>
            <p:nvPr/>
          </p:nvSpPr>
          <p:spPr>
            <a:xfrm rot="4334556">
              <a:off x="9740131" y="524393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87F7D51E-34D8-8E32-A5E6-5FE258A16338}"/>
                </a:ext>
              </a:extLst>
            </p:cNvPr>
            <p:cNvSpPr/>
            <p:nvPr/>
          </p:nvSpPr>
          <p:spPr>
            <a:xfrm rot="11491065">
              <a:off x="9101872" y="513278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E3961867-4E48-EDC7-07F2-2A137F99F102}"/>
                </a:ext>
              </a:extLst>
            </p:cNvPr>
            <p:cNvSpPr/>
            <p:nvPr/>
          </p:nvSpPr>
          <p:spPr>
            <a:xfrm rot="20798594">
              <a:off x="8804495" y="507079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B06A6881-E892-2912-5C82-3296E05CDD9A}"/>
                </a:ext>
              </a:extLst>
            </p:cNvPr>
            <p:cNvSpPr/>
            <p:nvPr/>
          </p:nvSpPr>
          <p:spPr>
            <a:xfrm rot="2653294">
              <a:off x="8538219" y="496685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1926472D-4B15-E93B-5485-DF51596CF49B}"/>
                </a:ext>
              </a:extLst>
            </p:cNvPr>
            <p:cNvSpPr/>
            <p:nvPr/>
          </p:nvSpPr>
          <p:spPr>
            <a:xfrm rot="5152529">
              <a:off x="8566631" y="483779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F3CE04EE-9501-3437-5B1B-574549A7CBCE}"/>
                </a:ext>
              </a:extLst>
            </p:cNvPr>
            <p:cNvSpPr/>
            <p:nvPr/>
          </p:nvSpPr>
          <p:spPr>
            <a:xfrm rot="10053544">
              <a:off x="8448475" y="464025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E3987F7C-31A3-D436-5671-5742411FAA0A}"/>
                </a:ext>
              </a:extLst>
            </p:cNvPr>
            <p:cNvSpPr/>
            <p:nvPr/>
          </p:nvSpPr>
          <p:spPr>
            <a:xfrm rot="10053544">
              <a:off x="8571185" y="521945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76C8B547-3226-E15B-C8D1-C884C47FD77A}"/>
                </a:ext>
              </a:extLst>
            </p:cNvPr>
            <p:cNvSpPr/>
            <p:nvPr/>
          </p:nvSpPr>
          <p:spPr>
            <a:xfrm rot="17013109">
              <a:off x="9017517" y="443101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等腰三角形 204">
              <a:extLst>
                <a:ext uri="{FF2B5EF4-FFF2-40B4-BE49-F238E27FC236}">
                  <a16:creationId xmlns:a16="http://schemas.microsoft.com/office/drawing/2014/main" id="{CFAAE73C-5388-6714-36B3-47C242B33BAC}"/>
                </a:ext>
              </a:extLst>
            </p:cNvPr>
            <p:cNvSpPr/>
            <p:nvPr/>
          </p:nvSpPr>
          <p:spPr>
            <a:xfrm rot="7797687">
              <a:off x="9104285" y="4844345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6B8DCD75-0057-B14B-40DD-2EF0284CB992}"/>
                </a:ext>
              </a:extLst>
            </p:cNvPr>
            <p:cNvSpPr/>
            <p:nvPr/>
          </p:nvSpPr>
          <p:spPr>
            <a:xfrm>
              <a:off x="8973744" y="417807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9E1873B5-51EB-0067-B8E7-D5BA74709FFA}"/>
                </a:ext>
              </a:extLst>
            </p:cNvPr>
            <p:cNvSpPr/>
            <p:nvPr/>
          </p:nvSpPr>
          <p:spPr>
            <a:xfrm rot="6037098">
              <a:off x="9062237" y="470682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椭圆 207">
              <a:extLst>
                <a:ext uri="{FF2B5EF4-FFF2-40B4-BE49-F238E27FC236}">
                  <a16:creationId xmlns:a16="http://schemas.microsoft.com/office/drawing/2014/main" id="{1FFCBA37-1561-73B1-5C93-9DCB262041A7}"/>
                </a:ext>
              </a:extLst>
            </p:cNvPr>
            <p:cNvSpPr/>
            <p:nvPr/>
          </p:nvSpPr>
          <p:spPr>
            <a:xfrm>
              <a:off x="9307867" y="510057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37F01B57-4EA6-6C0D-68E1-22CA1C69648D}"/>
                </a:ext>
              </a:extLst>
            </p:cNvPr>
            <p:cNvSpPr/>
            <p:nvPr/>
          </p:nvSpPr>
          <p:spPr>
            <a:xfrm rot="8259588">
              <a:off x="9234486" y="5016475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0A3DB7BF-53FF-4221-5DF8-6D6BF69B6913}"/>
                </a:ext>
              </a:extLst>
            </p:cNvPr>
            <p:cNvSpPr/>
            <p:nvPr/>
          </p:nvSpPr>
          <p:spPr>
            <a:xfrm>
              <a:off x="9180119" y="495261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D299624B-4905-7EFA-D5D5-12FE7CBCCD0A}"/>
              </a:ext>
            </a:extLst>
          </p:cNvPr>
          <p:cNvSpPr txBox="1"/>
          <p:nvPr/>
        </p:nvSpPr>
        <p:spPr>
          <a:xfrm>
            <a:off x="8022813" y="1623461"/>
            <a:ext cx="3760181" cy="830997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875620"/>
              </a:avLst>
            </a:prstTxWarp>
            <a:spAutoFit/>
          </a:bodyPr>
          <a:lstStyle/>
          <a:p>
            <a:pPr algn="ctr"/>
            <a:r>
              <a:rPr lang="en-US" altLang="zh-CN" sz="48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ASPIRATION</a:t>
            </a:r>
            <a:endParaRPr lang="zh-CN" altLang="en-US" sz="4800" b="1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916C141-EEE5-150D-AF0A-0C3C521CA958}"/>
              </a:ext>
            </a:extLst>
          </p:cNvPr>
          <p:cNvSpPr txBox="1"/>
          <p:nvPr/>
        </p:nvSpPr>
        <p:spPr>
          <a:xfrm>
            <a:off x="1291775" y="5727713"/>
            <a:ext cx="3760181" cy="830997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1234569"/>
              </a:avLst>
            </a:prstTxWarp>
            <a:spAutoFit/>
          </a:bodyPr>
          <a:lstStyle/>
          <a:p>
            <a:pPr algn="ctr"/>
            <a:r>
              <a:rPr lang="en-US" altLang="zh-CN" sz="36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OUR INFODATA</a:t>
            </a:r>
            <a:endParaRPr lang="zh-CN" altLang="en-US" sz="3600" b="1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AE6BF368-B376-1244-0772-04897D75A230}"/>
              </a:ext>
            </a:extLst>
          </p:cNvPr>
          <p:cNvSpPr/>
          <p:nvPr/>
        </p:nvSpPr>
        <p:spPr>
          <a:xfrm rot="2599437">
            <a:off x="-1191967" y="-384550"/>
            <a:ext cx="4458585" cy="3240732"/>
          </a:xfrm>
          <a:custGeom>
            <a:avLst/>
            <a:gdLst>
              <a:gd name="connsiteX0" fmla="*/ 2565070 w 2565070"/>
              <a:gd name="connsiteY0" fmla="*/ 0 h 1864426"/>
              <a:gd name="connsiteX1" fmla="*/ 0 w 2565070"/>
              <a:gd name="connsiteY1" fmla="*/ 783771 h 1864426"/>
              <a:gd name="connsiteX2" fmla="*/ 1615044 w 2565070"/>
              <a:gd name="connsiteY2" fmla="*/ 1864426 h 1864426"/>
              <a:gd name="connsiteX3" fmla="*/ 2565070 w 2565070"/>
              <a:gd name="connsiteY3" fmla="*/ 0 h 1864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5070" h="1864426">
                <a:moveTo>
                  <a:pt x="2565070" y="0"/>
                </a:moveTo>
                <a:cubicBezTo>
                  <a:pt x="1431966" y="288966"/>
                  <a:pt x="298862" y="577932"/>
                  <a:pt x="0" y="783771"/>
                </a:cubicBezTo>
                <a:lnTo>
                  <a:pt x="1615044" y="1864426"/>
                </a:lnTo>
                <a:lnTo>
                  <a:pt x="2565070" y="0"/>
                </a:lnTo>
                <a:close/>
              </a:path>
            </a:pathLst>
          </a:custGeom>
          <a:solidFill>
            <a:srgbClr val="E3635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: 空心 5">
            <a:extLst>
              <a:ext uri="{FF2B5EF4-FFF2-40B4-BE49-F238E27FC236}">
                <a16:creationId xmlns:a16="http://schemas.microsoft.com/office/drawing/2014/main" id="{C62909B2-F6CF-F549-4B1A-B068FD905ED1}"/>
              </a:ext>
            </a:extLst>
          </p:cNvPr>
          <p:cNvSpPr/>
          <p:nvPr/>
        </p:nvSpPr>
        <p:spPr>
          <a:xfrm rot="3268577">
            <a:off x="10242498" y="-2564129"/>
            <a:ext cx="3016331" cy="6028527"/>
          </a:xfrm>
          <a:prstGeom prst="donut">
            <a:avLst/>
          </a:prstGeom>
          <a:solidFill>
            <a:srgbClr val="EEB9D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弧形 6">
            <a:extLst>
              <a:ext uri="{FF2B5EF4-FFF2-40B4-BE49-F238E27FC236}">
                <a16:creationId xmlns:a16="http://schemas.microsoft.com/office/drawing/2014/main" id="{37FEA555-8308-B7BC-8666-A05EF057B1A5}"/>
              </a:ext>
            </a:extLst>
          </p:cNvPr>
          <p:cNvSpPr/>
          <p:nvPr/>
        </p:nvSpPr>
        <p:spPr>
          <a:xfrm rot="4274784">
            <a:off x="10183203" y="-292888"/>
            <a:ext cx="1176929" cy="3832698"/>
          </a:xfrm>
          <a:prstGeom prst="arc">
            <a:avLst>
              <a:gd name="adj1" fmla="val 16729123"/>
              <a:gd name="adj2" fmla="val 0"/>
            </a:avLst>
          </a:prstGeom>
          <a:ln w="1270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4B7F17B3-09FC-B2AF-0B21-5EF6ACDB987E}"/>
              </a:ext>
            </a:extLst>
          </p:cNvPr>
          <p:cNvSpPr/>
          <p:nvPr/>
        </p:nvSpPr>
        <p:spPr>
          <a:xfrm rot="20675181">
            <a:off x="9949473" y="3537693"/>
            <a:ext cx="1326041" cy="3754877"/>
          </a:xfrm>
          <a:custGeom>
            <a:avLst/>
            <a:gdLst>
              <a:gd name="connsiteX0" fmla="*/ 205145 w 1858847"/>
              <a:gd name="connsiteY0" fmla="*/ 0 h 3754877"/>
              <a:gd name="connsiteX1" fmla="*/ 146779 w 1858847"/>
              <a:gd name="connsiteY1" fmla="*/ 1614792 h 3754877"/>
              <a:gd name="connsiteX2" fmla="*/ 1858847 w 1858847"/>
              <a:gd name="connsiteY2" fmla="*/ 3754877 h 3754877"/>
              <a:gd name="connsiteX0" fmla="*/ 156239 w 1809941"/>
              <a:gd name="connsiteY0" fmla="*/ 0 h 3754877"/>
              <a:gd name="connsiteX1" fmla="*/ 177538 w 1809941"/>
              <a:gd name="connsiteY1" fmla="*/ 1770435 h 3754877"/>
              <a:gd name="connsiteX2" fmla="*/ 1809941 w 1809941"/>
              <a:gd name="connsiteY2" fmla="*/ 3754877 h 3754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09941" h="3754877">
                <a:moveTo>
                  <a:pt x="156239" y="0"/>
                </a:moveTo>
                <a:cubicBezTo>
                  <a:pt x="-10753" y="494489"/>
                  <a:pt x="-98079" y="1144622"/>
                  <a:pt x="177538" y="1770435"/>
                </a:cubicBezTo>
                <a:cubicBezTo>
                  <a:pt x="453155" y="2396248"/>
                  <a:pt x="1091715" y="2997741"/>
                  <a:pt x="1809941" y="3754877"/>
                </a:cubicBezTo>
              </a:path>
            </a:pathLst>
          </a:custGeom>
          <a:noFill/>
          <a:ln w="635000" cap="rnd">
            <a:solidFill>
              <a:srgbClr val="6760A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弧形 8">
            <a:extLst>
              <a:ext uri="{FF2B5EF4-FFF2-40B4-BE49-F238E27FC236}">
                <a16:creationId xmlns:a16="http://schemas.microsoft.com/office/drawing/2014/main" id="{2081EC18-A1FB-0E49-A2B9-E19462FD1445}"/>
              </a:ext>
            </a:extLst>
          </p:cNvPr>
          <p:cNvSpPr/>
          <p:nvPr/>
        </p:nvSpPr>
        <p:spPr>
          <a:xfrm rot="19524017">
            <a:off x="10042491" y="3424576"/>
            <a:ext cx="1575524" cy="3488888"/>
          </a:xfrm>
          <a:prstGeom prst="arc">
            <a:avLst>
              <a:gd name="adj1" fmla="val 8842893"/>
              <a:gd name="adj2" fmla="val 15348820"/>
            </a:avLst>
          </a:prstGeom>
          <a:ln w="1270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: 空心 9">
            <a:extLst>
              <a:ext uri="{FF2B5EF4-FFF2-40B4-BE49-F238E27FC236}">
                <a16:creationId xmlns:a16="http://schemas.microsoft.com/office/drawing/2014/main" id="{C4DC6A11-4F9A-8954-8BA5-334C1B28D6CB}"/>
              </a:ext>
            </a:extLst>
          </p:cNvPr>
          <p:cNvSpPr/>
          <p:nvPr/>
        </p:nvSpPr>
        <p:spPr>
          <a:xfrm rot="3268577">
            <a:off x="-1673860" y="3809562"/>
            <a:ext cx="6024038" cy="5786402"/>
          </a:xfrm>
          <a:prstGeom prst="donut">
            <a:avLst>
              <a:gd name="adj" fmla="val 17138"/>
            </a:avLst>
          </a:prstGeom>
          <a:solidFill>
            <a:srgbClr val="EEE5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8FC6D7A-34D4-2290-16FB-0BE7F35DD49F}"/>
              </a:ext>
            </a:extLst>
          </p:cNvPr>
          <p:cNvSpPr txBox="1"/>
          <p:nvPr/>
        </p:nvSpPr>
        <p:spPr>
          <a:xfrm>
            <a:off x="799857" y="3944178"/>
            <a:ext cx="3760181" cy="830997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875620"/>
              </a:avLst>
            </a:prstTxWarp>
            <a:spAutoFit/>
          </a:bodyPr>
          <a:lstStyle/>
          <a:p>
            <a:pPr algn="ctr"/>
            <a:r>
              <a:rPr lang="en-US" altLang="zh-CN" sz="48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ASPIRATION</a:t>
            </a:r>
            <a:endParaRPr lang="zh-CN" altLang="en-US" sz="4800" b="1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D7A6092-8517-FAC6-B67D-2DE29E233EBC}"/>
              </a:ext>
            </a:extLst>
          </p:cNvPr>
          <p:cNvSpPr txBox="1"/>
          <p:nvPr/>
        </p:nvSpPr>
        <p:spPr>
          <a:xfrm rot="751851">
            <a:off x="2367526" y="5003406"/>
            <a:ext cx="3760181" cy="830997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1234569"/>
              </a:avLst>
            </a:prstTxWarp>
            <a:spAutoFit/>
          </a:bodyPr>
          <a:lstStyle/>
          <a:p>
            <a:pPr algn="ctr"/>
            <a:r>
              <a:rPr lang="en-US" altLang="zh-CN" sz="36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Power Your Point</a:t>
            </a:r>
            <a:endParaRPr lang="zh-CN" altLang="en-US" sz="3600" b="1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FD51A3D-BAA2-A0FF-ABA7-85832AAE4C85}"/>
              </a:ext>
            </a:extLst>
          </p:cNvPr>
          <p:cNvSpPr txBox="1"/>
          <p:nvPr/>
        </p:nvSpPr>
        <p:spPr>
          <a:xfrm rot="466424">
            <a:off x="557464" y="1752974"/>
            <a:ext cx="3760181" cy="830997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875620"/>
              </a:avLst>
            </a:prstTxWarp>
            <a:spAutoFit/>
          </a:bodyPr>
          <a:lstStyle/>
          <a:p>
            <a:pPr algn="ctr"/>
            <a:r>
              <a:rPr lang="en-US" altLang="zh-CN" sz="44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Title Goes Here</a:t>
            </a:r>
            <a:endParaRPr lang="zh-CN" altLang="en-US" sz="4400" b="1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B07FE5B-C338-A9EB-A510-565A1659A1D4}"/>
              </a:ext>
            </a:extLst>
          </p:cNvPr>
          <p:cNvSpPr txBox="1"/>
          <p:nvPr/>
        </p:nvSpPr>
        <p:spPr>
          <a:xfrm>
            <a:off x="8776530" y="2074456"/>
            <a:ext cx="3006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Supporters Say</a:t>
            </a:r>
            <a:endParaRPr lang="zh-CN" altLang="en-US" sz="3200" b="1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5F1B9EB1-85DF-F91B-F924-1C263FDD241F}"/>
              </a:ext>
            </a:extLst>
          </p:cNvPr>
          <p:cNvSpPr/>
          <p:nvPr/>
        </p:nvSpPr>
        <p:spPr>
          <a:xfrm>
            <a:off x="2663366" y="1558066"/>
            <a:ext cx="6865268" cy="1752017"/>
          </a:xfrm>
          <a:custGeom>
            <a:avLst/>
            <a:gdLst>
              <a:gd name="connsiteX0" fmla="*/ 0 w 4999022"/>
              <a:gd name="connsiteY0" fmla="*/ 0 h 1666276"/>
              <a:gd name="connsiteX1" fmla="*/ 4999022 w 4999022"/>
              <a:gd name="connsiteY1" fmla="*/ 0 h 1666276"/>
              <a:gd name="connsiteX2" fmla="*/ 4999022 w 4999022"/>
              <a:gd name="connsiteY2" fmla="*/ 1666276 h 1666276"/>
              <a:gd name="connsiteX3" fmla="*/ 0 w 4999022"/>
              <a:gd name="connsiteY3" fmla="*/ 1666276 h 1666276"/>
              <a:gd name="connsiteX4" fmla="*/ 0 w 4999022"/>
              <a:gd name="connsiteY4" fmla="*/ 0 h 1666276"/>
              <a:gd name="connsiteX0" fmla="*/ 0 w 5310307"/>
              <a:gd name="connsiteY0" fmla="*/ 0 h 1860829"/>
              <a:gd name="connsiteX1" fmla="*/ 5310307 w 5310307"/>
              <a:gd name="connsiteY1" fmla="*/ 194553 h 1860829"/>
              <a:gd name="connsiteX2" fmla="*/ 5310307 w 5310307"/>
              <a:gd name="connsiteY2" fmla="*/ 1860829 h 1860829"/>
              <a:gd name="connsiteX3" fmla="*/ 311285 w 5310307"/>
              <a:gd name="connsiteY3" fmla="*/ 1860829 h 1860829"/>
              <a:gd name="connsiteX4" fmla="*/ 0 w 5310307"/>
              <a:gd name="connsiteY4" fmla="*/ 0 h 1860829"/>
              <a:gd name="connsiteX0" fmla="*/ 0 w 5310307"/>
              <a:gd name="connsiteY0" fmla="*/ 0 h 1860829"/>
              <a:gd name="connsiteX1" fmla="*/ 5310307 w 5310307"/>
              <a:gd name="connsiteY1" fmla="*/ 194553 h 1860829"/>
              <a:gd name="connsiteX2" fmla="*/ 5135209 w 5310307"/>
              <a:gd name="connsiteY2" fmla="*/ 1588455 h 1860829"/>
              <a:gd name="connsiteX3" fmla="*/ 311285 w 5310307"/>
              <a:gd name="connsiteY3" fmla="*/ 1860829 h 1860829"/>
              <a:gd name="connsiteX4" fmla="*/ 0 w 5310307"/>
              <a:gd name="connsiteY4" fmla="*/ 0 h 1860829"/>
              <a:gd name="connsiteX0" fmla="*/ 0 w 5582681"/>
              <a:gd name="connsiteY0" fmla="*/ 0 h 1860829"/>
              <a:gd name="connsiteX1" fmla="*/ 5582681 w 5582681"/>
              <a:gd name="connsiteY1" fmla="*/ 116732 h 1860829"/>
              <a:gd name="connsiteX2" fmla="*/ 5135209 w 5582681"/>
              <a:gd name="connsiteY2" fmla="*/ 1588455 h 1860829"/>
              <a:gd name="connsiteX3" fmla="*/ 311285 w 5582681"/>
              <a:gd name="connsiteY3" fmla="*/ 1860829 h 1860829"/>
              <a:gd name="connsiteX4" fmla="*/ 0 w 5582681"/>
              <a:gd name="connsiteY4" fmla="*/ 0 h 1860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82681" h="1860829">
                <a:moveTo>
                  <a:pt x="0" y="0"/>
                </a:moveTo>
                <a:lnTo>
                  <a:pt x="5582681" y="116732"/>
                </a:lnTo>
                <a:lnTo>
                  <a:pt x="5135209" y="1588455"/>
                </a:lnTo>
                <a:lnTo>
                  <a:pt x="311285" y="186082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4999022"/>
                      <a:gd name="connsiteY0" fmla="*/ 0 h 1666276"/>
                      <a:gd name="connsiteX1" fmla="*/ 405476 w 4999022"/>
                      <a:gd name="connsiteY1" fmla="*/ 0 h 1666276"/>
                      <a:gd name="connsiteX2" fmla="*/ 1060904 w 4999022"/>
                      <a:gd name="connsiteY2" fmla="*/ 0 h 1666276"/>
                      <a:gd name="connsiteX3" fmla="*/ 1666341 w 4999022"/>
                      <a:gd name="connsiteY3" fmla="*/ 0 h 1666276"/>
                      <a:gd name="connsiteX4" fmla="*/ 2071817 w 4999022"/>
                      <a:gd name="connsiteY4" fmla="*/ 0 h 1666276"/>
                      <a:gd name="connsiteX5" fmla="*/ 2577274 w 4999022"/>
                      <a:gd name="connsiteY5" fmla="*/ 0 h 1666276"/>
                      <a:gd name="connsiteX6" fmla="*/ 3232701 w 4999022"/>
                      <a:gd name="connsiteY6" fmla="*/ 0 h 1666276"/>
                      <a:gd name="connsiteX7" fmla="*/ 3788148 w 4999022"/>
                      <a:gd name="connsiteY7" fmla="*/ 0 h 1666276"/>
                      <a:gd name="connsiteX8" fmla="*/ 4393585 w 4999022"/>
                      <a:gd name="connsiteY8" fmla="*/ 0 h 1666276"/>
                      <a:gd name="connsiteX9" fmla="*/ 4999022 w 4999022"/>
                      <a:gd name="connsiteY9" fmla="*/ 0 h 1666276"/>
                      <a:gd name="connsiteX10" fmla="*/ 4999022 w 4999022"/>
                      <a:gd name="connsiteY10" fmla="*/ 555425 h 1666276"/>
                      <a:gd name="connsiteX11" fmla="*/ 4999022 w 4999022"/>
                      <a:gd name="connsiteY11" fmla="*/ 1127513 h 1666276"/>
                      <a:gd name="connsiteX12" fmla="*/ 4999022 w 4999022"/>
                      <a:gd name="connsiteY12" fmla="*/ 1666276 h 1666276"/>
                      <a:gd name="connsiteX13" fmla="*/ 4593546 w 4999022"/>
                      <a:gd name="connsiteY13" fmla="*/ 1666276 h 1666276"/>
                      <a:gd name="connsiteX14" fmla="*/ 4188070 w 4999022"/>
                      <a:gd name="connsiteY14" fmla="*/ 1666276 h 1666276"/>
                      <a:gd name="connsiteX15" fmla="*/ 3582632 w 4999022"/>
                      <a:gd name="connsiteY15" fmla="*/ 1666276 h 1666276"/>
                      <a:gd name="connsiteX16" fmla="*/ 3177156 w 4999022"/>
                      <a:gd name="connsiteY16" fmla="*/ 1666276 h 1666276"/>
                      <a:gd name="connsiteX17" fmla="*/ 2621709 w 4999022"/>
                      <a:gd name="connsiteY17" fmla="*/ 1666276 h 1666276"/>
                      <a:gd name="connsiteX18" fmla="*/ 2166243 w 4999022"/>
                      <a:gd name="connsiteY18" fmla="*/ 1666276 h 1666276"/>
                      <a:gd name="connsiteX19" fmla="*/ 1610796 w 4999022"/>
                      <a:gd name="connsiteY19" fmla="*/ 1666276 h 1666276"/>
                      <a:gd name="connsiteX20" fmla="*/ 1055349 w 4999022"/>
                      <a:gd name="connsiteY20" fmla="*/ 1666276 h 1666276"/>
                      <a:gd name="connsiteX21" fmla="*/ 499902 w 4999022"/>
                      <a:gd name="connsiteY21" fmla="*/ 1666276 h 1666276"/>
                      <a:gd name="connsiteX22" fmla="*/ 0 w 4999022"/>
                      <a:gd name="connsiteY22" fmla="*/ 1666276 h 1666276"/>
                      <a:gd name="connsiteX23" fmla="*/ 0 w 4999022"/>
                      <a:gd name="connsiteY23" fmla="*/ 1127513 h 1666276"/>
                      <a:gd name="connsiteX24" fmla="*/ 0 w 4999022"/>
                      <a:gd name="connsiteY24" fmla="*/ 572088 h 1666276"/>
                      <a:gd name="connsiteX25" fmla="*/ 0 w 4999022"/>
                      <a:gd name="connsiteY25" fmla="*/ 0 h 16662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4999022" h="1666276" fill="none" extrusionOk="0">
                        <a:moveTo>
                          <a:pt x="0" y="0"/>
                        </a:moveTo>
                        <a:cubicBezTo>
                          <a:pt x="200174" y="-31736"/>
                          <a:pt x="223551" y="42550"/>
                          <a:pt x="405476" y="0"/>
                        </a:cubicBezTo>
                        <a:cubicBezTo>
                          <a:pt x="587401" y="-42550"/>
                          <a:pt x="870643" y="38595"/>
                          <a:pt x="1060904" y="0"/>
                        </a:cubicBezTo>
                        <a:cubicBezTo>
                          <a:pt x="1251165" y="-38595"/>
                          <a:pt x="1477587" y="49479"/>
                          <a:pt x="1666341" y="0"/>
                        </a:cubicBezTo>
                        <a:cubicBezTo>
                          <a:pt x="1855095" y="-49479"/>
                          <a:pt x="1874166" y="4489"/>
                          <a:pt x="2071817" y="0"/>
                        </a:cubicBezTo>
                        <a:cubicBezTo>
                          <a:pt x="2269468" y="-4489"/>
                          <a:pt x="2434395" y="13501"/>
                          <a:pt x="2577274" y="0"/>
                        </a:cubicBezTo>
                        <a:cubicBezTo>
                          <a:pt x="2720153" y="-13501"/>
                          <a:pt x="2974211" y="74014"/>
                          <a:pt x="3232701" y="0"/>
                        </a:cubicBezTo>
                        <a:cubicBezTo>
                          <a:pt x="3491191" y="-74014"/>
                          <a:pt x="3515168" y="33845"/>
                          <a:pt x="3788148" y="0"/>
                        </a:cubicBezTo>
                        <a:cubicBezTo>
                          <a:pt x="4061128" y="-33845"/>
                          <a:pt x="4181010" y="26685"/>
                          <a:pt x="4393585" y="0"/>
                        </a:cubicBezTo>
                        <a:cubicBezTo>
                          <a:pt x="4606160" y="-26685"/>
                          <a:pt x="4697918" y="15884"/>
                          <a:pt x="4999022" y="0"/>
                        </a:cubicBezTo>
                        <a:cubicBezTo>
                          <a:pt x="5019577" y="211977"/>
                          <a:pt x="4937619" y="433095"/>
                          <a:pt x="4999022" y="555425"/>
                        </a:cubicBezTo>
                        <a:cubicBezTo>
                          <a:pt x="5060425" y="677756"/>
                          <a:pt x="4996798" y="978643"/>
                          <a:pt x="4999022" y="1127513"/>
                        </a:cubicBezTo>
                        <a:cubicBezTo>
                          <a:pt x="5001246" y="1276383"/>
                          <a:pt x="4957066" y="1474362"/>
                          <a:pt x="4999022" y="1666276"/>
                        </a:cubicBezTo>
                        <a:cubicBezTo>
                          <a:pt x="4852523" y="1673046"/>
                          <a:pt x="4715237" y="1655828"/>
                          <a:pt x="4593546" y="1666276"/>
                        </a:cubicBezTo>
                        <a:cubicBezTo>
                          <a:pt x="4471855" y="1676724"/>
                          <a:pt x="4376639" y="1658485"/>
                          <a:pt x="4188070" y="1666276"/>
                        </a:cubicBezTo>
                        <a:cubicBezTo>
                          <a:pt x="3999501" y="1674067"/>
                          <a:pt x="3785411" y="1601778"/>
                          <a:pt x="3582632" y="1666276"/>
                        </a:cubicBezTo>
                        <a:cubicBezTo>
                          <a:pt x="3379853" y="1730774"/>
                          <a:pt x="3279188" y="1631428"/>
                          <a:pt x="3177156" y="1666276"/>
                        </a:cubicBezTo>
                        <a:cubicBezTo>
                          <a:pt x="3075124" y="1701124"/>
                          <a:pt x="2848096" y="1622124"/>
                          <a:pt x="2621709" y="1666276"/>
                        </a:cubicBezTo>
                        <a:cubicBezTo>
                          <a:pt x="2395322" y="1710428"/>
                          <a:pt x="2263939" y="1658655"/>
                          <a:pt x="2166243" y="1666276"/>
                        </a:cubicBezTo>
                        <a:cubicBezTo>
                          <a:pt x="2068547" y="1673897"/>
                          <a:pt x="1878596" y="1660344"/>
                          <a:pt x="1610796" y="1666276"/>
                        </a:cubicBezTo>
                        <a:cubicBezTo>
                          <a:pt x="1342996" y="1672208"/>
                          <a:pt x="1275185" y="1629710"/>
                          <a:pt x="1055349" y="1666276"/>
                        </a:cubicBezTo>
                        <a:cubicBezTo>
                          <a:pt x="835513" y="1702842"/>
                          <a:pt x="639071" y="1626173"/>
                          <a:pt x="499902" y="1666276"/>
                        </a:cubicBezTo>
                        <a:cubicBezTo>
                          <a:pt x="360733" y="1706379"/>
                          <a:pt x="132923" y="1655014"/>
                          <a:pt x="0" y="1666276"/>
                        </a:cubicBezTo>
                        <a:cubicBezTo>
                          <a:pt x="-47222" y="1399692"/>
                          <a:pt x="63454" y="1338618"/>
                          <a:pt x="0" y="1127513"/>
                        </a:cubicBezTo>
                        <a:cubicBezTo>
                          <a:pt x="-63454" y="916408"/>
                          <a:pt x="62196" y="726231"/>
                          <a:pt x="0" y="572088"/>
                        </a:cubicBezTo>
                        <a:cubicBezTo>
                          <a:pt x="-62196" y="417946"/>
                          <a:pt x="7408" y="138617"/>
                          <a:pt x="0" y="0"/>
                        </a:cubicBezTo>
                        <a:close/>
                      </a:path>
                      <a:path w="4999022" h="1666276" stroke="0" extrusionOk="0">
                        <a:moveTo>
                          <a:pt x="0" y="0"/>
                        </a:moveTo>
                        <a:cubicBezTo>
                          <a:pt x="171450" y="-17122"/>
                          <a:pt x="316937" y="1502"/>
                          <a:pt x="505457" y="0"/>
                        </a:cubicBezTo>
                        <a:cubicBezTo>
                          <a:pt x="693977" y="-1502"/>
                          <a:pt x="758429" y="18557"/>
                          <a:pt x="910933" y="0"/>
                        </a:cubicBezTo>
                        <a:cubicBezTo>
                          <a:pt x="1063437" y="-18557"/>
                          <a:pt x="1393132" y="58298"/>
                          <a:pt x="1566360" y="0"/>
                        </a:cubicBezTo>
                        <a:cubicBezTo>
                          <a:pt x="1739588" y="-58298"/>
                          <a:pt x="1944197" y="14561"/>
                          <a:pt x="2071817" y="0"/>
                        </a:cubicBezTo>
                        <a:cubicBezTo>
                          <a:pt x="2199437" y="-14561"/>
                          <a:pt x="2419462" y="25069"/>
                          <a:pt x="2577274" y="0"/>
                        </a:cubicBezTo>
                        <a:cubicBezTo>
                          <a:pt x="2735086" y="-25069"/>
                          <a:pt x="3100919" y="77387"/>
                          <a:pt x="3232701" y="0"/>
                        </a:cubicBezTo>
                        <a:cubicBezTo>
                          <a:pt x="3364483" y="-77387"/>
                          <a:pt x="3570291" y="46040"/>
                          <a:pt x="3688167" y="0"/>
                        </a:cubicBezTo>
                        <a:cubicBezTo>
                          <a:pt x="3806043" y="-46040"/>
                          <a:pt x="4175278" y="76138"/>
                          <a:pt x="4343595" y="0"/>
                        </a:cubicBezTo>
                        <a:cubicBezTo>
                          <a:pt x="4511912" y="-76138"/>
                          <a:pt x="4768174" y="75684"/>
                          <a:pt x="4999022" y="0"/>
                        </a:cubicBezTo>
                        <a:cubicBezTo>
                          <a:pt x="5054131" y="186860"/>
                          <a:pt x="4960853" y="434926"/>
                          <a:pt x="4999022" y="555425"/>
                        </a:cubicBezTo>
                        <a:cubicBezTo>
                          <a:pt x="5037191" y="675924"/>
                          <a:pt x="4978562" y="956746"/>
                          <a:pt x="4999022" y="1110851"/>
                        </a:cubicBezTo>
                        <a:cubicBezTo>
                          <a:pt x="5019482" y="1264956"/>
                          <a:pt x="4936527" y="1425348"/>
                          <a:pt x="4999022" y="1666276"/>
                        </a:cubicBezTo>
                        <a:cubicBezTo>
                          <a:pt x="4821261" y="1669844"/>
                          <a:pt x="4793694" y="1641454"/>
                          <a:pt x="4593546" y="1666276"/>
                        </a:cubicBezTo>
                        <a:cubicBezTo>
                          <a:pt x="4393398" y="1691098"/>
                          <a:pt x="4253848" y="1621330"/>
                          <a:pt x="3938118" y="1666276"/>
                        </a:cubicBezTo>
                        <a:cubicBezTo>
                          <a:pt x="3622388" y="1711222"/>
                          <a:pt x="3597165" y="1650760"/>
                          <a:pt x="3482652" y="1666276"/>
                        </a:cubicBezTo>
                        <a:cubicBezTo>
                          <a:pt x="3368139" y="1681792"/>
                          <a:pt x="3169582" y="1650234"/>
                          <a:pt x="2927205" y="1666276"/>
                        </a:cubicBezTo>
                        <a:cubicBezTo>
                          <a:pt x="2684828" y="1682318"/>
                          <a:pt x="2444191" y="1590858"/>
                          <a:pt x="2271778" y="1666276"/>
                        </a:cubicBezTo>
                        <a:cubicBezTo>
                          <a:pt x="2099365" y="1741694"/>
                          <a:pt x="1917132" y="1604022"/>
                          <a:pt x="1716331" y="1666276"/>
                        </a:cubicBezTo>
                        <a:cubicBezTo>
                          <a:pt x="1515530" y="1728530"/>
                          <a:pt x="1504082" y="1622455"/>
                          <a:pt x="1310855" y="1666276"/>
                        </a:cubicBezTo>
                        <a:cubicBezTo>
                          <a:pt x="1117628" y="1710097"/>
                          <a:pt x="1005538" y="1628891"/>
                          <a:pt x="855388" y="1666276"/>
                        </a:cubicBezTo>
                        <a:cubicBezTo>
                          <a:pt x="705238" y="1703661"/>
                          <a:pt x="344291" y="1604547"/>
                          <a:pt x="0" y="1666276"/>
                        </a:cubicBezTo>
                        <a:cubicBezTo>
                          <a:pt x="-57604" y="1422390"/>
                          <a:pt x="55261" y="1305173"/>
                          <a:pt x="0" y="1110851"/>
                        </a:cubicBezTo>
                        <a:cubicBezTo>
                          <a:pt x="-55261" y="916530"/>
                          <a:pt x="10689" y="780193"/>
                          <a:pt x="0" y="555425"/>
                        </a:cubicBezTo>
                        <a:cubicBezTo>
                          <a:pt x="-10689" y="330657"/>
                          <a:pt x="49359" y="139695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>
            <a:outerShdw blurRad="127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F51F404-4900-BF27-9E8C-D9E8ACC9DCB2}"/>
              </a:ext>
            </a:extLst>
          </p:cNvPr>
          <p:cNvSpPr txBox="1"/>
          <p:nvPr/>
        </p:nvSpPr>
        <p:spPr>
          <a:xfrm>
            <a:off x="2849271" y="2049354"/>
            <a:ext cx="64934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>
                <a:solidFill>
                  <a:srgbClr val="6760A3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POWERPOINT TEMPLET</a:t>
            </a:r>
            <a:endParaRPr lang="zh-CN" altLang="en-US" sz="4400" b="1">
              <a:solidFill>
                <a:srgbClr val="6760A3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19" name="矩形 16">
            <a:extLst>
              <a:ext uri="{FF2B5EF4-FFF2-40B4-BE49-F238E27FC236}">
                <a16:creationId xmlns:a16="http://schemas.microsoft.com/office/drawing/2014/main" id="{F0187A44-51CF-55AF-4B4B-2DB76519E2F8}"/>
              </a:ext>
            </a:extLst>
          </p:cNvPr>
          <p:cNvSpPr/>
          <p:nvPr/>
        </p:nvSpPr>
        <p:spPr>
          <a:xfrm>
            <a:off x="2585907" y="3781381"/>
            <a:ext cx="7020186" cy="1518554"/>
          </a:xfrm>
          <a:custGeom>
            <a:avLst/>
            <a:gdLst>
              <a:gd name="connsiteX0" fmla="*/ 0 w 4999022"/>
              <a:gd name="connsiteY0" fmla="*/ 0 h 1666276"/>
              <a:gd name="connsiteX1" fmla="*/ 4999022 w 4999022"/>
              <a:gd name="connsiteY1" fmla="*/ 0 h 1666276"/>
              <a:gd name="connsiteX2" fmla="*/ 4999022 w 4999022"/>
              <a:gd name="connsiteY2" fmla="*/ 1666276 h 1666276"/>
              <a:gd name="connsiteX3" fmla="*/ 0 w 4999022"/>
              <a:gd name="connsiteY3" fmla="*/ 1666276 h 1666276"/>
              <a:gd name="connsiteX4" fmla="*/ 0 w 4999022"/>
              <a:gd name="connsiteY4" fmla="*/ 0 h 1666276"/>
              <a:gd name="connsiteX0" fmla="*/ 0 w 5310307"/>
              <a:gd name="connsiteY0" fmla="*/ 0 h 1860829"/>
              <a:gd name="connsiteX1" fmla="*/ 5310307 w 5310307"/>
              <a:gd name="connsiteY1" fmla="*/ 194553 h 1860829"/>
              <a:gd name="connsiteX2" fmla="*/ 5310307 w 5310307"/>
              <a:gd name="connsiteY2" fmla="*/ 1860829 h 1860829"/>
              <a:gd name="connsiteX3" fmla="*/ 311285 w 5310307"/>
              <a:gd name="connsiteY3" fmla="*/ 1860829 h 1860829"/>
              <a:gd name="connsiteX4" fmla="*/ 0 w 5310307"/>
              <a:gd name="connsiteY4" fmla="*/ 0 h 1860829"/>
              <a:gd name="connsiteX0" fmla="*/ 0 w 5310307"/>
              <a:gd name="connsiteY0" fmla="*/ 0 h 1860829"/>
              <a:gd name="connsiteX1" fmla="*/ 5310307 w 5310307"/>
              <a:gd name="connsiteY1" fmla="*/ 194553 h 1860829"/>
              <a:gd name="connsiteX2" fmla="*/ 5135209 w 5310307"/>
              <a:gd name="connsiteY2" fmla="*/ 1588455 h 1860829"/>
              <a:gd name="connsiteX3" fmla="*/ 311285 w 5310307"/>
              <a:gd name="connsiteY3" fmla="*/ 1860829 h 1860829"/>
              <a:gd name="connsiteX4" fmla="*/ 0 w 5310307"/>
              <a:gd name="connsiteY4" fmla="*/ 0 h 1860829"/>
              <a:gd name="connsiteX0" fmla="*/ 0 w 5582681"/>
              <a:gd name="connsiteY0" fmla="*/ 0 h 1860829"/>
              <a:gd name="connsiteX1" fmla="*/ 5582681 w 5582681"/>
              <a:gd name="connsiteY1" fmla="*/ 116732 h 1860829"/>
              <a:gd name="connsiteX2" fmla="*/ 5135209 w 5582681"/>
              <a:gd name="connsiteY2" fmla="*/ 1588455 h 1860829"/>
              <a:gd name="connsiteX3" fmla="*/ 311285 w 5582681"/>
              <a:gd name="connsiteY3" fmla="*/ 1860829 h 1860829"/>
              <a:gd name="connsiteX4" fmla="*/ 0 w 5582681"/>
              <a:gd name="connsiteY4" fmla="*/ 0 h 1860829"/>
              <a:gd name="connsiteX0" fmla="*/ 0 w 5582681"/>
              <a:gd name="connsiteY0" fmla="*/ 0 h 1860829"/>
              <a:gd name="connsiteX1" fmla="*/ 5582681 w 5582681"/>
              <a:gd name="connsiteY1" fmla="*/ 116732 h 1860829"/>
              <a:gd name="connsiteX2" fmla="*/ 5340877 w 5582681"/>
              <a:gd name="connsiteY2" fmla="*/ 1815755 h 1860829"/>
              <a:gd name="connsiteX3" fmla="*/ 311285 w 5582681"/>
              <a:gd name="connsiteY3" fmla="*/ 1860829 h 1860829"/>
              <a:gd name="connsiteX4" fmla="*/ 0 w 5582681"/>
              <a:gd name="connsiteY4" fmla="*/ 0 h 1860829"/>
              <a:gd name="connsiteX0" fmla="*/ 0 w 5340877"/>
              <a:gd name="connsiteY0" fmla="*/ 0 h 1860829"/>
              <a:gd name="connsiteX1" fmla="*/ 5108062 w 5340877"/>
              <a:gd name="connsiteY1" fmla="*/ 385360 h 1860829"/>
              <a:gd name="connsiteX2" fmla="*/ 5340877 w 5340877"/>
              <a:gd name="connsiteY2" fmla="*/ 1815755 h 1860829"/>
              <a:gd name="connsiteX3" fmla="*/ 311285 w 5340877"/>
              <a:gd name="connsiteY3" fmla="*/ 1860829 h 1860829"/>
              <a:gd name="connsiteX4" fmla="*/ 0 w 5340877"/>
              <a:gd name="connsiteY4" fmla="*/ 0 h 1860829"/>
              <a:gd name="connsiteX0" fmla="*/ 131693 w 5029592"/>
              <a:gd name="connsiteY0" fmla="*/ 0 h 1612866"/>
              <a:gd name="connsiteX1" fmla="*/ 4796777 w 5029592"/>
              <a:gd name="connsiteY1" fmla="*/ 137397 h 1612866"/>
              <a:gd name="connsiteX2" fmla="*/ 5029592 w 5029592"/>
              <a:gd name="connsiteY2" fmla="*/ 1567792 h 1612866"/>
              <a:gd name="connsiteX3" fmla="*/ 0 w 5029592"/>
              <a:gd name="connsiteY3" fmla="*/ 1612866 h 1612866"/>
              <a:gd name="connsiteX4" fmla="*/ 131693 w 5029592"/>
              <a:gd name="connsiteY4" fmla="*/ 0 h 1612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29592" h="1612866">
                <a:moveTo>
                  <a:pt x="131693" y="0"/>
                </a:moveTo>
                <a:lnTo>
                  <a:pt x="4796777" y="137397"/>
                </a:lnTo>
                <a:lnTo>
                  <a:pt x="5029592" y="1567792"/>
                </a:lnTo>
                <a:lnTo>
                  <a:pt x="0" y="1612866"/>
                </a:lnTo>
                <a:lnTo>
                  <a:pt x="131693" y="0"/>
                </a:lnTo>
                <a:close/>
              </a:path>
            </a:pathLst>
          </a:custGeom>
          <a:solidFill>
            <a:schemeClr val="bg1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4999022"/>
                      <a:gd name="connsiteY0" fmla="*/ 0 h 1666276"/>
                      <a:gd name="connsiteX1" fmla="*/ 405476 w 4999022"/>
                      <a:gd name="connsiteY1" fmla="*/ 0 h 1666276"/>
                      <a:gd name="connsiteX2" fmla="*/ 1060904 w 4999022"/>
                      <a:gd name="connsiteY2" fmla="*/ 0 h 1666276"/>
                      <a:gd name="connsiteX3" fmla="*/ 1666341 w 4999022"/>
                      <a:gd name="connsiteY3" fmla="*/ 0 h 1666276"/>
                      <a:gd name="connsiteX4" fmla="*/ 2071817 w 4999022"/>
                      <a:gd name="connsiteY4" fmla="*/ 0 h 1666276"/>
                      <a:gd name="connsiteX5" fmla="*/ 2577274 w 4999022"/>
                      <a:gd name="connsiteY5" fmla="*/ 0 h 1666276"/>
                      <a:gd name="connsiteX6" fmla="*/ 3232701 w 4999022"/>
                      <a:gd name="connsiteY6" fmla="*/ 0 h 1666276"/>
                      <a:gd name="connsiteX7" fmla="*/ 3788148 w 4999022"/>
                      <a:gd name="connsiteY7" fmla="*/ 0 h 1666276"/>
                      <a:gd name="connsiteX8" fmla="*/ 4393585 w 4999022"/>
                      <a:gd name="connsiteY8" fmla="*/ 0 h 1666276"/>
                      <a:gd name="connsiteX9" fmla="*/ 4999022 w 4999022"/>
                      <a:gd name="connsiteY9" fmla="*/ 0 h 1666276"/>
                      <a:gd name="connsiteX10" fmla="*/ 4999022 w 4999022"/>
                      <a:gd name="connsiteY10" fmla="*/ 555425 h 1666276"/>
                      <a:gd name="connsiteX11" fmla="*/ 4999022 w 4999022"/>
                      <a:gd name="connsiteY11" fmla="*/ 1127513 h 1666276"/>
                      <a:gd name="connsiteX12" fmla="*/ 4999022 w 4999022"/>
                      <a:gd name="connsiteY12" fmla="*/ 1666276 h 1666276"/>
                      <a:gd name="connsiteX13" fmla="*/ 4593546 w 4999022"/>
                      <a:gd name="connsiteY13" fmla="*/ 1666276 h 1666276"/>
                      <a:gd name="connsiteX14" fmla="*/ 4188070 w 4999022"/>
                      <a:gd name="connsiteY14" fmla="*/ 1666276 h 1666276"/>
                      <a:gd name="connsiteX15" fmla="*/ 3582632 w 4999022"/>
                      <a:gd name="connsiteY15" fmla="*/ 1666276 h 1666276"/>
                      <a:gd name="connsiteX16" fmla="*/ 3177156 w 4999022"/>
                      <a:gd name="connsiteY16" fmla="*/ 1666276 h 1666276"/>
                      <a:gd name="connsiteX17" fmla="*/ 2621709 w 4999022"/>
                      <a:gd name="connsiteY17" fmla="*/ 1666276 h 1666276"/>
                      <a:gd name="connsiteX18" fmla="*/ 2166243 w 4999022"/>
                      <a:gd name="connsiteY18" fmla="*/ 1666276 h 1666276"/>
                      <a:gd name="connsiteX19" fmla="*/ 1610796 w 4999022"/>
                      <a:gd name="connsiteY19" fmla="*/ 1666276 h 1666276"/>
                      <a:gd name="connsiteX20" fmla="*/ 1055349 w 4999022"/>
                      <a:gd name="connsiteY20" fmla="*/ 1666276 h 1666276"/>
                      <a:gd name="connsiteX21" fmla="*/ 499902 w 4999022"/>
                      <a:gd name="connsiteY21" fmla="*/ 1666276 h 1666276"/>
                      <a:gd name="connsiteX22" fmla="*/ 0 w 4999022"/>
                      <a:gd name="connsiteY22" fmla="*/ 1666276 h 1666276"/>
                      <a:gd name="connsiteX23" fmla="*/ 0 w 4999022"/>
                      <a:gd name="connsiteY23" fmla="*/ 1127513 h 1666276"/>
                      <a:gd name="connsiteX24" fmla="*/ 0 w 4999022"/>
                      <a:gd name="connsiteY24" fmla="*/ 572088 h 1666276"/>
                      <a:gd name="connsiteX25" fmla="*/ 0 w 4999022"/>
                      <a:gd name="connsiteY25" fmla="*/ 0 h 16662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4999022" h="1666276" fill="none" extrusionOk="0">
                        <a:moveTo>
                          <a:pt x="0" y="0"/>
                        </a:moveTo>
                        <a:cubicBezTo>
                          <a:pt x="200174" y="-31736"/>
                          <a:pt x="223551" y="42550"/>
                          <a:pt x="405476" y="0"/>
                        </a:cubicBezTo>
                        <a:cubicBezTo>
                          <a:pt x="587401" y="-42550"/>
                          <a:pt x="870643" y="38595"/>
                          <a:pt x="1060904" y="0"/>
                        </a:cubicBezTo>
                        <a:cubicBezTo>
                          <a:pt x="1251165" y="-38595"/>
                          <a:pt x="1477587" y="49479"/>
                          <a:pt x="1666341" y="0"/>
                        </a:cubicBezTo>
                        <a:cubicBezTo>
                          <a:pt x="1855095" y="-49479"/>
                          <a:pt x="1874166" y="4489"/>
                          <a:pt x="2071817" y="0"/>
                        </a:cubicBezTo>
                        <a:cubicBezTo>
                          <a:pt x="2269468" y="-4489"/>
                          <a:pt x="2434395" y="13501"/>
                          <a:pt x="2577274" y="0"/>
                        </a:cubicBezTo>
                        <a:cubicBezTo>
                          <a:pt x="2720153" y="-13501"/>
                          <a:pt x="2974211" y="74014"/>
                          <a:pt x="3232701" y="0"/>
                        </a:cubicBezTo>
                        <a:cubicBezTo>
                          <a:pt x="3491191" y="-74014"/>
                          <a:pt x="3515168" y="33845"/>
                          <a:pt x="3788148" y="0"/>
                        </a:cubicBezTo>
                        <a:cubicBezTo>
                          <a:pt x="4061128" y="-33845"/>
                          <a:pt x="4181010" y="26685"/>
                          <a:pt x="4393585" y="0"/>
                        </a:cubicBezTo>
                        <a:cubicBezTo>
                          <a:pt x="4606160" y="-26685"/>
                          <a:pt x="4697918" y="15884"/>
                          <a:pt x="4999022" y="0"/>
                        </a:cubicBezTo>
                        <a:cubicBezTo>
                          <a:pt x="5019577" y="211977"/>
                          <a:pt x="4937619" y="433095"/>
                          <a:pt x="4999022" y="555425"/>
                        </a:cubicBezTo>
                        <a:cubicBezTo>
                          <a:pt x="5060425" y="677756"/>
                          <a:pt x="4996798" y="978643"/>
                          <a:pt x="4999022" y="1127513"/>
                        </a:cubicBezTo>
                        <a:cubicBezTo>
                          <a:pt x="5001246" y="1276383"/>
                          <a:pt x="4957066" y="1474362"/>
                          <a:pt x="4999022" y="1666276"/>
                        </a:cubicBezTo>
                        <a:cubicBezTo>
                          <a:pt x="4852523" y="1673046"/>
                          <a:pt x="4715237" y="1655828"/>
                          <a:pt x="4593546" y="1666276"/>
                        </a:cubicBezTo>
                        <a:cubicBezTo>
                          <a:pt x="4471855" y="1676724"/>
                          <a:pt x="4376639" y="1658485"/>
                          <a:pt x="4188070" y="1666276"/>
                        </a:cubicBezTo>
                        <a:cubicBezTo>
                          <a:pt x="3999501" y="1674067"/>
                          <a:pt x="3785411" y="1601778"/>
                          <a:pt x="3582632" y="1666276"/>
                        </a:cubicBezTo>
                        <a:cubicBezTo>
                          <a:pt x="3379853" y="1730774"/>
                          <a:pt x="3279188" y="1631428"/>
                          <a:pt x="3177156" y="1666276"/>
                        </a:cubicBezTo>
                        <a:cubicBezTo>
                          <a:pt x="3075124" y="1701124"/>
                          <a:pt x="2848096" y="1622124"/>
                          <a:pt x="2621709" y="1666276"/>
                        </a:cubicBezTo>
                        <a:cubicBezTo>
                          <a:pt x="2395322" y="1710428"/>
                          <a:pt x="2263939" y="1658655"/>
                          <a:pt x="2166243" y="1666276"/>
                        </a:cubicBezTo>
                        <a:cubicBezTo>
                          <a:pt x="2068547" y="1673897"/>
                          <a:pt x="1878596" y="1660344"/>
                          <a:pt x="1610796" y="1666276"/>
                        </a:cubicBezTo>
                        <a:cubicBezTo>
                          <a:pt x="1342996" y="1672208"/>
                          <a:pt x="1275185" y="1629710"/>
                          <a:pt x="1055349" y="1666276"/>
                        </a:cubicBezTo>
                        <a:cubicBezTo>
                          <a:pt x="835513" y="1702842"/>
                          <a:pt x="639071" y="1626173"/>
                          <a:pt x="499902" y="1666276"/>
                        </a:cubicBezTo>
                        <a:cubicBezTo>
                          <a:pt x="360733" y="1706379"/>
                          <a:pt x="132923" y="1655014"/>
                          <a:pt x="0" y="1666276"/>
                        </a:cubicBezTo>
                        <a:cubicBezTo>
                          <a:pt x="-47222" y="1399692"/>
                          <a:pt x="63454" y="1338618"/>
                          <a:pt x="0" y="1127513"/>
                        </a:cubicBezTo>
                        <a:cubicBezTo>
                          <a:pt x="-63454" y="916408"/>
                          <a:pt x="62196" y="726231"/>
                          <a:pt x="0" y="572088"/>
                        </a:cubicBezTo>
                        <a:cubicBezTo>
                          <a:pt x="-62196" y="417946"/>
                          <a:pt x="7408" y="138617"/>
                          <a:pt x="0" y="0"/>
                        </a:cubicBezTo>
                        <a:close/>
                      </a:path>
                      <a:path w="4999022" h="1666276" stroke="0" extrusionOk="0">
                        <a:moveTo>
                          <a:pt x="0" y="0"/>
                        </a:moveTo>
                        <a:cubicBezTo>
                          <a:pt x="171450" y="-17122"/>
                          <a:pt x="316937" y="1502"/>
                          <a:pt x="505457" y="0"/>
                        </a:cubicBezTo>
                        <a:cubicBezTo>
                          <a:pt x="693977" y="-1502"/>
                          <a:pt x="758429" y="18557"/>
                          <a:pt x="910933" y="0"/>
                        </a:cubicBezTo>
                        <a:cubicBezTo>
                          <a:pt x="1063437" y="-18557"/>
                          <a:pt x="1393132" y="58298"/>
                          <a:pt x="1566360" y="0"/>
                        </a:cubicBezTo>
                        <a:cubicBezTo>
                          <a:pt x="1739588" y="-58298"/>
                          <a:pt x="1944197" y="14561"/>
                          <a:pt x="2071817" y="0"/>
                        </a:cubicBezTo>
                        <a:cubicBezTo>
                          <a:pt x="2199437" y="-14561"/>
                          <a:pt x="2419462" y="25069"/>
                          <a:pt x="2577274" y="0"/>
                        </a:cubicBezTo>
                        <a:cubicBezTo>
                          <a:pt x="2735086" y="-25069"/>
                          <a:pt x="3100919" y="77387"/>
                          <a:pt x="3232701" y="0"/>
                        </a:cubicBezTo>
                        <a:cubicBezTo>
                          <a:pt x="3364483" y="-77387"/>
                          <a:pt x="3570291" y="46040"/>
                          <a:pt x="3688167" y="0"/>
                        </a:cubicBezTo>
                        <a:cubicBezTo>
                          <a:pt x="3806043" y="-46040"/>
                          <a:pt x="4175278" y="76138"/>
                          <a:pt x="4343595" y="0"/>
                        </a:cubicBezTo>
                        <a:cubicBezTo>
                          <a:pt x="4511912" y="-76138"/>
                          <a:pt x="4768174" y="75684"/>
                          <a:pt x="4999022" y="0"/>
                        </a:cubicBezTo>
                        <a:cubicBezTo>
                          <a:pt x="5054131" y="186860"/>
                          <a:pt x="4960853" y="434926"/>
                          <a:pt x="4999022" y="555425"/>
                        </a:cubicBezTo>
                        <a:cubicBezTo>
                          <a:pt x="5037191" y="675924"/>
                          <a:pt x="4978562" y="956746"/>
                          <a:pt x="4999022" y="1110851"/>
                        </a:cubicBezTo>
                        <a:cubicBezTo>
                          <a:pt x="5019482" y="1264956"/>
                          <a:pt x="4936527" y="1425348"/>
                          <a:pt x="4999022" y="1666276"/>
                        </a:cubicBezTo>
                        <a:cubicBezTo>
                          <a:pt x="4821261" y="1669844"/>
                          <a:pt x="4793694" y="1641454"/>
                          <a:pt x="4593546" y="1666276"/>
                        </a:cubicBezTo>
                        <a:cubicBezTo>
                          <a:pt x="4393398" y="1691098"/>
                          <a:pt x="4253848" y="1621330"/>
                          <a:pt x="3938118" y="1666276"/>
                        </a:cubicBezTo>
                        <a:cubicBezTo>
                          <a:pt x="3622388" y="1711222"/>
                          <a:pt x="3597165" y="1650760"/>
                          <a:pt x="3482652" y="1666276"/>
                        </a:cubicBezTo>
                        <a:cubicBezTo>
                          <a:pt x="3368139" y="1681792"/>
                          <a:pt x="3169582" y="1650234"/>
                          <a:pt x="2927205" y="1666276"/>
                        </a:cubicBezTo>
                        <a:cubicBezTo>
                          <a:pt x="2684828" y="1682318"/>
                          <a:pt x="2444191" y="1590858"/>
                          <a:pt x="2271778" y="1666276"/>
                        </a:cubicBezTo>
                        <a:cubicBezTo>
                          <a:pt x="2099365" y="1741694"/>
                          <a:pt x="1917132" y="1604022"/>
                          <a:pt x="1716331" y="1666276"/>
                        </a:cubicBezTo>
                        <a:cubicBezTo>
                          <a:pt x="1515530" y="1728530"/>
                          <a:pt x="1504082" y="1622455"/>
                          <a:pt x="1310855" y="1666276"/>
                        </a:cubicBezTo>
                        <a:cubicBezTo>
                          <a:pt x="1117628" y="1710097"/>
                          <a:pt x="1005538" y="1628891"/>
                          <a:pt x="855388" y="1666276"/>
                        </a:cubicBezTo>
                        <a:cubicBezTo>
                          <a:pt x="705238" y="1703661"/>
                          <a:pt x="344291" y="1604547"/>
                          <a:pt x="0" y="1666276"/>
                        </a:cubicBezTo>
                        <a:cubicBezTo>
                          <a:pt x="-57604" y="1422390"/>
                          <a:pt x="55261" y="1305173"/>
                          <a:pt x="0" y="1110851"/>
                        </a:cubicBezTo>
                        <a:cubicBezTo>
                          <a:pt x="-55261" y="916530"/>
                          <a:pt x="10689" y="780193"/>
                          <a:pt x="0" y="555425"/>
                        </a:cubicBezTo>
                        <a:cubicBezTo>
                          <a:pt x="-10689" y="330657"/>
                          <a:pt x="49359" y="139695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>
            <a:outerShdw blurRad="127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7880D3C-C7F4-2006-C5FD-9D18A8834AD5}"/>
              </a:ext>
            </a:extLst>
          </p:cNvPr>
          <p:cNvSpPr txBox="1"/>
          <p:nvPr/>
        </p:nvSpPr>
        <p:spPr>
          <a:xfrm>
            <a:off x="2849271" y="4217493"/>
            <a:ext cx="64934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solidFill>
                  <a:srgbClr val="6760A3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Your Corporate Name Goes Here</a:t>
            </a:r>
            <a:endParaRPr lang="zh-CN" altLang="en-US" sz="3600" b="1">
              <a:solidFill>
                <a:srgbClr val="6760A3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B8A37E95-DCA2-234C-250C-08F153E82008}"/>
              </a:ext>
            </a:extLst>
          </p:cNvPr>
          <p:cNvSpPr txBox="1"/>
          <p:nvPr/>
        </p:nvSpPr>
        <p:spPr>
          <a:xfrm rot="1907873">
            <a:off x="10112854" y="4346759"/>
            <a:ext cx="2892204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highlight>
                  <a:srgbClr val="EEE560"/>
                </a:highlight>
                <a:latin typeface="Dreaming Outloud Pro" panose="03050502040302030504" pitchFamily="66" charset="0"/>
                <a:cs typeface="Dreaming Outloud Pro" panose="03050502040302030504" pitchFamily="66" charset="0"/>
              </a:rPr>
              <a:t>Tristique Senectus Et Netus Et</a:t>
            </a:r>
            <a:endParaRPr lang="zh-CN" altLang="en-US" sz="1600">
              <a:highlight>
                <a:srgbClr val="EEE560"/>
              </a:highlight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118" name="任意多边形: 形状 117">
            <a:extLst>
              <a:ext uri="{FF2B5EF4-FFF2-40B4-BE49-F238E27FC236}">
                <a16:creationId xmlns:a16="http://schemas.microsoft.com/office/drawing/2014/main" id="{9E547B5A-16C6-F19F-9D00-DE4EA3651062}"/>
              </a:ext>
            </a:extLst>
          </p:cNvPr>
          <p:cNvSpPr/>
          <p:nvPr/>
        </p:nvSpPr>
        <p:spPr>
          <a:xfrm rot="20933810">
            <a:off x="6448074" y="-341780"/>
            <a:ext cx="1714395" cy="1545382"/>
          </a:xfrm>
          <a:custGeom>
            <a:avLst/>
            <a:gdLst>
              <a:gd name="connsiteX0" fmla="*/ 703114 w 703114"/>
              <a:gd name="connsiteY0" fmla="*/ 0 h 719847"/>
              <a:gd name="connsiteX1" fmla="*/ 2722 w 703114"/>
              <a:gd name="connsiteY1" fmla="*/ 214009 h 719847"/>
              <a:gd name="connsiteX2" fmla="*/ 469650 w 703114"/>
              <a:gd name="connsiteY2" fmla="*/ 408562 h 719847"/>
              <a:gd name="connsiteX3" fmla="*/ 703114 w 703114"/>
              <a:gd name="connsiteY3" fmla="*/ 719847 h 719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3114" h="719847">
                <a:moveTo>
                  <a:pt x="703114" y="0"/>
                </a:moveTo>
                <a:cubicBezTo>
                  <a:pt x="372373" y="72957"/>
                  <a:pt x="41633" y="145915"/>
                  <a:pt x="2722" y="214009"/>
                </a:cubicBezTo>
                <a:cubicBezTo>
                  <a:pt x="-36189" y="282103"/>
                  <a:pt x="352918" y="324256"/>
                  <a:pt x="469650" y="408562"/>
                </a:cubicBezTo>
                <a:cubicBezTo>
                  <a:pt x="586382" y="492868"/>
                  <a:pt x="644748" y="606357"/>
                  <a:pt x="703114" y="719847"/>
                </a:cubicBezTo>
              </a:path>
            </a:pathLst>
          </a:custGeom>
          <a:noFill/>
          <a:ln w="254000" cap="rnd">
            <a:solidFill>
              <a:srgbClr val="89CCD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1" name="组合 210">
            <a:extLst>
              <a:ext uri="{FF2B5EF4-FFF2-40B4-BE49-F238E27FC236}">
                <a16:creationId xmlns:a16="http://schemas.microsoft.com/office/drawing/2014/main" id="{0FF87358-6946-7503-E47E-821B68307A95}"/>
              </a:ext>
            </a:extLst>
          </p:cNvPr>
          <p:cNvGrpSpPr/>
          <p:nvPr/>
        </p:nvGrpSpPr>
        <p:grpSpPr>
          <a:xfrm rot="999834">
            <a:off x="3284745" y="-1776447"/>
            <a:ext cx="2814115" cy="2909207"/>
            <a:chOff x="8349185" y="3517822"/>
            <a:chExt cx="1800397" cy="1861235"/>
          </a:xfrm>
        </p:grpSpPr>
        <p:sp>
          <p:nvSpPr>
            <p:cNvPr id="212" name="椭圆 211">
              <a:extLst>
                <a:ext uri="{FF2B5EF4-FFF2-40B4-BE49-F238E27FC236}">
                  <a16:creationId xmlns:a16="http://schemas.microsoft.com/office/drawing/2014/main" id="{A9E43EB5-BE5B-D904-99A6-012AA37FE265}"/>
                </a:ext>
              </a:extLst>
            </p:cNvPr>
            <p:cNvSpPr/>
            <p:nvPr/>
          </p:nvSpPr>
          <p:spPr>
            <a:xfrm>
              <a:off x="8647643" y="43097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椭圆 212">
              <a:extLst>
                <a:ext uri="{FF2B5EF4-FFF2-40B4-BE49-F238E27FC236}">
                  <a16:creationId xmlns:a16="http://schemas.microsoft.com/office/drawing/2014/main" id="{EB2FA58D-D092-22F3-6253-5F48CAA98676}"/>
                </a:ext>
              </a:extLst>
            </p:cNvPr>
            <p:cNvSpPr/>
            <p:nvPr/>
          </p:nvSpPr>
          <p:spPr>
            <a:xfrm>
              <a:off x="8771468" y="41573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椭圆 213">
              <a:extLst>
                <a:ext uri="{FF2B5EF4-FFF2-40B4-BE49-F238E27FC236}">
                  <a16:creationId xmlns:a16="http://schemas.microsoft.com/office/drawing/2014/main" id="{0C0CC976-BFD4-0B59-0D7D-F01B77D70AE5}"/>
                </a:ext>
              </a:extLst>
            </p:cNvPr>
            <p:cNvSpPr/>
            <p:nvPr/>
          </p:nvSpPr>
          <p:spPr>
            <a:xfrm>
              <a:off x="9184218" y="42211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椭圆 214">
              <a:extLst>
                <a:ext uri="{FF2B5EF4-FFF2-40B4-BE49-F238E27FC236}">
                  <a16:creationId xmlns:a16="http://schemas.microsoft.com/office/drawing/2014/main" id="{CDD1F66D-D5DD-C59F-D20E-DC43069BED81}"/>
                </a:ext>
              </a:extLst>
            </p:cNvPr>
            <p:cNvSpPr/>
            <p:nvPr/>
          </p:nvSpPr>
          <p:spPr>
            <a:xfrm>
              <a:off x="9329541" y="40624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椭圆 215">
              <a:extLst>
                <a:ext uri="{FF2B5EF4-FFF2-40B4-BE49-F238E27FC236}">
                  <a16:creationId xmlns:a16="http://schemas.microsoft.com/office/drawing/2014/main" id="{5F70AC4A-0746-7E38-D172-803FDB2F8611}"/>
                </a:ext>
              </a:extLst>
            </p:cNvPr>
            <p:cNvSpPr/>
            <p:nvPr/>
          </p:nvSpPr>
          <p:spPr>
            <a:xfrm>
              <a:off x="9485116" y="4319287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椭圆 216">
              <a:extLst>
                <a:ext uri="{FF2B5EF4-FFF2-40B4-BE49-F238E27FC236}">
                  <a16:creationId xmlns:a16="http://schemas.microsoft.com/office/drawing/2014/main" id="{5FADBE17-52FC-7031-A054-7DE3B8ECFAD3}"/>
                </a:ext>
              </a:extLst>
            </p:cNvPr>
            <p:cNvSpPr/>
            <p:nvPr/>
          </p:nvSpPr>
          <p:spPr>
            <a:xfrm>
              <a:off x="9910566" y="36239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椭圆 217">
              <a:extLst>
                <a:ext uri="{FF2B5EF4-FFF2-40B4-BE49-F238E27FC236}">
                  <a16:creationId xmlns:a16="http://schemas.microsoft.com/office/drawing/2014/main" id="{15776639-AD88-5B50-0BDB-6ADD1EEAE6D3}"/>
                </a:ext>
              </a:extLst>
            </p:cNvPr>
            <p:cNvSpPr/>
            <p:nvPr/>
          </p:nvSpPr>
          <p:spPr>
            <a:xfrm>
              <a:off x="9848306" y="39668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椭圆 218">
              <a:extLst>
                <a:ext uri="{FF2B5EF4-FFF2-40B4-BE49-F238E27FC236}">
                  <a16:creationId xmlns:a16="http://schemas.microsoft.com/office/drawing/2014/main" id="{A74649A7-3438-97D1-F64B-7E40C5256A14}"/>
                </a:ext>
              </a:extLst>
            </p:cNvPr>
            <p:cNvSpPr/>
            <p:nvPr/>
          </p:nvSpPr>
          <p:spPr>
            <a:xfrm>
              <a:off x="9728955" y="412546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椭圆 219">
              <a:extLst>
                <a:ext uri="{FF2B5EF4-FFF2-40B4-BE49-F238E27FC236}">
                  <a16:creationId xmlns:a16="http://schemas.microsoft.com/office/drawing/2014/main" id="{32E0927E-1D49-C7B7-B2D9-AB64D42279ED}"/>
                </a:ext>
              </a:extLst>
            </p:cNvPr>
            <p:cNvSpPr/>
            <p:nvPr/>
          </p:nvSpPr>
          <p:spPr>
            <a:xfrm>
              <a:off x="10019150" y="42211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椭圆 220">
              <a:extLst>
                <a:ext uri="{FF2B5EF4-FFF2-40B4-BE49-F238E27FC236}">
                  <a16:creationId xmlns:a16="http://schemas.microsoft.com/office/drawing/2014/main" id="{93F976A4-F35A-97AA-5B83-C13A7829DC92}"/>
                </a:ext>
              </a:extLst>
            </p:cNvPr>
            <p:cNvSpPr/>
            <p:nvPr/>
          </p:nvSpPr>
          <p:spPr>
            <a:xfrm>
              <a:off x="9974368" y="45450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椭圆 221">
              <a:extLst>
                <a:ext uri="{FF2B5EF4-FFF2-40B4-BE49-F238E27FC236}">
                  <a16:creationId xmlns:a16="http://schemas.microsoft.com/office/drawing/2014/main" id="{A68E7587-3E3F-E634-AA25-8357DCD2BCFE}"/>
                </a:ext>
              </a:extLst>
            </p:cNvPr>
            <p:cNvSpPr/>
            <p:nvPr/>
          </p:nvSpPr>
          <p:spPr>
            <a:xfrm>
              <a:off x="9697054" y="44370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椭圆 222">
              <a:extLst>
                <a:ext uri="{FF2B5EF4-FFF2-40B4-BE49-F238E27FC236}">
                  <a16:creationId xmlns:a16="http://schemas.microsoft.com/office/drawing/2014/main" id="{948F63F9-2931-3ABA-8CFC-A2735E4AF248}"/>
                </a:ext>
              </a:extLst>
            </p:cNvPr>
            <p:cNvSpPr/>
            <p:nvPr/>
          </p:nvSpPr>
          <p:spPr>
            <a:xfrm>
              <a:off x="9431745" y="466248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椭圆 223">
              <a:extLst>
                <a:ext uri="{FF2B5EF4-FFF2-40B4-BE49-F238E27FC236}">
                  <a16:creationId xmlns:a16="http://schemas.microsoft.com/office/drawing/2014/main" id="{DF0AFDD1-5D70-F5C0-3601-0243D22FA4F2}"/>
                </a:ext>
              </a:extLst>
            </p:cNvPr>
            <p:cNvSpPr/>
            <p:nvPr/>
          </p:nvSpPr>
          <p:spPr>
            <a:xfrm>
              <a:off x="9152317" y="45450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椭圆 224">
              <a:extLst>
                <a:ext uri="{FF2B5EF4-FFF2-40B4-BE49-F238E27FC236}">
                  <a16:creationId xmlns:a16="http://schemas.microsoft.com/office/drawing/2014/main" id="{4AA08D64-F496-4A8C-36E5-052E2578385A}"/>
                </a:ext>
              </a:extLst>
            </p:cNvPr>
            <p:cNvSpPr/>
            <p:nvPr/>
          </p:nvSpPr>
          <p:spPr>
            <a:xfrm>
              <a:off x="8615742" y="4630588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椭圆 225">
              <a:extLst>
                <a:ext uri="{FF2B5EF4-FFF2-40B4-BE49-F238E27FC236}">
                  <a16:creationId xmlns:a16="http://schemas.microsoft.com/office/drawing/2014/main" id="{1395C475-F918-13EF-C53F-60D79AB78ED4}"/>
                </a:ext>
              </a:extLst>
            </p:cNvPr>
            <p:cNvSpPr/>
            <p:nvPr/>
          </p:nvSpPr>
          <p:spPr>
            <a:xfrm>
              <a:off x="8897107" y="47544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椭圆 226">
              <a:extLst>
                <a:ext uri="{FF2B5EF4-FFF2-40B4-BE49-F238E27FC236}">
                  <a16:creationId xmlns:a16="http://schemas.microsoft.com/office/drawing/2014/main" id="{0C3CF083-8D88-1879-EF1F-B7F6409FDB2D}"/>
                </a:ext>
              </a:extLst>
            </p:cNvPr>
            <p:cNvSpPr/>
            <p:nvPr/>
          </p:nvSpPr>
          <p:spPr>
            <a:xfrm>
              <a:off x="8771468" y="49068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椭圆 227">
              <a:extLst>
                <a:ext uri="{FF2B5EF4-FFF2-40B4-BE49-F238E27FC236}">
                  <a16:creationId xmlns:a16="http://schemas.microsoft.com/office/drawing/2014/main" id="{06EA60D5-5E62-1E83-45CD-CBCC74F5F930}"/>
                </a:ext>
              </a:extLst>
            </p:cNvPr>
            <p:cNvSpPr/>
            <p:nvPr/>
          </p:nvSpPr>
          <p:spPr>
            <a:xfrm>
              <a:off x="8507943" y="511636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椭圆 228">
              <a:extLst>
                <a:ext uri="{FF2B5EF4-FFF2-40B4-BE49-F238E27FC236}">
                  <a16:creationId xmlns:a16="http://schemas.microsoft.com/office/drawing/2014/main" id="{8E4D51A9-030D-7BD2-E236-38E3F6143B99}"/>
                </a:ext>
              </a:extLst>
            </p:cNvPr>
            <p:cNvSpPr/>
            <p:nvPr/>
          </p:nvSpPr>
          <p:spPr>
            <a:xfrm>
              <a:off x="8722633" y="52370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椭圆 229">
              <a:extLst>
                <a:ext uri="{FF2B5EF4-FFF2-40B4-BE49-F238E27FC236}">
                  <a16:creationId xmlns:a16="http://schemas.microsoft.com/office/drawing/2014/main" id="{56740C49-6A34-E6FB-0895-3AB377A239C8}"/>
                </a:ext>
              </a:extLst>
            </p:cNvPr>
            <p:cNvSpPr/>
            <p:nvPr/>
          </p:nvSpPr>
          <p:spPr>
            <a:xfrm>
              <a:off x="9371669" y="530081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椭圆 230">
              <a:extLst>
                <a:ext uri="{FF2B5EF4-FFF2-40B4-BE49-F238E27FC236}">
                  <a16:creationId xmlns:a16="http://schemas.microsoft.com/office/drawing/2014/main" id="{D4B06076-318B-DE09-C5AC-1AEDFDB2D5E2}"/>
                </a:ext>
              </a:extLst>
            </p:cNvPr>
            <p:cNvSpPr/>
            <p:nvPr/>
          </p:nvSpPr>
          <p:spPr>
            <a:xfrm>
              <a:off x="9802525" y="503986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椭圆 231">
              <a:extLst>
                <a:ext uri="{FF2B5EF4-FFF2-40B4-BE49-F238E27FC236}">
                  <a16:creationId xmlns:a16="http://schemas.microsoft.com/office/drawing/2014/main" id="{B3E56CD8-3B81-C9C3-3AED-F174183209DF}"/>
                </a:ext>
              </a:extLst>
            </p:cNvPr>
            <p:cNvSpPr/>
            <p:nvPr/>
          </p:nvSpPr>
          <p:spPr>
            <a:xfrm>
              <a:off x="9942467" y="531525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椭圆 232">
              <a:extLst>
                <a:ext uri="{FF2B5EF4-FFF2-40B4-BE49-F238E27FC236}">
                  <a16:creationId xmlns:a16="http://schemas.microsoft.com/office/drawing/2014/main" id="{F87CF3CB-0CBC-3243-B57E-AE6E0CA509E0}"/>
                </a:ext>
              </a:extLst>
            </p:cNvPr>
            <p:cNvSpPr/>
            <p:nvPr/>
          </p:nvSpPr>
          <p:spPr>
            <a:xfrm>
              <a:off x="10085780" y="51482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椭圆 233">
              <a:extLst>
                <a:ext uri="{FF2B5EF4-FFF2-40B4-BE49-F238E27FC236}">
                  <a16:creationId xmlns:a16="http://schemas.microsoft.com/office/drawing/2014/main" id="{BC408793-1625-C16C-DF05-314DB204FDFF}"/>
                </a:ext>
              </a:extLst>
            </p:cNvPr>
            <p:cNvSpPr/>
            <p:nvPr/>
          </p:nvSpPr>
          <p:spPr>
            <a:xfrm>
              <a:off x="9845131" y="471994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椭圆 234">
              <a:extLst>
                <a:ext uri="{FF2B5EF4-FFF2-40B4-BE49-F238E27FC236}">
                  <a16:creationId xmlns:a16="http://schemas.microsoft.com/office/drawing/2014/main" id="{1A69977E-0A7A-D869-DF72-68A4548B1F74}"/>
                </a:ext>
              </a:extLst>
            </p:cNvPr>
            <p:cNvSpPr/>
            <p:nvPr/>
          </p:nvSpPr>
          <p:spPr>
            <a:xfrm>
              <a:off x="9591131" y="492714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椭圆 235">
              <a:extLst>
                <a:ext uri="{FF2B5EF4-FFF2-40B4-BE49-F238E27FC236}">
                  <a16:creationId xmlns:a16="http://schemas.microsoft.com/office/drawing/2014/main" id="{75921C05-5C43-944B-EB1F-FA5F53B35BE0}"/>
                </a:ext>
              </a:extLst>
            </p:cNvPr>
            <p:cNvSpPr/>
            <p:nvPr/>
          </p:nvSpPr>
          <p:spPr>
            <a:xfrm>
              <a:off x="9297640" y="481821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椭圆 236">
              <a:extLst>
                <a:ext uri="{FF2B5EF4-FFF2-40B4-BE49-F238E27FC236}">
                  <a16:creationId xmlns:a16="http://schemas.microsoft.com/office/drawing/2014/main" id="{9380513A-5C88-4510-8741-A28F27B1C494}"/>
                </a:ext>
              </a:extLst>
            </p:cNvPr>
            <p:cNvSpPr/>
            <p:nvPr/>
          </p:nvSpPr>
          <p:spPr>
            <a:xfrm>
              <a:off x="9052771" y="5007960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椭圆 237">
              <a:extLst>
                <a:ext uri="{FF2B5EF4-FFF2-40B4-BE49-F238E27FC236}">
                  <a16:creationId xmlns:a16="http://schemas.microsoft.com/office/drawing/2014/main" id="{6F88EA82-7C9C-3F13-E42B-F52B30027FF3}"/>
                </a:ext>
              </a:extLst>
            </p:cNvPr>
            <p:cNvSpPr/>
            <p:nvPr/>
          </p:nvSpPr>
          <p:spPr>
            <a:xfrm>
              <a:off x="8717485" y="500319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椭圆 238">
              <a:extLst>
                <a:ext uri="{FF2B5EF4-FFF2-40B4-BE49-F238E27FC236}">
                  <a16:creationId xmlns:a16="http://schemas.microsoft.com/office/drawing/2014/main" id="{4A51B885-6BC1-BE41-6BAB-5CA381098E24}"/>
                </a:ext>
              </a:extLst>
            </p:cNvPr>
            <p:cNvSpPr/>
            <p:nvPr/>
          </p:nvSpPr>
          <p:spPr>
            <a:xfrm>
              <a:off x="8349185" y="4850116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等腰三角形 239">
              <a:extLst>
                <a:ext uri="{FF2B5EF4-FFF2-40B4-BE49-F238E27FC236}">
                  <a16:creationId xmlns:a16="http://schemas.microsoft.com/office/drawing/2014/main" id="{2E89B437-4B89-E222-E84A-39839072F8CC}"/>
                </a:ext>
              </a:extLst>
            </p:cNvPr>
            <p:cNvSpPr/>
            <p:nvPr/>
          </p:nvSpPr>
          <p:spPr>
            <a:xfrm rot="19121385">
              <a:off x="9374562" y="4221164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等腰三角形 240">
              <a:extLst>
                <a:ext uri="{FF2B5EF4-FFF2-40B4-BE49-F238E27FC236}">
                  <a16:creationId xmlns:a16="http://schemas.microsoft.com/office/drawing/2014/main" id="{F71DDADD-7948-4628-B944-861ACBC637A9}"/>
                </a:ext>
              </a:extLst>
            </p:cNvPr>
            <p:cNvSpPr/>
            <p:nvPr/>
          </p:nvSpPr>
          <p:spPr>
            <a:xfrm rot="2085126">
              <a:off x="9689172" y="396686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等腰三角形 241">
              <a:extLst>
                <a:ext uri="{FF2B5EF4-FFF2-40B4-BE49-F238E27FC236}">
                  <a16:creationId xmlns:a16="http://schemas.microsoft.com/office/drawing/2014/main" id="{188CE66B-9111-73F0-B56A-DE611E4E31F9}"/>
                </a:ext>
              </a:extLst>
            </p:cNvPr>
            <p:cNvSpPr/>
            <p:nvPr/>
          </p:nvSpPr>
          <p:spPr>
            <a:xfrm rot="19763005">
              <a:off x="9962568" y="382645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等腰三角形 242">
              <a:extLst>
                <a:ext uri="{FF2B5EF4-FFF2-40B4-BE49-F238E27FC236}">
                  <a16:creationId xmlns:a16="http://schemas.microsoft.com/office/drawing/2014/main" id="{6AD1618A-D4B4-6B71-E24A-7A57F3694C21}"/>
                </a:ext>
              </a:extLst>
            </p:cNvPr>
            <p:cNvSpPr/>
            <p:nvPr/>
          </p:nvSpPr>
          <p:spPr>
            <a:xfrm rot="19763005">
              <a:off x="9811739" y="351847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等腰三角形 243">
              <a:extLst>
                <a:ext uri="{FF2B5EF4-FFF2-40B4-BE49-F238E27FC236}">
                  <a16:creationId xmlns:a16="http://schemas.microsoft.com/office/drawing/2014/main" id="{B1E4DA26-E6F4-B47A-8557-6AA2132AAC26}"/>
                </a:ext>
              </a:extLst>
            </p:cNvPr>
            <p:cNvSpPr/>
            <p:nvPr/>
          </p:nvSpPr>
          <p:spPr>
            <a:xfrm rot="19763005">
              <a:off x="9920733" y="411962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等腰三角形 244">
              <a:extLst>
                <a:ext uri="{FF2B5EF4-FFF2-40B4-BE49-F238E27FC236}">
                  <a16:creationId xmlns:a16="http://schemas.microsoft.com/office/drawing/2014/main" id="{FD7F4C47-99B8-ABF6-3DF7-B6C8C5A8AB7A}"/>
                </a:ext>
              </a:extLst>
            </p:cNvPr>
            <p:cNvSpPr/>
            <p:nvPr/>
          </p:nvSpPr>
          <p:spPr>
            <a:xfrm rot="19763005">
              <a:off x="10073340" y="4437063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等腰三角形 245">
              <a:extLst>
                <a:ext uri="{FF2B5EF4-FFF2-40B4-BE49-F238E27FC236}">
                  <a16:creationId xmlns:a16="http://schemas.microsoft.com/office/drawing/2014/main" id="{A4E7BA18-DB9E-562F-0C89-58CF3C841D49}"/>
                </a:ext>
              </a:extLst>
            </p:cNvPr>
            <p:cNvSpPr/>
            <p:nvPr/>
          </p:nvSpPr>
          <p:spPr>
            <a:xfrm rot="2095186">
              <a:off x="9801430" y="456268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等腰三角形 246">
              <a:extLst>
                <a:ext uri="{FF2B5EF4-FFF2-40B4-BE49-F238E27FC236}">
                  <a16:creationId xmlns:a16="http://schemas.microsoft.com/office/drawing/2014/main" id="{86EB926F-9DD2-CFA6-8AD1-A8D742CD1C67}"/>
                </a:ext>
              </a:extLst>
            </p:cNvPr>
            <p:cNvSpPr/>
            <p:nvPr/>
          </p:nvSpPr>
          <p:spPr>
            <a:xfrm rot="18830111">
              <a:off x="10026240" y="471092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等腰三角形 247">
              <a:extLst>
                <a:ext uri="{FF2B5EF4-FFF2-40B4-BE49-F238E27FC236}">
                  <a16:creationId xmlns:a16="http://schemas.microsoft.com/office/drawing/2014/main" id="{D783BE64-E213-9C5F-2ED9-1A0C2679E45D}"/>
                </a:ext>
              </a:extLst>
            </p:cNvPr>
            <p:cNvSpPr/>
            <p:nvPr/>
          </p:nvSpPr>
          <p:spPr>
            <a:xfrm rot="16942553">
              <a:off x="9888024" y="5167115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等腰三角形 248">
              <a:extLst>
                <a:ext uri="{FF2B5EF4-FFF2-40B4-BE49-F238E27FC236}">
                  <a16:creationId xmlns:a16="http://schemas.microsoft.com/office/drawing/2014/main" id="{57975655-6C32-A5F4-250B-47DAF278A951}"/>
                </a:ext>
              </a:extLst>
            </p:cNvPr>
            <p:cNvSpPr/>
            <p:nvPr/>
          </p:nvSpPr>
          <p:spPr>
            <a:xfrm rot="4400870">
              <a:off x="9655687" y="512911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等腰三角形 249">
              <a:extLst>
                <a:ext uri="{FF2B5EF4-FFF2-40B4-BE49-F238E27FC236}">
                  <a16:creationId xmlns:a16="http://schemas.microsoft.com/office/drawing/2014/main" id="{42C882AF-C9E4-59AF-8DB3-504A68EF3677}"/>
                </a:ext>
              </a:extLst>
            </p:cNvPr>
            <p:cNvSpPr/>
            <p:nvPr/>
          </p:nvSpPr>
          <p:spPr>
            <a:xfrm rot="4400870">
              <a:off x="9503350" y="481041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等腰三角形 250">
              <a:extLst>
                <a:ext uri="{FF2B5EF4-FFF2-40B4-BE49-F238E27FC236}">
                  <a16:creationId xmlns:a16="http://schemas.microsoft.com/office/drawing/2014/main" id="{1F9D9978-2E39-4E43-554D-705B1CF33881}"/>
                </a:ext>
              </a:extLst>
            </p:cNvPr>
            <p:cNvSpPr/>
            <p:nvPr/>
          </p:nvSpPr>
          <p:spPr>
            <a:xfrm rot="2286177">
              <a:off x="9254977" y="465444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等腰三角形 251">
              <a:extLst>
                <a:ext uri="{FF2B5EF4-FFF2-40B4-BE49-F238E27FC236}">
                  <a16:creationId xmlns:a16="http://schemas.microsoft.com/office/drawing/2014/main" id="{A41670EA-38BC-6567-1DC2-27C7221AABDF}"/>
                </a:ext>
              </a:extLst>
            </p:cNvPr>
            <p:cNvSpPr/>
            <p:nvPr/>
          </p:nvSpPr>
          <p:spPr>
            <a:xfrm rot="18776724">
              <a:off x="9531845" y="453182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等腰三角形 252">
              <a:extLst>
                <a:ext uri="{FF2B5EF4-FFF2-40B4-BE49-F238E27FC236}">
                  <a16:creationId xmlns:a16="http://schemas.microsoft.com/office/drawing/2014/main" id="{5C01124B-1A5D-D5EE-BE06-9662269FC03E}"/>
                </a:ext>
              </a:extLst>
            </p:cNvPr>
            <p:cNvSpPr/>
            <p:nvPr/>
          </p:nvSpPr>
          <p:spPr>
            <a:xfrm rot="1493489">
              <a:off x="9149099" y="4062414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等腰三角形 253">
              <a:extLst>
                <a:ext uri="{FF2B5EF4-FFF2-40B4-BE49-F238E27FC236}">
                  <a16:creationId xmlns:a16="http://schemas.microsoft.com/office/drawing/2014/main" id="{AFA7DDA2-946B-669A-D190-5D889443139F}"/>
                </a:ext>
              </a:extLst>
            </p:cNvPr>
            <p:cNvSpPr/>
            <p:nvPr/>
          </p:nvSpPr>
          <p:spPr>
            <a:xfrm rot="18843586">
              <a:off x="9419671" y="3934961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等腰三角形 254">
              <a:extLst>
                <a:ext uri="{FF2B5EF4-FFF2-40B4-BE49-F238E27FC236}">
                  <a16:creationId xmlns:a16="http://schemas.microsoft.com/office/drawing/2014/main" id="{695F7D66-70D5-51D6-1115-2F505E403E11}"/>
                </a:ext>
              </a:extLst>
            </p:cNvPr>
            <p:cNvSpPr/>
            <p:nvPr/>
          </p:nvSpPr>
          <p:spPr>
            <a:xfrm rot="19196059">
              <a:off x="8839113" y="430976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等腰三角形 255">
              <a:extLst>
                <a:ext uri="{FF2B5EF4-FFF2-40B4-BE49-F238E27FC236}">
                  <a16:creationId xmlns:a16="http://schemas.microsoft.com/office/drawing/2014/main" id="{E1A87E12-2F06-D57F-A2B0-582D23391612}"/>
                </a:ext>
              </a:extLst>
            </p:cNvPr>
            <p:cNvSpPr/>
            <p:nvPr/>
          </p:nvSpPr>
          <p:spPr>
            <a:xfrm rot="16523380">
              <a:off x="8713816" y="475633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等腰三角形 256">
              <a:extLst>
                <a:ext uri="{FF2B5EF4-FFF2-40B4-BE49-F238E27FC236}">
                  <a16:creationId xmlns:a16="http://schemas.microsoft.com/office/drawing/2014/main" id="{C390B852-7D45-383F-7402-A9F58116102A}"/>
                </a:ext>
              </a:extLst>
            </p:cNvPr>
            <p:cNvSpPr/>
            <p:nvPr/>
          </p:nvSpPr>
          <p:spPr>
            <a:xfrm rot="19130763">
              <a:off x="8950103" y="491403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等腰三角形 257">
              <a:extLst>
                <a:ext uri="{FF2B5EF4-FFF2-40B4-BE49-F238E27FC236}">
                  <a16:creationId xmlns:a16="http://schemas.microsoft.com/office/drawing/2014/main" id="{05D1F373-3E53-97CF-3FEE-6DC7EE5A9A82}"/>
                </a:ext>
              </a:extLst>
            </p:cNvPr>
            <p:cNvSpPr/>
            <p:nvPr/>
          </p:nvSpPr>
          <p:spPr>
            <a:xfrm rot="19130763">
              <a:off x="9111350" y="522390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等腰三角形 258">
              <a:extLst>
                <a:ext uri="{FF2B5EF4-FFF2-40B4-BE49-F238E27FC236}">
                  <a16:creationId xmlns:a16="http://schemas.microsoft.com/office/drawing/2014/main" id="{0F8F5715-0A6C-2F65-8A98-E33B1FD5550D}"/>
                </a:ext>
              </a:extLst>
            </p:cNvPr>
            <p:cNvSpPr/>
            <p:nvPr/>
          </p:nvSpPr>
          <p:spPr>
            <a:xfrm rot="19130763">
              <a:off x="8459253" y="4725693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等腰三角形 259">
              <a:extLst>
                <a:ext uri="{FF2B5EF4-FFF2-40B4-BE49-F238E27FC236}">
                  <a16:creationId xmlns:a16="http://schemas.microsoft.com/office/drawing/2014/main" id="{F777DA05-ADE5-4FC4-50C4-E903C44EEAE9}"/>
                </a:ext>
              </a:extLst>
            </p:cNvPr>
            <p:cNvSpPr/>
            <p:nvPr/>
          </p:nvSpPr>
          <p:spPr>
            <a:xfrm rot="19130763">
              <a:off x="8403528" y="500319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FEFE707C-19A0-7313-093F-4BA59818A31C}"/>
                </a:ext>
              </a:extLst>
            </p:cNvPr>
            <p:cNvSpPr/>
            <p:nvPr/>
          </p:nvSpPr>
          <p:spPr>
            <a:xfrm>
              <a:off x="8918674" y="5094288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2D52D9F4-CB6D-668C-B2E2-78EC823A88EC}"/>
                </a:ext>
              </a:extLst>
            </p:cNvPr>
            <p:cNvSpPr/>
            <p:nvPr/>
          </p:nvSpPr>
          <p:spPr>
            <a:xfrm rot="12080545">
              <a:off x="8634744" y="501046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207B37D5-1151-1BAB-C794-FD2C2A904712}"/>
                </a:ext>
              </a:extLst>
            </p:cNvPr>
            <p:cNvSpPr/>
            <p:nvPr/>
          </p:nvSpPr>
          <p:spPr>
            <a:xfrm rot="158524">
              <a:off x="8814683" y="4493220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BE7168DF-6188-C78A-3C75-3F30DB7CAC01}"/>
                </a:ext>
              </a:extLst>
            </p:cNvPr>
            <p:cNvSpPr/>
            <p:nvPr/>
          </p:nvSpPr>
          <p:spPr>
            <a:xfrm rot="12464885">
              <a:off x="8530510" y="440686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89F4FAC8-8809-8F80-A4D8-F6688350D9D9}"/>
                </a:ext>
              </a:extLst>
            </p:cNvPr>
            <p:cNvSpPr/>
            <p:nvPr/>
          </p:nvSpPr>
          <p:spPr>
            <a:xfrm>
              <a:off x="9347885" y="4405314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834F93A1-94CF-B9DD-C43B-AFEA12EFBA8A}"/>
                </a:ext>
              </a:extLst>
            </p:cNvPr>
            <p:cNvSpPr/>
            <p:nvPr/>
          </p:nvSpPr>
          <p:spPr>
            <a:xfrm rot="12031468">
              <a:off x="9611008" y="4213297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B15B9DB0-2606-3016-3E40-A376E2A5D7ED}"/>
                </a:ext>
              </a:extLst>
            </p:cNvPr>
            <p:cNvSpPr/>
            <p:nvPr/>
          </p:nvSpPr>
          <p:spPr>
            <a:xfrm rot="753559">
              <a:off x="9884911" y="4303029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5EC5B6E4-985B-2D46-F11A-8FC2CD3F4E29}"/>
                </a:ext>
              </a:extLst>
            </p:cNvPr>
            <p:cNvSpPr/>
            <p:nvPr/>
          </p:nvSpPr>
          <p:spPr>
            <a:xfrm rot="443554">
              <a:off x="9780647" y="371230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9699B010-F8F3-268B-5806-041436F353C3}"/>
                </a:ext>
              </a:extLst>
            </p:cNvPr>
            <p:cNvSpPr/>
            <p:nvPr/>
          </p:nvSpPr>
          <p:spPr>
            <a:xfrm rot="12335474">
              <a:off x="10034395" y="3517822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1F97B678-E1F6-A6A8-2C78-8260474FAE30}"/>
                </a:ext>
              </a:extLst>
            </p:cNvPr>
            <p:cNvSpPr/>
            <p:nvPr/>
          </p:nvSpPr>
          <p:spPr>
            <a:xfrm rot="12759564">
              <a:off x="9719225" y="4811464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D7818574-0FA6-00EE-CCD0-11511A5F54F1}"/>
                </a:ext>
              </a:extLst>
            </p:cNvPr>
            <p:cNvSpPr/>
            <p:nvPr/>
          </p:nvSpPr>
          <p:spPr>
            <a:xfrm rot="702808">
              <a:off x="9990192" y="4902655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72A77122-CF72-3703-A47B-C4AC785C9434}"/>
                </a:ext>
              </a:extLst>
            </p:cNvPr>
            <p:cNvSpPr/>
            <p:nvPr/>
          </p:nvSpPr>
          <p:spPr>
            <a:xfrm>
              <a:off x="9458625" y="5003128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CD429867-374E-5ED0-3EB7-67878A49EBF2}"/>
                </a:ext>
              </a:extLst>
            </p:cNvPr>
            <p:cNvSpPr/>
            <p:nvPr/>
          </p:nvSpPr>
          <p:spPr>
            <a:xfrm>
              <a:off x="8702276" y="446896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74EC53D0-2350-FD91-9354-6F995EAE2052}"/>
                </a:ext>
              </a:extLst>
            </p:cNvPr>
            <p:cNvSpPr/>
            <p:nvPr/>
          </p:nvSpPr>
          <p:spPr>
            <a:xfrm>
              <a:off x="9242089" y="437899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FF91F6CC-791C-4F9A-EA73-1AF2E6810A11}"/>
                </a:ext>
              </a:extLst>
            </p:cNvPr>
            <p:cNvSpPr/>
            <p:nvPr/>
          </p:nvSpPr>
          <p:spPr>
            <a:xfrm>
              <a:off x="9538956" y="4444836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04E34C80-EC1C-07EC-A586-D619869C4A20}"/>
                </a:ext>
              </a:extLst>
            </p:cNvPr>
            <p:cNvSpPr/>
            <p:nvPr/>
          </p:nvSpPr>
          <p:spPr>
            <a:xfrm>
              <a:off x="9778137" y="426875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95DEF6F1-2FE7-3DDB-BD9E-5C6A3917D9AF}"/>
                </a:ext>
              </a:extLst>
            </p:cNvPr>
            <p:cNvSpPr/>
            <p:nvPr/>
          </p:nvSpPr>
          <p:spPr>
            <a:xfrm rot="11207665">
              <a:off x="10071474" y="434299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472A2D0A-C2DA-1987-4D00-0DD91E693676}"/>
                </a:ext>
              </a:extLst>
            </p:cNvPr>
            <p:cNvSpPr/>
            <p:nvPr/>
          </p:nvSpPr>
          <p:spPr>
            <a:xfrm rot="2334738">
              <a:off x="10040141" y="406693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6847E5F9-EE6B-76EA-22B7-D0AB6F0B5EDF}"/>
                </a:ext>
              </a:extLst>
            </p:cNvPr>
            <p:cNvSpPr/>
            <p:nvPr/>
          </p:nvSpPr>
          <p:spPr>
            <a:xfrm rot="4712700">
              <a:off x="10065453" y="395680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C1E9693D-198E-77A4-C07C-C59079383244}"/>
                </a:ext>
              </a:extLst>
            </p:cNvPr>
            <p:cNvSpPr/>
            <p:nvPr/>
          </p:nvSpPr>
          <p:spPr>
            <a:xfrm rot="10800000">
              <a:off x="9958779" y="373976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D62FADFC-7F72-6F7C-B960-AB366F6113FE}"/>
                </a:ext>
              </a:extLst>
            </p:cNvPr>
            <p:cNvSpPr/>
            <p:nvPr/>
          </p:nvSpPr>
          <p:spPr>
            <a:xfrm rot="10800000">
              <a:off x="9611878" y="386605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749AAFE3-91C6-6B6B-A9CA-8A6094FE8647}"/>
                </a:ext>
              </a:extLst>
            </p:cNvPr>
            <p:cNvSpPr/>
            <p:nvPr/>
          </p:nvSpPr>
          <p:spPr>
            <a:xfrm rot="4313046">
              <a:off x="9531421" y="406165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C1639776-5815-F351-9B2F-71903260B87E}"/>
                </a:ext>
              </a:extLst>
            </p:cNvPr>
            <p:cNvSpPr/>
            <p:nvPr/>
          </p:nvSpPr>
          <p:spPr>
            <a:xfrm rot="2450755">
              <a:off x="9500204" y="417807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F5874244-0DE4-C08A-C386-BD4997230DD1}"/>
                </a:ext>
              </a:extLst>
            </p:cNvPr>
            <p:cNvSpPr/>
            <p:nvPr/>
          </p:nvSpPr>
          <p:spPr>
            <a:xfrm rot="2450755">
              <a:off x="9117024" y="432880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4FFDAC89-CDE6-F7C5-6A78-2686F77F996D}"/>
                </a:ext>
              </a:extLst>
            </p:cNvPr>
            <p:cNvSpPr/>
            <p:nvPr/>
          </p:nvSpPr>
          <p:spPr>
            <a:xfrm rot="4908711">
              <a:off x="9648981" y="4652409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1EB1E2A7-A408-4CC3-5BF5-870E47CC1A5F}"/>
                </a:ext>
              </a:extLst>
            </p:cNvPr>
            <p:cNvSpPr/>
            <p:nvPr/>
          </p:nvSpPr>
          <p:spPr>
            <a:xfrm rot="11208076">
              <a:off x="9876028" y="486331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52BCE806-2EA4-0590-EAF4-7666972A57B6}"/>
                </a:ext>
              </a:extLst>
            </p:cNvPr>
            <p:cNvSpPr/>
            <p:nvPr/>
          </p:nvSpPr>
          <p:spPr>
            <a:xfrm rot="1826699">
              <a:off x="9615354" y="477260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187A7DA2-E72F-B5BB-D815-735BE711D0E1}"/>
                </a:ext>
              </a:extLst>
            </p:cNvPr>
            <p:cNvSpPr/>
            <p:nvPr/>
          </p:nvSpPr>
          <p:spPr>
            <a:xfrm rot="11208076">
              <a:off x="9636932" y="5042109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4ACBA540-DC21-680C-A6AE-79BF1FAE3764}"/>
                </a:ext>
              </a:extLst>
            </p:cNvPr>
            <p:cNvSpPr/>
            <p:nvPr/>
          </p:nvSpPr>
          <p:spPr>
            <a:xfrm rot="4334556">
              <a:off x="9740131" y="524393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19C83128-EE42-A197-DB64-D906EA84DE80}"/>
                </a:ext>
              </a:extLst>
            </p:cNvPr>
            <p:cNvSpPr/>
            <p:nvPr/>
          </p:nvSpPr>
          <p:spPr>
            <a:xfrm rot="11491065">
              <a:off x="9101872" y="513278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A157BE6E-385A-CBEA-FBB6-2D387BF9B0E3}"/>
                </a:ext>
              </a:extLst>
            </p:cNvPr>
            <p:cNvSpPr/>
            <p:nvPr/>
          </p:nvSpPr>
          <p:spPr>
            <a:xfrm rot="20798594">
              <a:off x="8804495" y="507079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E8AF80E2-CB0E-29BF-D934-9CEB5965E8A0}"/>
                </a:ext>
              </a:extLst>
            </p:cNvPr>
            <p:cNvSpPr/>
            <p:nvPr/>
          </p:nvSpPr>
          <p:spPr>
            <a:xfrm rot="2653294">
              <a:off x="8538219" y="496685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D1A75C03-F80B-3A5E-0024-75373FD49729}"/>
                </a:ext>
              </a:extLst>
            </p:cNvPr>
            <p:cNvSpPr/>
            <p:nvPr/>
          </p:nvSpPr>
          <p:spPr>
            <a:xfrm rot="5152529">
              <a:off x="8566631" y="483779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17B2FB11-8021-534D-9ED6-45EC73830013}"/>
                </a:ext>
              </a:extLst>
            </p:cNvPr>
            <p:cNvSpPr/>
            <p:nvPr/>
          </p:nvSpPr>
          <p:spPr>
            <a:xfrm rot="10053544">
              <a:off x="8448475" y="464025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0909E323-428D-F5B7-0D99-279218167B4D}"/>
                </a:ext>
              </a:extLst>
            </p:cNvPr>
            <p:cNvSpPr/>
            <p:nvPr/>
          </p:nvSpPr>
          <p:spPr>
            <a:xfrm rot="10053544">
              <a:off x="8571185" y="521945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CC7AE9CB-08C1-9A49-5B32-4333A732353B}"/>
                </a:ext>
              </a:extLst>
            </p:cNvPr>
            <p:cNvSpPr/>
            <p:nvPr/>
          </p:nvSpPr>
          <p:spPr>
            <a:xfrm rot="17013109">
              <a:off x="9017517" y="443101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等腰三角形 296">
              <a:extLst>
                <a:ext uri="{FF2B5EF4-FFF2-40B4-BE49-F238E27FC236}">
                  <a16:creationId xmlns:a16="http://schemas.microsoft.com/office/drawing/2014/main" id="{2087C038-0E41-D6C3-891E-16D938748F4E}"/>
                </a:ext>
              </a:extLst>
            </p:cNvPr>
            <p:cNvSpPr/>
            <p:nvPr/>
          </p:nvSpPr>
          <p:spPr>
            <a:xfrm rot="7797687">
              <a:off x="9104285" y="4844345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16C2C0C5-9871-566F-8EA9-7A214D49D6B5}"/>
                </a:ext>
              </a:extLst>
            </p:cNvPr>
            <p:cNvSpPr/>
            <p:nvPr/>
          </p:nvSpPr>
          <p:spPr>
            <a:xfrm>
              <a:off x="8973744" y="417807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04EDCCFE-80A9-BB47-5F8F-F5574100E2C1}"/>
                </a:ext>
              </a:extLst>
            </p:cNvPr>
            <p:cNvSpPr/>
            <p:nvPr/>
          </p:nvSpPr>
          <p:spPr>
            <a:xfrm rot="6037098">
              <a:off x="9062237" y="470682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椭圆 299">
              <a:extLst>
                <a:ext uri="{FF2B5EF4-FFF2-40B4-BE49-F238E27FC236}">
                  <a16:creationId xmlns:a16="http://schemas.microsoft.com/office/drawing/2014/main" id="{0D5B7196-9277-4B2F-CE32-FBD0076E60F7}"/>
                </a:ext>
              </a:extLst>
            </p:cNvPr>
            <p:cNvSpPr/>
            <p:nvPr/>
          </p:nvSpPr>
          <p:spPr>
            <a:xfrm>
              <a:off x="9307867" y="510057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34CF48D4-40F0-0B20-70DB-1B6071424A04}"/>
                </a:ext>
              </a:extLst>
            </p:cNvPr>
            <p:cNvSpPr/>
            <p:nvPr/>
          </p:nvSpPr>
          <p:spPr>
            <a:xfrm rot="8259588">
              <a:off x="9234486" y="5016475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F86D8140-0782-1C52-DB59-A933A4298E3C}"/>
                </a:ext>
              </a:extLst>
            </p:cNvPr>
            <p:cNvSpPr/>
            <p:nvPr/>
          </p:nvSpPr>
          <p:spPr>
            <a:xfrm>
              <a:off x="9180119" y="495261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835736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14389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79158" y="715073"/>
            <a:ext cx="951734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hlinkClick r:id="rId2"/>
              </a:rPr>
              <a:t>忘吃药的晓公子</a:t>
            </a:r>
            <a:r>
              <a:rPr lang="zh-CN" altLang="en-US" sz="2400" dirty="0"/>
              <a:t> 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TW" sz="2400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79156" y="4899060"/>
            <a:ext cx="9955544" cy="124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8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001F3A97-3060-5512-AC6F-285440C7CE29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BD60EAE3-6728-DD66-044C-0DED581F1A8C}"/>
                </a:ext>
              </a:extLst>
            </p:cNvPr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5EB62E8-835C-E92A-7189-06E190023E04}"/>
                </a:ext>
              </a:extLst>
            </p:cNvPr>
            <p:cNvGrpSpPr/>
            <p:nvPr userDrawn="1"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42F841F9-B116-B1CE-17AD-7775786D3C89}"/>
                  </a:ext>
                </a:extLst>
              </p:cNvPr>
              <p:cNvGrpSpPr/>
              <p:nvPr/>
            </p:nvGrpSpPr>
            <p:grpSpPr>
              <a:xfrm>
                <a:off x="482600" y="0"/>
                <a:ext cx="11226800" cy="6858000"/>
                <a:chOff x="482600" y="0"/>
                <a:chExt cx="11226800" cy="6858000"/>
              </a:xfrm>
            </p:grpSpPr>
            <p:cxnSp>
              <p:nvCxnSpPr>
                <p:cNvPr id="32" name="直接连接符 31">
                  <a:extLst>
                    <a:ext uri="{FF2B5EF4-FFF2-40B4-BE49-F238E27FC236}">
                      <a16:creationId xmlns:a16="http://schemas.microsoft.com/office/drawing/2014/main" id="{D6AAC2C4-6115-DF6F-D13F-B1D5969309E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82600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>
                  <a:extLst>
                    <a:ext uri="{FF2B5EF4-FFF2-40B4-BE49-F238E27FC236}">
                      <a16:creationId xmlns:a16="http://schemas.microsoft.com/office/drawing/2014/main" id="{01D84D52-C3F3-87A1-40F4-C9E4A12A99C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31053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33">
                  <a:extLst>
                    <a:ext uri="{FF2B5EF4-FFF2-40B4-BE49-F238E27FC236}">
                      <a16:creationId xmlns:a16="http://schemas.microsoft.com/office/drawing/2014/main" id="{4063E1FF-2F84-D235-FF6D-7CB03C24123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79506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34">
                  <a:extLst>
                    <a:ext uri="{FF2B5EF4-FFF2-40B4-BE49-F238E27FC236}">
                      <a16:creationId xmlns:a16="http://schemas.microsoft.com/office/drawing/2014/main" id="{634DD05A-B139-E761-55B0-C3AAA68EBE5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27959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接连接符 35">
                  <a:extLst>
                    <a:ext uri="{FF2B5EF4-FFF2-40B4-BE49-F238E27FC236}">
                      <a16:creationId xmlns:a16="http://schemas.microsoft.com/office/drawing/2014/main" id="{7691AC90-6DBA-72E8-ADE6-20F92F524CA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76412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连接符 36">
                  <a:extLst>
                    <a:ext uri="{FF2B5EF4-FFF2-40B4-BE49-F238E27FC236}">
                      <a16:creationId xmlns:a16="http://schemas.microsoft.com/office/drawing/2014/main" id="{C212DF3E-D470-4A88-0F6F-571EBA1C7F2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224865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接连接符 37">
                  <a:extLst>
                    <a:ext uri="{FF2B5EF4-FFF2-40B4-BE49-F238E27FC236}">
                      <a16:creationId xmlns:a16="http://schemas.microsoft.com/office/drawing/2014/main" id="{16E3E15B-BE7A-4773-0ABD-8E529BFF8BD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973318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>
                  <a:extLst>
                    <a:ext uri="{FF2B5EF4-FFF2-40B4-BE49-F238E27FC236}">
                      <a16:creationId xmlns:a16="http://schemas.microsoft.com/office/drawing/2014/main" id="{DFC4CDAD-D3A2-F41F-7390-6CF0041B68D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721771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39">
                  <a:extLst>
                    <a:ext uri="{FF2B5EF4-FFF2-40B4-BE49-F238E27FC236}">
                      <a16:creationId xmlns:a16="http://schemas.microsoft.com/office/drawing/2014/main" id="{AC47B851-4804-F000-7932-5DFA266E892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470224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直接连接符 40">
                  <a:extLst>
                    <a:ext uri="{FF2B5EF4-FFF2-40B4-BE49-F238E27FC236}">
                      <a16:creationId xmlns:a16="http://schemas.microsoft.com/office/drawing/2014/main" id="{87DEDE3E-7944-B41E-429B-A8741505AF4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218677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41">
                  <a:extLst>
                    <a:ext uri="{FF2B5EF4-FFF2-40B4-BE49-F238E27FC236}">
                      <a16:creationId xmlns:a16="http://schemas.microsoft.com/office/drawing/2014/main" id="{2EC0A91F-B032-0BF2-8916-A0C153C9E5B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967130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42">
                  <a:extLst>
                    <a:ext uri="{FF2B5EF4-FFF2-40B4-BE49-F238E27FC236}">
                      <a16:creationId xmlns:a16="http://schemas.microsoft.com/office/drawing/2014/main" id="{B5A585AB-9ECE-D823-14B3-82E9320ED22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715583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直接连接符 43">
                  <a:extLst>
                    <a:ext uri="{FF2B5EF4-FFF2-40B4-BE49-F238E27FC236}">
                      <a16:creationId xmlns:a16="http://schemas.microsoft.com/office/drawing/2014/main" id="{3E02E6B5-3359-CB85-6FFF-1F1DBE753F6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64036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直接连接符 44">
                  <a:extLst>
                    <a:ext uri="{FF2B5EF4-FFF2-40B4-BE49-F238E27FC236}">
                      <a16:creationId xmlns:a16="http://schemas.microsoft.com/office/drawing/2014/main" id="{DE8FC264-0018-7034-CB67-E601AD1DD99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212489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直接连接符 45">
                  <a:extLst>
                    <a:ext uri="{FF2B5EF4-FFF2-40B4-BE49-F238E27FC236}">
                      <a16:creationId xmlns:a16="http://schemas.microsoft.com/office/drawing/2014/main" id="{B47DECBD-642A-E61B-7981-C32248AA0A7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960942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直接连接符 46">
                  <a:extLst>
                    <a:ext uri="{FF2B5EF4-FFF2-40B4-BE49-F238E27FC236}">
                      <a16:creationId xmlns:a16="http://schemas.microsoft.com/office/drawing/2014/main" id="{C4C2A670-D974-B402-67AE-8748099519E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709400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id="{B1A96BC7-A422-A988-6328-56EAA41ABAEC}"/>
                  </a:ext>
                </a:extLst>
              </p:cNvPr>
              <p:cNvGrpSpPr/>
              <p:nvPr/>
            </p:nvGrpSpPr>
            <p:grpSpPr>
              <a:xfrm>
                <a:off x="0" y="215900"/>
                <a:ext cx="12192000" cy="6426200"/>
                <a:chOff x="0" y="203200"/>
                <a:chExt cx="12192000" cy="6426200"/>
              </a:xfrm>
            </p:grpSpPr>
            <p:cxnSp>
              <p:nvCxnSpPr>
                <p:cNvPr id="23" name="直接连接符 22">
                  <a:extLst>
                    <a:ext uri="{FF2B5EF4-FFF2-40B4-BE49-F238E27FC236}">
                      <a16:creationId xmlns:a16="http://schemas.microsoft.com/office/drawing/2014/main" id="{B65140C5-C48E-5FB8-2F5A-44746FE2B88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203200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>
                  <a:extLst>
                    <a:ext uri="{FF2B5EF4-FFF2-40B4-BE49-F238E27FC236}">
                      <a16:creationId xmlns:a16="http://schemas.microsoft.com/office/drawing/2014/main" id="{22D4D6CD-1355-3C8B-7431-BC3DE881122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1006475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>
                  <a:extLst>
                    <a:ext uri="{FF2B5EF4-FFF2-40B4-BE49-F238E27FC236}">
                      <a16:creationId xmlns:a16="http://schemas.microsoft.com/office/drawing/2014/main" id="{B4FE4E41-7548-71AA-A9B4-E2952EF0197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1809750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>
                  <a:extLst>
                    <a:ext uri="{FF2B5EF4-FFF2-40B4-BE49-F238E27FC236}">
                      <a16:creationId xmlns:a16="http://schemas.microsoft.com/office/drawing/2014/main" id="{3FBFAC07-11CF-4376-2039-933E1F7C81C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2613025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>
                  <a:extLst>
                    <a:ext uri="{FF2B5EF4-FFF2-40B4-BE49-F238E27FC236}">
                      <a16:creationId xmlns:a16="http://schemas.microsoft.com/office/drawing/2014/main" id="{F59940DF-03B6-27C9-3D40-69AB995095D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3416300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>
                  <a:extLst>
                    <a:ext uri="{FF2B5EF4-FFF2-40B4-BE49-F238E27FC236}">
                      <a16:creationId xmlns:a16="http://schemas.microsoft.com/office/drawing/2014/main" id="{C95263BB-238A-F01A-19AA-8EA0EF84E7C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4219575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28">
                  <a:extLst>
                    <a:ext uri="{FF2B5EF4-FFF2-40B4-BE49-F238E27FC236}">
                      <a16:creationId xmlns:a16="http://schemas.microsoft.com/office/drawing/2014/main" id="{469B4954-E656-29F1-A788-D85BD21278B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5022850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接连接符 29">
                  <a:extLst>
                    <a:ext uri="{FF2B5EF4-FFF2-40B4-BE49-F238E27FC236}">
                      <a16:creationId xmlns:a16="http://schemas.microsoft.com/office/drawing/2014/main" id="{B8A2B6F8-4FD9-958F-0B54-8F95F5FA24E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5826125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>
                  <a:extLst>
                    <a:ext uri="{FF2B5EF4-FFF2-40B4-BE49-F238E27FC236}">
                      <a16:creationId xmlns:a16="http://schemas.microsoft.com/office/drawing/2014/main" id="{FC89CCCB-B6CC-4523-8EDB-3EED3CC4DC7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6629400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E02D7D62-D64B-9F75-135C-9663745D3574}"/>
              </a:ext>
            </a:extLst>
          </p:cNvPr>
          <p:cNvGrpSpPr/>
          <p:nvPr/>
        </p:nvGrpSpPr>
        <p:grpSpPr>
          <a:xfrm rot="17849666">
            <a:off x="6866605" y="5755683"/>
            <a:ext cx="2814115" cy="2909207"/>
            <a:chOff x="8349185" y="3517822"/>
            <a:chExt cx="1800397" cy="1861235"/>
          </a:xfrm>
        </p:grpSpPr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5A85714F-8CD7-2143-7D30-03F097109984}"/>
                </a:ext>
              </a:extLst>
            </p:cNvPr>
            <p:cNvSpPr/>
            <p:nvPr/>
          </p:nvSpPr>
          <p:spPr>
            <a:xfrm>
              <a:off x="8647643" y="43097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1789DC21-AED4-7A34-DE31-F8EFE081EAA4}"/>
                </a:ext>
              </a:extLst>
            </p:cNvPr>
            <p:cNvSpPr/>
            <p:nvPr/>
          </p:nvSpPr>
          <p:spPr>
            <a:xfrm>
              <a:off x="8771468" y="41573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91A8F302-089B-10DF-8AD4-8EE53D6767A9}"/>
                </a:ext>
              </a:extLst>
            </p:cNvPr>
            <p:cNvSpPr/>
            <p:nvPr/>
          </p:nvSpPr>
          <p:spPr>
            <a:xfrm>
              <a:off x="9184218" y="42211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FD31F348-70B8-EB7E-4B04-18131BAE00EA}"/>
                </a:ext>
              </a:extLst>
            </p:cNvPr>
            <p:cNvSpPr/>
            <p:nvPr/>
          </p:nvSpPr>
          <p:spPr>
            <a:xfrm>
              <a:off x="9329541" y="40624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68C65AB6-C950-2271-AFE1-6C1F5AC55A15}"/>
                </a:ext>
              </a:extLst>
            </p:cNvPr>
            <p:cNvSpPr/>
            <p:nvPr/>
          </p:nvSpPr>
          <p:spPr>
            <a:xfrm>
              <a:off x="9485116" y="4319287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A893781B-7D2B-859E-9CBC-B131E784F18F}"/>
                </a:ext>
              </a:extLst>
            </p:cNvPr>
            <p:cNvSpPr/>
            <p:nvPr/>
          </p:nvSpPr>
          <p:spPr>
            <a:xfrm>
              <a:off x="9910566" y="36239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id="{49E1CF57-A75E-22E3-D0CD-1206589560A7}"/>
                </a:ext>
              </a:extLst>
            </p:cNvPr>
            <p:cNvSpPr/>
            <p:nvPr/>
          </p:nvSpPr>
          <p:spPr>
            <a:xfrm>
              <a:off x="9848306" y="39668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B2B422D2-5BB8-9810-94B6-9192A49C3857}"/>
                </a:ext>
              </a:extLst>
            </p:cNvPr>
            <p:cNvSpPr/>
            <p:nvPr/>
          </p:nvSpPr>
          <p:spPr>
            <a:xfrm>
              <a:off x="9728955" y="412546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052A89AD-347B-DF6D-1128-433ACCFC5355}"/>
                </a:ext>
              </a:extLst>
            </p:cNvPr>
            <p:cNvSpPr/>
            <p:nvPr/>
          </p:nvSpPr>
          <p:spPr>
            <a:xfrm>
              <a:off x="10019150" y="42211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id="{5EBAE7A4-14C5-2937-D60D-581903CB3956}"/>
                </a:ext>
              </a:extLst>
            </p:cNvPr>
            <p:cNvSpPr/>
            <p:nvPr/>
          </p:nvSpPr>
          <p:spPr>
            <a:xfrm>
              <a:off x="9974368" y="45450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90E93BDB-D40E-50F5-0328-B256282BF081}"/>
                </a:ext>
              </a:extLst>
            </p:cNvPr>
            <p:cNvSpPr/>
            <p:nvPr/>
          </p:nvSpPr>
          <p:spPr>
            <a:xfrm>
              <a:off x="9697054" y="44370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8916ABF8-32A5-0E09-E252-08127FEB4ABA}"/>
                </a:ext>
              </a:extLst>
            </p:cNvPr>
            <p:cNvSpPr/>
            <p:nvPr/>
          </p:nvSpPr>
          <p:spPr>
            <a:xfrm>
              <a:off x="9431745" y="466248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id="{03CF91A9-F4C0-3D97-91F6-008719C14CB8}"/>
                </a:ext>
              </a:extLst>
            </p:cNvPr>
            <p:cNvSpPr/>
            <p:nvPr/>
          </p:nvSpPr>
          <p:spPr>
            <a:xfrm>
              <a:off x="9152317" y="45450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8AB644C7-603B-250A-4667-6E0D9BE5D509}"/>
                </a:ext>
              </a:extLst>
            </p:cNvPr>
            <p:cNvSpPr/>
            <p:nvPr/>
          </p:nvSpPr>
          <p:spPr>
            <a:xfrm>
              <a:off x="8615742" y="4630588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7384568C-A5CE-AC86-45E2-290B6E8026FA}"/>
                </a:ext>
              </a:extLst>
            </p:cNvPr>
            <p:cNvSpPr/>
            <p:nvPr/>
          </p:nvSpPr>
          <p:spPr>
            <a:xfrm>
              <a:off x="8897107" y="47544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E134EC95-A4CE-336D-A49B-6449CD0C8141}"/>
                </a:ext>
              </a:extLst>
            </p:cNvPr>
            <p:cNvSpPr/>
            <p:nvPr/>
          </p:nvSpPr>
          <p:spPr>
            <a:xfrm>
              <a:off x="8771468" y="49068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id="{F959D594-F217-505C-4E0B-0C0B5761A679}"/>
                </a:ext>
              </a:extLst>
            </p:cNvPr>
            <p:cNvSpPr/>
            <p:nvPr/>
          </p:nvSpPr>
          <p:spPr>
            <a:xfrm>
              <a:off x="8507943" y="511636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52B00AC4-E37A-A127-74BB-BF28458CC386}"/>
                </a:ext>
              </a:extLst>
            </p:cNvPr>
            <p:cNvSpPr/>
            <p:nvPr/>
          </p:nvSpPr>
          <p:spPr>
            <a:xfrm>
              <a:off x="8722633" y="52370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id="{3DFF979C-BCA2-528F-AE54-45B52BFE6B8E}"/>
                </a:ext>
              </a:extLst>
            </p:cNvPr>
            <p:cNvSpPr/>
            <p:nvPr/>
          </p:nvSpPr>
          <p:spPr>
            <a:xfrm>
              <a:off x="9371669" y="530081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id="{3101F0F0-AAD3-912E-0E9C-8A0D7B951C48}"/>
                </a:ext>
              </a:extLst>
            </p:cNvPr>
            <p:cNvSpPr/>
            <p:nvPr/>
          </p:nvSpPr>
          <p:spPr>
            <a:xfrm>
              <a:off x="9802525" y="503986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06CA0910-531E-CDDD-2E2B-E5BD9C15BC0E}"/>
                </a:ext>
              </a:extLst>
            </p:cNvPr>
            <p:cNvSpPr/>
            <p:nvPr/>
          </p:nvSpPr>
          <p:spPr>
            <a:xfrm>
              <a:off x="9942467" y="531525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id="{E06DF6DC-26DE-FD00-3265-272B922155DB}"/>
                </a:ext>
              </a:extLst>
            </p:cNvPr>
            <p:cNvSpPr/>
            <p:nvPr/>
          </p:nvSpPr>
          <p:spPr>
            <a:xfrm>
              <a:off x="10085780" y="51482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id="{4301742A-B149-D040-89AC-BF2A630CAFBE}"/>
                </a:ext>
              </a:extLst>
            </p:cNvPr>
            <p:cNvSpPr/>
            <p:nvPr/>
          </p:nvSpPr>
          <p:spPr>
            <a:xfrm>
              <a:off x="9845131" y="471994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id="{17E1BFEC-518C-472D-08D1-E64798A3AD6C}"/>
                </a:ext>
              </a:extLst>
            </p:cNvPr>
            <p:cNvSpPr/>
            <p:nvPr/>
          </p:nvSpPr>
          <p:spPr>
            <a:xfrm>
              <a:off x="9591131" y="492714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A6D6E4D7-4B89-E601-3B74-C81DFD6AAE97}"/>
                </a:ext>
              </a:extLst>
            </p:cNvPr>
            <p:cNvSpPr/>
            <p:nvPr/>
          </p:nvSpPr>
          <p:spPr>
            <a:xfrm>
              <a:off x="9297640" y="481821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40207F91-0A69-274B-840D-58526823ECEE}"/>
                </a:ext>
              </a:extLst>
            </p:cNvPr>
            <p:cNvSpPr/>
            <p:nvPr/>
          </p:nvSpPr>
          <p:spPr>
            <a:xfrm>
              <a:off x="9052771" y="5007960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id="{D9C1B039-FA58-D1EC-4250-547C829252A9}"/>
                </a:ext>
              </a:extLst>
            </p:cNvPr>
            <p:cNvSpPr/>
            <p:nvPr/>
          </p:nvSpPr>
          <p:spPr>
            <a:xfrm>
              <a:off x="8717485" y="500319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id="{BE29579E-F7CE-D45C-A93D-5A2440C2A25B}"/>
                </a:ext>
              </a:extLst>
            </p:cNvPr>
            <p:cNvSpPr/>
            <p:nvPr/>
          </p:nvSpPr>
          <p:spPr>
            <a:xfrm>
              <a:off x="8349185" y="4850116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等腰三角形 147">
              <a:extLst>
                <a:ext uri="{FF2B5EF4-FFF2-40B4-BE49-F238E27FC236}">
                  <a16:creationId xmlns:a16="http://schemas.microsoft.com/office/drawing/2014/main" id="{7CD3CB37-BB39-C76A-7ED3-9006E603FBD6}"/>
                </a:ext>
              </a:extLst>
            </p:cNvPr>
            <p:cNvSpPr/>
            <p:nvPr/>
          </p:nvSpPr>
          <p:spPr>
            <a:xfrm rot="19121385">
              <a:off x="9374562" y="4221164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等腰三角形 148">
              <a:extLst>
                <a:ext uri="{FF2B5EF4-FFF2-40B4-BE49-F238E27FC236}">
                  <a16:creationId xmlns:a16="http://schemas.microsoft.com/office/drawing/2014/main" id="{29B279EC-B9E4-E339-9F0D-4FD81E159D57}"/>
                </a:ext>
              </a:extLst>
            </p:cNvPr>
            <p:cNvSpPr/>
            <p:nvPr/>
          </p:nvSpPr>
          <p:spPr>
            <a:xfrm rot="2085126">
              <a:off x="9689172" y="396686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等腰三角形 149">
              <a:extLst>
                <a:ext uri="{FF2B5EF4-FFF2-40B4-BE49-F238E27FC236}">
                  <a16:creationId xmlns:a16="http://schemas.microsoft.com/office/drawing/2014/main" id="{18AEE3D9-6F86-02C3-D183-30DD2381C233}"/>
                </a:ext>
              </a:extLst>
            </p:cNvPr>
            <p:cNvSpPr/>
            <p:nvPr/>
          </p:nvSpPr>
          <p:spPr>
            <a:xfrm rot="19763005">
              <a:off x="9962568" y="382645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等腰三角形 150">
              <a:extLst>
                <a:ext uri="{FF2B5EF4-FFF2-40B4-BE49-F238E27FC236}">
                  <a16:creationId xmlns:a16="http://schemas.microsoft.com/office/drawing/2014/main" id="{087C8EC0-0A6A-6D66-4F35-31A73E328CCF}"/>
                </a:ext>
              </a:extLst>
            </p:cNvPr>
            <p:cNvSpPr/>
            <p:nvPr/>
          </p:nvSpPr>
          <p:spPr>
            <a:xfrm rot="19763005">
              <a:off x="9811739" y="351847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等腰三角形 151">
              <a:extLst>
                <a:ext uri="{FF2B5EF4-FFF2-40B4-BE49-F238E27FC236}">
                  <a16:creationId xmlns:a16="http://schemas.microsoft.com/office/drawing/2014/main" id="{520518AC-3DDA-63AB-88D2-978A6F26F03D}"/>
                </a:ext>
              </a:extLst>
            </p:cNvPr>
            <p:cNvSpPr/>
            <p:nvPr/>
          </p:nvSpPr>
          <p:spPr>
            <a:xfrm rot="19763005">
              <a:off x="9920733" y="411962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等腰三角形 152">
              <a:extLst>
                <a:ext uri="{FF2B5EF4-FFF2-40B4-BE49-F238E27FC236}">
                  <a16:creationId xmlns:a16="http://schemas.microsoft.com/office/drawing/2014/main" id="{9BD7E2D3-DAC4-9C2E-482A-23D01E456309}"/>
                </a:ext>
              </a:extLst>
            </p:cNvPr>
            <p:cNvSpPr/>
            <p:nvPr/>
          </p:nvSpPr>
          <p:spPr>
            <a:xfrm rot="19763005">
              <a:off x="10073340" y="4437063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等腰三角形 153">
              <a:extLst>
                <a:ext uri="{FF2B5EF4-FFF2-40B4-BE49-F238E27FC236}">
                  <a16:creationId xmlns:a16="http://schemas.microsoft.com/office/drawing/2014/main" id="{2B1E0107-4D5B-0C3E-2418-C42EF4C800EA}"/>
                </a:ext>
              </a:extLst>
            </p:cNvPr>
            <p:cNvSpPr/>
            <p:nvPr/>
          </p:nvSpPr>
          <p:spPr>
            <a:xfrm rot="2095186">
              <a:off x="9801430" y="456268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等腰三角形 154">
              <a:extLst>
                <a:ext uri="{FF2B5EF4-FFF2-40B4-BE49-F238E27FC236}">
                  <a16:creationId xmlns:a16="http://schemas.microsoft.com/office/drawing/2014/main" id="{8D212853-14A1-FE4A-9D8A-7D5877E6A334}"/>
                </a:ext>
              </a:extLst>
            </p:cNvPr>
            <p:cNvSpPr/>
            <p:nvPr/>
          </p:nvSpPr>
          <p:spPr>
            <a:xfrm rot="18830111">
              <a:off x="10026240" y="471092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等腰三角形 155">
              <a:extLst>
                <a:ext uri="{FF2B5EF4-FFF2-40B4-BE49-F238E27FC236}">
                  <a16:creationId xmlns:a16="http://schemas.microsoft.com/office/drawing/2014/main" id="{6193CF03-65A4-B8EF-7230-5031130C6F7B}"/>
                </a:ext>
              </a:extLst>
            </p:cNvPr>
            <p:cNvSpPr/>
            <p:nvPr/>
          </p:nvSpPr>
          <p:spPr>
            <a:xfrm rot="16942553">
              <a:off x="9888024" y="5167115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等腰三角形 156">
              <a:extLst>
                <a:ext uri="{FF2B5EF4-FFF2-40B4-BE49-F238E27FC236}">
                  <a16:creationId xmlns:a16="http://schemas.microsoft.com/office/drawing/2014/main" id="{40D3E3A8-67F1-1C7E-3726-CF814DDB04E9}"/>
                </a:ext>
              </a:extLst>
            </p:cNvPr>
            <p:cNvSpPr/>
            <p:nvPr/>
          </p:nvSpPr>
          <p:spPr>
            <a:xfrm rot="4400870">
              <a:off x="9655687" y="512911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等腰三角形 157">
              <a:extLst>
                <a:ext uri="{FF2B5EF4-FFF2-40B4-BE49-F238E27FC236}">
                  <a16:creationId xmlns:a16="http://schemas.microsoft.com/office/drawing/2014/main" id="{323B2FAF-6E07-C14E-C4D8-C02DED556364}"/>
                </a:ext>
              </a:extLst>
            </p:cNvPr>
            <p:cNvSpPr/>
            <p:nvPr/>
          </p:nvSpPr>
          <p:spPr>
            <a:xfrm rot="4400870">
              <a:off x="9503350" y="481041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等腰三角形 158">
              <a:extLst>
                <a:ext uri="{FF2B5EF4-FFF2-40B4-BE49-F238E27FC236}">
                  <a16:creationId xmlns:a16="http://schemas.microsoft.com/office/drawing/2014/main" id="{38C990E3-3C32-66BA-DC34-A04EE6388F35}"/>
                </a:ext>
              </a:extLst>
            </p:cNvPr>
            <p:cNvSpPr/>
            <p:nvPr/>
          </p:nvSpPr>
          <p:spPr>
            <a:xfrm rot="2286177">
              <a:off x="9254977" y="465444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等腰三角形 159">
              <a:extLst>
                <a:ext uri="{FF2B5EF4-FFF2-40B4-BE49-F238E27FC236}">
                  <a16:creationId xmlns:a16="http://schemas.microsoft.com/office/drawing/2014/main" id="{FA6EC306-4B52-4A04-DB44-A7F7DFDEDE57}"/>
                </a:ext>
              </a:extLst>
            </p:cNvPr>
            <p:cNvSpPr/>
            <p:nvPr/>
          </p:nvSpPr>
          <p:spPr>
            <a:xfrm rot="18776724">
              <a:off x="9531845" y="453182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等腰三角形 160">
              <a:extLst>
                <a:ext uri="{FF2B5EF4-FFF2-40B4-BE49-F238E27FC236}">
                  <a16:creationId xmlns:a16="http://schemas.microsoft.com/office/drawing/2014/main" id="{7DE9F5B3-6D44-47BB-368E-A686513FF3AC}"/>
                </a:ext>
              </a:extLst>
            </p:cNvPr>
            <p:cNvSpPr/>
            <p:nvPr/>
          </p:nvSpPr>
          <p:spPr>
            <a:xfrm rot="1493489">
              <a:off x="9149099" y="4062414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等腰三角形 161">
              <a:extLst>
                <a:ext uri="{FF2B5EF4-FFF2-40B4-BE49-F238E27FC236}">
                  <a16:creationId xmlns:a16="http://schemas.microsoft.com/office/drawing/2014/main" id="{693181C3-01B5-448B-0A1E-6C4B4EC60539}"/>
                </a:ext>
              </a:extLst>
            </p:cNvPr>
            <p:cNvSpPr/>
            <p:nvPr/>
          </p:nvSpPr>
          <p:spPr>
            <a:xfrm rot="18843586">
              <a:off x="9419671" y="3934961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等腰三角形 162">
              <a:extLst>
                <a:ext uri="{FF2B5EF4-FFF2-40B4-BE49-F238E27FC236}">
                  <a16:creationId xmlns:a16="http://schemas.microsoft.com/office/drawing/2014/main" id="{B820E8FA-63D7-E9CD-CC88-80CB17167F2D}"/>
                </a:ext>
              </a:extLst>
            </p:cNvPr>
            <p:cNvSpPr/>
            <p:nvPr/>
          </p:nvSpPr>
          <p:spPr>
            <a:xfrm rot="19196059">
              <a:off x="8839113" y="430976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等腰三角形 163">
              <a:extLst>
                <a:ext uri="{FF2B5EF4-FFF2-40B4-BE49-F238E27FC236}">
                  <a16:creationId xmlns:a16="http://schemas.microsoft.com/office/drawing/2014/main" id="{BBBFBED8-8C3E-4BCF-EEA6-9086D8B5E0E0}"/>
                </a:ext>
              </a:extLst>
            </p:cNvPr>
            <p:cNvSpPr/>
            <p:nvPr/>
          </p:nvSpPr>
          <p:spPr>
            <a:xfrm rot="16523380">
              <a:off x="8713816" y="475633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等腰三角形 164">
              <a:extLst>
                <a:ext uri="{FF2B5EF4-FFF2-40B4-BE49-F238E27FC236}">
                  <a16:creationId xmlns:a16="http://schemas.microsoft.com/office/drawing/2014/main" id="{65E67763-9947-9D8E-3F46-6E1CDE48CA20}"/>
                </a:ext>
              </a:extLst>
            </p:cNvPr>
            <p:cNvSpPr/>
            <p:nvPr/>
          </p:nvSpPr>
          <p:spPr>
            <a:xfrm rot="19130763">
              <a:off x="8950103" y="491403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等腰三角形 165">
              <a:extLst>
                <a:ext uri="{FF2B5EF4-FFF2-40B4-BE49-F238E27FC236}">
                  <a16:creationId xmlns:a16="http://schemas.microsoft.com/office/drawing/2014/main" id="{22733131-FE78-4C88-2313-D38F2EE3A954}"/>
                </a:ext>
              </a:extLst>
            </p:cNvPr>
            <p:cNvSpPr/>
            <p:nvPr/>
          </p:nvSpPr>
          <p:spPr>
            <a:xfrm rot="19130763">
              <a:off x="9111350" y="522390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等腰三角形 166">
              <a:extLst>
                <a:ext uri="{FF2B5EF4-FFF2-40B4-BE49-F238E27FC236}">
                  <a16:creationId xmlns:a16="http://schemas.microsoft.com/office/drawing/2014/main" id="{05A7472D-F270-67B6-B9D3-1444E7DC0719}"/>
                </a:ext>
              </a:extLst>
            </p:cNvPr>
            <p:cNvSpPr/>
            <p:nvPr/>
          </p:nvSpPr>
          <p:spPr>
            <a:xfrm rot="19130763">
              <a:off x="8459253" y="4725693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等腰三角形 167">
              <a:extLst>
                <a:ext uri="{FF2B5EF4-FFF2-40B4-BE49-F238E27FC236}">
                  <a16:creationId xmlns:a16="http://schemas.microsoft.com/office/drawing/2014/main" id="{06E4A3D7-E1C7-7081-B956-C3EA5020F199}"/>
                </a:ext>
              </a:extLst>
            </p:cNvPr>
            <p:cNvSpPr/>
            <p:nvPr/>
          </p:nvSpPr>
          <p:spPr>
            <a:xfrm rot="19130763">
              <a:off x="8403528" y="500319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336CF362-F64E-51CE-11C5-6DF0C11B0814}"/>
                </a:ext>
              </a:extLst>
            </p:cNvPr>
            <p:cNvSpPr/>
            <p:nvPr/>
          </p:nvSpPr>
          <p:spPr>
            <a:xfrm>
              <a:off x="8918674" y="5094288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20D9209C-1E90-4369-90E6-7DE6BA3A2668}"/>
                </a:ext>
              </a:extLst>
            </p:cNvPr>
            <p:cNvSpPr/>
            <p:nvPr/>
          </p:nvSpPr>
          <p:spPr>
            <a:xfrm rot="12080545">
              <a:off x="8634744" y="501046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251A7FC4-D52D-C7AA-7535-0BB470C8CFAA}"/>
                </a:ext>
              </a:extLst>
            </p:cNvPr>
            <p:cNvSpPr/>
            <p:nvPr/>
          </p:nvSpPr>
          <p:spPr>
            <a:xfrm rot="158524">
              <a:off x="8814683" y="4493220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670172BF-5134-0C0D-390D-146A739CEA37}"/>
                </a:ext>
              </a:extLst>
            </p:cNvPr>
            <p:cNvSpPr/>
            <p:nvPr/>
          </p:nvSpPr>
          <p:spPr>
            <a:xfrm rot="12464885">
              <a:off x="8530510" y="440686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D12CC812-B8C5-8BD3-9D34-279E449301CF}"/>
                </a:ext>
              </a:extLst>
            </p:cNvPr>
            <p:cNvSpPr/>
            <p:nvPr/>
          </p:nvSpPr>
          <p:spPr>
            <a:xfrm>
              <a:off x="9347885" y="4405314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B468D563-D0EE-772C-70BC-AB7E54FA0684}"/>
                </a:ext>
              </a:extLst>
            </p:cNvPr>
            <p:cNvSpPr/>
            <p:nvPr/>
          </p:nvSpPr>
          <p:spPr>
            <a:xfrm rot="12031468">
              <a:off x="9611008" y="4213297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C8E7466F-6433-2E35-BC2A-A035D3B9CBF3}"/>
                </a:ext>
              </a:extLst>
            </p:cNvPr>
            <p:cNvSpPr/>
            <p:nvPr/>
          </p:nvSpPr>
          <p:spPr>
            <a:xfrm rot="753559">
              <a:off x="9884911" y="4303029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0F295786-6C1F-414E-361B-2344DD8991BC}"/>
                </a:ext>
              </a:extLst>
            </p:cNvPr>
            <p:cNvSpPr/>
            <p:nvPr/>
          </p:nvSpPr>
          <p:spPr>
            <a:xfrm rot="443554">
              <a:off x="9780647" y="371230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80F6F95D-9813-6A25-9E5A-B8D739A815DE}"/>
                </a:ext>
              </a:extLst>
            </p:cNvPr>
            <p:cNvSpPr/>
            <p:nvPr/>
          </p:nvSpPr>
          <p:spPr>
            <a:xfrm rot="12335474">
              <a:off x="10034395" y="3517822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96327B6C-E662-6217-C316-2486CCC07657}"/>
                </a:ext>
              </a:extLst>
            </p:cNvPr>
            <p:cNvSpPr/>
            <p:nvPr/>
          </p:nvSpPr>
          <p:spPr>
            <a:xfrm rot="12759564">
              <a:off x="9719225" y="4811464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F7521CA9-8168-99B0-5970-B6BC0479229C}"/>
                </a:ext>
              </a:extLst>
            </p:cNvPr>
            <p:cNvSpPr/>
            <p:nvPr/>
          </p:nvSpPr>
          <p:spPr>
            <a:xfrm rot="702808">
              <a:off x="9990192" y="4902655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B6D311B0-8349-C2EC-10F3-384037B90D61}"/>
                </a:ext>
              </a:extLst>
            </p:cNvPr>
            <p:cNvSpPr/>
            <p:nvPr/>
          </p:nvSpPr>
          <p:spPr>
            <a:xfrm>
              <a:off x="9458625" y="5003128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8D882724-50D5-6593-4C9C-C61B95031096}"/>
                </a:ext>
              </a:extLst>
            </p:cNvPr>
            <p:cNvSpPr/>
            <p:nvPr/>
          </p:nvSpPr>
          <p:spPr>
            <a:xfrm>
              <a:off x="8702276" y="446896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AE7FF81C-0BB0-E582-8CB4-A3BF3469DDB3}"/>
                </a:ext>
              </a:extLst>
            </p:cNvPr>
            <p:cNvSpPr/>
            <p:nvPr/>
          </p:nvSpPr>
          <p:spPr>
            <a:xfrm>
              <a:off x="9242089" y="437899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035E9958-25F1-1CF0-ED32-E5FDC33767E4}"/>
                </a:ext>
              </a:extLst>
            </p:cNvPr>
            <p:cNvSpPr/>
            <p:nvPr/>
          </p:nvSpPr>
          <p:spPr>
            <a:xfrm>
              <a:off x="9538956" y="4444836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16263BFC-43CF-33BC-C7BC-697DB5CAFF4B}"/>
                </a:ext>
              </a:extLst>
            </p:cNvPr>
            <p:cNvSpPr/>
            <p:nvPr/>
          </p:nvSpPr>
          <p:spPr>
            <a:xfrm>
              <a:off x="9778137" y="426875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D9D0B403-FA1C-260D-419C-1D07F73F54C6}"/>
                </a:ext>
              </a:extLst>
            </p:cNvPr>
            <p:cNvSpPr/>
            <p:nvPr/>
          </p:nvSpPr>
          <p:spPr>
            <a:xfrm rot="11207665">
              <a:off x="10071474" y="434299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5AFAE291-DDF2-0308-DC54-6B5A7B307E23}"/>
                </a:ext>
              </a:extLst>
            </p:cNvPr>
            <p:cNvSpPr/>
            <p:nvPr/>
          </p:nvSpPr>
          <p:spPr>
            <a:xfrm rot="2334738">
              <a:off x="10040141" y="406693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1549425D-B80A-DF3A-9102-EE189229DC05}"/>
                </a:ext>
              </a:extLst>
            </p:cNvPr>
            <p:cNvSpPr/>
            <p:nvPr/>
          </p:nvSpPr>
          <p:spPr>
            <a:xfrm rot="4712700">
              <a:off x="10065453" y="395680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69DFCCFF-3360-C94A-6CB7-7AD97BF631C1}"/>
                </a:ext>
              </a:extLst>
            </p:cNvPr>
            <p:cNvSpPr/>
            <p:nvPr/>
          </p:nvSpPr>
          <p:spPr>
            <a:xfrm rot="10800000">
              <a:off x="9958779" y="373976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61DE221F-C838-EB1B-C5A9-66D9F46D5E15}"/>
                </a:ext>
              </a:extLst>
            </p:cNvPr>
            <p:cNvSpPr/>
            <p:nvPr/>
          </p:nvSpPr>
          <p:spPr>
            <a:xfrm rot="10800000">
              <a:off x="9611878" y="386605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8B70071C-21EC-F990-94A7-CD63E635D0B8}"/>
                </a:ext>
              </a:extLst>
            </p:cNvPr>
            <p:cNvSpPr/>
            <p:nvPr/>
          </p:nvSpPr>
          <p:spPr>
            <a:xfrm rot="4313046">
              <a:off x="9531421" y="406165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919F29CA-CB6C-F32A-9EA6-1374A7A191B2}"/>
                </a:ext>
              </a:extLst>
            </p:cNvPr>
            <p:cNvSpPr/>
            <p:nvPr/>
          </p:nvSpPr>
          <p:spPr>
            <a:xfrm rot="2450755">
              <a:off x="9500204" y="417807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851D3A0D-62F5-4337-CA73-57CF0ADCEE75}"/>
                </a:ext>
              </a:extLst>
            </p:cNvPr>
            <p:cNvSpPr/>
            <p:nvPr/>
          </p:nvSpPr>
          <p:spPr>
            <a:xfrm rot="2450755">
              <a:off x="9117024" y="432880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CD7F360A-BFF3-BDE7-59A3-F7CFA4CBE7A8}"/>
                </a:ext>
              </a:extLst>
            </p:cNvPr>
            <p:cNvSpPr/>
            <p:nvPr/>
          </p:nvSpPr>
          <p:spPr>
            <a:xfrm rot="4908711">
              <a:off x="9648981" y="4652409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D8932417-0A62-7532-4A06-48FA90E033DC}"/>
                </a:ext>
              </a:extLst>
            </p:cNvPr>
            <p:cNvSpPr/>
            <p:nvPr/>
          </p:nvSpPr>
          <p:spPr>
            <a:xfrm rot="11208076">
              <a:off x="9876028" y="486331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E26579A2-0507-71D4-3FE5-3314289FEA5B}"/>
                </a:ext>
              </a:extLst>
            </p:cNvPr>
            <p:cNvSpPr/>
            <p:nvPr/>
          </p:nvSpPr>
          <p:spPr>
            <a:xfrm rot="1826699">
              <a:off x="9615354" y="477260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78751538-41AA-D76A-DFE9-3AA4D59B6F70}"/>
                </a:ext>
              </a:extLst>
            </p:cNvPr>
            <p:cNvSpPr/>
            <p:nvPr/>
          </p:nvSpPr>
          <p:spPr>
            <a:xfrm rot="11208076">
              <a:off x="9636932" y="5042109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2ECB9BF1-7F16-B661-8B95-4BEA1755F590}"/>
                </a:ext>
              </a:extLst>
            </p:cNvPr>
            <p:cNvSpPr/>
            <p:nvPr/>
          </p:nvSpPr>
          <p:spPr>
            <a:xfrm rot="4334556">
              <a:off x="9740131" y="524393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87F7D51E-34D8-8E32-A5E6-5FE258A16338}"/>
                </a:ext>
              </a:extLst>
            </p:cNvPr>
            <p:cNvSpPr/>
            <p:nvPr/>
          </p:nvSpPr>
          <p:spPr>
            <a:xfrm rot="11491065">
              <a:off x="9101872" y="513278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E3961867-4E48-EDC7-07F2-2A137F99F102}"/>
                </a:ext>
              </a:extLst>
            </p:cNvPr>
            <p:cNvSpPr/>
            <p:nvPr/>
          </p:nvSpPr>
          <p:spPr>
            <a:xfrm rot="20798594">
              <a:off x="8804495" y="507079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B06A6881-E892-2912-5C82-3296E05CDD9A}"/>
                </a:ext>
              </a:extLst>
            </p:cNvPr>
            <p:cNvSpPr/>
            <p:nvPr/>
          </p:nvSpPr>
          <p:spPr>
            <a:xfrm rot="2653294">
              <a:off x="8538219" y="496685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1926472D-4B15-E93B-5485-DF51596CF49B}"/>
                </a:ext>
              </a:extLst>
            </p:cNvPr>
            <p:cNvSpPr/>
            <p:nvPr/>
          </p:nvSpPr>
          <p:spPr>
            <a:xfrm rot="5152529">
              <a:off x="8566631" y="483779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F3CE04EE-9501-3437-5B1B-574549A7CBCE}"/>
                </a:ext>
              </a:extLst>
            </p:cNvPr>
            <p:cNvSpPr/>
            <p:nvPr/>
          </p:nvSpPr>
          <p:spPr>
            <a:xfrm rot="10053544">
              <a:off x="8448475" y="464025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E3987F7C-31A3-D436-5671-5742411FAA0A}"/>
                </a:ext>
              </a:extLst>
            </p:cNvPr>
            <p:cNvSpPr/>
            <p:nvPr/>
          </p:nvSpPr>
          <p:spPr>
            <a:xfrm rot="10053544">
              <a:off x="8571185" y="521945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76C8B547-3226-E15B-C8D1-C884C47FD77A}"/>
                </a:ext>
              </a:extLst>
            </p:cNvPr>
            <p:cNvSpPr/>
            <p:nvPr/>
          </p:nvSpPr>
          <p:spPr>
            <a:xfrm rot="17013109">
              <a:off x="9017517" y="443101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等腰三角形 204">
              <a:extLst>
                <a:ext uri="{FF2B5EF4-FFF2-40B4-BE49-F238E27FC236}">
                  <a16:creationId xmlns:a16="http://schemas.microsoft.com/office/drawing/2014/main" id="{CFAAE73C-5388-6714-36B3-47C242B33BAC}"/>
                </a:ext>
              </a:extLst>
            </p:cNvPr>
            <p:cNvSpPr/>
            <p:nvPr/>
          </p:nvSpPr>
          <p:spPr>
            <a:xfrm rot="7797687">
              <a:off x="9104285" y="4844345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6B8DCD75-0057-B14B-40DD-2EF0284CB992}"/>
                </a:ext>
              </a:extLst>
            </p:cNvPr>
            <p:cNvSpPr/>
            <p:nvPr/>
          </p:nvSpPr>
          <p:spPr>
            <a:xfrm>
              <a:off x="8973744" y="417807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9E1873B5-51EB-0067-B8E7-D5BA74709FFA}"/>
                </a:ext>
              </a:extLst>
            </p:cNvPr>
            <p:cNvSpPr/>
            <p:nvPr/>
          </p:nvSpPr>
          <p:spPr>
            <a:xfrm rot="6037098">
              <a:off x="9062237" y="470682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椭圆 207">
              <a:extLst>
                <a:ext uri="{FF2B5EF4-FFF2-40B4-BE49-F238E27FC236}">
                  <a16:creationId xmlns:a16="http://schemas.microsoft.com/office/drawing/2014/main" id="{1FFCBA37-1561-73B1-5C93-9DCB262041A7}"/>
                </a:ext>
              </a:extLst>
            </p:cNvPr>
            <p:cNvSpPr/>
            <p:nvPr/>
          </p:nvSpPr>
          <p:spPr>
            <a:xfrm>
              <a:off x="9307867" y="510057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37F01B57-4EA6-6C0D-68E1-22CA1C69648D}"/>
                </a:ext>
              </a:extLst>
            </p:cNvPr>
            <p:cNvSpPr/>
            <p:nvPr/>
          </p:nvSpPr>
          <p:spPr>
            <a:xfrm rot="8259588">
              <a:off x="9234486" y="5016475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0A3DB7BF-53FF-4221-5DF8-6D6BF69B6913}"/>
                </a:ext>
              </a:extLst>
            </p:cNvPr>
            <p:cNvSpPr/>
            <p:nvPr/>
          </p:nvSpPr>
          <p:spPr>
            <a:xfrm>
              <a:off x="9180119" y="495261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D299624B-4905-7EFA-D5D5-12FE7CBCCD0A}"/>
              </a:ext>
            </a:extLst>
          </p:cNvPr>
          <p:cNvSpPr txBox="1"/>
          <p:nvPr/>
        </p:nvSpPr>
        <p:spPr>
          <a:xfrm>
            <a:off x="8022813" y="1623461"/>
            <a:ext cx="3760181" cy="830997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875620"/>
              </a:avLst>
            </a:prstTxWarp>
            <a:spAutoFit/>
          </a:bodyPr>
          <a:lstStyle/>
          <a:p>
            <a:pPr algn="ctr"/>
            <a:r>
              <a:rPr lang="en-US" altLang="zh-CN" sz="48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ASPIRATION</a:t>
            </a:r>
            <a:endParaRPr lang="zh-CN" altLang="en-US" sz="4800" b="1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916C141-EEE5-150D-AF0A-0C3C521CA958}"/>
              </a:ext>
            </a:extLst>
          </p:cNvPr>
          <p:cNvSpPr txBox="1"/>
          <p:nvPr/>
        </p:nvSpPr>
        <p:spPr>
          <a:xfrm>
            <a:off x="1291775" y="5727713"/>
            <a:ext cx="3760181" cy="830997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1234569"/>
              </a:avLst>
            </a:prstTxWarp>
            <a:spAutoFit/>
          </a:bodyPr>
          <a:lstStyle/>
          <a:p>
            <a:pPr algn="ctr"/>
            <a:r>
              <a:rPr lang="en-US" altLang="zh-CN" sz="36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OUR INFODATA</a:t>
            </a:r>
            <a:endParaRPr lang="zh-CN" altLang="en-US" sz="3600" b="1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AE6BF368-B376-1244-0772-04897D75A230}"/>
              </a:ext>
            </a:extLst>
          </p:cNvPr>
          <p:cNvSpPr/>
          <p:nvPr/>
        </p:nvSpPr>
        <p:spPr>
          <a:xfrm rot="2599437">
            <a:off x="-1191967" y="-384550"/>
            <a:ext cx="4458585" cy="3240732"/>
          </a:xfrm>
          <a:custGeom>
            <a:avLst/>
            <a:gdLst>
              <a:gd name="connsiteX0" fmla="*/ 2565070 w 2565070"/>
              <a:gd name="connsiteY0" fmla="*/ 0 h 1864426"/>
              <a:gd name="connsiteX1" fmla="*/ 0 w 2565070"/>
              <a:gd name="connsiteY1" fmla="*/ 783771 h 1864426"/>
              <a:gd name="connsiteX2" fmla="*/ 1615044 w 2565070"/>
              <a:gd name="connsiteY2" fmla="*/ 1864426 h 1864426"/>
              <a:gd name="connsiteX3" fmla="*/ 2565070 w 2565070"/>
              <a:gd name="connsiteY3" fmla="*/ 0 h 1864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5070" h="1864426">
                <a:moveTo>
                  <a:pt x="2565070" y="0"/>
                </a:moveTo>
                <a:cubicBezTo>
                  <a:pt x="1431966" y="288966"/>
                  <a:pt x="298862" y="577932"/>
                  <a:pt x="0" y="783771"/>
                </a:cubicBezTo>
                <a:lnTo>
                  <a:pt x="1615044" y="1864426"/>
                </a:lnTo>
                <a:lnTo>
                  <a:pt x="2565070" y="0"/>
                </a:lnTo>
                <a:close/>
              </a:path>
            </a:pathLst>
          </a:custGeom>
          <a:solidFill>
            <a:srgbClr val="E3635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: 空心 5">
            <a:extLst>
              <a:ext uri="{FF2B5EF4-FFF2-40B4-BE49-F238E27FC236}">
                <a16:creationId xmlns:a16="http://schemas.microsoft.com/office/drawing/2014/main" id="{C62909B2-F6CF-F549-4B1A-B068FD905ED1}"/>
              </a:ext>
            </a:extLst>
          </p:cNvPr>
          <p:cNvSpPr/>
          <p:nvPr/>
        </p:nvSpPr>
        <p:spPr>
          <a:xfrm rot="3268577">
            <a:off x="10242498" y="-2564129"/>
            <a:ext cx="3016331" cy="6028527"/>
          </a:xfrm>
          <a:prstGeom prst="donut">
            <a:avLst/>
          </a:prstGeom>
          <a:solidFill>
            <a:srgbClr val="EEB9D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弧形 6">
            <a:extLst>
              <a:ext uri="{FF2B5EF4-FFF2-40B4-BE49-F238E27FC236}">
                <a16:creationId xmlns:a16="http://schemas.microsoft.com/office/drawing/2014/main" id="{37FEA555-8308-B7BC-8666-A05EF057B1A5}"/>
              </a:ext>
            </a:extLst>
          </p:cNvPr>
          <p:cNvSpPr/>
          <p:nvPr/>
        </p:nvSpPr>
        <p:spPr>
          <a:xfrm rot="4274784">
            <a:off x="10183203" y="-292888"/>
            <a:ext cx="1176929" cy="3832698"/>
          </a:xfrm>
          <a:prstGeom prst="arc">
            <a:avLst>
              <a:gd name="adj1" fmla="val 16729123"/>
              <a:gd name="adj2" fmla="val 0"/>
            </a:avLst>
          </a:prstGeom>
          <a:ln w="1270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4B7F17B3-09FC-B2AF-0B21-5EF6ACDB987E}"/>
              </a:ext>
            </a:extLst>
          </p:cNvPr>
          <p:cNvSpPr/>
          <p:nvPr/>
        </p:nvSpPr>
        <p:spPr>
          <a:xfrm rot="20675181">
            <a:off x="9949473" y="3537693"/>
            <a:ext cx="1326041" cy="3754877"/>
          </a:xfrm>
          <a:custGeom>
            <a:avLst/>
            <a:gdLst>
              <a:gd name="connsiteX0" fmla="*/ 205145 w 1858847"/>
              <a:gd name="connsiteY0" fmla="*/ 0 h 3754877"/>
              <a:gd name="connsiteX1" fmla="*/ 146779 w 1858847"/>
              <a:gd name="connsiteY1" fmla="*/ 1614792 h 3754877"/>
              <a:gd name="connsiteX2" fmla="*/ 1858847 w 1858847"/>
              <a:gd name="connsiteY2" fmla="*/ 3754877 h 3754877"/>
              <a:gd name="connsiteX0" fmla="*/ 156239 w 1809941"/>
              <a:gd name="connsiteY0" fmla="*/ 0 h 3754877"/>
              <a:gd name="connsiteX1" fmla="*/ 177538 w 1809941"/>
              <a:gd name="connsiteY1" fmla="*/ 1770435 h 3754877"/>
              <a:gd name="connsiteX2" fmla="*/ 1809941 w 1809941"/>
              <a:gd name="connsiteY2" fmla="*/ 3754877 h 3754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09941" h="3754877">
                <a:moveTo>
                  <a:pt x="156239" y="0"/>
                </a:moveTo>
                <a:cubicBezTo>
                  <a:pt x="-10753" y="494489"/>
                  <a:pt x="-98079" y="1144622"/>
                  <a:pt x="177538" y="1770435"/>
                </a:cubicBezTo>
                <a:cubicBezTo>
                  <a:pt x="453155" y="2396248"/>
                  <a:pt x="1091715" y="2997741"/>
                  <a:pt x="1809941" y="3754877"/>
                </a:cubicBezTo>
              </a:path>
            </a:pathLst>
          </a:custGeom>
          <a:noFill/>
          <a:ln w="635000" cap="rnd">
            <a:solidFill>
              <a:srgbClr val="6760A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弧形 8">
            <a:extLst>
              <a:ext uri="{FF2B5EF4-FFF2-40B4-BE49-F238E27FC236}">
                <a16:creationId xmlns:a16="http://schemas.microsoft.com/office/drawing/2014/main" id="{2081EC18-A1FB-0E49-A2B9-E19462FD1445}"/>
              </a:ext>
            </a:extLst>
          </p:cNvPr>
          <p:cNvSpPr/>
          <p:nvPr/>
        </p:nvSpPr>
        <p:spPr>
          <a:xfrm rot="19524017">
            <a:off x="10042491" y="3424576"/>
            <a:ext cx="1575524" cy="3488888"/>
          </a:xfrm>
          <a:prstGeom prst="arc">
            <a:avLst>
              <a:gd name="adj1" fmla="val 8842893"/>
              <a:gd name="adj2" fmla="val 15348820"/>
            </a:avLst>
          </a:prstGeom>
          <a:ln w="1270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: 空心 9">
            <a:extLst>
              <a:ext uri="{FF2B5EF4-FFF2-40B4-BE49-F238E27FC236}">
                <a16:creationId xmlns:a16="http://schemas.microsoft.com/office/drawing/2014/main" id="{C4DC6A11-4F9A-8954-8BA5-334C1B28D6CB}"/>
              </a:ext>
            </a:extLst>
          </p:cNvPr>
          <p:cNvSpPr/>
          <p:nvPr/>
        </p:nvSpPr>
        <p:spPr>
          <a:xfrm rot="3268577">
            <a:off x="-1673860" y="3809562"/>
            <a:ext cx="6024038" cy="5786402"/>
          </a:xfrm>
          <a:prstGeom prst="donut">
            <a:avLst>
              <a:gd name="adj" fmla="val 17138"/>
            </a:avLst>
          </a:prstGeom>
          <a:solidFill>
            <a:srgbClr val="EEE5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8FC6D7A-34D4-2290-16FB-0BE7F35DD49F}"/>
              </a:ext>
            </a:extLst>
          </p:cNvPr>
          <p:cNvSpPr txBox="1"/>
          <p:nvPr/>
        </p:nvSpPr>
        <p:spPr>
          <a:xfrm>
            <a:off x="799857" y="3944178"/>
            <a:ext cx="3760181" cy="830997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875620"/>
              </a:avLst>
            </a:prstTxWarp>
            <a:spAutoFit/>
          </a:bodyPr>
          <a:lstStyle/>
          <a:p>
            <a:pPr algn="ctr"/>
            <a:r>
              <a:rPr lang="en-US" altLang="zh-CN" sz="48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ASPIRATION</a:t>
            </a:r>
            <a:endParaRPr lang="zh-CN" altLang="en-US" sz="4800" b="1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D7A6092-8517-FAC6-B67D-2DE29E233EBC}"/>
              </a:ext>
            </a:extLst>
          </p:cNvPr>
          <p:cNvSpPr txBox="1"/>
          <p:nvPr/>
        </p:nvSpPr>
        <p:spPr>
          <a:xfrm rot="751851">
            <a:off x="2367526" y="5003406"/>
            <a:ext cx="3760181" cy="830997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1234569"/>
              </a:avLst>
            </a:prstTxWarp>
            <a:spAutoFit/>
          </a:bodyPr>
          <a:lstStyle/>
          <a:p>
            <a:pPr algn="ctr"/>
            <a:r>
              <a:rPr lang="en-US" altLang="zh-CN" sz="36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Power Your Point</a:t>
            </a:r>
            <a:endParaRPr lang="zh-CN" altLang="en-US" sz="3600" b="1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FD51A3D-BAA2-A0FF-ABA7-85832AAE4C85}"/>
              </a:ext>
            </a:extLst>
          </p:cNvPr>
          <p:cNvSpPr txBox="1"/>
          <p:nvPr/>
        </p:nvSpPr>
        <p:spPr>
          <a:xfrm rot="466424">
            <a:off x="557464" y="1752974"/>
            <a:ext cx="3760181" cy="830997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875620"/>
              </a:avLst>
            </a:prstTxWarp>
            <a:spAutoFit/>
          </a:bodyPr>
          <a:lstStyle/>
          <a:p>
            <a:pPr algn="ctr"/>
            <a:r>
              <a:rPr lang="en-US" altLang="zh-CN" sz="44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Title Goes Here</a:t>
            </a:r>
            <a:endParaRPr lang="zh-CN" altLang="en-US" sz="4400" b="1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B07FE5B-C338-A9EB-A510-565A1659A1D4}"/>
              </a:ext>
            </a:extLst>
          </p:cNvPr>
          <p:cNvSpPr txBox="1"/>
          <p:nvPr/>
        </p:nvSpPr>
        <p:spPr>
          <a:xfrm>
            <a:off x="8776530" y="2074456"/>
            <a:ext cx="3006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Supporters Say</a:t>
            </a:r>
            <a:endParaRPr lang="zh-CN" altLang="en-US" sz="3200" b="1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5F1B9EB1-85DF-F91B-F924-1C263FDD241F}"/>
              </a:ext>
            </a:extLst>
          </p:cNvPr>
          <p:cNvSpPr/>
          <p:nvPr/>
        </p:nvSpPr>
        <p:spPr>
          <a:xfrm>
            <a:off x="2663366" y="1558066"/>
            <a:ext cx="6865268" cy="1752017"/>
          </a:xfrm>
          <a:custGeom>
            <a:avLst/>
            <a:gdLst>
              <a:gd name="connsiteX0" fmla="*/ 0 w 4999022"/>
              <a:gd name="connsiteY0" fmla="*/ 0 h 1666276"/>
              <a:gd name="connsiteX1" fmla="*/ 4999022 w 4999022"/>
              <a:gd name="connsiteY1" fmla="*/ 0 h 1666276"/>
              <a:gd name="connsiteX2" fmla="*/ 4999022 w 4999022"/>
              <a:gd name="connsiteY2" fmla="*/ 1666276 h 1666276"/>
              <a:gd name="connsiteX3" fmla="*/ 0 w 4999022"/>
              <a:gd name="connsiteY3" fmla="*/ 1666276 h 1666276"/>
              <a:gd name="connsiteX4" fmla="*/ 0 w 4999022"/>
              <a:gd name="connsiteY4" fmla="*/ 0 h 1666276"/>
              <a:gd name="connsiteX0" fmla="*/ 0 w 5310307"/>
              <a:gd name="connsiteY0" fmla="*/ 0 h 1860829"/>
              <a:gd name="connsiteX1" fmla="*/ 5310307 w 5310307"/>
              <a:gd name="connsiteY1" fmla="*/ 194553 h 1860829"/>
              <a:gd name="connsiteX2" fmla="*/ 5310307 w 5310307"/>
              <a:gd name="connsiteY2" fmla="*/ 1860829 h 1860829"/>
              <a:gd name="connsiteX3" fmla="*/ 311285 w 5310307"/>
              <a:gd name="connsiteY3" fmla="*/ 1860829 h 1860829"/>
              <a:gd name="connsiteX4" fmla="*/ 0 w 5310307"/>
              <a:gd name="connsiteY4" fmla="*/ 0 h 1860829"/>
              <a:gd name="connsiteX0" fmla="*/ 0 w 5310307"/>
              <a:gd name="connsiteY0" fmla="*/ 0 h 1860829"/>
              <a:gd name="connsiteX1" fmla="*/ 5310307 w 5310307"/>
              <a:gd name="connsiteY1" fmla="*/ 194553 h 1860829"/>
              <a:gd name="connsiteX2" fmla="*/ 5135209 w 5310307"/>
              <a:gd name="connsiteY2" fmla="*/ 1588455 h 1860829"/>
              <a:gd name="connsiteX3" fmla="*/ 311285 w 5310307"/>
              <a:gd name="connsiteY3" fmla="*/ 1860829 h 1860829"/>
              <a:gd name="connsiteX4" fmla="*/ 0 w 5310307"/>
              <a:gd name="connsiteY4" fmla="*/ 0 h 1860829"/>
              <a:gd name="connsiteX0" fmla="*/ 0 w 5582681"/>
              <a:gd name="connsiteY0" fmla="*/ 0 h 1860829"/>
              <a:gd name="connsiteX1" fmla="*/ 5582681 w 5582681"/>
              <a:gd name="connsiteY1" fmla="*/ 116732 h 1860829"/>
              <a:gd name="connsiteX2" fmla="*/ 5135209 w 5582681"/>
              <a:gd name="connsiteY2" fmla="*/ 1588455 h 1860829"/>
              <a:gd name="connsiteX3" fmla="*/ 311285 w 5582681"/>
              <a:gd name="connsiteY3" fmla="*/ 1860829 h 1860829"/>
              <a:gd name="connsiteX4" fmla="*/ 0 w 5582681"/>
              <a:gd name="connsiteY4" fmla="*/ 0 h 1860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82681" h="1860829">
                <a:moveTo>
                  <a:pt x="0" y="0"/>
                </a:moveTo>
                <a:lnTo>
                  <a:pt x="5582681" y="116732"/>
                </a:lnTo>
                <a:lnTo>
                  <a:pt x="5135209" y="1588455"/>
                </a:lnTo>
                <a:lnTo>
                  <a:pt x="311285" y="186082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4999022"/>
                      <a:gd name="connsiteY0" fmla="*/ 0 h 1666276"/>
                      <a:gd name="connsiteX1" fmla="*/ 405476 w 4999022"/>
                      <a:gd name="connsiteY1" fmla="*/ 0 h 1666276"/>
                      <a:gd name="connsiteX2" fmla="*/ 1060904 w 4999022"/>
                      <a:gd name="connsiteY2" fmla="*/ 0 h 1666276"/>
                      <a:gd name="connsiteX3" fmla="*/ 1666341 w 4999022"/>
                      <a:gd name="connsiteY3" fmla="*/ 0 h 1666276"/>
                      <a:gd name="connsiteX4" fmla="*/ 2071817 w 4999022"/>
                      <a:gd name="connsiteY4" fmla="*/ 0 h 1666276"/>
                      <a:gd name="connsiteX5" fmla="*/ 2577274 w 4999022"/>
                      <a:gd name="connsiteY5" fmla="*/ 0 h 1666276"/>
                      <a:gd name="connsiteX6" fmla="*/ 3232701 w 4999022"/>
                      <a:gd name="connsiteY6" fmla="*/ 0 h 1666276"/>
                      <a:gd name="connsiteX7" fmla="*/ 3788148 w 4999022"/>
                      <a:gd name="connsiteY7" fmla="*/ 0 h 1666276"/>
                      <a:gd name="connsiteX8" fmla="*/ 4393585 w 4999022"/>
                      <a:gd name="connsiteY8" fmla="*/ 0 h 1666276"/>
                      <a:gd name="connsiteX9" fmla="*/ 4999022 w 4999022"/>
                      <a:gd name="connsiteY9" fmla="*/ 0 h 1666276"/>
                      <a:gd name="connsiteX10" fmla="*/ 4999022 w 4999022"/>
                      <a:gd name="connsiteY10" fmla="*/ 555425 h 1666276"/>
                      <a:gd name="connsiteX11" fmla="*/ 4999022 w 4999022"/>
                      <a:gd name="connsiteY11" fmla="*/ 1127513 h 1666276"/>
                      <a:gd name="connsiteX12" fmla="*/ 4999022 w 4999022"/>
                      <a:gd name="connsiteY12" fmla="*/ 1666276 h 1666276"/>
                      <a:gd name="connsiteX13" fmla="*/ 4593546 w 4999022"/>
                      <a:gd name="connsiteY13" fmla="*/ 1666276 h 1666276"/>
                      <a:gd name="connsiteX14" fmla="*/ 4188070 w 4999022"/>
                      <a:gd name="connsiteY14" fmla="*/ 1666276 h 1666276"/>
                      <a:gd name="connsiteX15" fmla="*/ 3582632 w 4999022"/>
                      <a:gd name="connsiteY15" fmla="*/ 1666276 h 1666276"/>
                      <a:gd name="connsiteX16" fmla="*/ 3177156 w 4999022"/>
                      <a:gd name="connsiteY16" fmla="*/ 1666276 h 1666276"/>
                      <a:gd name="connsiteX17" fmla="*/ 2621709 w 4999022"/>
                      <a:gd name="connsiteY17" fmla="*/ 1666276 h 1666276"/>
                      <a:gd name="connsiteX18" fmla="*/ 2166243 w 4999022"/>
                      <a:gd name="connsiteY18" fmla="*/ 1666276 h 1666276"/>
                      <a:gd name="connsiteX19" fmla="*/ 1610796 w 4999022"/>
                      <a:gd name="connsiteY19" fmla="*/ 1666276 h 1666276"/>
                      <a:gd name="connsiteX20" fmla="*/ 1055349 w 4999022"/>
                      <a:gd name="connsiteY20" fmla="*/ 1666276 h 1666276"/>
                      <a:gd name="connsiteX21" fmla="*/ 499902 w 4999022"/>
                      <a:gd name="connsiteY21" fmla="*/ 1666276 h 1666276"/>
                      <a:gd name="connsiteX22" fmla="*/ 0 w 4999022"/>
                      <a:gd name="connsiteY22" fmla="*/ 1666276 h 1666276"/>
                      <a:gd name="connsiteX23" fmla="*/ 0 w 4999022"/>
                      <a:gd name="connsiteY23" fmla="*/ 1127513 h 1666276"/>
                      <a:gd name="connsiteX24" fmla="*/ 0 w 4999022"/>
                      <a:gd name="connsiteY24" fmla="*/ 572088 h 1666276"/>
                      <a:gd name="connsiteX25" fmla="*/ 0 w 4999022"/>
                      <a:gd name="connsiteY25" fmla="*/ 0 h 16662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4999022" h="1666276" fill="none" extrusionOk="0">
                        <a:moveTo>
                          <a:pt x="0" y="0"/>
                        </a:moveTo>
                        <a:cubicBezTo>
                          <a:pt x="200174" y="-31736"/>
                          <a:pt x="223551" y="42550"/>
                          <a:pt x="405476" y="0"/>
                        </a:cubicBezTo>
                        <a:cubicBezTo>
                          <a:pt x="587401" y="-42550"/>
                          <a:pt x="870643" y="38595"/>
                          <a:pt x="1060904" y="0"/>
                        </a:cubicBezTo>
                        <a:cubicBezTo>
                          <a:pt x="1251165" y="-38595"/>
                          <a:pt x="1477587" y="49479"/>
                          <a:pt x="1666341" y="0"/>
                        </a:cubicBezTo>
                        <a:cubicBezTo>
                          <a:pt x="1855095" y="-49479"/>
                          <a:pt x="1874166" y="4489"/>
                          <a:pt x="2071817" y="0"/>
                        </a:cubicBezTo>
                        <a:cubicBezTo>
                          <a:pt x="2269468" y="-4489"/>
                          <a:pt x="2434395" y="13501"/>
                          <a:pt x="2577274" y="0"/>
                        </a:cubicBezTo>
                        <a:cubicBezTo>
                          <a:pt x="2720153" y="-13501"/>
                          <a:pt x="2974211" y="74014"/>
                          <a:pt x="3232701" y="0"/>
                        </a:cubicBezTo>
                        <a:cubicBezTo>
                          <a:pt x="3491191" y="-74014"/>
                          <a:pt x="3515168" y="33845"/>
                          <a:pt x="3788148" y="0"/>
                        </a:cubicBezTo>
                        <a:cubicBezTo>
                          <a:pt x="4061128" y="-33845"/>
                          <a:pt x="4181010" y="26685"/>
                          <a:pt x="4393585" y="0"/>
                        </a:cubicBezTo>
                        <a:cubicBezTo>
                          <a:pt x="4606160" y="-26685"/>
                          <a:pt x="4697918" y="15884"/>
                          <a:pt x="4999022" y="0"/>
                        </a:cubicBezTo>
                        <a:cubicBezTo>
                          <a:pt x="5019577" y="211977"/>
                          <a:pt x="4937619" y="433095"/>
                          <a:pt x="4999022" y="555425"/>
                        </a:cubicBezTo>
                        <a:cubicBezTo>
                          <a:pt x="5060425" y="677756"/>
                          <a:pt x="4996798" y="978643"/>
                          <a:pt x="4999022" y="1127513"/>
                        </a:cubicBezTo>
                        <a:cubicBezTo>
                          <a:pt x="5001246" y="1276383"/>
                          <a:pt x="4957066" y="1474362"/>
                          <a:pt x="4999022" y="1666276"/>
                        </a:cubicBezTo>
                        <a:cubicBezTo>
                          <a:pt x="4852523" y="1673046"/>
                          <a:pt x="4715237" y="1655828"/>
                          <a:pt x="4593546" y="1666276"/>
                        </a:cubicBezTo>
                        <a:cubicBezTo>
                          <a:pt x="4471855" y="1676724"/>
                          <a:pt x="4376639" y="1658485"/>
                          <a:pt x="4188070" y="1666276"/>
                        </a:cubicBezTo>
                        <a:cubicBezTo>
                          <a:pt x="3999501" y="1674067"/>
                          <a:pt x="3785411" y="1601778"/>
                          <a:pt x="3582632" y="1666276"/>
                        </a:cubicBezTo>
                        <a:cubicBezTo>
                          <a:pt x="3379853" y="1730774"/>
                          <a:pt x="3279188" y="1631428"/>
                          <a:pt x="3177156" y="1666276"/>
                        </a:cubicBezTo>
                        <a:cubicBezTo>
                          <a:pt x="3075124" y="1701124"/>
                          <a:pt x="2848096" y="1622124"/>
                          <a:pt x="2621709" y="1666276"/>
                        </a:cubicBezTo>
                        <a:cubicBezTo>
                          <a:pt x="2395322" y="1710428"/>
                          <a:pt x="2263939" y="1658655"/>
                          <a:pt x="2166243" y="1666276"/>
                        </a:cubicBezTo>
                        <a:cubicBezTo>
                          <a:pt x="2068547" y="1673897"/>
                          <a:pt x="1878596" y="1660344"/>
                          <a:pt x="1610796" y="1666276"/>
                        </a:cubicBezTo>
                        <a:cubicBezTo>
                          <a:pt x="1342996" y="1672208"/>
                          <a:pt x="1275185" y="1629710"/>
                          <a:pt x="1055349" y="1666276"/>
                        </a:cubicBezTo>
                        <a:cubicBezTo>
                          <a:pt x="835513" y="1702842"/>
                          <a:pt x="639071" y="1626173"/>
                          <a:pt x="499902" y="1666276"/>
                        </a:cubicBezTo>
                        <a:cubicBezTo>
                          <a:pt x="360733" y="1706379"/>
                          <a:pt x="132923" y="1655014"/>
                          <a:pt x="0" y="1666276"/>
                        </a:cubicBezTo>
                        <a:cubicBezTo>
                          <a:pt x="-47222" y="1399692"/>
                          <a:pt x="63454" y="1338618"/>
                          <a:pt x="0" y="1127513"/>
                        </a:cubicBezTo>
                        <a:cubicBezTo>
                          <a:pt x="-63454" y="916408"/>
                          <a:pt x="62196" y="726231"/>
                          <a:pt x="0" y="572088"/>
                        </a:cubicBezTo>
                        <a:cubicBezTo>
                          <a:pt x="-62196" y="417946"/>
                          <a:pt x="7408" y="138617"/>
                          <a:pt x="0" y="0"/>
                        </a:cubicBezTo>
                        <a:close/>
                      </a:path>
                      <a:path w="4999022" h="1666276" stroke="0" extrusionOk="0">
                        <a:moveTo>
                          <a:pt x="0" y="0"/>
                        </a:moveTo>
                        <a:cubicBezTo>
                          <a:pt x="171450" y="-17122"/>
                          <a:pt x="316937" y="1502"/>
                          <a:pt x="505457" y="0"/>
                        </a:cubicBezTo>
                        <a:cubicBezTo>
                          <a:pt x="693977" y="-1502"/>
                          <a:pt x="758429" y="18557"/>
                          <a:pt x="910933" y="0"/>
                        </a:cubicBezTo>
                        <a:cubicBezTo>
                          <a:pt x="1063437" y="-18557"/>
                          <a:pt x="1393132" y="58298"/>
                          <a:pt x="1566360" y="0"/>
                        </a:cubicBezTo>
                        <a:cubicBezTo>
                          <a:pt x="1739588" y="-58298"/>
                          <a:pt x="1944197" y="14561"/>
                          <a:pt x="2071817" y="0"/>
                        </a:cubicBezTo>
                        <a:cubicBezTo>
                          <a:pt x="2199437" y="-14561"/>
                          <a:pt x="2419462" y="25069"/>
                          <a:pt x="2577274" y="0"/>
                        </a:cubicBezTo>
                        <a:cubicBezTo>
                          <a:pt x="2735086" y="-25069"/>
                          <a:pt x="3100919" y="77387"/>
                          <a:pt x="3232701" y="0"/>
                        </a:cubicBezTo>
                        <a:cubicBezTo>
                          <a:pt x="3364483" y="-77387"/>
                          <a:pt x="3570291" y="46040"/>
                          <a:pt x="3688167" y="0"/>
                        </a:cubicBezTo>
                        <a:cubicBezTo>
                          <a:pt x="3806043" y="-46040"/>
                          <a:pt x="4175278" y="76138"/>
                          <a:pt x="4343595" y="0"/>
                        </a:cubicBezTo>
                        <a:cubicBezTo>
                          <a:pt x="4511912" y="-76138"/>
                          <a:pt x="4768174" y="75684"/>
                          <a:pt x="4999022" y="0"/>
                        </a:cubicBezTo>
                        <a:cubicBezTo>
                          <a:pt x="5054131" y="186860"/>
                          <a:pt x="4960853" y="434926"/>
                          <a:pt x="4999022" y="555425"/>
                        </a:cubicBezTo>
                        <a:cubicBezTo>
                          <a:pt x="5037191" y="675924"/>
                          <a:pt x="4978562" y="956746"/>
                          <a:pt x="4999022" y="1110851"/>
                        </a:cubicBezTo>
                        <a:cubicBezTo>
                          <a:pt x="5019482" y="1264956"/>
                          <a:pt x="4936527" y="1425348"/>
                          <a:pt x="4999022" y="1666276"/>
                        </a:cubicBezTo>
                        <a:cubicBezTo>
                          <a:pt x="4821261" y="1669844"/>
                          <a:pt x="4793694" y="1641454"/>
                          <a:pt x="4593546" y="1666276"/>
                        </a:cubicBezTo>
                        <a:cubicBezTo>
                          <a:pt x="4393398" y="1691098"/>
                          <a:pt x="4253848" y="1621330"/>
                          <a:pt x="3938118" y="1666276"/>
                        </a:cubicBezTo>
                        <a:cubicBezTo>
                          <a:pt x="3622388" y="1711222"/>
                          <a:pt x="3597165" y="1650760"/>
                          <a:pt x="3482652" y="1666276"/>
                        </a:cubicBezTo>
                        <a:cubicBezTo>
                          <a:pt x="3368139" y="1681792"/>
                          <a:pt x="3169582" y="1650234"/>
                          <a:pt x="2927205" y="1666276"/>
                        </a:cubicBezTo>
                        <a:cubicBezTo>
                          <a:pt x="2684828" y="1682318"/>
                          <a:pt x="2444191" y="1590858"/>
                          <a:pt x="2271778" y="1666276"/>
                        </a:cubicBezTo>
                        <a:cubicBezTo>
                          <a:pt x="2099365" y="1741694"/>
                          <a:pt x="1917132" y="1604022"/>
                          <a:pt x="1716331" y="1666276"/>
                        </a:cubicBezTo>
                        <a:cubicBezTo>
                          <a:pt x="1515530" y="1728530"/>
                          <a:pt x="1504082" y="1622455"/>
                          <a:pt x="1310855" y="1666276"/>
                        </a:cubicBezTo>
                        <a:cubicBezTo>
                          <a:pt x="1117628" y="1710097"/>
                          <a:pt x="1005538" y="1628891"/>
                          <a:pt x="855388" y="1666276"/>
                        </a:cubicBezTo>
                        <a:cubicBezTo>
                          <a:pt x="705238" y="1703661"/>
                          <a:pt x="344291" y="1604547"/>
                          <a:pt x="0" y="1666276"/>
                        </a:cubicBezTo>
                        <a:cubicBezTo>
                          <a:pt x="-57604" y="1422390"/>
                          <a:pt x="55261" y="1305173"/>
                          <a:pt x="0" y="1110851"/>
                        </a:cubicBezTo>
                        <a:cubicBezTo>
                          <a:pt x="-55261" y="916530"/>
                          <a:pt x="10689" y="780193"/>
                          <a:pt x="0" y="555425"/>
                        </a:cubicBezTo>
                        <a:cubicBezTo>
                          <a:pt x="-10689" y="330657"/>
                          <a:pt x="49359" y="139695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>
            <a:outerShdw blurRad="127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F51F404-4900-BF27-9E8C-D9E8ACC9DCB2}"/>
              </a:ext>
            </a:extLst>
          </p:cNvPr>
          <p:cNvSpPr txBox="1"/>
          <p:nvPr/>
        </p:nvSpPr>
        <p:spPr>
          <a:xfrm>
            <a:off x="2849271" y="2049354"/>
            <a:ext cx="64934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>
                <a:solidFill>
                  <a:srgbClr val="6760A3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POWERPOINT TEMPLET</a:t>
            </a:r>
            <a:endParaRPr lang="zh-CN" altLang="en-US" sz="4400" b="1">
              <a:solidFill>
                <a:srgbClr val="6760A3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19" name="矩形 16">
            <a:extLst>
              <a:ext uri="{FF2B5EF4-FFF2-40B4-BE49-F238E27FC236}">
                <a16:creationId xmlns:a16="http://schemas.microsoft.com/office/drawing/2014/main" id="{F0187A44-51CF-55AF-4B4B-2DB76519E2F8}"/>
              </a:ext>
            </a:extLst>
          </p:cNvPr>
          <p:cNvSpPr/>
          <p:nvPr/>
        </p:nvSpPr>
        <p:spPr>
          <a:xfrm>
            <a:off x="2585907" y="3781381"/>
            <a:ext cx="7020186" cy="1518554"/>
          </a:xfrm>
          <a:custGeom>
            <a:avLst/>
            <a:gdLst>
              <a:gd name="connsiteX0" fmla="*/ 0 w 4999022"/>
              <a:gd name="connsiteY0" fmla="*/ 0 h 1666276"/>
              <a:gd name="connsiteX1" fmla="*/ 4999022 w 4999022"/>
              <a:gd name="connsiteY1" fmla="*/ 0 h 1666276"/>
              <a:gd name="connsiteX2" fmla="*/ 4999022 w 4999022"/>
              <a:gd name="connsiteY2" fmla="*/ 1666276 h 1666276"/>
              <a:gd name="connsiteX3" fmla="*/ 0 w 4999022"/>
              <a:gd name="connsiteY3" fmla="*/ 1666276 h 1666276"/>
              <a:gd name="connsiteX4" fmla="*/ 0 w 4999022"/>
              <a:gd name="connsiteY4" fmla="*/ 0 h 1666276"/>
              <a:gd name="connsiteX0" fmla="*/ 0 w 5310307"/>
              <a:gd name="connsiteY0" fmla="*/ 0 h 1860829"/>
              <a:gd name="connsiteX1" fmla="*/ 5310307 w 5310307"/>
              <a:gd name="connsiteY1" fmla="*/ 194553 h 1860829"/>
              <a:gd name="connsiteX2" fmla="*/ 5310307 w 5310307"/>
              <a:gd name="connsiteY2" fmla="*/ 1860829 h 1860829"/>
              <a:gd name="connsiteX3" fmla="*/ 311285 w 5310307"/>
              <a:gd name="connsiteY3" fmla="*/ 1860829 h 1860829"/>
              <a:gd name="connsiteX4" fmla="*/ 0 w 5310307"/>
              <a:gd name="connsiteY4" fmla="*/ 0 h 1860829"/>
              <a:gd name="connsiteX0" fmla="*/ 0 w 5310307"/>
              <a:gd name="connsiteY0" fmla="*/ 0 h 1860829"/>
              <a:gd name="connsiteX1" fmla="*/ 5310307 w 5310307"/>
              <a:gd name="connsiteY1" fmla="*/ 194553 h 1860829"/>
              <a:gd name="connsiteX2" fmla="*/ 5135209 w 5310307"/>
              <a:gd name="connsiteY2" fmla="*/ 1588455 h 1860829"/>
              <a:gd name="connsiteX3" fmla="*/ 311285 w 5310307"/>
              <a:gd name="connsiteY3" fmla="*/ 1860829 h 1860829"/>
              <a:gd name="connsiteX4" fmla="*/ 0 w 5310307"/>
              <a:gd name="connsiteY4" fmla="*/ 0 h 1860829"/>
              <a:gd name="connsiteX0" fmla="*/ 0 w 5582681"/>
              <a:gd name="connsiteY0" fmla="*/ 0 h 1860829"/>
              <a:gd name="connsiteX1" fmla="*/ 5582681 w 5582681"/>
              <a:gd name="connsiteY1" fmla="*/ 116732 h 1860829"/>
              <a:gd name="connsiteX2" fmla="*/ 5135209 w 5582681"/>
              <a:gd name="connsiteY2" fmla="*/ 1588455 h 1860829"/>
              <a:gd name="connsiteX3" fmla="*/ 311285 w 5582681"/>
              <a:gd name="connsiteY3" fmla="*/ 1860829 h 1860829"/>
              <a:gd name="connsiteX4" fmla="*/ 0 w 5582681"/>
              <a:gd name="connsiteY4" fmla="*/ 0 h 1860829"/>
              <a:gd name="connsiteX0" fmla="*/ 0 w 5582681"/>
              <a:gd name="connsiteY0" fmla="*/ 0 h 1860829"/>
              <a:gd name="connsiteX1" fmla="*/ 5582681 w 5582681"/>
              <a:gd name="connsiteY1" fmla="*/ 116732 h 1860829"/>
              <a:gd name="connsiteX2" fmla="*/ 5340877 w 5582681"/>
              <a:gd name="connsiteY2" fmla="*/ 1815755 h 1860829"/>
              <a:gd name="connsiteX3" fmla="*/ 311285 w 5582681"/>
              <a:gd name="connsiteY3" fmla="*/ 1860829 h 1860829"/>
              <a:gd name="connsiteX4" fmla="*/ 0 w 5582681"/>
              <a:gd name="connsiteY4" fmla="*/ 0 h 1860829"/>
              <a:gd name="connsiteX0" fmla="*/ 0 w 5340877"/>
              <a:gd name="connsiteY0" fmla="*/ 0 h 1860829"/>
              <a:gd name="connsiteX1" fmla="*/ 5108062 w 5340877"/>
              <a:gd name="connsiteY1" fmla="*/ 385360 h 1860829"/>
              <a:gd name="connsiteX2" fmla="*/ 5340877 w 5340877"/>
              <a:gd name="connsiteY2" fmla="*/ 1815755 h 1860829"/>
              <a:gd name="connsiteX3" fmla="*/ 311285 w 5340877"/>
              <a:gd name="connsiteY3" fmla="*/ 1860829 h 1860829"/>
              <a:gd name="connsiteX4" fmla="*/ 0 w 5340877"/>
              <a:gd name="connsiteY4" fmla="*/ 0 h 1860829"/>
              <a:gd name="connsiteX0" fmla="*/ 131693 w 5029592"/>
              <a:gd name="connsiteY0" fmla="*/ 0 h 1612866"/>
              <a:gd name="connsiteX1" fmla="*/ 4796777 w 5029592"/>
              <a:gd name="connsiteY1" fmla="*/ 137397 h 1612866"/>
              <a:gd name="connsiteX2" fmla="*/ 5029592 w 5029592"/>
              <a:gd name="connsiteY2" fmla="*/ 1567792 h 1612866"/>
              <a:gd name="connsiteX3" fmla="*/ 0 w 5029592"/>
              <a:gd name="connsiteY3" fmla="*/ 1612866 h 1612866"/>
              <a:gd name="connsiteX4" fmla="*/ 131693 w 5029592"/>
              <a:gd name="connsiteY4" fmla="*/ 0 h 1612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29592" h="1612866">
                <a:moveTo>
                  <a:pt x="131693" y="0"/>
                </a:moveTo>
                <a:lnTo>
                  <a:pt x="4796777" y="137397"/>
                </a:lnTo>
                <a:lnTo>
                  <a:pt x="5029592" y="1567792"/>
                </a:lnTo>
                <a:lnTo>
                  <a:pt x="0" y="1612866"/>
                </a:lnTo>
                <a:lnTo>
                  <a:pt x="131693" y="0"/>
                </a:lnTo>
                <a:close/>
              </a:path>
            </a:pathLst>
          </a:custGeom>
          <a:solidFill>
            <a:schemeClr val="bg1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4999022"/>
                      <a:gd name="connsiteY0" fmla="*/ 0 h 1666276"/>
                      <a:gd name="connsiteX1" fmla="*/ 405476 w 4999022"/>
                      <a:gd name="connsiteY1" fmla="*/ 0 h 1666276"/>
                      <a:gd name="connsiteX2" fmla="*/ 1060904 w 4999022"/>
                      <a:gd name="connsiteY2" fmla="*/ 0 h 1666276"/>
                      <a:gd name="connsiteX3" fmla="*/ 1666341 w 4999022"/>
                      <a:gd name="connsiteY3" fmla="*/ 0 h 1666276"/>
                      <a:gd name="connsiteX4" fmla="*/ 2071817 w 4999022"/>
                      <a:gd name="connsiteY4" fmla="*/ 0 h 1666276"/>
                      <a:gd name="connsiteX5" fmla="*/ 2577274 w 4999022"/>
                      <a:gd name="connsiteY5" fmla="*/ 0 h 1666276"/>
                      <a:gd name="connsiteX6" fmla="*/ 3232701 w 4999022"/>
                      <a:gd name="connsiteY6" fmla="*/ 0 h 1666276"/>
                      <a:gd name="connsiteX7" fmla="*/ 3788148 w 4999022"/>
                      <a:gd name="connsiteY7" fmla="*/ 0 h 1666276"/>
                      <a:gd name="connsiteX8" fmla="*/ 4393585 w 4999022"/>
                      <a:gd name="connsiteY8" fmla="*/ 0 h 1666276"/>
                      <a:gd name="connsiteX9" fmla="*/ 4999022 w 4999022"/>
                      <a:gd name="connsiteY9" fmla="*/ 0 h 1666276"/>
                      <a:gd name="connsiteX10" fmla="*/ 4999022 w 4999022"/>
                      <a:gd name="connsiteY10" fmla="*/ 555425 h 1666276"/>
                      <a:gd name="connsiteX11" fmla="*/ 4999022 w 4999022"/>
                      <a:gd name="connsiteY11" fmla="*/ 1127513 h 1666276"/>
                      <a:gd name="connsiteX12" fmla="*/ 4999022 w 4999022"/>
                      <a:gd name="connsiteY12" fmla="*/ 1666276 h 1666276"/>
                      <a:gd name="connsiteX13" fmla="*/ 4593546 w 4999022"/>
                      <a:gd name="connsiteY13" fmla="*/ 1666276 h 1666276"/>
                      <a:gd name="connsiteX14" fmla="*/ 4188070 w 4999022"/>
                      <a:gd name="connsiteY14" fmla="*/ 1666276 h 1666276"/>
                      <a:gd name="connsiteX15" fmla="*/ 3582632 w 4999022"/>
                      <a:gd name="connsiteY15" fmla="*/ 1666276 h 1666276"/>
                      <a:gd name="connsiteX16" fmla="*/ 3177156 w 4999022"/>
                      <a:gd name="connsiteY16" fmla="*/ 1666276 h 1666276"/>
                      <a:gd name="connsiteX17" fmla="*/ 2621709 w 4999022"/>
                      <a:gd name="connsiteY17" fmla="*/ 1666276 h 1666276"/>
                      <a:gd name="connsiteX18" fmla="*/ 2166243 w 4999022"/>
                      <a:gd name="connsiteY18" fmla="*/ 1666276 h 1666276"/>
                      <a:gd name="connsiteX19" fmla="*/ 1610796 w 4999022"/>
                      <a:gd name="connsiteY19" fmla="*/ 1666276 h 1666276"/>
                      <a:gd name="connsiteX20" fmla="*/ 1055349 w 4999022"/>
                      <a:gd name="connsiteY20" fmla="*/ 1666276 h 1666276"/>
                      <a:gd name="connsiteX21" fmla="*/ 499902 w 4999022"/>
                      <a:gd name="connsiteY21" fmla="*/ 1666276 h 1666276"/>
                      <a:gd name="connsiteX22" fmla="*/ 0 w 4999022"/>
                      <a:gd name="connsiteY22" fmla="*/ 1666276 h 1666276"/>
                      <a:gd name="connsiteX23" fmla="*/ 0 w 4999022"/>
                      <a:gd name="connsiteY23" fmla="*/ 1127513 h 1666276"/>
                      <a:gd name="connsiteX24" fmla="*/ 0 w 4999022"/>
                      <a:gd name="connsiteY24" fmla="*/ 572088 h 1666276"/>
                      <a:gd name="connsiteX25" fmla="*/ 0 w 4999022"/>
                      <a:gd name="connsiteY25" fmla="*/ 0 h 16662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4999022" h="1666276" fill="none" extrusionOk="0">
                        <a:moveTo>
                          <a:pt x="0" y="0"/>
                        </a:moveTo>
                        <a:cubicBezTo>
                          <a:pt x="200174" y="-31736"/>
                          <a:pt x="223551" y="42550"/>
                          <a:pt x="405476" y="0"/>
                        </a:cubicBezTo>
                        <a:cubicBezTo>
                          <a:pt x="587401" y="-42550"/>
                          <a:pt x="870643" y="38595"/>
                          <a:pt x="1060904" y="0"/>
                        </a:cubicBezTo>
                        <a:cubicBezTo>
                          <a:pt x="1251165" y="-38595"/>
                          <a:pt x="1477587" y="49479"/>
                          <a:pt x="1666341" y="0"/>
                        </a:cubicBezTo>
                        <a:cubicBezTo>
                          <a:pt x="1855095" y="-49479"/>
                          <a:pt x="1874166" y="4489"/>
                          <a:pt x="2071817" y="0"/>
                        </a:cubicBezTo>
                        <a:cubicBezTo>
                          <a:pt x="2269468" y="-4489"/>
                          <a:pt x="2434395" y="13501"/>
                          <a:pt x="2577274" y="0"/>
                        </a:cubicBezTo>
                        <a:cubicBezTo>
                          <a:pt x="2720153" y="-13501"/>
                          <a:pt x="2974211" y="74014"/>
                          <a:pt x="3232701" y="0"/>
                        </a:cubicBezTo>
                        <a:cubicBezTo>
                          <a:pt x="3491191" y="-74014"/>
                          <a:pt x="3515168" y="33845"/>
                          <a:pt x="3788148" y="0"/>
                        </a:cubicBezTo>
                        <a:cubicBezTo>
                          <a:pt x="4061128" y="-33845"/>
                          <a:pt x="4181010" y="26685"/>
                          <a:pt x="4393585" y="0"/>
                        </a:cubicBezTo>
                        <a:cubicBezTo>
                          <a:pt x="4606160" y="-26685"/>
                          <a:pt x="4697918" y="15884"/>
                          <a:pt x="4999022" y="0"/>
                        </a:cubicBezTo>
                        <a:cubicBezTo>
                          <a:pt x="5019577" y="211977"/>
                          <a:pt x="4937619" y="433095"/>
                          <a:pt x="4999022" y="555425"/>
                        </a:cubicBezTo>
                        <a:cubicBezTo>
                          <a:pt x="5060425" y="677756"/>
                          <a:pt x="4996798" y="978643"/>
                          <a:pt x="4999022" y="1127513"/>
                        </a:cubicBezTo>
                        <a:cubicBezTo>
                          <a:pt x="5001246" y="1276383"/>
                          <a:pt x="4957066" y="1474362"/>
                          <a:pt x="4999022" y="1666276"/>
                        </a:cubicBezTo>
                        <a:cubicBezTo>
                          <a:pt x="4852523" y="1673046"/>
                          <a:pt x="4715237" y="1655828"/>
                          <a:pt x="4593546" y="1666276"/>
                        </a:cubicBezTo>
                        <a:cubicBezTo>
                          <a:pt x="4471855" y="1676724"/>
                          <a:pt x="4376639" y="1658485"/>
                          <a:pt x="4188070" y="1666276"/>
                        </a:cubicBezTo>
                        <a:cubicBezTo>
                          <a:pt x="3999501" y="1674067"/>
                          <a:pt x="3785411" y="1601778"/>
                          <a:pt x="3582632" y="1666276"/>
                        </a:cubicBezTo>
                        <a:cubicBezTo>
                          <a:pt x="3379853" y="1730774"/>
                          <a:pt x="3279188" y="1631428"/>
                          <a:pt x="3177156" y="1666276"/>
                        </a:cubicBezTo>
                        <a:cubicBezTo>
                          <a:pt x="3075124" y="1701124"/>
                          <a:pt x="2848096" y="1622124"/>
                          <a:pt x="2621709" y="1666276"/>
                        </a:cubicBezTo>
                        <a:cubicBezTo>
                          <a:pt x="2395322" y="1710428"/>
                          <a:pt x="2263939" y="1658655"/>
                          <a:pt x="2166243" y="1666276"/>
                        </a:cubicBezTo>
                        <a:cubicBezTo>
                          <a:pt x="2068547" y="1673897"/>
                          <a:pt x="1878596" y="1660344"/>
                          <a:pt x="1610796" y="1666276"/>
                        </a:cubicBezTo>
                        <a:cubicBezTo>
                          <a:pt x="1342996" y="1672208"/>
                          <a:pt x="1275185" y="1629710"/>
                          <a:pt x="1055349" y="1666276"/>
                        </a:cubicBezTo>
                        <a:cubicBezTo>
                          <a:pt x="835513" y="1702842"/>
                          <a:pt x="639071" y="1626173"/>
                          <a:pt x="499902" y="1666276"/>
                        </a:cubicBezTo>
                        <a:cubicBezTo>
                          <a:pt x="360733" y="1706379"/>
                          <a:pt x="132923" y="1655014"/>
                          <a:pt x="0" y="1666276"/>
                        </a:cubicBezTo>
                        <a:cubicBezTo>
                          <a:pt x="-47222" y="1399692"/>
                          <a:pt x="63454" y="1338618"/>
                          <a:pt x="0" y="1127513"/>
                        </a:cubicBezTo>
                        <a:cubicBezTo>
                          <a:pt x="-63454" y="916408"/>
                          <a:pt x="62196" y="726231"/>
                          <a:pt x="0" y="572088"/>
                        </a:cubicBezTo>
                        <a:cubicBezTo>
                          <a:pt x="-62196" y="417946"/>
                          <a:pt x="7408" y="138617"/>
                          <a:pt x="0" y="0"/>
                        </a:cubicBezTo>
                        <a:close/>
                      </a:path>
                      <a:path w="4999022" h="1666276" stroke="0" extrusionOk="0">
                        <a:moveTo>
                          <a:pt x="0" y="0"/>
                        </a:moveTo>
                        <a:cubicBezTo>
                          <a:pt x="171450" y="-17122"/>
                          <a:pt x="316937" y="1502"/>
                          <a:pt x="505457" y="0"/>
                        </a:cubicBezTo>
                        <a:cubicBezTo>
                          <a:pt x="693977" y="-1502"/>
                          <a:pt x="758429" y="18557"/>
                          <a:pt x="910933" y="0"/>
                        </a:cubicBezTo>
                        <a:cubicBezTo>
                          <a:pt x="1063437" y="-18557"/>
                          <a:pt x="1393132" y="58298"/>
                          <a:pt x="1566360" y="0"/>
                        </a:cubicBezTo>
                        <a:cubicBezTo>
                          <a:pt x="1739588" y="-58298"/>
                          <a:pt x="1944197" y="14561"/>
                          <a:pt x="2071817" y="0"/>
                        </a:cubicBezTo>
                        <a:cubicBezTo>
                          <a:pt x="2199437" y="-14561"/>
                          <a:pt x="2419462" y="25069"/>
                          <a:pt x="2577274" y="0"/>
                        </a:cubicBezTo>
                        <a:cubicBezTo>
                          <a:pt x="2735086" y="-25069"/>
                          <a:pt x="3100919" y="77387"/>
                          <a:pt x="3232701" y="0"/>
                        </a:cubicBezTo>
                        <a:cubicBezTo>
                          <a:pt x="3364483" y="-77387"/>
                          <a:pt x="3570291" y="46040"/>
                          <a:pt x="3688167" y="0"/>
                        </a:cubicBezTo>
                        <a:cubicBezTo>
                          <a:pt x="3806043" y="-46040"/>
                          <a:pt x="4175278" y="76138"/>
                          <a:pt x="4343595" y="0"/>
                        </a:cubicBezTo>
                        <a:cubicBezTo>
                          <a:pt x="4511912" y="-76138"/>
                          <a:pt x="4768174" y="75684"/>
                          <a:pt x="4999022" y="0"/>
                        </a:cubicBezTo>
                        <a:cubicBezTo>
                          <a:pt x="5054131" y="186860"/>
                          <a:pt x="4960853" y="434926"/>
                          <a:pt x="4999022" y="555425"/>
                        </a:cubicBezTo>
                        <a:cubicBezTo>
                          <a:pt x="5037191" y="675924"/>
                          <a:pt x="4978562" y="956746"/>
                          <a:pt x="4999022" y="1110851"/>
                        </a:cubicBezTo>
                        <a:cubicBezTo>
                          <a:pt x="5019482" y="1264956"/>
                          <a:pt x="4936527" y="1425348"/>
                          <a:pt x="4999022" y="1666276"/>
                        </a:cubicBezTo>
                        <a:cubicBezTo>
                          <a:pt x="4821261" y="1669844"/>
                          <a:pt x="4793694" y="1641454"/>
                          <a:pt x="4593546" y="1666276"/>
                        </a:cubicBezTo>
                        <a:cubicBezTo>
                          <a:pt x="4393398" y="1691098"/>
                          <a:pt x="4253848" y="1621330"/>
                          <a:pt x="3938118" y="1666276"/>
                        </a:cubicBezTo>
                        <a:cubicBezTo>
                          <a:pt x="3622388" y="1711222"/>
                          <a:pt x="3597165" y="1650760"/>
                          <a:pt x="3482652" y="1666276"/>
                        </a:cubicBezTo>
                        <a:cubicBezTo>
                          <a:pt x="3368139" y="1681792"/>
                          <a:pt x="3169582" y="1650234"/>
                          <a:pt x="2927205" y="1666276"/>
                        </a:cubicBezTo>
                        <a:cubicBezTo>
                          <a:pt x="2684828" y="1682318"/>
                          <a:pt x="2444191" y="1590858"/>
                          <a:pt x="2271778" y="1666276"/>
                        </a:cubicBezTo>
                        <a:cubicBezTo>
                          <a:pt x="2099365" y="1741694"/>
                          <a:pt x="1917132" y="1604022"/>
                          <a:pt x="1716331" y="1666276"/>
                        </a:cubicBezTo>
                        <a:cubicBezTo>
                          <a:pt x="1515530" y="1728530"/>
                          <a:pt x="1504082" y="1622455"/>
                          <a:pt x="1310855" y="1666276"/>
                        </a:cubicBezTo>
                        <a:cubicBezTo>
                          <a:pt x="1117628" y="1710097"/>
                          <a:pt x="1005538" y="1628891"/>
                          <a:pt x="855388" y="1666276"/>
                        </a:cubicBezTo>
                        <a:cubicBezTo>
                          <a:pt x="705238" y="1703661"/>
                          <a:pt x="344291" y="1604547"/>
                          <a:pt x="0" y="1666276"/>
                        </a:cubicBezTo>
                        <a:cubicBezTo>
                          <a:pt x="-57604" y="1422390"/>
                          <a:pt x="55261" y="1305173"/>
                          <a:pt x="0" y="1110851"/>
                        </a:cubicBezTo>
                        <a:cubicBezTo>
                          <a:pt x="-55261" y="916530"/>
                          <a:pt x="10689" y="780193"/>
                          <a:pt x="0" y="555425"/>
                        </a:cubicBezTo>
                        <a:cubicBezTo>
                          <a:pt x="-10689" y="330657"/>
                          <a:pt x="49359" y="139695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>
            <a:outerShdw blurRad="127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7880D3C-C7F4-2006-C5FD-9D18A8834AD5}"/>
              </a:ext>
            </a:extLst>
          </p:cNvPr>
          <p:cNvSpPr txBox="1"/>
          <p:nvPr/>
        </p:nvSpPr>
        <p:spPr>
          <a:xfrm>
            <a:off x="2849271" y="4217493"/>
            <a:ext cx="64934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solidFill>
                  <a:srgbClr val="6760A3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Your Corporate Name Goes Here</a:t>
            </a:r>
            <a:endParaRPr lang="zh-CN" altLang="en-US" sz="3600" b="1">
              <a:solidFill>
                <a:srgbClr val="6760A3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B8A37E95-DCA2-234C-250C-08F153E82008}"/>
              </a:ext>
            </a:extLst>
          </p:cNvPr>
          <p:cNvSpPr txBox="1"/>
          <p:nvPr/>
        </p:nvSpPr>
        <p:spPr>
          <a:xfrm rot="1907873">
            <a:off x="10112854" y="4346759"/>
            <a:ext cx="2892204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highlight>
                  <a:srgbClr val="EEE560"/>
                </a:highlight>
                <a:latin typeface="Dreaming Outloud Pro" panose="03050502040302030504" pitchFamily="66" charset="0"/>
                <a:cs typeface="Dreaming Outloud Pro" panose="03050502040302030504" pitchFamily="66" charset="0"/>
              </a:rPr>
              <a:t>Tristique Senectus Et Netus Et</a:t>
            </a:r>
            <a:endParaRPr lang="zh-CN" altLang="en-US" sz="1600">
              <a:highlight>
                <a:srgbClr val="EEE560"/>
              </a:highlight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118" name="任意多边形: 形状 117">
            <a:extLst>
              <a:ext uri="{FF2B5EF4-FFF2-40B4-BE49-F238E27FC236}">
                <a16:creationId xmlns:a16="http://schemas.microsoft.com/office/drawing/2014/main" id="{9E547B5A-16C6-F19F-9D00-DE4EA3651062}"/>
              </a:ext>
            </a:extLst>
          </p:cNvPr>
          <p:cNvSpPr/>
          <p:nvPr/>
        </p:nvSpPr>
        <p:spPr>
          <a:xfrm rot="20933810">
            <a:off x="6448074" y="-341780"/>
            <a:ext cx="1714395" cy="1545382"/>
          </a:xfrm>
          <a:custGeom>
            <a:avLst/>
            <a:gdLst>
              <a:gd name="connsiteX0" fmla="*/ 703114 w 703114"/>
              <a:gd name="connsiteY0" fmla="*/ 0 h 719847"/>
              <a:gd name="connsiteX1" fmla="*/ 2722 w 703114"/>
              <a:gd name="connsiteY1" fmla="*/ 214009 h 719847"/>
              <a:gd name="connsiteX2" fmla="*/ 469650 w 703114"/>
              <a:gd name="connsiteY2" fmla="*/ 408562 h 719847"/>
              <a:gd name="connsiteX3" fmla="*/ 703114 w 703114"/>
              <a:gd name="connsiteY3" fmla="*/ 719847 h 719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3114" h="719847">
                <a:moveTo>
                  <a:pt x="703114" y="0"/>
                </a:moveTo>
                <a:cubicBezTo>
                  <a:pt x="372373" y="72957"/>
                  <a:pt x="41633" y="145915"/>
                  <a:pt x="2722" y="214009"/>
                </a:cubicBezTo>
                <a:cubicBezTo>
                  <a:pt x="-36189" y="282103"/>
                  <a:pt x="352918" y="324256"/>
                  <a:pt x="469650" y="408562"/>
                </a:cubicBezTo>
                <a:cubicBezTo>
                  <a:pt x="586382" y="492868"/>
                  <a:pt x="644748" y="606357"/>
                  <a:pt x="703114" y="719847"/>
                </a:cubicBezTo>
              </a:path>
            </a:pathLst>
          </a:custGeom>
          <a:noFill/>
          <a:ln w="254000" cap="rnd">
            <a:solidFill>
              <a:srgbClr val="89CCD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1" name="组合 210">
            <a:extLst>
              <a:ext uri="{FF2B5EF4-FFF2-40B4-BE49-F238E27FC236}">
                <a16:creationId xmlns:a16="http://schemas.microsoft.com/office/drawing/2014/main" id="{0FF87358-6946-7503-E47E-821B68307A95}"/>
              </a:ext>
            </a:extLst>
          </p:cNvPr>
          <p:cNvGrpSpPr/>
          <p:nvPr/>
        </p:nvGrpSpPr>
        <p:grpSpPr>
          <a:xfrm rot="999834">
            <a:off x="3284745" y="-1776447"/>
            <a:ext cx="2814115" cy="2909207"/>
            <a:chOff x="8349185" y="3517822"/>
            <a:chExt cx="1800397" cy="1861235"/>
          </a:xfrm>
        </p:grpSpPr>
        <p:sp>
          <p:nvSpPr>
            <p:cNvPr id="212" name="椭圆 211">
              <a:extLst>
                <a:ext uri="{FF2B5EF4-FFF2-40B4-BE49-F238E27FC236}">
                  <a16:creationId xmlns:a16="http://schemas.microsoft.com/office/drawing/2014/main" id="{A9E43EB5-BE5B-D904-99A6-012AA37FE265}"/>
                </a:ext>
              </a:extLst>
            </p:cNvPr>
            <p:cNvSpPr/>
            <p:nvPr/>
          </p:nvSpPr>
          <p:spPr>
            <a:xfrm>
              <a:off x="8647643" y="43097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椭圆 212">
              <a:extLst>
                <a:ext uri="{FF2B5EF4-FFF2-40B4-BE49-F238E27FC236}">
                  <a16:creationId xmlns:a16="http://schemas.microsoft.com/office/drawing/2014/main" id="{EB2FA58D-D092-22F3-6253-5F48CAA98676}"/>
                </a:ext>
              </a:extLst>
            </p:cNvPr>
            <p:cNvSpPr/>
            <p:nvPr/>
          </p:nvSpPr>
          <p:spPr>
            <a:xfrm>
              <a:off x="8771468" y="41573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椭圆 213">
              <a:extLst>
                <a:ext uri="{FF2B5EF4-FFF2-40B4-BE49-F238E27FC236}">
                  <a16:creationId xmlns:a16="http://schemas.microsoft.com/office/drawing/2014/main" id="{0C0CC976-BFD4-0B59-0D7D-F01B77D70AE5}"/>
                </a:ext>
              </a:extLst>
            </p:cNvPr>
            <p:cNvSpPr/>
            <p:nvPr/>
          </p:nvSpPr>
          <p:spPr>
            <a:xfrm>
              <a:off x="9184218" y="42211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椭圆 214">
              <a:extLst>
                <a:ext uri="{FF2B5EF4-FFF2-40B4-BE49-F238E27FC236}">
                  <a16:creationId xmlns:a16="http://schemas.microsoft.com/office/drawing/2014/main" id="{CDD1F66D-D5DD-C59F-D20E-DC43069BED81}"/>
                </a:ext>
              </a:extLst>
            </p:cNvPr>
            <p:cNvSpPr/>
            <p:nvPr/>
          </p:nvSpPr>
          <p:spPr>
            <a:xfrm>
              <a:off x="9329541" y="40624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椭圆 215">
              <a:extLst>
                <a:ext uri="{FF2B5EF4-FFF2-40B4-BE49-F238E27FC236}">
                  <a16:creationId xmlns:a16="http://schemas.microsoft.com/office/drawing/2014/main" id="{5F70AC4A-0746-7E38-D172-803FDB2F8611}"/>
                </a:ext>
              </a:extLst>
            </p:cNvPr>
            <p:cNvSpPr/>
            <p:nvPr/>
          </p:nvSpPr>
          <p:spPr>
            <a:xfrm>
              <a:off x="9485116" y="4319287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椭圆 216">
              <a:extLst>
                <a:ext uri="{FF2B5EF4-FFF2-40B4-BE49-F238E27FC236}">
                  <a16:creationId xmlns:a16="http://schemas.microsoft.com/office/drawing/2014/main" id="{5FADBE17-52FC-7031-A054-7DE3B8ECFAD3}"/>
                </a:ext>
              </a:extLst>
            </p:cNvPr>
            <p:cNvSpPr/>
            <p:nvPr/>
          </p:nvSpPr>
          <p:spPr>
            <a:xfrm>
              <a:off x="9910566" y="36239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椭圆 217">
              <a:extLst>
                <a:ext uri="{FF2B5EF4-FFF2-40B4-BE49-F238E27FC236}">
                  <a16:creationId xmlns:a16="http://schemas.microsoft.com/office/drawing/2014/main" id="{15776639-AD88-5B50-0BDB-6ADD1EEAE6D3}"/>
                </a:ext>
              </a:extLst>
            </p:cNvPr>
            <p:cNvSpPr/>
            <p:nvPr/>
          </p:nvSpPr>
          <p:spPr>
            <a:xfrm>
              <a:off x="9848306" y="39668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椭圆 218">
              <a:extLst>
                <a:ext uri="{FF2B5EF4-FFF2-40B4-BE49-F238E27FC236}">
                  <a16:creationId xmlns:a16="http://schemas.microsoft.com/office/drawing/2014/main" id="{A74649A7-3438-97D1-F64B-7E40C5256A14}"/>
                </a:ext>
              </a:extLst>
            </p:cNvPr>
            <p:cNvSpPr/>
            <p:nvPr/>
          </p:nvSpPr>
          <p:spPr>
            <a:xfrm>
              <a:off x="9728955" y="412546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椭圆 219">
              <a:extLst>
                <a:ext uri="{FF2B5EF4-FFF2-40B4-BE49-F238E27FC236}">
                  <a16:creationId xmlns:a16="http://schemas.microsoft.com/office/drawing/2014/main" id="{32E0927E-1D49-C7B7-B2D9-AB64D42279ED}"/>
                </a:ext>
              </a:extLst>
            </p:cNvPr>
            <p:cNvSpPr/>
            <p:nvPr/>
          </p:nvSpPr>
          <p:spPr>
            <a:xfrm>
              <a:off x="10019150" y="42211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椭圆 220">
              <a:extLst>
                <a:ext uri="{FF2B5EF4-FFF2-40B4-BE49-F238E27FC236}">
                  <a16:creationId xmlns:a16="http://schemas.microsoft.com/office/drawing/2014/main" id="{93F976A4-F35A-97AA-5B83-C13A7829DC92}"/>
                </a:ext>
              </a:extLst>
            </p:cNvPr>
            <p:cNvSpPr/>
            <p:nvPr/>
          </p:nvSpPr>
          <p:spPr>
            <a:xfrm>
              <a:off x="9974368" y="45450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椭圆 221">
              <a:extLst>
                <a:ext uri="{FF2B5EF4-FFF2-40B4-BE49-F238E27FC236}">
                  <a16:creationId xmlns:a16="http://schemas.microsoft.com/office/drawing/2014/main" id="{A68E7587-3E3F-E634-AA25-8357DCD2BCFE}"/>
                </a:ext>
              </a:extLst>
            </p:cNvPr>
            <p:cNvSpPr/>
            <p:nvPr/>
          </p:nvSpPr>
          <p:spPr>
            <a:xfrm>
              <a:off x="9697054" y="44370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椭圆 222">
              <a:extLst>
                <a:ext uri="{FF2B5EF4-FFF2-40B4-BE49-F238E27FC236}">
                  <a16:creationId xmlns:a16="http://schemas.microsoft.com/office/drawing/2014/main" id="{948F63F9-2931-3ABA-8CFC-A2735E4AF248}"/>
                </a:ext>
              </a:extLst>
            </p:cNvPr>
            <p:cNvSpPr/>
            <p:nvPr/>
          </p:nvSpPr>
          <p:spPr>
            <a:xfrm>
              <a:off x="9431745" y="466248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椭圆 223">
              <a:extLst>
                <a:ext uri="{FF2B5EF4-FFF2-40B4-BE49-F238E27FC236}">
                  <a16:creationId xmlns:a16="http://schemas.microsoft.com/office/drawing/2014/main" id="{DF0AFDD1-5D70-F5C0-3601-0243D22FA4F2}"/>
                </a:ext>
              </a:extLst>
            </p:cNvPr>
            <p:cNvSpPr/>
            <p:nvPr/>
          </p:nvSpPr>
          <p:spPr>
            <a:xfrm>
              <a:off x="9152317" y="45450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椭圆 224">
              <a:extLst>
                <a:ext uri="{FF2B5EF4-FFF2-40B4-BE49-F238E27FC236}">
                  <a16:creationId xmlns:a16="http://schemas.microsoft.com/office/drawing/2014/main" id="{4AA08D64-F496-4A8C-36E5-052E2578385A}"/>
                </a:ext>
              </a:extLst>
            </p:cNvPr>
            <p:cNvSpPr/>
            <p:nvPr/>
          </p:nvSpPr>
          <p:spPr>
            <a:xfrm>
              <a:off x="8615742" y="4630588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椭圆 225">
              <a:extLst>
                <a:ext uri="{FF2B5EF4-FFF2-40B4-BE49-F238E27FC236}">
                  <a16:creationId xmlns:a16="http://schemas.microsoft.com/office/drawing/2014/main" id="{1395C475-F918-13EF-C53F-60D79AB78ED4}"/>
                </a:ext>
              </a:extLst>
            </p:cNvPr>
            <p:cNvSpPr/>
            <p:nvPr/>
          </p:nvSpPr>
          <p:spPr>
            <a:xfrm>
              <a:off x="8897107" y="47544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椭圆 226">
              <a:extLst>
                <a:ext uri="{FF2B5EF4-FFF2-40B4-BE49-F238E27FC236}">
                  <a16:creationId xmlns:a16="http://schemas.microsoft.com/office/drawing/2014/main" id="{0C3CF083-8D88-1879-EF1F-B7F6409FDB2D}"/>
                </a:ext>
              </a:extLst>
            </p:cNvPr>
            <p:cNvSpPr/>
            <p:nvPr/>
          </p:nvSpPr>
          <p:spPr>
            <a:xfrm>
              <a:off x="8771468" y="49068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椭圆 227">
              <a:extLst>
                <a:ext uri="{FF2B5EF4-FFF2-40B4-BE49-F238E27FC236}">
                  <a16:creationId xmlns:a16="http://schemas.microsoft.com/office/drawing/2014/main" id="{06EA60D5-5E62-1E83-45CD-CBCC74F5F930}"/>
                </a:ext>
              </a:extLst>
            </p:cNvPr>
            <p:cNvSpPr/>
            <p:nvPr/>
          </p:nvSpPr>
          <p:spPr>
            <a:xfrm>
              <a:off x="8507943" y="511636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椭圆 228">
              <a:extLst>
                <a:ext uri="{FF2B5EF4-FFF2-40B4-BE49-F238E27FC236}">
                  <a16:creationId xmlns:a16="http://schemas.microsoft.com/office/drawing/2014/main" id="{8E4D51A9-030D-7BD2-E236-38E3F6143B99}"/>
                </a:ext>
              </a:extLst>
            </p:cNvPr>
            <p:cNvSpPr/>
            <p:nvPr/>
          </p:nvSpPr>
          <p:spPr>
            <a:xfrm>
              <a:off x="8722633" y="52370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椭圆 229">
              <a:extLst>
                <a:ext uri="{FF2B5EF4-FFF2-40B4-BE49-F238E27FC236}">
                  <a16:creationId xmlns:a16="http://schemas.microsoft.com/office/drawing/2014/main" id="{56740C49-6A34-E6FB-0895-3AB377A239C8}"/>
                </a:ext>
              </a:extLst>
            </p:cNvPr>
            <p:cNvSpPr/>
            <p:nvPr/>
          </p:nvSpPr>
          <p:spPr>
            <a:xfrm>
              <a:off x="9371669" y="530081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椭圆 230">
              <a:extLst>
                <a:ext uri="{FF2B5EF4-FFF2-40B4-BE49-F238E27FC236}">
                  <a16:creationId xmlns:a16="http://schemas.microsoft.com/office/drawing/2014/main" id="{D4B06076-318B-DE09-C5AC-1AEDFDB2D5E2}"/>
                </a:ext>
              </a:extLst>
            </p:cNvPr>
            <p:cNvSpPr/>
            <p:nvPr/>
          </p:nvSpPr>
          <p:spPr>
            <a:xfrm>
              <a:off x="9802525" y="503986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椭圆 231">
              <a:extLst>
                <a:ext uri="{FF2B5EF4-FFF2-40B4-BE49-F238E27FC236}">
                  <a16:creationId xmlns:a16="http://schemas.microsoft.com/office/drawing/2014/main" id="{B3E56CD8-3B81-C9C3-3AED-F174183209DF}"/>
                </a:ext>
              </a:extLst>
            </p:cNvPr>
            <p:cNvSpPr/>
            <p:nvPr/>
          </p:nvSpPr>
          <p:spPr>
            <a:xfrm>
              <a:off x="9942467" y="531525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椭圆 232">
              <a:extLst>
                <a:ext uri="{FF2B5EF4-FFF2-40B4-BE49-F238E27FC236}">
                  <a16:creationId xmlns:a16="http://schemas.microsoft.com/office/drawing/2014/main" id="{F87CF3CB-0CBC-3243-B57E-AE6E0CA509E0}"/>
                </a:ext>
              </a:extLst>
            </p:cNvPr>
            <p:cNvSpPr/>
            <p:nvPr/>
          </p:nvSpPr>
          <p:spPr>
            <a:xfrm>
              <a:off x="10085780" y="51482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椭圆 233">
              <a:extLst>
                <a:ext uri="{FF2B5EF4-FFF2-40B4-BE49-F238E27FC236}">
                  <a16:creationId xmlns:a16="http://schemas.microsoft.com/office/drawing/2014/main" id="{BC408793-1625-C16C-DF05-314DB204FDFF}"/>
                </a:ext>
              </a:extLst>
            </p:cNvPr>
            <p:cNvSpPr/>
            <p:nvPr/>
          </p:nvSpPr>
          <p:spPr>
            <a:xfrm>
              <a:off x="9845131" y="471994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椭圆 234">
              <a:extLst>
                <a:ext uri="{FF2B5EF4-FFF2-40B4-BE49-F238E27FC236}">
                  <a16:creationId xmlns:a16="http://schemas.microsoft.com/office/drawing/2014/main" id="{1A69977E-0A7A-D869-DF72-68A4548B1F74}"/>
                </a:ext>
              </a:extLst>
            </p:cNvPr>
            <p:cNvSpPr/>
            <p:nvPr/>
          </p:nvSpPr>
          <p:spPr>
            <a:xfrm>
              <a:off x="9591131" y="492714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椭圆 235">
              <a:extLst>
                <a:ext uri="{FF2B5EF4-FFF2-40B4-BE49-F238E27FC236}">
                  <a16:creationId xmlns:a16="http://schemas.microsoft.com/office/drawing/2014/main" id="{75921C05-5C43-944B-EB1F-FA5F53B35BE0}"/>
                </a:ext>
              </a:extLst>
            </p:cNvPr>
            <p:cNvSpPr/>
            <p:nvPr/>
          </p:nvSpPr>
          <p:spPr>
            <a:xfrm>
              <a:off x="9297640" y="481821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椭圆 236">
              <a:extLst>
                <a:ext uri="{FF2B5EF4-FFF2-40B4-BE49-F238E27FC236}">
                  <a16:creationId xmlns:a16="http://schemas.microsoft.com/office/drawing/2014/main" id="{9380513A-5C88-4510-8741-A28F27B1C494}"/>
                </a:ext>
              </a:extLst>
            </p:cNvPr>
            <p:cNvSpPr/>
            <p:nvPr/>
          </p:nvSpPr>
          <p:spPr>
            <a:xfrm>
              <a:off x="9052771" y="5007960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椭圆 237">
              <a:extLst>
                <a:ext uri="{FF2B5EF4-FFF2-40B4-BE49-F238E27FC236}">
                  <a16:creationId xmlns:a16="http://schemas.microsoft.com/office/drawing/2014/main" id="{6F88EA82-7C9C-3F13-E42B-F52B30027FF3}"/>
                </a:ext>
              </a:extLst>
            </p:cNvPr>
            <p:cNvSpPr/>
            <p:nvPr/>
          </p:nvSpPr>
          <p:spPr>
            <a:xfrm>
              <a:off x="8717485" y="500319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椭圆 238">
              <a:extLst>
                <a:ext uri="{FF2B5EF4-FFF2-40B4-BE49-F238E27FC236}">
                  <a16:creationId xmlns:a16="http://schemas.microsoft.com/office/drawing/2014/main" id="{4A51B885-6BC1-BE41-6BAB-5CA381098E24}"/>
                </a:ext>
              </a:extLst>
            </p:cNvPr>
            <p:cNvSpPr/>
            <p:nvPr/>
          </p:nvSpPr>
          <p:spPr>
            <a:xfrm>
              <a:off x="8349185" y="4850116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等腰三角形 239">
              <a:extLst>
                <a:ext uri="{FF2B5EF4-FFF2-40B4-BE49-F238E27FC236}">
                  <a16:creationId xmlns:a16="http://schemas.microsoft.com/office/drawing/2014/main" id="{2E89B437-4B89-E222-E84A-39839072F8CC}"/>
                </a:ext>
              </a:extLst>
            </p:cNvPr>
            <p:cNvSpPr/>
            <p:nvPr/>
          </p:nvSpPr>
          <p:spPr>
            <a:xfrm rot="19121385">
              <a:off x="9374562" y="4221164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等腰三角形 240">
              <a:extLst>
                <a:ext uri="{FF2B5EF4-FFF2-40B4-BE49-F238E27FC236}">
                  <a16:creationId xmlns:a16="http://schemas.microsoft.com/office/drawing/2014/main" id="{F71DDADD-7948-4628-B944-861ACBC637A9}"/>
                </a:ext>
              </a:extLst>
            </p:cNvPr>
            <p:cNvSpPr/>
            <p:nvPr/>
          </p:nvSpPr>
          <p:spPr>
            <a:xfrm rot="2085126">
              <a:off x="9689172" y="396686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等腰三角形 241">
              <a:extLst>
                <a:ext uri="{FF2B5EF4-FFF2-40B4-BE49-F238E27FC236}">
                  <a16:creationId xmlns:a16="http://schemas.microsoft.com/office/drawing/2014/main" id="{188CE66B-9111-73F0-B56A-DE611E4E31F9}"/>
                </a:ext>
              </a:extLst>
            </p:cNvPr>
            <p:cNvSpPr/>
            <p:nvPr/>
          </p:nvSpPr>
          <p:spPr>
            <a:xfrm rot="19763005">
              <a:off x="9962568" y="382645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等腰三角形 242">
              <a:extLst>
                <a:ext uri="{FF2B5EF4-FFF2-40B4-BE49-F238E27FC236}">
                  <a16:creationId xmlns:a16="http://schemas.microsoft.com/office/drawing/2014/main" id="{6AD1618A-D4B4-6B71-E24A-7A57F3694C21}"/>
                </a:ext>
              </a:extLst>
            </p:cNvPr>
            <p:cNvSpPr/>
            <p:nvPr/>
          </p:nvSpPr>
          <p:spPr>
            <a:xfrm rot="19763005">
              <a:off x="9811739" y="351847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等腰三角形 243">
              <a:extLst>
                <a:ext uri="{FF2B5EF4-FFF2-40B4-BE49-F238E27FC236}">
                  <a16:creationId xmlns:a16="http://schemas.microsoft.com/office/drawing/2014/main" id="{B1E4DA26-E6F4-B47A-8557-6AA2132AAC26}"/>
                </a:ext>
              </a:extLst>
            </p:cNvPr>
            <p:cNvSpPr/>
            <p:nvPr/>
          </p:nvSpPr>
          <p:spPr>
            <a:xfrm rot="19763005">
              <a:off x="9920733" y="411962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等腰三角形 244">
              <a:extLst>
                <a:ext uri="{FF2B5EF4-FFF2-40B4-BE49-F238E27FC236}">
                  <a16:creationId xmlns:a16="http://schemas.microsoft.com/office/drawing/2014/main" id="{FD7F4C47-99B8-ABF6-3DF7-B6C8C5A8AB7A}"/>
                </a:ext>
              </a:extLst>
            </p:cNvPr>
            <p:cNvSpPr/>
            <p:nvPr/>
          </p:nvSpPr>
          <p:spPr>
            <a:xfrm rot="19763005">
              <a:off x="10073340" y="4437063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等腰三角形 245">
              <a:extLst>
                <a:ext uri="{FF2B5EF4-FFF2-40B4-BE49-F238E27FC236}">
                  <a16:creationId xmlns:a16="http://schemas.microsoft.com/office/drawing/2014/main" id="{A4E7BA18-DB9E-562F-0C89-58CF3C841D49}"/>
                </a:ext>
              </a:extLst>
            </p:cNvPr>
            <p:cNvSpPr/>
            <p:nvPr/>
          </p:nvSpPr>
          <p:spPr>
            <a:xfrm rot="2095186">
              <a:off x="9801430" y="456268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等腰三角形 246">
              <a:extLst>
                <a:ext uri="{FF2B5EF4-FFF2-40B4-BE49-F238E27FC236}">
                  <a16:creationId xmlns:a16="http://schemas.microsoft.com/office/drawing/2014/main" id="{86EB926F-9DD2-CFA6-8AD1-A8D742CD1C67}"/>
                </a:ext>
              </a:extLst>
            </p:cNvPr>
            <p:cNvSpPr/>
            <p:nvPr/>
          </p:nvSpPr>
          <p:spPr>
            <a:xfrm rot="18830111">
              <a:off x="10026240" y="471092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等腰三角形 247">
              <a:extLst>
                <a:ext uri="{FF2B5EF4-FFF2-40B4-BE49-F238E27FC236}">
                  <a16:creationId xmlns:a16="http://schemas.microsoft.com/office/drawing/2014/main" id="{D783BE64-E213-9C5F-2ED9-1A0C2679E45D}"/>
                </a:ext>
              </a:extLst>
            </p:cNvPr>
            <p:cNvSpPr/>
            <p:nvPr/>
          </p:nvSpPr>
          <p:spPr>
            <a:xfrm rot="16942553">
              <a:off x="9888024" y="5167115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等腰三角形 248">
              <a:extLst>
                <a:ext uri="{FF2B5EF4-FFF2-40B4-BE49-F238E27FC236}">
                  <a16:creationId xmlns:a16="http://schemas.microsoft.com/office/drawing/2014/main" id="{57975655-6C32-A5F4-250B-47DAF278A951}"/>
                </a:ext>
              </a:extLst>
            </p:cNvPr>
            <p:cNvSpPr/>
            <p:nvPr/>
          </p:nvSpPr>
          <p:spPr>
            <a:xfrm rot="4400870">
              <a:off x="9655687" y="512911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等腰三角形 249">
              <a:extLst>
                <a:ext uri="{FF2B5EF4-FFF2-40B4-BE49-F238E27FC236}">
                  <a16:creationId xmlns:a16="http://schemas.microsoft.com/office/drawing/2014/main" id="{42C882AF-C9E4-59AF-8DB3-504A68EF3677}"/>
                </a:ext>
              </a:extLst>
            </p:cNvPr>
            <p:cNvSpPr/>
            <p:nvPr/>
          </p:nvSpPr>
          <p:spPr>
            <a:xfrm rot="4400870">
              <a:off x="9503350" y="481041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等腰三角形 250">
              <a:extLst>
                <a:ext uri="{FF2B5EF4-FFF2-40B4-BE49-F238E27FC236}">
                  <a16:creationId xmlns:a16="http://schemas.microsoft.com/office/drawing/2014/main" id="{1F9D9978-2E39-4E43-554D-705B1CF33881}"/>
                </a:ext>
              </a:extLst>
            </p:cNvPr>
            <p:cNvSpPr/>
            <p:nvPr/>
          </p:nvSpPr>
          <p:spPr>
            <a:xfrm rot="2286177">
              <a:off x="9254977" y="465444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等腰三角形 251">
              <a:extLst>
                <a:ext uri="{FF2B5EF4-FFF2-40B4-BE49-F238E27FC236}">
                  <a16:creationId xmlns:a16="http://schemas.microsoft.com/office/drawing/2014/main" id="{A41670EA-38BC-6567-1DC2-27C7221AABDF}"/>
                </a:ext>
              </a:extLst>
            </p:cNvPr>
            <p:cNvSpPr/>
            <p:nvPr/>
          </p:nvSpPr>
          <p:spPr>
            <a:xfrm rot="18776724">
              <a:off x="9531845" y="453182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等腰三角形 252">
              <a:extLst>
                <a:ext uri="{FF2B5EF4-FFF2-40B4-BE49-F238E27FC236}">
                  <a16:creationId xmlns:a16="http://schemas.microsoft.com/office/drawing/2014/main" id="{5C01124B-1A5D-D5EE-BE06-9662269FC03E}"/>
                </a:ext>
              </a:extLst>
            </p:cNvPr>
            <p:cNvSpPr/>
            <p:nvPr/>
          </p:nvSpPr>
          <p:spPr>
            <a:xfrm rot="1493489">
              <a:off x="9149099" y="4062414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等腰三角形 253">
              <a:extLst>
                <a:ext uri="{FF2B5EF4-FFF2-40B4-BE49-F238E27FC236}">
                  <a16:creationId xmlns:a16="http://schemas.microsoft.com/office/drawing/2014/main" id="{AFA7DDA2-946B-669A-D190-5D889443139F}"/>
                </a:ext>
              </a:extLst>
            </p:cNvPr>
            <p:cNvSpPr/>
            <p:nvPr/>
          </p:nvSpPr>
          <p:spPr>
            <a:xfrm rot="18843586">
              <a:off x="9419671" y="3934961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等腰三角形 254">
              <a:extLst>
                <a:ext uri="{FF2B5EF4-FFF2-40B4-BE49-F238E27FC236}">
                  <a16:creationId xmlns:a16="http://schemas.microsoft.com/office/drawing/2014/main" id="{695F7D66-70D5-51D6-1115-2F505E403E11}"/>
                </a:ext>
              </a:extLst>
            </p:cNvPr>
            <p:cNvSpPr/>
            <p:nvPr/>
          </p:nvSpPr>
          <p:spPr>
            <a:xfrm rot="19196059">
              <a:off x="8839113" y="430976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等腰三角形 255">
              <a:extLst>
                <a:ext uri="{FF2B5EF4-FFF2-40B4-BE49-F238E27FC236}">
                  <a16:creationId xmlns:a16="http://schemas.microsoft.com/office/drawing/2014/main" id="{E1A87E12-2F06-D57F-A2B0-582D23391612}"/>
                </a:ext>
              </a:extLst>
            </p:cNvPr>
            <p:cNvSpPr/>
            <p:nvPr/>
          </p:nvSpPr>
          <p:spPr>
            <a:xfrm rot="16523380">
              <a:off x="8713816" y="475633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等腰三角形 256">
              <a:extLst>
                <a:ext uri="{FF2B5EF4-FFF2-40B4-BE49-F238E27FC236}">
                  <a16:creationId xmlns:a16="http://schemas.microsoft.com/office/drawing/2014/main" id="{C390B852-7D45-383F-7402-A9F58116102A}"/>
                </a:ext>
              </a:extLst>
            </p:cNvPr>
            <p:cNvSpPr/>
            <p:nvPr/>
          </p:nvSpPr>
          <p:spPr>
            <a:xfrm rot="19130763">
              <a:off x="8950103" y="491403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等腰三角形 257">
              <a:extLst>
                <a:ext uri="{FF2B5EF4-FFF2-40B4-BE49-F238E27FC236}">
                  <a16:creationId xmlns:a16="http://schemas.microsoft.com/office/drawing/2014/main" id="{05D1F373-3E53-97CF-3FEE-6DC7EE5A9A82}"/>
                </a:ext>
              </a:extLst>
            </p:cNvPr>
            <p:cNvSpPr/>
            <p:nvPr/>
          </p:nvSpPr>
          <p:spPr>
            <a:xfrm rot="19130763">
              <a:off x="9111350" y="522390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等腰三角形 258">
              <a:extLst>
                <a:ext uri="{FF2B5EF4-FFF2-40B4-BE49-F238E27FC236}">
                  <a16:creationId xmlns:a16="http://schemas.microsoft.com/office/drawing/2014/main" id="{0F8F5715-0A6C-2F65-8A98-E33B1FD5550D}"/>
                </a:ext>
              </a:extLst>
            </p:cNvPr>
            <p:cNvSpPr/>
            <p:nvPr/>
          </p:nvSpPr>
          <p:spPr>
            <a:xfrm rot="19130763">
              <a:off x="8459253" y="4725693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等腰三角形 259">
              <a:extLst>
                <a:ext uri="{FF2B5EF4-FFF2-40B4-BE49-F238E27FC236}">
                  <a16:creationId xmlns:a16="http://schemas.microsoft.com/office/drawing/2014/main" id="{F777DA05-ADE5-4FC4-50C4-E903C44EEAE9}"/>
                </a:ext>
              </a:extLst>
            </p:cNvPr>
            <p:cNvSpPr/>
            <p:nvPr/>
          </p:nvSpPr>
          <p:spPr>
            <a:xfrm rot="19130763">
              <a:off x="8403528" y="500319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FEFE707C-19A0-7313-093F-4BA59818A31C}"/>
                </a:ext>
              </a:extLst>
            </p:cNvPr>
            <p:cNvSpPr/>
            <p:nvPr/>
          </p:nvSpPr>
          <p:spPr>
            <a:xfrm>
              <a:off x="8918674" y="5094288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2D52D9F4-CB6D-668C-B2E2-78EC823A88EC}"/>
                </a:ext>
              </a:extLst>
            </p:cNvPr>
            <p:cNvSpPr/>
            <p:nvPr/>
          </p:nvSpPr>
          <p:spPr>
            <a:xfrm rot="12080545">
              <a:off x="8634744" y="501046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207B37D5-1151-1BAB-C794-FD2C2A904712}"/>
                </a:ext>
              </a:extLst>
            </p:cNvPr>
            <p:cNvSpPr/>
            <p:nvPr/>
          </p:nvSpPr>
          <p:spPr>
            <a:xfrm rot="158524">
              <a:off x="8814683" y="4493220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BE7168DF-6188-C78A-3C75-3F30DB7CAC01}"/>
                </a:ext>
              </a:extLst>
            </p:cNvPr>
            <p:cNvSpPr/>
            <p:nvPr/>
          </p:nvSpPr>
          <p:spPr>
            <a:xfrm rot="12464885">
              <a:off x="8530510" y="440686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89F4FAC8-8809-8F80-A4D8-F6688350D9D9}"/>
                </a:ext>
              </a:extLst>
            </p:cNvPr>
            <p:cNvSpPr/>
            <p:nvPr/>
          </p:nvSpPr>
          <p:spPr>
            <a:xfrm>
              <a:off x="9347885" y="4405314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834F93A1-94CF-B9DD-C43B-AFEA12EFBA8A}"/>
                </a:ext>
              </a:extLst>
            </p:cNvPr>
            <p:cNvSpPr/>
            <p:nvPr/>
          </p:nvSpPr>
          <p:spPr>
            <a:xfrm rot="12031468">
              <a:off x="9611008" y="4213297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B15B9DB0-2606-3016-3E40-A376E2A5D7ED}"/>
                </a:ext>
              </a:extLst>
            </p:cNvPr>
            <p:cNvSpPr/>
            <p:nvPr/>
          </p:nvSpPr>
          <p:spPr>
            <a:xfrm rot="753559">
              <a:off x="9884911" y="4303029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5EC5B6E4-985B-2D46-F11A-8FC2CD3F4E29}"/>
                </a:ext>
              </a:extLst>
            </p:cNvPr>
            <p:cNvSpPr/>
            <p:nvPr/>
          </p:nvSpPr>
          <p:spPr>
            <a:xfrm rot="443554">
              <a:off x="9780647" y="371230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9699B010-F8F3-268B-5806-041436F353C3}"/>
                </a:ext>
              </a:extLst>
            </p:cNvPr>
            <p:cNvSpPr/>
            <p:nvPr/>
          </p:nvSpPr>
          <p:spPr>
            <a:xfrm rot="12335474">
              <a:off x="10034395" y="3517822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1F97B678-E1F6-A6A8-2C78-8260474FAE30}"/>
                </a:ext>
              </a:extLst>
            </p:cNvPr>
            <p:cNvSpPr/>
            <p:nvPr/>
          </p:nvSpPr>
          <p:spPr>
            <a:xfrm rot="12759564">
              <a:off x="9719225" y="4811464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D7818574-0FA6-00EE-CCD0-11511A5F54F1}"/>
                </a:ext>
              </a:extLst>
            </p:cNvPr>
            <p:cNvSpPr/>
            <p:nvPr/>
          </p:nvSpPr>
          <p:spPr>
            <a:xfrm rot="702808">
              <a:off x="9990192" y="4902655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72A77122-CF72-3703-A47B-C4AC785C9434}"/>
                </a:ext>
              </a:extLst>
            </p:cNvPr>
            <p:cNvSpPr/>
            <p:nvPr/>
          </p:nvSpPr>
          <p:spPr>
            <a:xfrm>
              <a:off x="9458625" y="5003128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CD429867-374E-5ED0-3EB7-67878A49EBF2}"/>
                </a:ext>
              </a:extLst>
            </p:cNvPr>
            <p:cNvSpPr/>
            <p:nvPr/>
          </p:nvSpPr>
          <p:spPr>
            <a:xfrm>
              <a:off x="8702276" y="446896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74EC53D0-2350-FD91-9354-6F995EAE2052}"/>
                </a:ext>
              </a:extLst>
            </p:cNvPr>
            <p:cNvSpPr/>
            <p:nvPr/>
          </p:nvSpPr>
          <p:spPr>
            <a:xfrm>
              <a:off x="9242089" y="437899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FF91F6CC-791C-4F9A-EA73-1AF2E6810A11}"/>
                </a:ext>
              </a:extLst>
            </p:cNvPr>
            <p:cNvSpPr/>
            <p:nvPr/>
          </p:nvSpPr>
          <p:spPr>
            <a:xfrm>
              <a:off x="9538956" y="4444836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04E34C80-EC1C-07EC-A586-D619869C4A20}"/>
                </a:ext>
              </a:extLst>
            </p:cNvPr>
            <p:cNvSpPr/>
            <p:nvPr/>
          </p:nvSpPr>
          <p:spPr>
            <a:xfrm>
              <a:off x="9778137" y="426875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95DEF6F1-2FE7-3DDB-BD9E-5C6A3917D9AF}"/>
                </a:ext>
              </a:extLst>
            </p:cNvPr>
            <p:cNvSpPr/>
            <p:nvPr/>
          </p:nvSpPr>
          <p:spPr>
            <a:xfrm rot="11207665">
              <a:off x="10071474" y="434299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472A2D0A-C2DA-1987-4D00-0DD91E693676}"/>
                </a:ext>
              </a:extLst>
            </p:cNvPr>
            <p:cNvSpPr/>
            <p:nvPr/>
          </p:nvSpPr>
          <p:spPr>
            <a:xfrm rot="2334738">
              <a:off x="10040141" y="406693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6847E5F9-EE6B-76EA-22B7-D0AB6F0B5EDF}"/>
                </a:ext>
              </a:extLst>
            </p:cNvPr>
            <p:cNvSpPr/>
            <p:nvPr/>
          </p:nvSpPr>
          <p:spPr>
            <a:xfrm rot="4712700">
              <a:off x="10065453" y="395680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C1E9693D-198E-77A4-C07C-C59079383244}"/>
                </a:ext>
              </a:extLst>
            </p:cNvPr>
            <p:cNvSpPr/>
            <p:nvPr/>
          </p:nvSpPr>
          <p:spPr>
            <a:xfrm rot="10800000">
              <a:off x="9958779" y="373976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D62FADFC-7F72-6F7C-B960-AB366F6113FE}"/>
                </a:ext>
              </a:extLst>
            </p:cNvPr>
            <p:cNvSpPr/>
            <p:nvPr/>
          </p:nvSpPr>
          <p:spPr>
            <a:xfrm rot="10800000">
              <a:off x="9611878" y="386605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749AAFE3-91C6-6B6B-A9CA-8A6094FE8647}"/>
                </a:ext>
              </a:extLst>
            </p:cNvPr>
            <p:cNvSpPr/>
            <p:nvPr/>
          </p:nvSpPr>
          <p:spPr>
            <a:xfrm rot="4313046">
              <a:off x="9531421" y="406165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C1639776-5815-F351-9B2F-71903260B87E}"/>
                </a:ext>
              </a:extLst>
            </p:cNvPr>
            <p:cNvSpPr/>
            <p:nvPr/>
          </p:nvSpPr>
          <p:spPr>
            <a:xfrm rot="2450755">
              <a:off x="9500204" y="417807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F5874244-0DE4-C08A-C386-BD4997230DD1}"/>
                </a:ext>
              </a:extLst>
            </p:cNvPr>
            <p:cNvSpPr/>
            <p:nvPr/>
          </p:nvSpPr>
          <p:spPr>
            <a:xfrm rot="2450755">
              <a:off x="9117024" y="432880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4FFDAC89-CDE6-F7C5-6A78-2686F77F996D}"/>
                </a:ext>
              </a:extLst>
            </p:cNvPr>
            <p:cNvSpPr/>
            <p:nvPr/>
          </p:nvSpPr>
          <p:spPr>
            <a:xfrm rot="4908711">
              <a:off x="9648981" y="4652409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1EB1E2A7-A408-4CC3-5BF5-870E47CC1A5F}"/>
                </a:ext>
              </a:extLst>
            </p:cNvPr>
            <p:cNvSpPr/>
            <p:nvPr/>
          </p:nvSpPr>
          <p:spPr>
            <a:xfrm rot="11208076">
              <a:off x="9876028" y="486331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52BCE806-2EA4-0590-EAF4-7666972A57B6}"/>
                </a:ext>
              </a:extLst>
            </p:cNvPr>
            <p:cNvSpPr/>
            <p:nvPr/>
          </p:nvSpPr>
          <p:spPr>
            <a:xfrm rot="1826699">
              <a:off x="9615354" y="477260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187A7DA2-E72F-B5BB-D815-735BE711D0E1}"/>
                </a:ext>
              </a:extLst>
            </p:cNvPr>
            <p:cNvSpPr/>
            <p:nvPr/>
          </p:nvSpPr>
          <p:spPr>
            <a:xfrm rot="11208076">
              <a:off x="9636932" y="5042109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4ACBA540-DC21-680C-A6AE-79BF1FAE3764}"/>
                </a:ext>
              </a:extLst>
            </p:cNvPr>
            <p:cNvSpPr/>
            <p:nvPr/>
          </p:nvSpPr>
          <p:spPr>
            <a:xfrm rot="4334556">
              <a:off x="9740131" y="524393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19C83128-EE42-A197-DB64-D906EA84DE80}"/>
                </a:ext>
              </a:extLst>
            </p:cNvPr>
            <p:cNvSpPr/>
            <p:nvPr/>
          </p:nvSpPr>
          <p:spPr>
            <a:xfrm rot="11491065">
              <a:off x="9101872" y="513278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A157BE6E-385A-CBEA-FBB6-2D387BF9B0E3}"/>
                </a:ext>
              </a:extLst>
            </p:cNvPr>
            <p:cNvSpPr/>
            <p:nvPr/>
          </p:nvSpPr>
          <p:spPr>
            <a:xfrm rot="20798594">
              <a:off x="8804495" y="507079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E8AF80E2-CB0E-29BF-D934-9CEB5965E8A0}"/>
                </a:ext>
              </a:extLst>
            </p:cNvPr>
            <p:cNvSpPr/>
            <p:nvPr/>
          </p:nvSpPr>
          <p:spPr>
            <a:xfrm rot="2653294">
              <a:off x="8538219" y="496685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D1A75C03-F80B-3A5E-0024-75373FD49729}"/>
                </a:ext>
              </a:extLst>
            </p:cNvPr>
            <p:cNvSpPr/>
            <p:nvPr/>
          </p:nvSpPr>
          <p:spPr>
            <a:xfrm rot="5152529">
              <a:off x="8566631" y="483779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17B2FB11-8021-534D-9ED6-45EC73830013}"/>
                </a:ext>
              </a:extLst>
            </p:cNvPr>
            <p:cNvSpPr/>
            <p:nvPr/>
          </p:nvSpPr>
          <p:spPr>
            <a:xfrm rot="10053544">
              <a:off x="8448475" y="464025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0909E323-428D-F5B7-0D99-279218167B4D}"/>
                </a:ext>
              </a:extLst>
            </p:cNvPr>
            <p:cNvSpPr/>
            <p:nvPr/>
          </p:nvSpPr>
          <p:spPr>
            <a:xfrm rot="10053544">
              <a:off x="8571185" y="521945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CC7AE9CB-08C1-9A49-5B32-4333A732353B}"/>
                </a:ext>
              </a:extLst>
            </p:cNvPr>
            <p:cNvSpPr/>
            <p:nvPr/>
          </p:nvSpPr>
          <p:spPr>
            <a:xfrm rot="17013109">
              <a:off x="9017517" y="443101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等腰三角形 296">
              <a:extLst>
                <a:ext uri="{FF2B5EF4-FFF2-40B4-BE49-F238E27FC236}">
                  <a16:creationId xmlns:a16="http://schemas.microsoft.com/office/drawing/2014/main" id="{2087C038-0E41-D6C3-891E-16D938748F4E}"/>
                </a:ext>
              </a:extLst>
            </p:cNvPr>
            <p:cNvSpPr/>
            <p:nvPr/>
          </p:nvSpPr>
          <p:spPr>
            <a:xfrm rot="7797687">
              <a:off x="9104285" y="4844345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16C2C0C5-9871-566F-8EA9-7A214D49D6B5}"/>
                </a:ext>
              </a:extLst>
            </p:cNvPr>
            <p:cNvSpPr/>
            <p:nvPr/>
          </p:nvSpPr>
          <p:spPr>
            <a:xfrm>
              <a:off x="8973744" y="417807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04EDCCFE-80A9-BB47-5F8F-F5574100E2C1}"/>
                </a:ext>
              </a:extLst>
            </p:cNvPr>
            <p:cNvSpPr/>
            <p:nvPr/>
          </p:nvSpPr>
          <p:spPr>
            <a:xfrm rot="6037098">
              <a:off x="9062237" y="470682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椭圆 299">
              <a:extLst>
                <a:ext uri="{FF2B5EF4-FFF2-40B4-BE49-F238E27FC236}">
                  <a16:creationId xmlns:a16="http://schemas.microsoft.com/office/drawing/2014/main" id="{0D5B7196-9277-4B2F-CE32-FBD0076E60F7}"/>
                </a:ext>
              </a:extLst>
            </p:cNvPr>
            <p:cNvSpPr/>
            <p:nvPr/>
          </p:nvSpPr>
          <p:spPr>
            <a:xfrm>
              <a:off x="9307867" y="510057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34CF48D4-40F0-0B20-70DB-1B6071424A04}"/>
                </a:ext>
              </a:extLst>
            </p:cNvPr>
            <p:cNvSpPr/>
            <p:nvPr/>
          </p:nvSpPr>
          <p:spPr>
            <a:xfrm rot="8259588">
              <a:off x="9234486" y="5016475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F86D8140-0782-1C52-DB59-A933A4298E3C}"/>
                </a:ext>
              </a:extLst>
            </p:cNvPr>
            <p:cNvSpPr/>
            <p:nvPr/>
          </p:nvSpPr>
          <p:spPr>
            <a:xfrm>
              <a:off x="9180119" y="495261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5910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0" name="组合 299">
            <a:extLst>
              <a:ext uri="{FF2B5EF4-FFF2-40B4-BE49-F238E27FC236}">
                <a16:creationId xmlns:a16="http://schemas.microsoft.com/office/drawing/2014/main" id="{E153E2E4-050B-78A0-88C1-452851BE9EB5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01" name="矩形 300">
              <a:extLst>
                <a:ext uri="{FF2B5EF4-FFF2-40B4-BE49-F238E27FC236}">
                  <a16:creationId xmlns:a16="http://schemas.microsoft.com/office/drawing/2014/main" id="{F1F3E8AF-F682-A8EF-B906-93B604F34AA9}"/>
                </a:ext>
              </a:extLst>
            </p:cNvPr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2" name="组合 301">
              <a:extLst>
                <a:ext uri="{FF2B5EF4-FFF2-40B4-BE49-F238E27FC236}">
                  <a16:creationId xmlns:a16="http://schemas.microsoft.com/office/drawing/2014/main" id="{2CD7776D-F811-F74F-FADC-01833674EB7B}"/>
                </a:ext>
              </a:extLst>
            </p:cNvPr>
            <p:cNvGrpSpPr/>
            <p:nvPr userDrawn="1"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303" name="组合 302">
                <a:extLst>
                  <a:ext uri="{FF2B5EF4-FFF2-40B4-BE49-F238E27FC236}">
                    <a16:creationId xmlns:a16="http://schemas.microsoft.com/office/drawing/2014/main" id="{2676DF5C-FFB5-92C0-C23B-BE3A775180F9}"/>
                  </a:ext>
                </a:extLst>
              </p:cNvPr>
              <p:cNvGrpSpPr/>
              <p:nvPr/>
            </p:nvGrpSpPr>
            <p:grpSpPr>
              <a:xfrm>
                <a:off x="482600" y="0"/>
                <a:ext cx="11226800" cy="6858000"/>
                <a:chOff x="482600" y="0"/>
                <a:chExt cx="11226800" cy="6858000"/>
              </a:xfrm>
            </p:grpSpPr>
            <p:cxnSp>
              <p:nvCxnSpPr>
                <p:cNvPr id="314" name="直接连接符 313">
                  <a:extLst>
                    <a:ext uri="{FF2B5EF4-FFF2-40B4-BE49-F238E27FC236}">
                      <a16:creationId xmlns:a16="http://schemas.microsoft.com/office/drawing/2014/main" id="{D4DA52FE-8234-D528-7A06-76F26548990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82600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5" name="直接连接符 314">
                  <a:extLst>
                    <a:ext uri="{FF2B5EF4-FFF2-40B4-BE49-F238E27FC236}">
                      <a16:creationId xmlns:a16="http://schemas.microsoft.com/office/drawing/2014/main" id="{B9C00DFF-66CB-48F7-CF05-04E86CEF312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31053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6" name="直接连接符 315">
                  <a:extLst>
                    <a:ext uri="{FF2B5EF4-FFF2-40B4-BE49-F238E27FC236}">
                      <a16:creationId xmlns:a16="http://schemas.microsoft.com/office/drawing/2014/main" id="{DE2BDFFD-A7B9-648C-DB1E-F3BA2FB261F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79506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7" name="直接连接符 316">
                  <a:extLst>
                    <a:ext uri="{FF2B5EF4-FFF2-40B4-BE49-F238E27FC236}">
                      <a16:creationId xmlns:a16="http://schemas.microsoft.com/office/drawing/2014/main" id="{9FE84889-86F4-5401-0EC7-50338B97C55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27959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8" name="直接连接符 317">
                  <a:extLst>
                    <a:ext uri="{FF2B5EF4-FFF2-40B4-BE49-F238E27FC236}">
                      <a16:creationId xmlns:a16="http://schemas.microsoft.com/office/drawing/2014/main" id="{860D52D5-8ABF-3463-B6CC-3EF2A364279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76412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9" name="直接连接符 318">
                  <a:extLst>
                    <a:ext uri="{FF2B5EF4-FFF2-40B4-BE49-F238E27FC236}">
                      <a16:creationId xmlns:a16="http://schemas.microsoft.com/office/drawing/2014/main" id="{AAC6A285-46C8-FA2E-27E3-846D270AC1C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224865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0" name="直接连接符 319">
                  <a:extLst>
                    <a:ext uri="{FF2B5EF4-FFF2-40B4-BE49-F238E27FC236}">
                      <a16:creationId xmlns:a16="http://schemas.microsoft.com/office/drawing/2014/main" id="{F3553973-1608-9DFC-0DB9-EC1059CED82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973318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1" name="直接连接符 320">
                  <a:extLst>
                    <a:ext uri="{FF2B5EF4-FFF2-40B4-BE49-F238E27FC236}">
                      <a16:creationId xmlns:a16="http://schemas.microsoft.com/office/drawing/2014/main" id="{9BB2CEA8-524E-B63A-988C-CDB15F514C7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721771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2" name="直接连接符 321">
                  <a:extLst>
                    <a:ext uri="{FF2B5EF4-FFF2-40B4-BE49-F238E27FC236}">
                      <a16:creationId xmlns:a16="http://schemas.microsoft.com/office/drawing/2014/main" id="{DF625363-200C-E812-4385-9756CBCA68E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470224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3" name="直接连接符 322">
                  <a:extLst>
                    <a:ext uri="{FF2B5EF4-FFF2-40B4-BE49-F238E27FC236}">
                      <a16:creationId xmlns:a16="http://schemas.microsoft.com/office/drawing/2014/main" id="{211D63AA-AB39-FDC5-7C83-5EFAD0143E8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218677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4" name="直接连接符 323">
                  <a:extLst>
                    <a:ext uri="{FF2B5EF4-FFF2-40B4-BE49-F238E27FC236}">
                      <a16:creationId xmlns:a16="http://schemas.microsoft.com/office/drawing/2014/main" id="{0B86BD51-E172-C4D9-CC3E-E656CDC8C36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967130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5" name="直接连接符 324">
                  <a:extLst>
                    <a:ext uri="{FF2B5EF4-FFF2-40B4-BE49-F238E27FC236}">
                      <a16:creationId xmlns:a16="http://schemas.microsoft.com/office/drawing/2014/main" id="{EDFCB3BD-14AB-C36B-EC8F-9346DA02753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715583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6" name="直接连接符 325">
                  <a:extLst>
                    <a:ext uri="{FF2B5EF4-FFF2-40B4-BE49-F238E27FC236}">
                      <a16:creationId xmlns:a16="http://schemas.microsoft.com/office/drawing/2014/main" id="{79F6CAB2-5174-9AB0-DA19-53786F10FA8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64036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7" name="直接连接符 326">
                  <a:extLst>
                    <a:ext uri="{FF2B5EF4-FFF2-40B4-BE49-F238E27FC236}">
                      <a16:creationId xmlns:a16="http://schemas.microsoft.com/office/drawing/2014/main" id="{01B1173A-AE49-DC0C-C024-550E481530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212489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8" name="直接连接符 327">
                  <a:extLst>
                    <a:ext uri="{FF2B5EF4-FFF2-40B4-BE49-F238E27FC236}">
                      <a16:creationId xmlns:a16="http://schemas.microsoft.com/office/drawing/2014/main" id="{0CFE62FD-D5B4-5BF4-84DE-C59026BEB34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960942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9" name="直接连接符 328">
                  <a:extLst>
                    <a:ext uri="{FF2B5EF4-FFF2-40B4-BE49-F238E27FC236}">
                      <a16:creationId xmlns:a16="http://schemas.microsoft.com/office/drawing/2014/main" id="{C8E513D1-0100-244F-4082-A4CDCC4D26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709400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04" name="组合 303">
                <a:extLst>
                  <a:ext uri="{FF2B5EF4-FFF2-40B4-BE49-F238E27FC236}">
                    <a16:creationId xmlns:a16="http://schemas.microsoft.com/office/drawing/2014/main" id="{5F94ACCB-AD76-B49B-37AA-702A12F10F09}"/>
                  </a:ext>
                </a:extLst>
              </p:cNvPr>
              <p:cNvGrpSpPr/>
              <p:nvPr/>
            </p:nvGrpSpPr>
            <p:grpSpPr>
              <a:xfrm>
                <a:off x="0" y="215900"/>
                <a:ext cx="12192000" cy="6426200"/>
                <a:chOff x="0" y="203200"/>
                <a:chExt cx="12192000" cy="6426200"/>
              </a:xfrm>
            </p:grpSpPr>
            <p:cxnSp>
              <p:nvCxnSpPr>
                <p:cNvPr id="305" name="直接连接符 304">
                  <a:extLst>
                    <a:ext uri="{FF2B5EF4-FFF2-40B4-BE49-F238E27FC236}">
                      <a16:creationId xmlns:a16="http://schemas.microsoft.com/office/drawing/2014/main" id="{C368B5A5-F00D-C900-2972-5253E5F380E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203200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6" name="直接连接符 305">
                  <a:extLst>
                    <a:ext uri="{FF2B5EF4-FFF2-40B4-BE49-F238E27FC236}">
                      <a16:creationId xmlns:a16="http://schemas.microsoft.com/office/drawing/2014/main" id="{0BEBAA77-51AF-0CE8-F1AF-F8CB29EA629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1006475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7" name="直接连接符 306">
                  <a:extLst>
                    <a:ext uri="{FF2B5EF4-FFF2-40B4-BE49-F238E27FC236}">
                      <a16:creationId xmlns:a16="http://schemas.microsoft.com/office/drawing/2014/main" id="{266EDEC8-40D7-37EA-3110-F55A2B6CD55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1809750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8" name="直接连接符 307">
                  <a:extLst>
                    <a:ext uri="{FF2B5EF4-FFF2-40B4-BE49-F238E27FC236}">
                      <a16:creationId xmlns:a16="http://schemas.microsoft.com/office/drawing/2014/main" id="{205D97F0-4B05-1BA1-1762-70645E45D0C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2613025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9" name="直接连接符 308">
                  <a:extLst>
                    <a:ext uri="{FF2B5EF4-FFF2-40B4-BE49-F238E27FC236}">
                      <a16:creationId xmlns:a16="http://schemas.microsoft.com/office/drawing/2014/main" id="{E1E36EB7-B1FD-6601-BA36-366498912E2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3416300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0" name="直接连接符 309">
                  <a:extLst>
                    <a:ext uri="{FF2B5EF4-FFF2-40B4-BE49-F238E27FC236}">
                      <a16:creationId xmlns:a16="http://schemas.microsoft.com/office/drawing/2014/main" id="{E25D6098-26F2-68FC-C0AF-EB909A2C26B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4219575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1" name="直接连接符 310">
                  <a:extLst>
                    <a:ext uri="{FF2B5EF4-FFF2-40B4-BE49-F238E27FC236}">
                      <a16:creationId xmlns:a16="http://schemas.microsoft.com/office/drawing/2014/main" id="{CF9ED9D9-CD68-8C15-2500-DFF7FDC1D75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5022850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2" name="直接连接符 311">
                  <a:extLst>
                    <a:ext uri="{FF2B5EF4-FFF2-40B4-BE49-F238E27FC236}">
                      <a16:creationId xmlns:a16="http://schemas.microsoft.com/office/drawing/2014/main" id="{900E10FB-EEF0-E9AC-02A5-4BC02C56DA7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5826125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3" name="直接连接符 312">
                  <a:extLst>
                    <a:ext uri="{FF2B5EF4-FFF2-40B4-BE49-F238E27FC236}">
                      <a16:creationId xmlns:a16="http://schemas.microsoft.com/office/drawing/2014/main" id="{6C3F22D0-AA47-13B5-E002-2E364E048ED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6629400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98" name="任意多边形: 形状 297">
            <a:extLst>
              <a:ext uri="{FF2B5EF4-FFF2-40B4-BE49-F238E27FC236}">
                <a16:creationId xmlns:a16="http://schemas.microsoft.com/office/drawing/2014/main" id="{AF37C6BE-B82A-2D70-A652-AEB139ABDA2D}"/>
              </a:ext>
            </a:extLst>
          </p:cNvPr>
          <p:cNvSpPr/>
          <p:nvPr/>
        </p:nvSpPr>
        <p:spPr>
          <a:xfrm>
            <a:off x="4567540" y="1867651"/>
            <a:ext cx="2639516" cy="1828800"/>
          </a:xfrm>
          <a:custGeom>
            <a:avLst/>
            <a:gdLst>
              <a:gd name="connsiteX0" fmla="*/ 2163603 w 2163603"/>
              <a:gd name="connsiteY0" fmla="*/ 0 h 1828800"/>
              <a:gd name="connsiteX1" fmla="*/ 334803 w 2163603"/>
              <a:gd name="connsiteY1" fmla="*/ 136187 h 1828800"/>
              <a:gd name="connsiteX2" fmla="*/ 1229748 w 2163603"/>
              <a:gd name="connsiteY2" fmla="*/ 758757 h 1828800"/>
              <a:gd name="connsiteX3" fmla="*/ 4063 w 2163603"/>
              <a:gd name="connsiteY3" fmla="*/ 1245140 h 1828800"/>
              <a:gd name="connsiteX4" fmla="*/ 1735586 w 2163603"/>
              <a:gd name="connsiteY4" fmla="*/ 182880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3603" h="1828800">
                <a:moveTo>
                  <a:pt x="2163603" y="0"/>
                </a:moveTo>
                <a:cubicBezTo>
                  <a:pt x="1327024" y="4864"/>
                  <a:pt x="490445" y="9728"/>
                  <a:pt x="334803" y="136187"/>
                </a:cubicBezTo>
                <a:cubicBezTo>
                  <a:pt x="179161" y="262646"/>
                  <a:pt x="1284871" y="573932"/>
                  <a:pt x="1229748" y="758757"/>
                </a:cubicBezTo>
                <a:cubicBezTo>
                  <a:pt x="1174625" y="943582"/>
                  <a:pt x="-80243" y="1066800"/>
                  <a:pt x="4063" y="1245140"/>
                </a:cubicBezTo>
                <a:cubicBezTo>
                  <a:pt x="88369" y="1423480"/>
                  <a:pt x="911977" y="1626140"/>
                  <a:pt x="1735586" y="1828800"/>
                </a:cubicBezTo>
              </a:path>
            </a:pathLst>
          </a:custGeom>
          <a:noFill/>
          <a:ln w="127000" cap="rnd">
            <a:solidFill>
              <a:srgbClr val="EEE5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9" name="图片 98">
            <a:extLst>
              <a:ext uri="{FF2B5EF4-FFF2-40B4-BE49-F238E27FC236}">
                <a16:creationId xmlns:a16="http://schemas.microsoft.com/office/drawing/2014/main" id="{874E0121-E1A5-7E2C-33F6-3995D5D138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9547" y="1142802"/>
            <a:ext cx="4572396" cy="4572396"/>
          </a:xfrm>
          <a:prstGeom prst="rect">
            <a:avLst/>
          </a:prstGeom>
        </p:spPr>
      </p:pic>
      <p:sp>
        <p:nvSpPr>
          <p:cNvPr id="96" name="椭圆 95">
            <a:extLst>
              <a:ext uri="{FF2B5EF4-FFF2-40B4-BE49-F238E27FC236}">
                <a16:creationId xmlns:a16="http://schemas.microsoft.com/office/drawing/2014/main" id="{6C14B3EB-BCAE-2B4E-AC15-98C427403884}"/>
              </a:ext>
            </a:extLst>
          </p:cNvPr>
          <p:cNvSpPr/>
          <p:nvPr/>
        </p:nvSpPr>
        <p:spPr>
          <a:xfrm>
            <a:off x="11283743" y="3045220"/>
            <a:ext cx="2360598" cy="2360598"/>
          </a:xfrm>
          <a:custGeom>
            <a:avLst/>
            <a:gdLst>
              <a:gd name="connsiteX0" fmla="*/ 0 w 2360598"/>
              <a:gd name="connsiteY0" fmla="*/ 1180299 h 2360598"/>
              <a:gd name="connsiteX1" fmla="*/ 1180299 w 2360598"/>
              <a:gd name="connsiteY1" fmla="*/ 0 h 2360598"/>
              <a:gd name="connsiteX2" fmla="*/ 2360598 w 2360598"/>
              <a:gd name="connsiteY2" fmla="*/ 1180299 h 2360598"/>
              <a:gd name="connsiteX3" fmla="*/ 1180299 w 2360598"/>
              <a:gd name="connsiteY3" fmla="*/ 2360598 h 2360598"/>
              <a:gd name="connsiteX4" fmla="*/ 0 w 2360598"/>
              <a:gd name="connsiteY4" fmla="*/ 1180299 h 2360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0598" h="2360598" extrusionOk="0">
                <a:moveTo>
                  <a:pt x="0" y="1180299"/>
                </a:moveTo>
                <a:cubicBezTo>
                  <a:pt x="-149688" y="436107"/>
                  <a:pt x="437909" y="33977"/>
                  <a:pt x="1180299" y="0"/>
                </a:cubicBezTo>
                <a:cubicBezTo>
                  <a:pt x="1954676" y="25792"/>
                  <a:pt x="2216191" y="533030"/>
                  <a:pt x="2360598" y="1180299"/>
                </a:cubicBezTo>
                <a:cubicBezTo>
                  <a:pt x="2330804" y="1861255"/>
                  <a:pt x="1799063" y="2543537"/>
                  <a:pt x="1180299" y="2360598"/>
                </a:cubicBezTo>
                <a:cubicBezTo>
                  <a:pt x="516389" y="2354006"/>
                  <a:pt x="44293" y="1853323"/>
                  <a:pt x="0" y="1180299"/>
                </a:cubicBezTo>
                <a:close/>
              </a:path>
            </a:pathLst>
          </a:custGeom>
          <a:noFill/>
          <a:ln w="127000">
            <a:solidFill>
              <a:srgbClr val="EEE560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>
            <a:extLst>
              <a:ext uri="{FF2B5EF4-FFF2-40B4-BE49-F238E27FC236}">
                <a16:creationId xmlns:a16="http://schemas.microsoft.com/office/drawing/2014/main" id="{5FDAF1F3-9343-24BE-BD9B-E60247641917}"/>
              </a:ext>
            </a:extLst>
          </p:cNvPr>
          <p:cNvSpPr/>
          <p:nvPr/>
        </p:nvSpPr>
        <p:spPr>
          <a:xfrm>
            <a:off x="7285446" y="-721027"/>
            <a:ext cx="2360598" cy="2360598"/>
          </a:xfrm>
          <a:custGeom>
            <a:avLst/>
            <a:gdLst>
              <a:gd name="connsiteX0" fmla="*/ 0 w 2360598"/>
              <a:gd name="connsiteY0" fmla="*/ 1180299 h 2360598"/>
              <a:gd name="connsiteX1" fmla="*/ 1180299 w 2360598"/>
              <a:gd name="connsiteY1" fmla="*/ 0 h 2360598"/>
              <a:gd name="connsiteX2" fmla="*/ 2360598 w 2360598"/>
              <a:gd name="connsiteY2" fmla="*/ 1180299 h 2360598"/>
              <a:gd name="connsiteX3" fmla="*/ 1180299 w 2360598"/>
              <a:gd name="connsiteY3" fmla="*/ 2360598 h 2360598"/>
              <a:gd name="connsiteX4" fmla="*/ 0 w 2360598"/>
              <a:gd name="connsiteY4" fmla="*/ 1180299 h 2360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0598" h="2360598" extrusionOk="0">
                <a:moveTo>
                  <a:pt x="0" y="1180299"/>
                </a:moveTo>
                <a:cubicBezTo>
                  <a:pt x="-149688" y="436107"/>
                  <a:pt x="437909" y="33977"/>
                  <a:pt x="1180299" y="0"/>
                </a:cubicBezTo>
                <a:cubicBezTo>
                  <a:pt x="1954676" y="25792"/>
                  <a:pt x="2216191" y="533030"/>
                  <a:pt x="2360598" y="1180299"/>
                </a:cubicBezTo>
                <a:cubicBezTo>
                  <a:pt x="2330804" y="1861255"/>
                  <a:pt x="1799063" y="2543537"/>
                  <a:pt x="1180299" y="2360598"/>
                </a:cubicBezTo>
                <a:cubicBezTo>
                  <a:pt x="516389" y="2354006"/>
                  <a:pt x="44293" y="1853323"/>
                  <a:pt x="0" y="1180299"/>
                </a:cubicBezTo>
                <a:close/>
              </a:path>
            </a:pathLst>
          </a:custGeom>
          <a:noFill/>
          <a:ln w="127000">
            <a:solidFill>
              <a:srgbClr val="EEB9D0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EEA5C1D0-6105-1FF8-298D-F3EA85F4A112}"/>
              </a:ext>
            </a:extLst>
          </p:cNvPr>
          <p:cNvSpPr txBox="1"/>
          <p:nvPr/>
        </p:nvSpPr>
        <p:spPr>
          <a:xfrm>
            <a:off x="6452679" y="5848514"/>
            <a:ext cx="3006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Supporters Say</a:t>
            </a:r>
            <a:endParaRPr lang="zh-CN" altLang="en-US" sz="3200" b="1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CD70C2AA-FACA-16A0-64F2-462C28EF9408}"/>
              </a:ext>
            </a:extLst>
          </p:cNvPr>
          <p:cNvSpPr txBox="1"/>
          <p:nvPr/>
        </p:nvSpPr>
        <p:spPr>
          <a:xfrm>
            <a:off x="6452679" y="6406865"/>
            <a:ext cx="30064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2023/06/23</a:t>
            </a:r>
            <a:endParaRPr lang="zh-CN" altLang="en-US" sz="2000" b="1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ED965455-F3E9-4F5D-45FE-1096D638A13E}"/>
              </a:ext>
            </a:extLst>
          </p:cNvPr>
          <p:cNvSpPr txBox="1"/>
          <p:nvPr/>
        </p:nvSpPr>
        <p:spPr>
          <a:xfrm rot="5400000">
            <a:off x="8074821" y="3161235"/>
            <a:ext cx="6858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2400">
                <a:solidFill>
                  <a:srgbClr val="E36358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Tristique Senectus Et Netus Et Malesuada Fames Ac</a:t>
            </a:r>
            <a:endParaRPr lang="zh-CN" altLang="en-US" sz="2400">
              <a:solidFill>
                <a:srgbClr val="E36358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CD106B37-17DF-5996-5386-5E60766C096B}"/>
              </a:ext>
            </a:extLst>
          </p:cNvPr>
          <p:cNvSpPr txBox="1"/>
          <p:nvPr/>
        </p:nvSpPr>
        <p:spPr>
          <a:xfrm>
            <a:off x="5082879" y="2350078"/>
            <a:ext cx="3760181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highlight>
                  <a:srgbClr val="EEB9D0"/>
                </a:highlight>
                <a:latin typeface="Dreaming Outloud Pro" panose="03050502040302030504" pitchFamily="66" charset="0"/>
                <a:cs typeface="Dreaming Outloud Pro" panose="03050502040302030504" pitchFamily="66" charset="0"/>
              </a:rPr>
              <a:t>Tristique Senectus Et Netus Et Malesuada Fames Ac Turpis Egestas</a:t>
            </a:r>
            <a:endParaRPr lang="zh-CN" altLang="en-US" sz="1600">
              <a:highlight>
                <a:srgbClr val="EEB9D0"/>
              </a:highlight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6BC6E682-66E2-7CB1-462D-7EE453BCFFD8}"/>
              </a:ext>
            </a:extLst>
          </p:cNvPr>
          <p:cNvSpPr/>
          <p:nvPr/>
        </p:nvSpPr>
        <p:spPr>
          <a:xfrm rot="20871153">
            <a:off x="3647243" y="3837879"/>
            <a:ext cx="3269759" cy="2376631"/>
          </a:xfrm>
          <a:custGeom>
            <a:avLst/>
            <a:gdLst>
              <a:gd name="connsiteX0" fmla="*/ 2565070 w 2565070"/>
              <a:gd name="connsiteY0" fmla="*/ 0 h 1864426"/>
              <a:gd name="connsiteX1" fmla="*/ 0 w 2565070"/>
              <a:gd name="connsiteY1" fmla="*/ 783771 h 1864426"/>
              <a:gd name="connsiteX2" fmla="*/ 1615044 w 2565070"/>
              <a:gd name="connsiteY2" fmla="*/ 1864426 h 1864426"/>
              <a:gd name="connsiteX3" fmla="*/ 2565070 w 2565070"/>
              <a:gd name="connsiteY3" fmla="*/ 0 h 1864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5070" h="1864426">
                <a:moveTo>
                  <a:pt x="2565070" y="0"/>
                </a:moveTo>
                <a:cubicBezTo>
                  <a:pt x="1431966" y="288966"/>
                  <a:pt x="298862" y="577932"/>
                  <a:pt x="0" y="783771"/>
                </a:cubicBezTo>
                <a:lnTo>
                  <a:pt x="1615044" y="1864426"/>
                </a:lnTo>
                <a:lnTo>
                  <a:pt x="2565070" y="0"/>
                </a:lnTo>
                <a:close/>
              </a:path>
            </a:pathLst>
          </a:custGeom>
          <a:solidFill>
            <a:srgbClr val="EEE5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39DE2911-2E4F-0929-C40F-118953108808}"/>
              </a:ext>
            </a:extLst>
          </p:cNvPr>
          <p:cNvGrpSpPr/>
          <p:nvPr/>
        </p:nvGrpSpPr>
        <p:grpSpPr>
          <a:xfrm rot="20981063">
            <a:off x="2899736" y="4978685"/>
            <a:ext cx="2814115" cy="2909207"/>
            <a:chOff x="8349185" y="3517822"/>
            <a:chExt cx="1800397" cy="1861235"/>
          </a:xfrm>
        </p:grpSpPr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9711F9B9-EF49-42A5-3DE3-5024F6E969ED}"/>
                </a:ext>
              </a:extLst>
            </p:cNvPr>
            <p:cNvSpPr/>
            <p:nvPr/>
          </p:nvSpPr>
          <p:spPr>
            <a:xfrm>
              <a:off x="8647643" y="43097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15CB6885-D043-6589-6BB3-89F44C871116}"/>
                </a:ext>
              </a:extLst>
            </p:cNvPr>
            <p:cNvSpPr/>
            <p:nvPr/>
          </p:nvSpPr>
          <p:spPr>
            <a:xfrm>
              <a:off x="8771468" y="41573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1CB086BA-95C4-78DF-BBAC-CB0EEE7D77D3}"/>
                </a:ext>
              </a:extLst>
            </p:cNvPr>
            <p:cNvSpPr/>
            <p:nvPr/>
          </p:nvSpPr>
          <p:spPr>
            <a:xfrm>
              <a:off x="9184218" y="42211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9C38DBC5-B03D-C6E0-B1C3-4D296AF04AD2}"/>
                </a:ext>
              </a:extLst>
            </p:cNvPr>
            <p:cNvSpPr/>
            <p:nvPr/>
          </p:nvSpPr>
          <p:spPr>
            <a:xfrm>
              <a:off x="9329541" y="40624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9AD2E78D-3532-0719-6C61-765881B427A7}"/>
                </a:ext>
              </a:extLst>
            </p:cNvPr>
            <p:cNvSpPr/>
            <p:nvPr/>
          </p:nvSpPr>
          <p:spPr>
            <a:xfrm>
              <a:off x="9485116" y="4319287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DB312FD9-B86C-ED42-0F7E-AA9025066433}"/>
                </a:ext>
              </a:extLst>
            </p:cNvPr>
            <p:cNvSpPr/>
            <p:nvPr/>
          </p:nvSpPr>
          <p:spPr>
            <a:xfrm>
              <a:off x="9910566" y="36239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DF271487-DECF-6FBB-78F5-D3620E2DA10F}"/>
                </a:ext>
              </a:extLst>
            </p:cNvPr>
            <p:cNvSpPr/>
            <p:nvPr/>
          </p:nvSpPr>
          <p:spPr>
            <a:xfrm>
              <a:off x="9848306" y="39668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53302922-AC30-EC18-6551-4C0DB823F85F}"/>
                </a:ext>
              </a:extLst>
            </p:cNvPr>
            <p:cNvSpPr/>
            <p:nvPr/>
          </p:nvSpPr>
          <p:spPr>
            <a:xfrm>
              <a:off x="9728955" y="412546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009108DA-65FC-CD18-77D5-C91F70C7585A}"/>
                </a:ext>
              </a:extLst>
            </p:cNvPr>
            <p:cNvSpPr/>
            <p:nvPr/>
          </p:nvSpPr>
          <p:spPr>
            <a:xfrm>
              <a:off x="10019150" y="42211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24DC5C74-5CF4-5E81-2DAF-57669D8EE0AE}"/>
                </a:ext>
              </a:extLst>
            </p:cNvPr>
            <p:cNvSpPr/>
            <p:nvPr/>
          </p:nvSpPr>
          <p:spPr>
            <a:xfrm>
              <a:off x="9974368" y="45450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141E6499-13E1-8CF5-9AC6-AB6E9CC87EED}"/>
                </a:ext>
              </a:extLst>
            </p:cNvPr>
            <p:cNvSpPr/>
            <p:nvPr/>
          </p:nvSpPr>
          <p:spPr>
            <a:xfrm>
              <a:off x="9697054" y="44370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06557D4A-5CF9-9680-7545-D56A29375A6B}"/>
                </a:ext>
              </a:extLst>
            </p:cNvPr>
            <p:cNvSpPr/>
            <p:nvPr/>
          </p:nvSpPr>
          <p:spPr>
            <a:xfrm>
              <a:off x="9431745" y="466248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7837F443-D3CB-DE20-A107-127368ED702E}"/>
                </a:ext>
              </a:extLst>
            </p:cNvPr>
            <p:cNvSpPr/>
            <p:nvPr/>
          </p:nvSpPr>
          <p:spPr>
            <a:xfrm>
              <a:off x="9152317" y="45450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AC0A0868-4361-425A-245E-8B1B68C60AA2}"/>
                </a:ext>
              </a:extLst>
            </p:cNvPr>
            <p:cNvSpPr/>
            <p:nvPr/>
          </p:nvSpPr>
          <p:spPr>
            <a:xfrm>
              <a:off x="8615742" y="4630588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2883B281-6519-1AD5-079D-023C0588BC69}"/>
                </a:ext>
              </a:extLst>
            </p:cNvPr>
            <p:cNvSpPr/>
            <p:nvPr/>
          </p:nvSpPr>
          <p:spPr>
            <a:xfrm>
              <a:off x="8897107" y="47544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5282A657-2A0B-6C8C-FA7B-52BE95A125E8}"/>
                </a:ext>
              </a:extLst>
            </p:cNvPr>
            <p:cNvSpPr/>
            <p:nvPr/>
          </p:nvSpPr>
          <p:spPr>
            <a:xfrm>
              <a:off x="8771468" y="49068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5BB723FA-5CBC-4B07-45E9-4F68F443B2CC}"/>
                </a:ext>
              </a:extLst>
            </p:cNvPr>
            <p:cNvSpPr/>
            <p:nvPr/>
          </p:nvSpPr>
          <p:spPr>
            <a:xfrm>
              <a:off x="8507943" y="511636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id="{8E7D8B4B-F64B-2104-D9C1-C6E225D69598}"/>
                </a:ext>
              </a:extLst>
            </p:cNvPr>
            <p:cNvSpPr/>
            <p:nvPr/>
          </p:nvSpPr>
          <p:spPr>
            <a:xfrm>
              <a:off x="8722633" y="52370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5EC92077-88B2-60B7-B04F-A84C798C0444}"/>
                </a:ext>
              </a:extLst>
            </p:cNvPr>
            <p:cNvSpPr/>
            <p:nvPr/>
          </p:nvSpPr>
          <p:spPr>
            <a:xfrm>
              <a:off x="9371669" y="530081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1599F414-021A-275A-221F-B9EBB6D85EDB}"/>
                </a:ext>
              </a:extLst>
            </p:cNvPr>
            <p:cNvSpPr/>
            <p:nvPr/>
          </p:nvSpPr>
          <p:spPr>
            <a:xfrm>
              <a:off x="9802525" y="503986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id="{9799B6DD-340A-92DE-A204-16E4824C30E4}"/>
                </a:ext>
              </a:extLst>
            </p:cNvPr>
            <p:cNvSpPr/>
            <p:nvPr/>
          </p:nvSpPr>
          <p:spPr>
            <a:xfrm>
              <a:off x="9942467" y="531525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FD709AE6-8596-0FBC-5089-FD52EB4E4554}"/>
                </a:ext>
              </a:extLst>
            </p:cNvPr>
            <p:cNvSpPr/>
            <p:nvPr/>
          </p:nvSpPr>
          <p:spPr>
            <a:xfrm>
              <a:off x="10085780" y="51482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7E9AF944-EEA9-4FEC-44D9-D5F1F2DE6D8D}"/>
                </a:ext>
              </a:extLst>
            </p:cNvPr>
            <p:cNvSpPr/>
            <p:nvPr/>
          </p:nvSpPr>
          <p:spPr>
            <a:xfrm>
              <a:off x="9845131" y="471994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id="{9C175519-7D31-C7F2-7D9F-C4691EF14C1E}"/>
                </a:ext>
              </a:extLst>
            </p:cNvPr>
            <p:cNvSpPr/>
            <p:nvPr/>
          </p:nvSpPr>
          <p:spPr>
            <a:xfrm>
              <a:off x="9591131" y="492714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1B591DC0-2072-E721-A76C-8BC8F3310830}"/>
                </a:ext>
              </a:extLst>
            </p:cNvPr>
            <p:cNvSpPr/>
            <p:nvPr/>
          </p:nvSpPr>
          <p:spPr>
            <a:xfrm>
              <a:off x="9297640" y="481821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B58EA1CA-A773-1D40-8768-9D8D35C067B6}"/>
                </a:ext>
              </a:extLst>
            </p:cNvPr>
            <p:cNvSpPr/>
            <p:nvPr/>
          </p:nvSpPr>
          <p:spPr>
            <a:xfrm>
              <a:off x="9052771" y="5007960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E43FA7FF-7902-649D-DB85-67AD3ECE3DFF}"/>
                </a:ext>
              </a:extLst>
            </p:cNvPr>
            <p:cNvSpPr/>
            <p:nvPr/>
          </p:nvSpPr>
          <p:spPr>
            <a:xfrm>
              <a:off x="8717485" y="500319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id="{A3437C70-B492-ECCD-4581-92E23E1E143B}"/>
                </a:ext>
              </a:extLst>
            </p:cNvPr>
            <p:cNvSpPr/>
            <p:nvPr/>
          </p:nvSpPr>
          <p:spPr>
            <a:xfrm>
              <a:off x="8349185" y="4850116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等腰三角形 136">
              <a:extLst>
                <a:ext uri="{FF2B5EF4-FFF2-40B4-BE49-F238E27FC236}">
                  <a16:creationId xmlns:a16="http://schemas.microsoft.com/office/drawing/2014/main" id="{8F5E38E5-3A26-8765-93BF-394EC91A26D5}"/>
                </a:ext>
              </a:extLst>
            </p:cNvPr>
            <p:cNvSpPr/>
            <p:nvPr/>
          </p:nvSpPr>
          <p:spPr>
            <a:xfrm rot="19121385">
              <a:off x="9374562" y="4221164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等腰三角形 137">
              <a:extLst>
                <a:ext uri="{FF2B5EF4-FFF2-40B4-BE49-F238E27FC236}">
                  <a16:creationId xmlns:a16="http://schemas.microsoft.com/office/drawing/2014/main" id="{47F18828-98DA-B927-9787-0828331BC83C}"/>
                </a:ext>
              </a:extLst>
            </p:cNvPr>
            <p:cNvSpPr/>
            <p:nvPr/>
          </p:nvSpPr>
          <p:spPr>
            <a:xfrm rot="2085126">
              <a:off x="9689172" y="396686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等腰三角形 138">
              <a:extLst>
                <a:ext uri="{FF2B5EF4-FFF2-40B4-BE49-F238E27FC236}">
                  <a16:creationId xmlns:a16="http://schemas.microsoft.com/office/drawing/2014/main" id="{76488153-3FEF-4311-6BFF-80B4B8053E48}"/>
                </a:ext>
              </a:extLst>
            </p:cNvPr>
            <p:cNvSpPr/>
            <p:nvPr/>
          </p:nvSpPr>
          <p:spPr>
            <a:xfrm rot="19763005">
              <a:off x="9962568" y="382645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等腰三角形 139">
              <a:extLst>
                <a:ext uri="{FF2B5EF4-FFF2-40B4-BE49-F238E27FC236}">
                  <a16:creationId xmlns:a16="http://schemas.microsoft.com/office/drawing/2014/main" id="{99609828-7A0B-D7A7-68B3-DAAA251BAF37}"/>
                </a:ext>
              </a:extLst>
            </p:cNvPr>
            <p:cNvSpPr/>
            <p:nvPr/>
          </p:nvSpPr>
          <p:spPr>
            <a:xfrm rot="19763005">
              <a:off x="9811739" y="351847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等腰三角形 140">
              <a:extLst>
                <a:ext uri="{FF2B5EF4-FFF2-40B4-BE49-F238E27FC236}">
                  <a16:creationId xmlns:a16="http://schemas.microsoft.com/office/drawing/2014/main" id="{1E2FBF09-19EB-9BC2-0203-80B5F33FE7F5}"/>
                </a:ext>
              </a:extLst>
            </p:cNvPr>
            <p:cNvSpPr/>
            <p:nvPr/>
          </p:nvSpPr>
          <p:spPr>
            <a:xfrm rot="19763005">
              <a:off x="9920733" y="411962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等腰三角形 141">
              <a:extLst>
                <a:ext uri="{FF2B5EF4-FFF2-40B4-BE49-F238E27FC236}">
                  <a16:creationId xmlns:a16="http://schemas.microsoft.com/office/drawing/2014/main" id="{75042CC0-54EB-C865-F682-F4AAC1CD3884}"/>
                </a:ext>
              </a:extLst>
            </p:cNvPr>
            <p:cNvSpPr/>
            <p:nvPr/>
          </p:nvSpPr>
          <p:spPr>
            <a:xfrm rot="19763005">
              <a:off x="10073340" y="4437063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等腰三角形 142">
              <a:extLst>
                <a:ext uri="{FF2B5EF4-FFF2-40B4-BE49-F238E27FC236}">
                  <a16:creationId xmlns:a16="http://schemas.microsoft.com/office/drawing/2014/main" id="{C1CEC49B-368C-D49C-9735-9B63DF542F39}"/>
                </a:ext>
              </a:extLst>
            </p:cNvPr>
            <p:cNvSpPr/>
            <p:nvPr/>
          </p:nvSpPr>
          <p:spPr>
            <a:xfrm rot="2095186">
              <a:off x="9801430" y="456268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等腰三角形 143">
              <a:extLst>
                <a:ext uri="{FF2B5EF4-FFF2-40B4-BE49-F238E27FC236}">
                  <a16:creationId xmlns:a16="http://schemas.microsoft.com/office/drawing/2014/main" id="{B177C01E-22F7-C553-637F-4B5B14B7F3FF}"/>
                </a:ext>
              </a:extLst>
            </p:cNvPr>
            <p:cNvSpPr/>
            <p:nvPr/>
          </p:nvSpPr>
          <p:spPr>
            <a:xfrm rot="18830111">
              <a:off x="10026240" y="471092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等腰三角形 144">
              <a:extLst>
                <a:ext uri="{FF2B5EF4-FFF2-40B4-BE49-F238E27FC236}">
                  <a16:creationId xmlns:a16="http://schemas.microsoft.com/office/drawing/2014/main" id="{C9D07036-A5A2-AB42-F216-C9838E3BAE2E}"/>
                </a:ext>
              </a:extLst>
            </p:cNvPr>
            <p:cNvSpPr/>
            <p:nvPr/>
          </p:nvSpPr>
          <p:spPr>
            <a:xfrm rot="16942553">
              <a:off x="9888024" y="5167115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等腰三角形 145">
              <a:extLst>
                <a:ext uri="{FF2B5EF4-FFF2-40B4-BE49-F238E27FC236}">
                  <a16:creationId xmlns:a16="http://schemas.microsoft.com/office/drawing/2014/main" id="{30B45FEB-DFD1-2FE5-9391-53BC4B95F9B9}"/>
                </a:ext>
              </a:extLst>
            </p:cNvPr>
            <p:cNvSpPr/>
            <p:nvPr/>
          </p:nvSpPr>
          <p:spPr>
            <a:xfrm rot="4400870">
              <a:off x="9655687" y="512911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等腰三角形 146">
              <a:extLst>
                <a:ext uri="{FF2B5EF4-FFF2-40B4-BE49-F238E27FC236}">
                  <a16:creationId xmlns:a16="http://schemas.microsoft.com/office/drawing/2014/main" id="{42FD6AAD-AB76-C2F3-A8F3-D1E6740CB11B}"/>
                </a:ext>
              </a:extLst>
            </p:cNvPr>
            <p:cNvSpPr/>
            <p:nvPr/>
          </p:nvSpPr>
          <p:spPr>
            <a:xfrm rot="4400870">
              <a:off x="9503350" y="481041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等腰三角形 147">
              <a:extLst>
                <a:ext uri="{FF2B5EF4-FFF2-40B4-BE49-F238E27FC236}">
                  <a16:creationId xmlns:a16="http://schemas.microsoft.com/office/drawing/2014/main" id="{8F29E2E3-3A3C-B271-E9E0-D802FFF361E9}"/>
                </a:ext>
              </a:extLst>
            </p:cNvPr>
            <p:cNvSpPr/>
            <p:nvPr/>
          </p:nvSpPr>
          <p:spPr>
            <a:xfrm rot="2286177">
              <a:off x="9254977" y="465444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等腰三角形 148">
              <a:extLst>
                <a:ext uri="{FF2B5EF4-FFF2-40B4-BE49-F238E27FC236}">
                  <a16:creationId xmlns:a16="http://schemas.microsoft.com/office/drawing/2014/main" id="{71BE6BFE-CAE0-A253-F95B-2EAC8D416F29}"/>
                </a:ext>
              </a:extLst>
            </p:cNvPr>
            <p:cNvSpPr/>
            <p:nvPr/>
          </p:nvSpPr>
          <p:spPr>
            <a:xfrm rot="18776724">
              <a:off x="9531845" y="453182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等腰三角形 149">
              <a:extLst>
                <a:ext uri="{FF2B5EF4-FFF2-40B4-BE49-F238E27FC236}">
                  <a16:creationId xmlns:a16="http://schemas.microsoft.com/office/drawing/2014/main" id="{1C056867-B9EB-FFF9-65EF-3221EC1B08F3}"/>
                </a:ext>
              </a:extLst>
            </p:cNvPr>
            <p:cNvSpPr/>
            <p:nvPr/>
          </p:nvSpPr>
          <p:spPr>
            <a:xfrm rot="1493489">
              <a:off x="9149099" y="4062414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等腰三角形 150">
              <a:extLst>
                <a:ext uri="{FF2B5EF4-FFF2-40B4-BE49-F238E27FC236}">
                  <a16:creationId xmlns:a16="http://schemas.microsoft.com/office/drawing/2014/main" id="{7FA4676B-2B97-A806-3EAA-DD113F1D0BA0}"/>
                </a:ext>
              </a:extLst>
            </p:cNvPr>
            <p:cNvSpPr/>
            <p:nvPr/>
          </p:nvSpPr>
          <p:spPr>
            <a:xfrm rot="18843586">
              <a:off x="9419671" y="3934961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等腰三角形 151">
              <a:extLst>
                <a:ext uri="{FF2B5EF4-FFF2-40B4-BE49-F238E27FC236}">
                  <a16:creationId xmlns:a16="http://schemas.microsoft.com/office/drawing/2014/main" id="{13F61473-3F81-FFF7-8FBE-F56AA958D6EE}"/>
                </a:ext>
              </a:extLst>
            </p:cNvPr>
            <p:cNvSpPr/>
            <p:nvPr/>
          </p:nvSpPr>
          <p:spPr>
            <a:xfrm rot="19196059">
              <a:off x="8839113" y="430976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等腰三角形 152">
              <a:extLst>
                <a:ext uri="{FF2B5EF4-FFF2-40B4-BE49-F238E27FC236}">
                  <a16:creationId xmlns:a16="http://schemas.microsoft.com/office/drawing/2014/main" id="{739A825E-ADC3-626C-C63D-F253D3438702}"/>
                </a:ext>
              </a:extLst>
            </p:cNvPr>
            <p:cNvSpPr/>
            <p:nvPr/>
          </p:nvSpPr>
          <p:spPr>
            <a:xfrm rot="16523380">
              <a:off x="8713816" y="475633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等腰三角形 153">
              <a:extLst>
                <a:ext uri="{FF2B5EF4-FFF2-40B4-BE49-F238E27FC236}">
                  <a16:creationId xmlns:a16="http://schemas.microsoft.com/office/drawing/2014/main" id="{FB56D9EC-CE77-E251-2B60-48B70FFCD813}"/>
                </a:ext>
              </a:extLst>
            </p:cNvPr>
            <p:cNvSpPr/>
            <p:nvPr/>
          </p:nvSpPr>
          <p:spPr>
            <a:xfrm rot="19130763">
              <a:off x="8950103" y="491403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等腰三角形 154">
              <a:extLst>
                <a:ext uri="{FF2B5EF4-FFF2-40B4-BE49-F238E27FC236}">
                  <a16:creationId xmlns:a16="http://schemas.microsoft.com/office/drawing/2014/main" id="{DD6C32BF-68F4-4D1B-6996-FD6C33AC8037}"/>
                </a:ext>
              </a:extLst>
            </p:cNvPr>
            <p:cNvSpPr/>
            <p:nvPr/>
          </p:nvSpPr>
          <p:spPr>
            <a:xfrm rot="19130763">
              <a:off x="9111350" y="522390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等腰三角形 155">
              <a:extLst>
                <a:ext uri="{FF2B5EF4-FFF2-40B4-BE49-F238E27FC236}">
                  <a16:creationId xmlns:a16="http://schemas.microsoft.com/office/drawing/2014/main" id="{414FE967-A6C9-0CF3-D7FF-302035226A70}"/>
                </a:ext>
              </a:extLst>
            </p:cNvPr>
            <p:cNvSpPr/>
            <p:nvPr/>
          </p:nvSpPr>
          <p:spPr>
            <a:xfrm rot="19130763">
              <a:off x="8459253" y="4725693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等腰三角形 156">
              <a:extLst>
                <a:ext uri="{FF2B5EF4-FFF2-40B4-BE49-F238E27FC236}">
                  <a16:creationId xmlns:a16="http://schemas.microsoft.com/office/drawing/2014/main" id="{5DB5BEAB-C021-3139-16E7-EBBFB1C9ACD6}"/>
                </a:ext>
              </a:extLst>
            </p:cNvPr>
            <p:cNvSpPr/>
            <p:nvPr/>
          </p:nvSpPr>
          <p:spPr>
            <a:xfrm rot="19130763">
              <a:off x="8403528" y="500319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0FC5A2A7-1A16-4E84-D185-7662931F0D69}"/>
                </a:ext>
              </a:extLst>
            </p:cNvPr>
            <p:cNvSpPr/>
            <p:nvPr/>
          </p:nvSpPr>
          <p:spPr>
            <a:xfrm>
              <a:off x="8918674" y="5094288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A152881F-0991-FCE5-C712-4C493B7B88BE}"/>
                </a:ext>
              </a:extLst>
            </p:cNvPr>
            <p:cNvSpPr/>
            <p:nvPr/>
          </p:nvSpPr>
          <p:spPr>
            <a:xfrm rot="12080545">
              <a:off x="8634744" y="501046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4463A15B-2D9C-4977-6DAE-841B328DA9E2}"/>
                </a:ext>
              </a:extLst>
            </p:cNvPr>
            <p:cNvSpPr/>
            <p:nvPr/>
          </p:nvSpPr>
          <p:spPr>
            <a:xfrm rot="158524">
              <a:off x="8814683" y="4493220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2D332CD8-7A88-8D71-B172-0782A4A4FD69}"/>
                </a:ext>
              </a:extLst>
            </p:cNvPr>
            <p:cNvSpPr/>
            <p:nvPr/>
          </p:nvSpPr>
          <p:spPr>
            <a:xfrm rot="12464885">
              <a:off x="8530510" y="440686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04BE43B2-CD55-4C23-F728-E38A21FC500A}"/>
                </a:ext>
              </a:extLst>
            </p:cNvPr>
            <p:cNvSpPr/>
            <p:nvPr/>
          </p:nvSpPr>
          <p:spPr>
            <a:xfrm>
              <a:off x="9347885" y="4405314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59B2F993-11D4-CC6A-0B82-441EF2DF533E}"/>
                </a:ext>
              </a:extLst>
            </p:cNvPr>
            <p:cNvSpPr/>
            <p:nvPr/>
          </p:nvSpPr>
          <p:spPr>
            <a:xfrm rot="12031468">
              <a:off x="9611008" y="4213297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2961EB8B-F020-92A2-BCF4-7A87014580AF}"/>
                </a:ext>
              </a:extLst>
            </p:cNvPr>
            <p:cNvSpPr/>
            <p:nvPr/>
          </p:nvSpPr>
          <p:spPr>
            <a:xfrm rot="753559">
              <a:off x="9884911" y="4303029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DCF7162E-A2E9-2702-BE07-ED26BC7D7CB4}"/>
                </a:ext>
              </a:extLst>
            </p:cNvPr>
            <p:cNvSpPr/>
            <p:nvPr/>
          </p:nvSpPr>
          <p:spPr>
            <a:xfrm rot="443554">
              <a:off x="9780647" y="371230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4845C00F-4C91-2802-3BDD-11A177ABF299}"/>
                </a:ext>
              </a:extLst>
            </p:cNvPr>
            <p:cNvSpPr/>
            <p:nvPr/>
          </p:nvSpPr>
          <p:spPr>
            <a:xfrm rot="12335474">
              <a:off x="10034395" y="3517822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FB86EEBC-2B43-4466-C148-83DBCCB58021}"/>
                </a:ext>
              </a:extLst>
            </p:cNvPr>
            <p:cNvSpPr/>
            <p:nvPr/>
          </p:nvSpPr>
          <p:spPr>
            <a:xfrm rot="12759564">
              <a:off x="9719225" y="4811464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C6BCD442-7F83-34DA-AF2E-60BA7F89B35B}"/>
                </a:ext>
              </a:extLst>
            </p:cNvPr>
            <p:cNvSpPr/>
            <p:nvPr/>
          </p:nvSpPr>
          <p:spPr>
            <a:xfrm rot="702808">
              <a:off x="9990192" y="4902655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966F5BF5-4859-A8B0-9940-275E8F2A5611}"/>
                </a:ext>
              </a:extLst>
            </p:cNvPr>
            <p:cNvSpPr/>
            <p:nvPr/>
          </p:nvSpPr>
          <p:spPr>
            <a:xfrm>
              <a:off x="9458625" y="5003128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71734D45-7797-6DCE-D0BF-D6700C7EABDC}"/>
                </a:ext>
              </a:extLst>
            </p:cNvPr>
            <p:cNvSpPr/>
            <p:nvPr/>
          </p:nvSpPr>
          <p:spPr>
            <a:xfrm>
              <a:off x="8702276" y="446896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3C02155A-8B90-AFD0-B600-C042FF100C51}"/>
                </a:ext>
              </a:extLst>
            </p:cNvPr>
            <p:cNvSpPr/>
            <p:nvPr/>
          </p:nvSpPr>
          <p:spPr>
            <a:xfrm>
              <a:off x="9242089" y="437899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9A380FA3-755B-D3B6-8D11-20C93EEA6252}"/>
                </a:ext>
              </a:extLst>
            </p:cNvPr>
            <p:cNvSpPr/>
            <p:nvPr/>
          </p:nvSpPr>
          <p:spPr>
            <a:xfrm>
              <a:off x="9538956" y="4444836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EC204B87-D319-628B-F0A0-8CE969CB2265}"/>
                </a:ext>
              </a:extLst>
            </p:cNvPr>
            <p:cNvSpPr/>
            <p:nvPr/>
          </p:nvSpPr>
          <p:spPr>
            <a:xfrm>
              <a:off x="9778137" y="426875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E85A3564-4672-B0F1-71B9-FD40ADE98F01}"/>
                </a:ext>
              </a:extLst>
            </p:cNvPr>
            <p:cNvSpPr/>
            <p:nvPr/>
          </p:nvSpPr>
          <p:spPr>
            <a:xfrm rot="11207665">
              <a:off x="10071474" y="434299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C935A0F7-10ED-3B4F-43D4-0D70FD804450}"/>
                </a:ext>
              </a:extLst>
            </p:cNvPr>
            <p:cNvSpPr/>
            <p:nvPr/>
          </p:nvSpPr>
          <p:spPr>
            <a:xfrm rot="2334738">
              <a:off x="10040141" y="406693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F302587C-05FE-4959-8C4F-D1D3422DDBCD}"/>
                </a:ext>
              </a:extLst>
            </p:cNvPr>
            <p:cNvSpPr/>
            <p:nvPr/>
          </p:nvSpPr>
          <p:spPr>
            <a:xfrm rot="4712700">
              <a:off x="10065453" y="395680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85B8C83E-B54F-42CB-CCAC-56D4613C83D4}"/>
                </a:ext>
              </a:extLst>
            </p:cNvPr>
            <p:cNvSpPr/>
            <p:nvPr/>
          </p:nvSpPr>
          <p:spPr>
            <a:xfrm rot="10800000">
              <a:off x="9958779" y="373976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462BBBD9-BB93-76C9-C2F9-CDC28D8FD307}"/>
                </a:ext>
              </a:extLst>
            </p:cNvPr>
            <p:cNvSpPr/>
            <p:nvPr/>
          </p:nvSpPr>
          <p:spPr>
            <a:xfrm rot="10800000">
              <a:off x="9611878" y="386605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18E76B99-4C50-4F5D-4C07-515271C63C07}"/>
                </a:ext>
              </a:extLst>
            </p:cNvPr>
            <p:cNvSpPr/>
            <p:nvPr/>
          </p:nvSpPr>
          <p:spPr>
            <a:xfrm rot="4313046">
              <a:off x="9531421" y="406165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F3280C62-23E2-EF30-1801-C037EF62F379}"/>
                </a:ext>
              </a:extLst>
            </p:cNvPr>
            <p:cNvSpPr/>
            <p:nvPr/>
          </p:nvSpPr>
          <p:spPr>
            <a:xfrm rot="2450755">
              <a:off x="9500204" y="417807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0F1D3A50-84ED-BBDE-67C2-AE2B5C5C0A21}"/>
                </a:ext>
              </a:extLst>
            </p:cNvPr>
            <p:cNvSpPr/>
            <p:nvPr/>
          </p:nvSpPr>
          <p:spPr>
            <a:xfrm rot="2450755">
              <a:off x="9117024" y="432880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352FF4FD-CE2D-DC8E-E3DF-CBB97CF92CEF}"/>
                </a:ext>
              </a:extLst>
            </p:cNvPr>
            <p:cNvSpPr/>
            <p:nvPr/>
          </p:nvSpPr>
          <p:spPr>
            <a:xfrm rot="4908711">
              <a:off x="9648981" y="4652409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18623DEF-155F-BD51-7AE5-463574196184}"/>
                </a:ext>
              </a:extLst>
            </p:cNvPr>
            <p:cNvSpPr/>
            <p:nvPr/>
          </p:nvSpPr>
          <p:spPr>
            <a:xfrm rot="11208076">
              <a:off x="9876028" y="486331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983ABAB0-51A5-8332-307A-FA61FD1F559D}"/>
                </a:ext>
              </a:extLst>
            </p:cNvPr>
            <p:cNvSpPr/>
            <p:nvPr/>
          </p:nvSpPr>
          <p:spPr>
            <a:xfrm rot="1826699">
              <a:off x="9615354" y="477260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F153F0E6-9802-B9BB-BDB0-65E1786B5E59}"/>
                </a:ext>
              </a:extLst>
            </p:cNvPr>
            <p:cNvSpPr/>
            <p:nvPr/>
          </p:nvSpPr>
          <p:spPr>
            <a:xfrm rot="11208076">
              <a:off x="9636932" y="5042109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A481E004-F88F-5792-4B22-37341D667932}"/>
                </a:ext>
              </a:extLst>
            </p:cNvPr>
            <p:cNvSpPr/>
            <p:nvPr/>
          </p:nvSpPr>
          <p:spPr>
            <a:xfrm rot="4334556">
              <a:off x="9740131" y="524393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173DFDE2-C627-F48F-3E4B-15B47FDFFC49}"/>
                </a:ext>
              </a:extLst>
            </p:cNvPr>
            <p:cNvSpPr/>
            <p:nvPr/>
          </p:nvSpPr>
          <p:spPr>
            <a:xfrm rot="11491065">
              <a:off x="9101872" y="513278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DDB7D6D8-EBCD-8240-E39D-B3BDA40DC04E}"/>
                </a:ext>
              </a:extLst>
            </p:cNvPr>
            <p:cNvSpPr/>
            <p:nvPr/>
          </p:nvSpPr>
          <p:spPr>
            <a:xfrm rot="20798594">
              <a:off x="8804495" y="507079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4C158FD4-BA07-6F4C-2E6B-9E2F4917ED17}"/>
                </a:ext>
              </a:extLst>
            </p:cNvPr>
            <p:cNvSpPr/>
            <p:nvPr/>
          </p:nvSpPr>
          <p:spPr>
            <a:xfrm rot="2653294">
              <a:off x="8538219" y="496685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EAD6F2ED-AF1C-32B1-260B-DF9205A166DE}"/>
                </a:ext>
              </a:extLst>
            </p:cNvPr>
            <p:cNvSpPr/>
            <p:nvPr/>
          </p:nvSpPr>
          <p:spPr>
            <a:xfrm rot="5152529">
              <a:off x="8566631" y="483779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DDDA7318-D7E6-8CDF-399B-3D0FA44EBFAD}"/>
                </a:ext>
              </a:extLst>
            </p:cNvPr>
            <p:cNvSpPr/>
            <p:nvPr/>
          </p:nvSpPr>
          <p:spPr>
            <a:xfrm rot="10053544">
              <a:off x="8448475" y="464025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623EAF65-8321-7AAC-A879-EAF45AA3697A}"/>
                </a:ext>
              </a:extLst>
            </p:cNvPr>
            <p:cNvSpPr/>
            <p:nvPr/>
          </p:nvSpPr>
          <p:spPr>
            <a:xfrm rot="10053544">
              <a:off x="8571185" y="521945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9E51CA5C-07EC-DB81-1406-31B9694C5461}"/>
                </a:ext>
              </a:extLst>
            </p:cNvPr>
            <p:cNvSpPr/>
            <p:nvPr/>
          </p:nvSpPr>
          <p:spPr>
            <a:xfrm rot="17013109">
              <a:off x="9017517" y="443101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等腰三角形 193">
              <a:extLst>
                <a:ext uri="{FF2B5EF4-FFF2-40B4-BE49-F238E27FC236}">
                  <a16:creationId xmlns:a16="http://schemas.microsoft.com/office/drawing/2014/main" id="{4F43C61A-54A5-47C3-2071-BB78539A43E5}"/>
                </a:ext>
              </a:extLst>
            </p:cNvPr>
            <p:cNvSpPr/>
            <p:nvPr/>
          </p:nvSpPr>
          <p:spPr>
            <a:xfrm rot="7797687">
              <a:off x="9104285" y="4844345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8F38AA27-1817-53A8-DB1D-54619ED5D460}"/>
                </a:ext>
              </a:extLst>
            </p:cNvPr>
            <p:cNvSpPr/>
            <p:nvPr/>
          </p:nvSpPr>
          <p:spPr>
            <a:xfrm>
              <a:off x="8973744" y="417807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E1D164BE-EAF4-3748-C8FD-5EA84A919878}"/>
                </a:ext>
              </a:extLst>
            </p:cNvPr>
            <p:cNvSpPr/>
            <p:nvPr/>
          </p:nvSpPr>
          <p:spPr>
            <a:xfrm rot="6037098">
              <a:off x="9062237" y="470682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椭圆 196">
              <a:extLst>
                <a:ext uri="{FF2B5EF4-FFF2-40B4-BE49-F238E27FC236}">
                  <a16:creationId xmlns:a16="http://schemas.microsoft.com/office/drawing/2014/main" id="{75628BDA-935B-F57B-5E61-B83624C76D49}"/>
                </a:ext>
              </a:extLst>
            </p:cNvPr>
            <p:cNvSpPr/>
            <p:nvPr/>
          </p:nvSpPr>
          <p:spPr>
            <a:xfrm>
              <a:off x="9307867" y="510057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1851BBA1-E6A2-98E8-7ADD-33504DE55D75}"/>
                </a:ext>
              </a:extLst>
            </p:cNvPr>
            <p:cNvSpPr/>
            <p:nvPr/>
          </p:nvSpPr>
          <p:spPr>
            <a:xfrm rot="8259588">
              <a:off x="9234486" y="5016475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9FFADD0F-C4D2-239E-8C43-50C7A7338B42}"/>
                </a:ext>
              </a:extLst>
            </p:cNvPr>
            <p:cNvSpPr/>
            <p:nvPr/>
          </p:nvSpPr>
          <p:spPr>
            <a:xfrm>
              <a:off x="9180119" y="495261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02" name="图片 201">
            <a:extLst>
              <a:ext uri="{FF2B5EF4-FFF2-40B4-BE49-F238E27FC236}">
                <a16:creationId xmlns:a16="http://schemas.microsoft.com/office/drawing/2014/main" id="{27EECC01-900A-E54C-EDF1-A49B10CFE9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74636">
            <a:off x="894897" y="1412911"/>
            <a:ext cx="3267352" cy="3267352"/>
          </a:xfrm>
          <a:prstGeom prst="rect">
            <a:avLst/>
          </a:prstGeom>
        </p:spPr>
      </p:pic>
      <p:sp>
        <p:nvSpPr>
          <p:cNvPr id="203" name="椭圆 202">
            <a:extLst>
              <a:ext uri="{FF2B5EF4-FFF2-40B4-BE49-F238E27FC236}">
                <a16:creationId xmlns:a16="http://schemas.microsoft.com/office/drawing/2014/main" id="{6D1180A3-CEC9-1CF3-A00F-EF885EE388D9}"/>
              </a:ext>
            </a:extLst>
          </p:cNvPr>
          <p:cNvSpPr/>
          <p:nvPr/>
        </p:nvSpPr>
        <p:spPr>
          <a:xfrm>
            <a:off x="-1664451" y="2894348"/>
            <a:ext cx="2360598" cy="2360598"/>
          </a:xfrm>
          <a:custGeom>
            <a:avLst/>
            <a:gdLst>
              <a:gd name="connsiteX0" fmla="*/ 0 w 2360598"/>
              <a:gd name="connsiteY0" fmla="*/ 1180299 h 2360598"/>
              <a:gd name="connsiteX1" fmla="*/ 1180299 w 2360598"/>
              <a:gd name="connsiteY1" fmla="*/ 0 h 2360598"/>
              <a:gd name="connsiteX2" fmla="*/ 2360598 w 2360598"/>
              <a:gd name="connsiteY2" fmla="*/ 1180299 h 2360598"/>
              <a:gd name="connsiteX3" fmla="*/ 1180299 w 2360598"/>
              <a:gd name="connsiteY3" fmla="*/ 2360598 h 2360598"/>
              <a:gd name="connsiteX4" fmla="*/ 0 w 2360598"/>
              <a:gd name="connsiteY4" fmla="*/ 1180299 h 2360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0598" h="2360598" extrusionOk="0">
                <a:moveTo>
                  <a:pt x="0" y="1180299"/>
                </a:moveTo>
                <a:cubicBezTo>
                  <a:pt x="-149688" y="436107"/>
                  <a:pt x="437909" y="33977"/>
                  <a:pt x="1180299" y="0"/>
                </a:cubicBezTo>
                <a:cubicBezTo>
                  <a:pt x="1954676" y="25792"/>
                  <a:pt x="2216191" y="533030"/>
                  <a:pt x="2360598" y="1180299"/>
                </a:cubicBezTo>
                <a:cubicBezTo>
                  <a:pt x="2330804" y="1861255"/>
                  <a:pt x="1799063" y="2543537"/>
                  <a:pt x="1180299" y="2360598"/>
                </a:cubicBezTo>
                <a:cubicBezTo>
                  <a:pt x="516389" y="2354006"/>
                  <a:pt x="44293" y="1853323"/>
                  <a:pt x="0" y="1180299"/>
                </a:cubicBezTo>
                <a:close/>
              </a:path>
            </a:pathLst>
          </a:custGeom>
          <a:noFill/>
          <a:ln w="127000">
            <a:solidFill>
              <a:srgbClr val="EEE560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文本框 203">
            <a:extLst>
              <a:ext uri="{FF2B5EF4-FFF2-40B4-BE49-F238E27FC236}">
                <a16:creationId xmlns:a16="http://schemas.microsoft.com/office/drawing/2014/main" id="{4B8C4DC1-9F67-2DE1-9929-945715545BFE}"/>
              </a:ext>
            </a:extLst>
          </p:cNvPr>
          <p:cNvSpPr txBox="1"/>
          <p:nvPr/>
        </p:nvSpPr>
        <p:spPr>
          <a:xfrm>
            <a:off x="609381" y="5165457"/>
            <a:ext cx="37601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ASPIRATION</a:t>
            </a:r>
            <a:endParaRPr lang="zh-CN" altLang="en-US" sz="4800" b="1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205" name="任意多边形: 形状 204">
            <a:extLst>
              <a:ext uri="{FF2B5EF4-FFF2-40B4-BE49-F238E27FC236}">
                <a16:creationId xmlns:a16="http://schemas.microsoft.com/office/drawing/2014/main" id="{246DE349-F1D6-5C1D-C79E-60ADF1047A04}"/>
              </a:ext>
            </a:extLst>
          </p:cNvPr>
          <p:cNvSpPr/>
          <p:nvPr/>
        </p:nvSpPr>
        <p:spPr>
          <a:xfrm rot="12301428">
            <a:off x="2037753" y="-1187408"/>
            <a:ext cx="3269759" cy="2376631"/>
          </a:xfrm>
          <a:custGeom>
            <a:avLst/>
            <a:gdLst>
              <a:gd name="connsiteX0" fmla="*/ 2565070 w 2565070"/>
              <a:gd name="connsiteY0" fmla="*/ 0 h 1864426"/>
              <a:gd name="connsiteX1" fmla="*/ 0 w 2565070"/>
              <a:gd name="connsiteY1" fmla="*/ 783771 h 1864426"/>
              <a:gd name="connsiteX2" fmla="*/ 1615044 w 2565070"/>
              <a:gd name="connsiteY2" fmla="*/ 1864426 h 1864426"/>
              <a:gd name="connsiteX3" fmla="*/ 2565070 w 2565070"/>
              <a:gd name="connsiteY3" fmla="*/ 0 h 1864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5070" h="1864426">
                <a:moveTo>
                  <a:pt x="2565070" y="0"/>
                </a:moveTo>
                <a:cubicBezTo>
                  <a:pt x="1431966" y="288966"/>
                  <a:pt x="298862" y="577932"/>
                  <a:pt x="0" y="783771"/>
                </a:cubicBezTo>
                <a:lnTo>
                  <a:pt x="1615044" y="1864426"/>
                </a:lnTo>
                <a:lnTo>
                  <a:pt x="2565070" y="0"/>
                </a:lnTo>
                <a:close/>
              </a:path>
            </a:pathLst>
          </a:custGeom>
          <a:solidFill>
            <a:srgbClr val="89CC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6" name="组合 205">
            <a:extLst>
              <a:ext uri="{FF2B5EF4-FFF2-40B4-BE49-F238E27FC236}">
                <a16:creationId xmlns:a16="http://schemas.microsoft.com/office/drawing/2014/main" id="{C89E9059-36F2-A588-C8D0-0F777763B9E4}"/>
              </a:ext>
            </a:extLst>
          </p:cNvPr>
          <p:cNvGrpSpPr/>
          <p:nvPr/>
        </p:nvGrpSpPr>
        <p:grpSpPr>
          <a:xfrm rot="20981063">
            <a:off x="2727204" y="-2276111"/>
            <a:ext cx="2814115" cy="2909207"/>
            <a:chOff x="8349185" y="3517822"/>
            <a:chExt cx="1800397" cy="1861235"/>
          </a:xfrm>
        </p:grpSpPr>
        <p:sp>
          <p:nvSpPr>
            <p:cNvPr id="207" name="椭圆 206">
              <a:extLst>
                <a:ext uri="{FF2B5EF4-FFF2-40B4-BE49-F238E27FC236}">
                  <a16:creationId xmlns:a16="http://schemas.microsoft.com/office/drawing/2014/main" id="{CE14A39C-65E1-A3E3-D74F-FD1FF2384A44}"/>
                </a:ext>
              </a:extLst>
            </p:cNvPr>
            <p:cNvSpPr/>
            <p:nvPr/>
          </p:nvSpPr>
          <p:spPr>
            <a:xfrm>
              <a:off x="8647643" y="43097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椭圆 207">
              <a:extLst>
                <a:ext uri="{FF2B5EF4-FFF2-40B4-BE49-F238E27FC236}">
                  <a16:creationId xmlns:a16="http://schemas.microsoft.com/office/drawing/2014/main" id="{09542E25-43C5-4B27-16E5-88667FAF011C}"/>
                </a:ext>
              </a:extLst>
            </p:cNvPr>
            <p:cNvSpPr/>
            <p:nvPr/>
          </p:nvSpPr>
          <p:spPr>
            <a:xfrm>
              <a:off x="8771468" y="41573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椭圆 208">
              <a:extLst>
                <a:ext uri="{FF2B5EF4-FFF2-40B4-BE49-F238E27FC236}">
                  <a16:creationId xmlns:a16="http://schemas.microsoft.com/office/drawing/2014/main" id="{BC89EB66-FAEE-0E99-77CF-45C8B6F79020}"/>
                </a:ext>
              </a:extLst>
            </p:cNvPr>
            <p:cNvSpPr/>
            <p:nvPr/>
          </p:nvSpPr>
          <p:spPr>
            <a:xfrm>
              <a:off x="9184218" y="42211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椭圆 209">
              <a:extLst>
                <a:ext uri="{FF2B5EF4-FFF2-40B4-BE49-F238E27FC236}">
                  <a16:creationId xmlns:a16="http://schemas.microsoft.com/office/drawing/2014/main" id="{B6A2E9BD-FD67-D90C-710A-FA1A7F0404A6}"/>
                </a:ext>
              </a:extLst>
            </p:cNvPr>
            <p:cNvSpPr/>
            <p:nvPr/>
          </p:nvSpPr>
          <p:spPr>
            <a:xfrm>
              <a:off x="9329541" y="40624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椭圆 210">
              <a:extLst>
                <a:ext uri="{FF2B5EF4-FFF2-40B4-BE49-F238E27FC236}">
                  <a16:creationId xmlns:a16="http://schemas.microsoft.com/office/drawing/2014/main" id="{BCAA4396-BEBA-8A40-F1E4-8D9D3713A893}"/>
                </a:ext>
              </a:extLst>
            </p:cNvPr>
            <p:cNvSpPr/>
            <p:nvPr/>
          </p:nvSpPr>
          <p:spPr>
            <a:xfrm>
              <a:off x="9485116" y="4319287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椭圆 211">
              <a:extLst>
                <a:ext uri="{FF2B5EF4-FFF2-40B4-BE49-F238E27FC236}">
                  <a16:creationId xmlns:a16="http://schemas.microsoft.com/office/drawing/2014/main" id="{2F96E1CD-66B2-6759-08D9-07F0E8566A7B}"/>
                </a:ext>
              </a:extLst>
            </p:cNvPr>
            <p:cNvSpPr/>
            <p:nvPr/>
          </p:nvSpPr>
          <p:spPr>
            <a:xfrm>
              <a:off x="9910566" y="36239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椭圆 212">
              <a:extLst>
                <a:ext uri="{FF2B5EF4-FFF2-40B4-BE49-F238E27FC236}">
                  <a16:creationId xmlns:a16="http://schemas.microsoft.com/office/drawing/2014/main" id="{051CAECF-E3F9-1F73-2404-71E1B9CD9E2C}"/>
                </a:ext>
              </a:extLst>
            </p:cNvPr>
            <p:cNvSpPr/>
            <p:nvPr/>
          </p:nvSpPr>
          <p:spPr>
            <a:xfrm>
              <a:off x="9848306" y="39668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椭圆 213">
              <a:extLst>
                <a:ext uri="{FF2B5EF4-FFF2-40B4-BE49-F238E27FC236}">
                  <a16:creationId xmlns:a16="http://schemas.microsoft.com/office/drawing/2014/main" id="{CB448B27-FD73-FAE2-E9B2-5EC31532370B}"/>
                </a:ext>
              </a:extLst>
            </p:cNvPr>
            <p:cNvSpPr/>
            <p:nvPr/>
          </p:nvSpPr>
          <p:spPr>
            <a:xfrm>
              <a:off x="9728955" y="412546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椭圆 214">
              <a:extLst>
                <a:ext uri="{FF2B5EF4-FFF2-40B4-BE49-F238E27FC236}">
                  <a16:creationId xmlns:a16="http://schemas.microsoft.com/office/drawing/2014/main" id="{47A51CC6-18C6-CE88-AC4A-28771F21C1B2}"/>
                </a:ext>
              </a:extLst>
            </p:cNvPr>
            <p:cNvSpPr/>
            <p:nvPr/>
          </p:nvSpPr>
          <p:spPr>
            <a:xfrm>
              <a:off x="10019150" y="42211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椭圆 215">
              <a:extLst>
                <a:ext uri="{FF2B5EF4-FFF2-40B4-BE49-F238E27FC236}">
                  <a16:creationId xmlns:a16="http://schemas.microsoft.com/office/drawing/2014/main" id="{D3A18C18-F1A2-A071-848A-4159C9A7EEA9}"/>
                </a:ext>
              </a:extLst>
            </p:cNvPr>
            <p:cNvSpPr/>
            <p:nvPr/>
          </p:nvSpPr>
          <p:spPr>
            <a:xfrm>
              <a:off x="9974368" y="45450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椭圆 216">
              <a:extLst>
                <a:ext uri="{FF2B5EF4-FFF2-40B4-BE49-F238E27FC236}">
                  <a16:creationId xmlns:a16="http://schemas.microsoft.com/office/drawing/2014/main" id="{4DDAD30E-3646-CC4F-5904-288CD3362519}"/>
                </a:ext>
              </a:extLst>
            </p:cNvPr>
            <p:cNvSpPr/>
            <p:nvPr/>
          </p:nvSpPr>
          <p:spPr>
            <a:xfrm>
              <a:off x="9697054" y="44370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椭圆 217">
              <a:extLst>
                <a:ext uri="{FF2B5EF4-FFF2-40B4-BE49-F238E27FC236}">
                  <a16:creationId xmlns:a16="http://schemas.microsoft.com/office/drawing/2014/main" id="{9AC70238-842B-B8BC-592D-9292D5A85E4B}"/>
                </a:ext>
              </a:extLst>
            </p:cNvPr>
            <p:cNvSpPr/>
            <p:nvPr/>
          </p:nvSpPr>
          <p:spPr>
            <a:xfrm>
              <a:off x="9431745" y="466248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椭圆 218">
              <a:extLst>
                <a:ext uri="{FF2B5EF4-FFF2-40B4-BE49-F238E27FC236}">
                  <a16:creationId xmlns:a16="http://schemas.microsoft.com/office/drawing/2014/main" id="{32EBACA4-B2E9-E882-4C94-7DE8A7A139FD}"/>
                </a:ext>
              </a:extLst>
            </p:cNvPr>
            <p:cNvSpPr/>
            <p:nvPr/>
          </p:nvSpPr>
          <p:spPr>
            <a:xfrm>
              <a:off x="9152317" y="45450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椭圆 219">
              <a:extLst>
                <a:ext uri="{FF2B5EF4-FFF2-40B4-BE49-F238E27FC236}">
                  <a16:creationId xmlns:a16="http://schemas.microsoft.com/office/drawing/2014/main" id="{3BE055A1-69E3-1FA9-8BE8-BEF664513734}"/>
                </a:ext>
              </a:extLst>
            </p:cNvPr>
            <p:cNvSpPr/>
            <p:nvPr/>
          </p:nvSpPr>
          <p:spPr>
            <a:xfrm>
              <a:off x="8615742" y="4630588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椭圆 220">
              <a:extLst>
                <a:ext uri="{FF2B5EF4-FFF2-40B4-BE49-F238E27FC236}">
                  <a16:creationId xmlns:a16="http://schemas.microsoft.com/office/drawing/2014/main" id="{86F1D327-7DAF-C89C-40FA-CA7BFE0393C1}"/>
                </a:ext>
              </a:extLst>
            </p:cNvPr>
            <p:cNvSpPr/>
            <p:nvPr/>
          </p:nvSpPr>
          <p:spPr>
            <a:xfrm>
              <a:off x="8897107" y="47544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椭圆 221">
              <a:extLst>
                <a:ext uri="{FF2B5EF4-FFF2-40B4-BE49-F238E27FC236}">
                  <a16:creationId xmlns:a16="http://schemas.microsoft.com/office/drawing/2014/main" id="{9221E112-B71A-5A97-F74C-CCC551B77F41}"/>
                </a:ext>
              </a:extLst>
            </p:cNvPr>
            <p:cNvSpPr/>
            <p:nvPr/>
          </p:nvSpPr>
          <p:spPr>
            <a:xfrm>
              <a:off x="8771468" y="49068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椭圆 222">
              <a:extLst>
                <a:ext uri="{FF2B5EF4-FFF2-40B4-BE49-F238E27FC236}">
                  <a16:creationId xmlns:a16="http://schemas.microsoft.com/office/drawing/2014/main" id="{256F89FD-4025-9F2B-9088-36B324F18054}"/>
                </a:ext>
              </a:extLst>
            </p:cNvPr>
            <p:cNvSpPr/>
            <p:nvPr/>
          </p:nvSpPr>
          <p:spPr>
            <a:xfrm>
              <a:off x="8507943" y="511636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椭圆 223">
              <a:extLst>
                <a:ext uri="{FF2B5EF4-FFF2-40B4-BE49-F238E27FC236}">
                  <a16:creationId xmlns:a16="http://schemas.microsoft.com/office/drawing/2014/main" id="{85DC8D9B-3045-B377-A660-0EF6511D2F9C}"/>
                </a:ext>
              </a:extLst>
            </p:cNvPr>
            <p:cNvSpPr/>
            <p:nvPr/>
          </p:nvSpPr>
          <p:spPr>
            <a:xfrm>
              <a:off x="8722633" y="52370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椭圆 224">
              <a:extLst>
                <a:ext uri="{FF2B5EF4-FFF2-40B4-BE49-F238E27FC236}">
                  <a16:creationId xmlns:a16="http://schemas.microsoft.com/office/drawing/2014/main" id="{62864967-6BC4-1453-7F1C-295A8F3C8433}"/>
                </a:ext>
              </a:extLst>
            </p:cNvPr>
            <p:cNvSpPr/>
            <p:nvPr/>
          </p:nvSpPr>
          <p:spPr>
            <a:xfrm>
              <a:off x="9371669" y="530081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椭圆 225">
              <a:extLst>
                <a:ext uri="{FF2B5EF4-FFF2-40B4-BE49-F238E27FC236}">
                  <a16:creationId xmlns:a16="http://schemas.microsoft.com/office/drawing/2014/main" id="{E3D0D5D4-34A8-4C13-1662-0EF40B672B26}"/>
                </a:ext>
              </a:extLst>
            </p:cNvPr>
            <p:cNvSpPr/>
            <p:nvPr/>
          </p:nvSpPr>
          <p:spPr>
            <a:xfrm>
              <a:off x="9802525" y="503986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椭圆 226">
              <a:extLst>
                <a:ext uri="{FF2B5EF4-FFF2-40B4-BE49-F238E27FC236}">
                  <a16:creationId xmlns:a16="http://schemas.microsoft.com/office/drawing/2014/main" id="{D974A8EC-74AD-AB68-C68A-2C362A768EAC}"/>
                </a:ext>
              </a:extLst>
            </p:cNvPr>
            <p:cNvSpPr/>
            <p:nvPr/>
          </p:nvSpPr>
          <p:spPr>
            <a:xfrm>
              <a:off x="9942467" y="531525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椭圆 227">
              <a:extLst>
                <a:ext uri="{FF2B5EF4-FFF2-40B4-BE49-F238E27FC236}">
                  <a16:creationId xmlns:a16="http://schemas.microsoft.com/office/drawing/2014/main" id="{18753EB4-B4B0-665D-CDE6-D91628D53503}"/>
                </a:ext>
              </a:extLst>
            </p:cNvPr>
            <p:cNvSpPr/>
            <p:nvPr/>
          </p:nvSpPr>
          <p:spPr>
            <a:xfrm>
              <a:off x="10085780" y="51482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椭圆 228">
              <a:extLst>
                <a:ext uri="{FF2B5EF4-FFF2-40B4-BE49-F238E27FC236}">
                  <a16:creationId xmlns:a16="http://schemas.microsoft.com/office/drawing/2014/main" id="{71FF4FB4-B8CE-F380-B7C9-47200ED381C5}"/>
                </a:ext>
              </a:extLst>
            </p:cNvPr>
            <p:cNvSpPr/>
            <p:nvPr/>
          </p:nvSpPr>
          <p:spPr>
            <a:xfrm>
              <a:off x="9845131" y="471994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椭圆 229">
              <a:extLst>
                <a:ext uri="{FF2B5EF4-FFF2-40B4-BE49-F238E27FC236}">
                  <a16:creationId xmlns:a16="http://schemas.microsoft.com/office/drawing/2014/main" id="{04EFE58F-0A81-F955-2D0F-54D9F65CF675}"/>
                </a:ext>
              </a:extLst>
            </p:cNvPr>
            <p:cNvSpPr/>
            <p:nvPr/>
          </p:nvSpPr>
          <p:spPr>
            <a:xfrm>
              <a:off x="9591131" y="492714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椭圆 230">
              <a:extLst>
                <a:ext uri="{FF2B5EF4-FFF2-40B4-BE49-F238E27FC236}">
                  <a16:creationId xmlns:a16="http://schemas.microsoft.com/office/drawing/2014/main" id="{5F5C9ECC-FD64-751F-EBAA-159B200A098B}"/>
                </a:ext>
              </a:extLst>
            </p:cNvPr>
            <p:cNvSpPr/>
            <p:nvPr/>
          </p:nvSpPr>
          <p:spPr>
            <a:xfrm>
              <a:off x="9297640" y="481821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椭圆 231">
              <a:extLst>
                <a:ext uri="{FF2B5EF4-FFF2-40B4-BE49-F238E27FC236}">
                  <a16:creationId xmlns:a16="http://schemas.microsoft.com/office/drawing/2014/main" id="{DA6E0809-E27A-0944-990E-B1466527427E}"/>
                </a:ext>
              </a:extLst>
            </p:cNvPr>
            <p:cNvSpPr/>
            <p:nvPr/>
          </p:nvSpPr>
          <p:spPr>
            <a:xfrm>
              <a:off x="9052771" y="5007960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椭圆 232">
              <a:extLst>
                <a:ext uri="{FF2B5EF4-FFF2-40B4-BE49-F238E27FC236}">
                  <a16:creationId xmlns:a16="http://schemas.microsoft.com/office/drawing/2014/main" id="{A9306625-C467-7F06-A426-D8A85A857235}"/>
                </a:ext>
              </a:extLst>
            </p:cNvPr>
            <p:cNvSpPr/>
            <p:nvPr/>
          </p:nvSpPr>
          <p:spPr>
            <a:xfrm>
              <a:off x="8717485" y="500319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椭圆 233">
              <a:extLst>
                <a:ext uri="{FF2B5EF4-FFF2-40B4-BE49-F238E27FC236}">
                  <a16:creationId xmlns:a16="http://schemas.microsoft.com/office/drawing/2014/main" id="{90789DB8-6BE1-89C9-547D-5273A057CF43}"/>
                </a:ext>
              </a:extLst>
            </p:cNvPr>
            <p:cNvSpPr/>
            <p:nvPr/>
          </p:nvSpPr>
          <p:spPr>
            <a:xfrm>
              <a:off x="8349185" y="4850116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等腰三角形 234">
              <a:extLst>
                <a:ext uri="{FF2B5EF4-FFF2-40B4-BE49-F238E27FC236}">
                  <a16:creationId xmlns:a16="http://schemas.microsoft.com/office/drawing/2014/main" id="{FDB5E423-AAEE-D857-653B-7E40F941738C}"/>
                </a:ext>
              </a:extLst>
            </p:cNvPr>
            <p:cNvSpPr/>
            <p:nvPr/>
          </p:nvSpPr>
          <p:spPr>
            <a:xfrm rot="19121385">
              <a:off x="9374562" y="4221164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等腰三角形 235">
              <a:extLst>
                <a:ext uri="{FF2B5EF4-FFF2-40B4-BE49-F238E27FC236}">
                  <a16:creationId xmlns:a16="http://schemas.microsoft.com/office/drawing/2014/main" id="{7FE18231-EC73-CE35-3F15-693A1B681468}"/>
                </a:ext>
              </a:extLst>
            </p:cNvPr>
            <p:cNvSpPr/>
            <p:nvPr/>
          </p:nvSpPr>
          <p:spPr>
            <a:xfrm rot="2085126">
              <a:off x="9689172" y="396686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等腰三角形 236">
              <a:extLst>
                <a:ext uri="{FF2B5EF4-FFF2-40B4-BE49-F238E27FC236}">
                  <a16:creationId xmlns:a16="http://schemas.microsoft.com/office/drawing/2014/main" id="{E8968280-B6E2-1D68-27EE-67939963A3EB}"/>
                </a:ext>
              </a:extLst>
            </p:cNvPr>
            <p:cNvSpPr/>
            <p:nvPr/>
          </p:nvSpPr>
          <p:spPr>
            <a:xfrm rot="19763005">
              <a:off x="9962568" y="382645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等腰三角形 237">
              <a:extLst>
                <a:ext uri="{FF2B5EF4-FFF2-40B4-BE49-F238E27FC236}">
                  <a16:creationId xmlns:a16="http://schemas.microsoft.com/office/drawing/2014/main" id="{6DADCE4A-AF3A-5834-3E56-E8CAE0E7B6D8}"/>
                </a:ext>
              </a:extLst>
            </p:cNvPr>
            <p:cNvSpPr/>
            <p:nvPr/>
          </p:nvSpPr>
          <p:spPr>
            <a:xfrm rot="19763005">
              <a:off x="9811739" y="351847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等腰三角形 238">
              <a:extLst>
                <a:ext uri="{FF2B5EF4-FFF2-40B4-BE49-F238E27FC236}">
                  <a16:creationId xmlns:a16="http://schemas.microsoft.com/office/drawing/2014/main" id="{AFA48B61-AFA7-2C8B-89C9-D4110459B1CD}"/>
                </a:ext>
              </a:extLst>
            </p:cNvPr>
            <p:cNvSpPr/>
            <p:nvPr/>
          </p:nvSpPr>
          <p:spPr>
            <a:xfrm rot="19763005">
              <a:off x="9920733" y="411962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等腰三角形 239">
              <a:extLst>
                <a:ext uri="{FF2B5EF4-FFF2-40B4-BE49-F238E27FC236}">
                  <a16:creationId xmlns:a16="http://schemas.microsoft.com/office/drawing/2014/main" id="{15AE2AE8-9A67-265A-971D-D502632DFD91}"/>
                </a:ext>
              </a:extLst>
            </p:cNvPr>
            <p:cNvSpPr/>
            <p:nvPr/>
          </p:nvSpPr>
          <p:spPr>
            <a:xfrm rot="19763005">
              <a:off x="10073340" y="4437063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等腰三角形 240">
              <a:extLst>
                <a:ext uri="{FF2B5EF4-FFF2-40B4-BE49-F238E27FC236}">
                  <a16:creationId xmlns:a16="http://schemas.microsoft.com/office/drawing/2014/main" id="{3E8B020F-A121-A04F-957A-FAA984B3D922}"/>
                </a:ext>
              </a:extLst>
            </p:cNvPr>
            <p:cNvSpPr/>
            <p:nvPr/>
          </p:nvSpPr>
          <p:spPr>
            <a:xfrm rot="2095186">
              <a:off x="9801430" y="456268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等腰三角形 241">
              <a:extLst>
                <a:ext uri="{FF2B5EF4-FFF2-40B4-BE49-F238E27FC236}">
                  <a16:creationId xmlns:a16="http://schemas.microsoft.com/office/drawing/2014/main" id="{BC62F394-50A6-9102-407E-DC80B4380BE7}"/>
                </a:ext>
              </a:extLst>
            </p:cNvPr>
            <p:cNvSpPr/>
            <p:nvPr/>
          </p:nvSpPr>
          <p:spPr>
            <a:xfrm rot="18830111">
              <a:off x="10026240" y="471092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等腰三角形 242">
              <a:extLst>
                <a:ext uri="{FF2B5EF4-FFF2-40B4-BE49-F238E27FC236}">
                  <a16:creationId xmlns:a16="http://schemas.microsoft.com/office/drawing/2014/main" id="{0A6FC7CB-3BE5-A54D-CE61-3391E41B0DC7}"/>
                </a:ext>
              </a:extLst>
            </p:cNvPr>
            <p:cNvSpPr/>
            <p:nvPr/>
          </p:nvSpPr>
          <p:spPr>
            <a:xfrm rot="16942553">
              <a:off x="9888024" y="5167115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等腰三角形 243">
              <a:extLst>
                <a:ext uri="{FF2B5EF4-FFF2-40B4-BE49-F238E27FC236}">
                  <a16:creationId xmlns:a16="http://schemas.microsoft.com/office/drawing/2014/main" id="{02EEA3E3-2FD1-E04F-E119-44B016F42947}"/>
                </a:ext>
              </a:extLst>
            </p:cNvPr>
            <p:cNvSpPr/>
            <p:nvPr/>
          </p:nvSpPr>
          <p:spPr>
            <a:xfrm rot="4400870">
              <a:off x="9655687" y="512911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等腰三角形 244">
              <a:extLst>
                <a:ext uri="{FF2B5EF4-FFF2-40B4-BE49-F238E27FC236}">
                  <a16:creationId xmlns:a16="http://schemas.microsoft.com/office/drawing/2014/main" id="{6601DE69-3741-EECA-0A21-03A50D511C5A}"/>
                </a:ext>
              </a:extLst>
            </p:cNvPr>
            <p:cNvSpPr/>
            <p:nvPr/>
          </p:nvSpPr>
          <p:spPr>
            <a:xfrm rot="4400870">
              <a:off x="9503350" y="481041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等腰三角形 245">
              <a:extLst>
                <a:ext uri="{FF2B5EF4-FFF2-40B4-BE49-F238E27FC236}">
                  <a16:creationId xmlns:a16="http://schemas.microsoft.com/office/drawing/2014/main" id="{569D4AB0-41FE-6EBD-7EAC-ADB0D0601C4B}"/>
                </a:ext>
              </a:extLst>
            </p:cNvPr>
            <p:cNvSpPr/>
            <p:nvPr/>
          </p:nvSpPr>
          <p:spPr>
            <a:xfrm rot="2286177">
              <a:off x="9254977" y="465444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等腰三角形 246">
              <a:extLst>
                <a:ext uri="{FF2B5EF4-FFF2-40B4-BE49-F238E27FC236}">
                  <a16:creationId xmlns:a16="http://schemas.microsoft.com/office/drawing/2014/main" id="{9E17BD62-046A-71AF-48A8-CF7B1D26160B}"/>
                </a:ext>
              </a:extLst>
            </p:cNvPr>
            <p:cNvSpPr/>
            <p:nvPr/>
          </p:nvSpPr>
          <p:spPr>
            <a:xfrm rot="18776724">
              <a:off x="9531845" y="453182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等腰三角形 247">
              <a:extLst>
                <a:ext uri="{FF2B5EF4-FFF2-40B4-BE49-F238E27FC236}">
                  <a16:creationId xmlns:a16="http://schemas.microsoft.com/office/drawing/2014/main" id="{416B7CC7-07F7-45F6-9721-9CB1D1F5FFDE}"/>
                </a:ext>
              </a:extLst>
            </p:cNvPr>
            <p:cNvSpPr/>
            <p:nvPr/>
          </p:nvSpPr>
          <p:spPr>
            <a:xfrm rot="1493489">
              <a:off x="9149099" y="4062414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等腰三角形 248">
              <a:extLst>
                <a:ext uri="{FF2B5EF4-FFF2-40B4-BE49-F238E27FC236}">
                  <a16:creationId xmlns:a16="http://schemas.microsoft.com/office/drawing/2014/main" id="{8E3FDA09-9CA0-7BAE-573B-A8AB6200699C}"/>
                </a:ext>
              </a:extLst>
            </p:cNvPr>
            <p:cNvSpPr/>
            <p:nvPr/>
          </p:nvSpPr>
          <p:spPr>
            <a:xfrm rot="18843586">
              <a:off x="9419671" y="3934961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等腰三角形 249">
              <a:extLst>
                <a:ext uri="{FF2B5EF4-FFF2-40B4-BE49-F238E27FC236}">
                  <a16:creationId xmlns:a16="http://schemas.microsoft.com/office/drawing/2014/main" id="{DADE6C57-4F2B-9E9B-BE11-F722341A569C}"/>
                </a:ext>
              </a:extLst>
            </p:cNvPr>
            <p:cNvSpPr/>
            <p:nvPr/>
          </p:nvSpPr>
          <p:spPr>
            <a:xfrm rot="19196059">
              <a:off x="8839113" y="430976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等腰三角形 250">
              <a:extLst>
                <a:ext uri="{FF2B5EF4-FFF2-40B4-BE49-F238E27FC236}">
                  <a16:creationId xmlns:a16="http://schemas.microsoft.com/office/drawing/2014/main" id="{73D966BC-496A-AADF-0448-BE13230CBB92}"/>
                </a:ext>
              </a:extLst>
            </p:cNvPr>
            <p:cNvSpPr/>
            <p:nvPr/>
          </p:nvSpPr>
          <p:spPr>
            <a:xfrm rot="16523380">
              <a:off x="8713816" y="475633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等腰三角形 251">
              <a:extLst>
                <a:ext uri="{FF2B5EF4-FFF2-40B4-BE49-F238E27FC236}">
                  <a16:creationId xmlns:a16="http://schemas.microsoft.com/office/drawing/2014/main" id="{8B0A8701-B6D6-8878-67EC-8C8C3FD67A05}"/>
                </a:ext>
              </a:extLst>
            </p:cNvPr>
            <p:cNvSpPr/>
            <p:nvPr/>
          </p:nvSpPr>
          <p:spPr>
            <a:xfrm rot="19130763">
              <a:off x="8950103" y="491403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等腰三角形 252">
              <a:extLst>
                <a:ext uri="{FF2B5EF4-FFF2-40B4-BE49-F238E27FC236}">
                  <a16:creationId xmlns:a16="http://schemas.microsoft.com/office/drawing/2014/main" id="{5F169220-3B3F-87A6-2906-E19E0E72DD99}"/>
                </a:ext>
              </a:extLst>
            </p:cNvPr>
            <p:cNvSpPr/>
            <p:nvPr/>
          </p:nvSpPr>
          <p:spPr>
            <a:xfrm rot="19130763">
              <a:off x="9111350" y="522390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等腰三角形 253">
              <a:extLst>
                <a:ext uri="{FF2B5EF4-FFF2-40B4-BE49-F238E27FC236}">
                  <a16:creationId xmlns:a16="http://schemas.microsoft.com/office/drawing/2014/main" id="{09424034-7629-ADCC-9E49-6BA4D8485033}"/>
                </a:ext>
              </a:extLst>
            </p:cNvPr>
            <p:cNvSpPr/>
            <p:nvPr/>
          </p:nvSpPr>
          <p:spPr>
            <a:xfrm rot="19130763">
              <a:off x="8459253" y="4725693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等腰三角形 254">
              <a:extLst>
                <a:ext uri="{FF2B5EF4-FFF2-40B4-BE49-F238E27FC236}">
                  <a16:creationId xmlns:a16="http://schemas.microsoft.com/office/drawing/2014/main" id="{41B9C0CE-0943-06BC-9234-A51C522A1BF5}"/>
                </a:ext>
              </a:extLst>
            </p:cNvPr>
            <p:cNvSpPr/>
            <p:nvPr/>
          </p:nvSpPr>
          <p:spPr>
            <a:xfrm rot="19130763">
              <a:off x="8403528" y="500319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28110FD2-2A21-D717-79F0-DB00B96648DA}"/>
                </a:ext>
              </a:extLst>
            </p:cNvPr>
            <p:cNvSpPr/>
            <p:nvPr/>
          </p:nvSpPr>
          <p:spPr>
            <a:xfrm>
              <a:off x="8918674" y="5094288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F8077522-B7E1-9913-8984-102EB89B2DA4}"/>
                </a:ext>
              </a:extLst>
            </p:cNvPr>
            <p:cNvSpPr/>
            <p:nvPr/>
          </p:nvSpPr>
          <p:spPr>
            <a:xfrm rot="12080545">
              <a:off x="8634744" y="501046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7A4CF5FB-DAE0-7F4A-D764-575E8C95503F}"/>
                </a:ext>
              </a:extLst>
            </p:cNvPr>
            <p:cNvSpPr/>
            <p:nvPr/>
          </p:nvSpPr>
          <p:spPr>
            <a:xfrm rot="158524">
              <a:off x="8814683" y="4493220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411B7A9C-9E1B-35D0-2B13-ACE98B740399}"/>
                </a:ext>
              </a:extLst>
            </p:cNvPr>
            <p:cNvSpPr/>
            <p:nvPr/>
          </p:nvSpPr>
          <p:spPr>
            <a:xfrm rot="12464885">
              <a:off x="8530510" y="440686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36EEF023-8879-32F5-8255-E99316BAD3CF}"/>
                </a:ext>
              </a:extLst>
            </p:cNvPr>
            <p:cNvSpPr/>
            <p:nvPr/>
          </p:nvSpPr>
          <p:spPr>
            <a:xfrm>
              <a:off x="9347885" y="4405314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A8709F7E-BCF4-EFC8-D368-9AB0574DA40D}"/>
                </a:ext>
              </a:extLst>
            </p:cNvPr>
            <p:cNvSpPr/>
            <p:nvPr/>
          </p:nvSpPr>
          <p:spPr>
            <a:xfrm rot="12031468">
              <a:off x="9611008" y="4213297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F958ADA6-0D5B-54EA-268A-2775B07D00C4}"/>
                </a:ext>
              </a:extLst>
            </p:cNvPr>
            <p:cNvSpPr/>
            <p:nvPr/>
          </p:nvSpPr>
          <p:spPr>
            <a:xfrm rot="753559">
              <a:off x="9884911" y="4303029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BC53242A-6A8B-0DDB-3050-5F347C5DD2A3}"/>
                </a:ext>
              </a:extLst>
            </p:cNvPr>
            <p:cNvSpPr/>
            <p:nvPr/>
          </p:nvSpPr>
          <p:spPr>
            <a:xfrm rot="443554">
              <a:off x="9780647" y="371230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99738D7C-BB2E-8021-FBA5-841F7C514603}"/>
                </a:ext>
              </a:extLst>
            </p:cNvPr>
            <p:cNvSpPr/>
            <p:nvPr/>
          </p:nvSpPr>
          <p:spPr>
            <a:xfrm rot="12335474">
              <a:off x="10034395" y="3517822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2086F4A4-944B-267A-E835-AA90BFCABD25}"/>
                </a:ext>
              </a:extLst>
            </p:cNvPr>
            <p:cNvSpPr/>
            <p:nvPr/>
          </p:nvSpPr>
          <p:spPr>
            <a:xfrm rot="12759564">
              <a:off x="9719225" y="4811464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B2EBDE9F-D77A-AB77-7CF7-6D305E5C2AC8}"/>
                </a:ext>
              </a:extLst>
            </p:cNvPr>
            <p:cNvSpPr/>
            <p:nvPr/>
          </p:nvSpPr>
          <p:spPr>
            <a:xfrm rot="702808">
              <a:off x="9990192" y="4902655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5AFE5328-5245-F4B6-6DAE-2FF3AED4563F}"/>
                </a:ext>
              </a:extLst>
            </p:cNvPr>
            <p:cNvSpPr/>
            <p:nvPr/>
          </p:nvSpPr>
          <p:spPr>
            <a:xfrm>
              <a:off x="9458625" y="5003128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C2ED3F92-6BB1-E5B9-86AC-217608BED3D8}"/>
                </a:ext>
              </a:extLst>
            </p:cNvPr>
            <p:cNvSpPr/>
            <p:nvPr/>
          </p:nvSpPr>
          <p:spPr>
            <a:xfrm>
              <a:off x="8702276" y="446896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A8DEA823-DE61-5C2F-2884-5E722D8E1A3C}"/>
                </a:ext>
              </a:extLst>
            </p:cNvPr>
            <p:cNvSpPr/>
            <p:nvPr/>
          </p:nvSpPr>
          <p:spPr>
            <a:xfrm>
              <a:off x="9242089" y="437899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277F2D24-BFA6-6140-1E30-09F19C087BC8}"/>
                </a:ext>
              </a:extLst>
            </p:cNvPr>
            <p:cNvSpPr/>
            <p:nvPr/>
          </p:nvSpPr>
          <p:spPr>
            <a:xfrm>
              <a:off x="9538956" y="4444836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43B549FE-76EE-4FD4-2848-FE9D3DD25E76}"/>
                </a:ext>
              </a:extLst>
            </p:cNvPr>
            <p:cNvSpPr/>
            <p:nvPr/>
          </p:nvSpPr>
          <p:spPr>
            <a:xfrm>
              <a:off x="9778137" y="426875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88C22D5B-CD43-E8A5-C647-EC34E299D104}"/>
                </a:ext>
              </a:extLst>
            </p:cNvPr>
            <p:cNvSpPr/>
            <p:nvPr/>
          </p:nvSpPr>
          <p:spPr>
            <a:xfrm rot="11207665">
              <a:off x="10071474" y="434299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51716642-2B24-D7E9-B469-27F573B9F7A9}"/>
                </a:ext>
              </a:extLst>
            </p:cNvPr>
            <p:cNvSpPr/>
            <p:nvPr/>
          </p:nvSpPr>
          <p:spPr>
            <a:xfrm rot="2334738">
              <a:off x="10040141" y="406693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A5C21308-BE32-1CAD-01A0-2215D3F4263C}"/>
                </a:ext>
              </a:extLst>
            </p:cNvPr>
            <p:cNvSpPr/>
            <p:nvPr/>
          </p:nvSpPr>
          <p:spPr>
            <a:xfrm rot="4712700">
              <a:off x="10065453" y="395680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20A68517-B29E-5B05-7D0C-1BEB75D64EBB}"/>
                </a:ext>
              </a:extLst>
            </p:cNvPr>
            <p:cNvSpPr/>
            <p:nvPr/>
          </p:nvSpPr>
          <p:spPr>
            <a:xfrm rot="10800000">
              <a:off x="9958779" y="373976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2EEDA730-2F7E-6D8E-58B2-9B9FF07D3664}"/>
                </a:ext>
              </a:extLst>
            </p:cNvPr>
            <p:cNvSpPr/>
            <p:nvPr/>
          </p:nvSpPr>
          <p:spPr>
            <a:xfrm rot="10800000">
              <a:off x="9611878" y="386605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C848E067-5D90-033E-76B3-F11FFD170484}"/>
                </a:ext>
              </a:extLst>
            </p:cNvPr>
            <p:cNvSpPr/>
            <p:nvPr/>
          </p:nvSpPr>
          <p:spPr>
            <a:xfrm rot="4313046">
              <a:off x="9531421" y="406165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7D6BFBD7-269D-F033-8928-609780BFFFE3}"/>
                </a:ext>
              </a:extLst>
            </p:cNvPr>
            <p:cNvSpPr/>
            <p:nvPr/>
          </p:nvSpPr>
          <p:spPr>
            <a:xfrm rot="2450755">
              <a:off x="9500204" y="417807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12A73036-E97A-5C5E-B5C4-B4B545E9B301}"/>
                </a:ext>
              </a:extLst>
            </p:cNvPr>
            <p:cNvSpPr/>
            <p:nvPr/>
          </p:nvSpPr>
          <p:spPr>
            <a:xfrm rot="2450755">
              <a:off x="9117024" y="432880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6A47C4A7-6A89-1675-3F97-30BD2886ED27}"/>
                </a:ext>
              </a:extLst>
            </p:cNvPr>
            <p:cNvSpPr/>
            <p:nvPr/>
          </p:nvSpPr>
          <p:spPr>
            <a:xfrm rot="4908711">
              <a:off x="9648981" y="4652409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AF2D62A9-5AAC-7EC3-5EB8-0BC936842877}"/>
                </a:ext>
              </a:extLst>
            </p:cNvPr>
            <p:cNvSpPr/>
            <p:nvPr/>
          </p:nvSpPr>
          <p:spPr>
            <a:xfrm rot="11208076">
              <a:off x="9876028" y="486331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1A2485A3-AED9-3474-23CE-D7F324B6C648}"/>
                </a:ext>
              </a:extLst>
            </p:cNvPr>
            <p:cNvSpPr/>
            <p:nvPr/>
          </p:nvSpPr>
          <p:spPr>
            <a:xfrm rot="1826699">
              <a:off x="9615354" y="477260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DA951E42-120E-515B-9FF2-D6459F3AFF5C}"/>
                </a:ext>
              </a:extLst>
            </p:cNvPr>
            <p:cNvSpPr/>
            <p:nvPr/>
          </p:nvSpPr>
          <p:spPr>
            <a:xfrm rot="11208076">
              <a:off x="9636932" y="5042109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BA147ED9-2CE6-9202-F3A5-D5DDFD09CED2}"/>
                </a:ext>
              </a:extLst>
            </p:cNvPr>
            <p:cNvSpPr/>
            <p:nvPr/>
          </p:nvSpPr>
          <p:spPr>
            <a:xfrm rot="4334556">
              <a:off x="9740131" y="524393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E0E88E5C-874B-3D02-D0E6-709FAAEDC12E}"/>
                </a:ext>
              </a:extLst>
            </p:cNvPr>
            <p:cNvSpPr/>
            <p:nvPr/>
          </p:nvSpPr>
          <p:spPr>
            <a:xfrm rot="11491065">
              <a:off x="9101872" y="513278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FCA7EA3E-1A08-0475-402E-95C93CAC6BD8}"/>
                </a:ext>
              </a:extLst>
            </p:cNvPr>
            <p:cNvSpPr/>
            <p:nvPr/>
          </p:nvSpPr>
          <p:spPr>
            <a:xfrm rot="20798594">
              <a:off x="8804495" y="507079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4878C74F-866C-900A-4A31-4E5A45C52EC3}"/>
                </a:ext>
              </a:extLst>
            </p:cNvPr>
            <p:cNvSpPr/>
            <p:nvPr/>
          </p:nvSpPr>
          <p:spPr>
            <a:xfrm rot="2653294">
              <a:off x="8538219" y="496685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739574E0-4044-BE28-23A8-DA4784FCBCB6}"/>
                </a:ext>
              </a:extLst>
            </p:cNvPr>
            <p:cNvSpPr/>
            <p:nvPr/>
          </p:nvSpPr>
          <p:spPr>
            <a:xfrm rot="5152529">
              <a:off x="8566631" y="483779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BB67EC10-7A75-E15E-29D0-3BB720348FF0}"/>
                </a:ext>
              </a:extLst>
            </p:cNvPr>
            <p:cNvSpPr/>
            <p:nvPr/>
          </p:nvSpPr>
          <p:spPr>
            <a:xfrm rot="10053544">
              <a:off x="8448475" y="464025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A1BFFFCA-19A6-24FB-99D9-BA4F844630C3}"/>
                </a:ext>
              </a:extLst>
            </p:cNvPr>
            <p:cNvSpPr/>
            <p:nvPr/>
          </p:nvSpPr>
          <p:spPr>
            <a:xfrm rot="10053544">
              <a:off x="8571185" y="521945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CC86A143-1688-BE9E-393C-EEC134F76DA4}"/>
                </a:ext>
              </a:extLst>
            </p:cNvPr>
            <p:cNvSpPr/>
            <p:nvPr/>
          </p:nvSpPr>
          <p:spPr>
            <a:xfrm rot="17013109">
              <a:off x="9017517" y="443101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等腰三角形 291">
              <a:extLst>
                <a:ext uri="{FF2B5EF4-FFF2-40B4-BE49-F238E27FC236}">
                  <a16:creationId xmlns:a16="http://schemas.microsoft.com/office/drawing/2014/main" id="{63CFA4DC-CC4E-B201-BB72-45CAE7CBC19B}"/>
                </a:ext>
              </a:extLst>
            </p:cNvPr>
            <p:cNvSpPr/>
            <p:nvPr/>
          </p:nvSpPr>
          <p:spPr>
            <a:xfrm rot="7797687">
              <a:off x="9104285" y="4844345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815FA3B2-DE98-0F72-E655-582561F0F64C}"/>
                </a:ext>
              </a:extLst>
            </p:cNvPr>
            <p:cNvSpPr/>
            <p:nvPr/>
          </p:nvSpPr>
          <p:spPr>
            <a:xfrm>
              <a:off x="8973744" y="417807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5C74DAD3-3CE7-18FC-3EA4-AC1D4BAF1050}"/>
                </a:ext>
              </a:extLst>
            </p:cNvPr>
            <p:cNvSpPr/>
            <p:nvPr/>
          </p:nvSpPr>
          <p:spPr>
            <a:xfrm rot="6037098">
              <a:off x="9062237" y="470682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椭圆 294">
              <a:extLst>
                <a:ext uri="{FF2B5EF4-FFF2-40B4-BE49-F238E27FC236}">
                  <a16:creationId xmlns:a16="http://schemas.microsoft.com/office/drawing/2014/main" id="{DEEF70B5-9A28-A3A6-26CF-CC4BD73D6D4B}"/>
                </a:ext>
              </a:extLst>
            </p:cNvPr>
            <p:cNvSpPr/>
            <p:nvPr/>
          </p:nvSpPr>
          <p:spPr>
            <a:xfrm>
              <a:off x="9307867" y="510057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A13872F6-379D-4D88-574A-AFEA348C1913}"/>
                </a:ext>
              </a:extLst>
            </p:cNvPr>
            <p:cNvSpPr/>
            <p:nvPr/>
          </p:nvSpPr>
          <p:spPr>
            <a:xfrm rot="8259588">
              <a:off x="9234486" y="5016475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2EA88199-9B3D-F669-7566-732AAB349AAF}"/>
                </a:ext>
              </a:extLst>
            </p:cNvPr>
            <p:cNvSpPr/>
            <p:nvPr/>
          </p:nvSpPr>
          <p:spPr>
            <a:xfrm>
              <a:off x="9180119" y="495261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9" name="文本框 298">
            <a:extLst>
              <a:ext uri="{FF2B5EF4-FFF2-40B4-BE49-F238E27FC236}">
                <a16:creationId xmlns:a16="http://schemas.microsoft.com/office/drawing/2014/main" id="{9F1168AF-47CF-7F56-B30B-C8A45C4131B7}"/>
              </a:ext>
            </a:extLst>
          </p:cNvPr>
          <p:cNvSpPr txBox="1"/>
          <p:nvPr/>
        </p:nvSpPr>
        <p:spPr>
          <a:xfrm>
            <a:off x="2635449" y="3922051"/>
            <a:ext cx="3760181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latin typeface="Dreaming Outloud Pro" panose="03050502040302030504" pitchFamily="66" charset="0"/>
                <a:cs typeface="Dreaming Outloud Pro" panose="03050502040302030504" pitchFamily="66" charset="0"/>
              </a:rPr>
              <a:t>Tristique Senectus Et Netus Et Malesuada Fames Ac Turpis Egestas</a:t>
            </a:r>
            <a:endParaRPr lang="zh-CN" altLang="en-US" sz="1600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049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7" name="组合 446">
            <a:extLst>
              <a:ext uri="{FF2B5EF4-FFF2-40B4-BE49-F238E27FC236}">
                <a16:creationId xmlns:a16="http://schemas.microsoft.com/office/drawing/2014/main" id="{AFF784B0-9326-891A-2185-2258BAD4F9B9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48" name="矩形 447">
              <a:extLst>
                <a:ext uri="{FF2B5EF4-FFF2-40B4-BE49-F238E27FC236}">
                  <a16:creationId xmlns:a16="http://schemas.microsoft.com/office/drawing/2014/main" id="{A3EECDF5-C5BC-DC03-9A00-0D38CE74F994}"/>
                </a:ext>
              </a:extLst>
            </p:cNvPr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49" name="组合 448">
              <a:extLst>
                <a:ext uri="{FF2B5EF4-FFF2-40B4-BE49-F238E27FC236}">
                  <a16:creationId xmlns:a16="http://schemas.microsoft.com/office/drawing/2014/main" id="{AABC02DF-0661-6E1C-1CD3-70FA36FE47A7}"/>
                </a:ext>
              </a:extLst>
            </p:cNvPr>
            <p:cNvGrpSpPr/>
            <p:nvPr userDrawn="1"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450" name="组合 449">
                <a:extLst>
                  <a:ext uri="{FF2B5EF4-FFF2-40B4-BE49-F238E27FC236}">
                    <a16:creationId xmlns:a16="http://schemas.microsoft.com/office/drawing/2014/main" id="{1EAD2E6E-22BF-64C7-5602-40077C1103CA}"/>
                  </a:ext>
                </a:extLst>
              </p:cNvPr>
              <p:cNvGrpSpPr/>
              <p:nvPr/>
            </p:nvGrpSpPr>
            <p:grpSpPr>
              <a:xfrm>
                <a:off x="482600" y="0"/>
                <a:ext cx="11226800" cy="6858000"/>
                <a:chOff x="482600" y="0"/>
                <a:chExt cx="11226800" cy="6858000"/>
              </a:xfrm>
            </p:grpSpPr>
            <p:cxnSp>
              <p:nvCxnSpPr>
                <p:cNvPr id="461" name="直接连接符 460">
                  <a:extLst>
                    <a:ext uri="{FF2B5EF4-FFF2-40B4-BE49-F238E27FC236}">
                      <a16:creationId xmlns:a16="http://schemas.microsoft.com/office/drawing/2014/main" id="{ECD7855F-5A6A-7F35-EC82-96F079EC5EF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82600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2" name="直接连接符 461">
                  <a:extLst>
                    <a:ext uri="{FF2B5EF4-FFF2-40B4-BE49-F238E27FC236}">
                      <a16:creationId xmlns:a16="http://schemas.microsoft.com/office/drawing/2014/main" id="{1E5AD089-9226-FCA7-1865-799649C467A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31053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3" name="直接连接符 462">
                  <a:extLst>
                    <a:ext uri="{FF2B5EF4-FFF2-40B4-BE49-F238E27FC236}">
                      <a16:creationId xmlns:a16="http://schemas.microsoft.com/office/drawing/2014/main" id="{9529FC61-88B7-B915-31A4-BA9966017E6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79506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4" name="直接连接符 463">
                  <a:extLst>
                    <a:ext uri="{FF2B5EF4-FFF2-40B4-BE49-F238E27FC236}">
                      <a16:creationId xmlns:a16="http://schemas.microsoft.com/office/drawing/2014/main" id="{EAB985B9-8732-8D66-125D-0CCD52BDE16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27959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5" name="直接连接符 464">
                  <a:extLst>
                    <a:ext uri="{FF2B5EF4-FFF2-40B4-BE49-F238E27FC236}">
                      <a16:creationId xmlns:a16="http://schemas.microsoft.com/office/drawing/2014/main" id="{07FEE02A-091D-38E5-46D5-D9394B45E4A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76412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6" name="直接连接符 465">
                  <a:extLst>
                    <a:ext uri="{FF2B5EF4-FFF2-40B4-BE49-F238E27FC236}">
                      <a16:creationId xmlns:a16="http://schemas.microsoft.com/office/drawing/2014/main" id="{556651F2-1729-C858-DF80-B18AFFA5FAE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224865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7" name="直接连接符 466">
                  <a:extLst>
                    <a:ext uri="{FF2B5EF4-FFF2-40B4-BE49-F238E27FC236}">
                      <a16:creationId xmlns:a16="http://schemas.microsoft.com/office/drawing/2014/main" id="{7341ED6A-2472-54E5-4AD5-1DF563618F9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973318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8" name="直接连接符 467">
                  <a:extLst>
                    <a:ext uri="{FF2B5EF4-FFF2-40B4-BE49-F238E27FC236}">
                      <a16:creationId xmlns:a16="http://schemas.microsoft.com/office/drawing/2014/main" id="{6105BD1A-DA44-DC27-20C7-7AEA06B0552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721771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9" name="直接连接符 468">
                  <a:extLst>
                    <a:ext uri="{FF2B5EF4-FFF2-40B4-BE49-F238E27FC236}">
                      <a16:creationId xmlns:a16="http://schemas.microsoft.com/office/drawing/2014/main" id="{403B42FA-B415-14FD-37FE-3EB38535B6D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470224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0" name="直接连接符 469">
                  <a:extLst>
                    <a:ext uri="{FF2B5EF4-FFF2-40B4-BE49-F238E27FC236}">
                      <a16:creationId xmlns:a16="http://schemas.microsoft.com/office/drawing/2014/main" id="{766C226B-DE41-1DD5-B663-2A2352F77D1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218677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1" name="直接连接符 470">
                  <a:extLst>
                    <a:ext uri="{FF2B5EF4-FFF2-40B4-BE49-F238E27FC236}">
                      <a16:creationId xmlns:a16="http://schemas.microsoft.com/office/drawing/2014/main" id="{09777F78-E5B2-35DB-5EF4-F81F03E5FA5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967130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2" name="直接连接符 471">
                  <a:extLst>
                    <a:ext uri="{FF2B5EF4-FFF2-40B4-BE49-F238E27FC236}">
                      <a16:creationId xmlns:a16="http://schemas.microsoft.com/office/drawing/2014/main" id="{2261D3A1-F8A0-173D-EB3D-20D1FC6E7ED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715583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3" name="直接连接符 472">
                  <a:extLst>
                    <a:ext uri="{FF2B5EF4-FFF2-40B4-BE49-F238E27FC236}">
                      <a16:creationId xmlns:a16="http://schemas.microsoft.com/office/drawing/2014/main" id="{8FF25D05-5BD7-52D8-91F1-C7CBBDEB15B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64036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4" name="直接连接符 473">
                  <a:extLst>
                    <a:ext uri="{FF2B5EF4-FFF2-40B4-BE49-F238E27FC236}">
                      <a16:creationId xmlns:a16="http://schemas.microsoft.com/office/drawing/2014/main" id="{62748C76-7FA4-8779-59AF-0F3006C8A9D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212489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5" name="直接连接符 474">
                  <a:extLst>
                    <a:ext uri="{FF2B5EF4-FFF2-40B4-BE49-F238E27FC236}">
                      <a16:creationId xmlns:a16="http://schemas.microsoft.com/office/drawing/2014/main" id="{DB9FEA0A-DFAF-75E0-6E3E-8F5B34AD3A7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960942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6" name="直接连接符 475">
                  <a:extLst>
                    <a:ext uri="{FF2B5EF4-FFF2-40B4-BE49-F238E27FC236}">
                      <a16:creationId xmlns:a16="http://schemas.microsoft.com/office/drawing/2014/main" id="{BBE2FEE2-A0C7-EB16-2F1F-B08F947EC5B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709400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51" name="组合 450">
                <a:extLst>
                  <a:ext uri="{FF2B5EF4-FFF2-40B4-BE49-F238E27FC236}">
                    <a16:creationId xmlns:a16="http://schemas.microsoft.com/office/drawing/2014/main" id="{2917943B-72BD-8F37-ED23-7688FF8C1F55}"/>
                  </a:ext>
                </a:extLst>
              </p:cNvPr>
              <p:cNvGrpSpPr/>
              <p:nvPr/>
            </p:nvGrpSpPr>
            <p:grpSpPr>
              <a:xfrm>
                <a:off x="0" y="215900"/>
                <a:ext cx="12192000" cy="6426200"/>
                <a:chOff x="0" y="203200"/>
                <a:chExt cx="12192000" cy="6426200"/>
              </a:xfrm>
            </p:grpSpPr>
            <p:cxnSp>
              <p:nvCxnSpPr>
                <p:cNvPr id="452" name="直接连接符 451">
                  <a:extLst>
                    <a:ext uri="{FF2B5EF4-FFF2-40B4-BE49-F238E27FC236}">
                      <a16:creationId xmlns:a16="http://schemas.microsoft.com/office/drawing/2014/main" id="{B9CC416A-96A3-9818-E58C-805B58F9911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203200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3" name="直接连接符 452">
                  <a:extLst>
                    <a:ext uri="{FF2B5EF4-FFF2-40B4-BE49-F238E27FC236}">
                      <a16:creationId xmlns:a16="http://schemas.microsoft.com/office/drawing/2014/main" id="{05F0EBAF-DFA3-9C85-B48D-7DA4F09A9B2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1006475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4" name="直接连接符 453">
                  <a:extLst>
                    <a:ext uri="{FF2B5EF4-FFF2-40B4-BE49-F238E27FC236}">
                      <a16:creationId xmlns:a16="http://schemas.microsoft.com/office/drawing/2014/main" id="{AE025117-5C3B-4185-D85A-26DF9DC3E31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1809750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5" name="直接连接符 454">
                  <a:extLst>
                    <a:ext uri="{FF2B5EF4-FFF2-40B4-BE49-F238E27FC236}">
                      <a16:creationId xmlns:a16="http://schemas.microsoft.com/office/drawing/2014/main" id="{F99414FA-4F62-9D8F-078E-5609DCF0DB6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2613025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6" name="直接连接符 455">
                  <a:extLst>
                    <a:ext uri="{FF2B5EF4-FFF2-40B4-BE49-F238E27FC236}">
                      <a16:creationId xmlns:a16="http://schemas.microsoft.com/office/drawing/2014/main" id="{78A6EABD-84CA-63BC-1A0C-06D7E91C06D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3416300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7" name="直接连接符 456">
                  <a:extLst>
                    <a:ext uri="{FF2B5EF4-FFF2-40B4-BE49-F238E27FC236}">
                      <a16:creationId xmlns:a16="http://schemas.microsoft.com/office/drawing/2014/main" id="{D168B6CF-BF8A-2A7D-9EF2-74E0CCDA8D5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4219575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8" name="直接连接符 457">
                  <a:extLst>
                    <a:ext uri="{FF2B5EF4-FFF2-40B4-BE49-F238E27FC236}">
                      <a16:creationId xmlns:a16="http://schemas.microsoft.com/office/drawing/2014/main" id="{E72B448B-E377-4A0A-9599-B41E8F5F4C5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5022850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9" name="直接连接符 458">
                  <a:extLst>
                    <a:ext uri="{FF2B5EF4-FFF2-40B4-BE49-F238E27FC236}">
                      <a16:creationId xmlns:a16="http://schemas.microsoft.com/office/drawing/2014/main" id="{E7637F1F-5A07-AD9D-CE7A-1EEF8182F64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5826125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0" name="直接连接符 459">
                  <a:extLst>
                    <a:ext uri="{FF2B5EF4-FFF2-40B4-BE49-F238E27FC236}">
                      <a16:creationId xmlns:a16="http://schemas.microsoft.com/office/drawing/2014/main" id="{E3EBA982-A11D-C6B5-528D-46A9EA64FF4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6629400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443" name="图片 442">
            <a:extLst>
              <a:ext uri="{FF2B5EF4-FFF2-40B4-BE49-F238E27FC236}">
                <a16:creationId xmlns:a16="http://schemas.microsoft.com/office/drawing/2014/main" id="{388D42E6-858D-9480-BA26-513C4D9E46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3473" y="1307805"/>
            <a:ext cx="4248054" cy="4242391"/>
          </a:xfrm>
          <a:prstGeom prst="rect">
            <a:avLst/>
          </a:prstGeom>
        </p:spPr>
      </p:pic>
      <p:sp>
        <p:nvSpPr>
          <p:cNvPr id="436" name="任意多边形: 形状 435">
            <a:extLst>
              <a:ext uri="{FF2B5EF4-FFF2-40B4-BE49-F238E27FC236}">
                <a16:creationId xmlns:a16="http://schemas.microsoft.com/office/drawing/2014/main" id="{82CFCA22-9EC0-CAEF-08FA-B36AB20D327D}"/>
              </a:ext>
            </a:extLst>
          </p:cNvPr>
          <p:cNvSpPr/>
          <p:nvPr/>
        </p:nvSpPr>
        <p:spPr>
          <a:xfrm rot="341777">
            <a:off x="5282749" y="1891627"/>
            <a:ext cx="3269759" cy="2376631"/>
          </a:xfrm>
          <a:custGeom>
            <a:avLst/>
            <a:gdLst>
              <a:gd name="connsiteX0" fmla="*/ 2565070 w 2565070"/>
              <a:gd name="connsiteY0" fmla="*/ 0 h 1864426"/>
              <a:gd name="connsiteX1" fmla="*/ 0 w 2565070"/>
              <a:gd name="connsiteY1" fmla="*/ 783771 h 1864426"/>
              <a:gd name="connsiteX2" fmla="*/ 1615044 w 2565070"/>
              <a:gd name="connsiteY2" fmla="*/ 1864426 h 1864426"/>
              <a:gd name="connsiteX3" fmla="*/ 2565070 w 2565070"/>
              <a:gd name="connsiteY3" fmla="*/ 0 h 1864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5070" h="1864426">
                <a:moveTo>
                  <a:pt x="2565070" y="0"/>
                </a:moveTo>
                <a:cubicBezTo>
                  <a:pt x="1431966" y="288966"/>
                  <a:pt x="298862" y="577932"/>
                  <a:pt x="0" y="783771"/>
                </a:cubicBezTo>
                <a:lnTo>
                  <a:pt x="1615044" y="1864426"/>
                </a:lnTo>
                <a:lnTo>
                  <a:pt x="2565070" y="0"/>
                </a:lnTo>
                <a:close/>
              </a:path>
            </a:pathLst>
          </a:custGeom>
          <a:solidFill>
            <a:srgbClr val="6760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4" name="任意多边形: 形状 233">
            <a:extLst>
              <a:ext uri="{FF2B5EF4-FFF2-40B4-BE49-F238E27FC236}">
                <a16:creationId xmlns:a16="http://schemas.microsoft.com/office/drawing/2014/main" id="{A2CFFF62-E6C5-7835-C6BA-4562E8B2414B}"/>
              </a:ext>
            </a:extLst>
          </p:cNvPr>
          <p:cNvSpPr/>
          <p:nvPr/>
        </p:nvSpPr>
        <p:spPr>
          <a:xfrm rot="20871153">
            <a:off x="9467988" y="2357473"/>
            <a:ext cx="3269759" cy="2376631"/>
          </a:xfrm>
          <a:custGeom>
            <a:avLst/>
            <a:gdLst>
              <a:gd name="connsiteX0" fmla="*/ 2565070 w 2565070"/>
              <a:gd name="connsiteY0" fmla="*/ 0 h 1864426"/>
              <a:gd name="connsiteX1" fmla="*/ 0 w 2565070"/>
              <a:gd name="connsiteY1" fmla="*/ 783771 h 1864426"/>
              <a:gd name="connsiteX2" fmla="*/ 1615044 w 2565070"/>
              <a:gd name="connsiteY2" fmla="*/ 1864426 h 1864426"/>
              <a:gd name="connsiteX3" fmla="*/ 2565070 w 2565070"/>
              <a:gd name="connsiteY3" fmla="*/ 0 h 1864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5070" h="1864426">
                <a:moveTo>
                  <a:pt x="2565070" y="0"/>
                </a:moveTo>
                <a:cubicBezTo>
                  <a:pt x="1431966" y="288966"/>
                  <a:pt x="298862" y="577932"/>
                  <a:pt x="0" y="783771"/>
                </a:cubicBezTo>
                <a:lnTo>
                  <a:pt x="1615044" y="1864426"/>
                </a:lnTo>
                <a:lnTo>
                  <a:pt x="2565070" y="0"/>
                </a:lnTo>
                <a:close/>
              </a:path>
            </a:pathLst>
          </a:custGeom>
          <a:solidFill>
            <a:srgbClr val="EEE5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6F05E85A-5ECB-1601-7165-C873B607E8EC}"/>
              </a:ext>
            </a:extLst>
          </p:cNvPr>
          <p:cNvGrpSpPr/>
          <p:nvPr/>
        </p:nvGrpSpPr>
        <p:grpSpPr>
          <a:xfrm rot="7437738">
            <a:off x="11153383" y="424977"/>
            <a:ext cx="2814115" cy="2909207"/>
            <a:chOff x="8349185" y="3517822"/>
            <a:chExt cx="1800397" cy="1861235"/>
          </a:xfrm>
        </p:grpSpPr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id="{AF7717DA-0B10-C205-9C0E-0C9A83DC1842}"/>
                </a:ext>
              </a:extLst>
            </p:cNvPr>
            <p:cNvSpPr/>
            <p:nvPr/>
          </p:nvSpPr>
          <p:spPr>
            <a:xfrm>
              <a:off x="8647643" y="43097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C829A8CE-7051-690C-E941-1C3551DAEE64}"/>
                </a:ext>
              </a:extLst>
            </p:cNvPr>
            <p:cNvSpPr/>
            <p:nvPr/>
          </p:nvSpPr>
          <p:spPr>
            <a:xfrm>
              <a:off x="8771468" y="41573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D259471F-C566-99CA-EFDE-D95184665F4D}"/>
                </a:ext>
              </a:extLst>
            </p:cNvPr>
            <p:cNvSpPr/>
            <p:nvPr/>
          </p:nvSpPr>
          <p:spPr>
            <a:xfrm>
              <a:off x="9184218" y="42211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id="{F1B3F264-D5C0-C189-0576-1FB15569FB21}"/>
                </a:ext>
              </a:extLst>
            </p:cNvPr>
            <p:cNvSpPr/>
            <p:nvPr/>
          </p:nvSpPr>
          <p:spPr>
            <a:xfrm>
              <a:off x="9329541" y="40624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id="{B570B389-AB95-B809-7EC9-F19541F00083}"/>
                </a:ext>
              </a:extLst>
            </p:cNvPr>
            <p:cNvSpPr/>
            <p:nvPr/>
          </p:nvSpPr>
          <p:spPr>
            <a:xfrm>
              <a:off x="9485116" y="4319287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id="{2A7B39F2-E296-C30F-5861-6D7027CC0B82}"/>
                </a:ext>
              </a:extLst>
            </p:cNvPr>
            <p:cNvSpPr/>
            <p:nvPr/>
          </p:nvSpPr>
          <p:spPr>
            <a:xfrm>
              <a:off x="9910566" y="36239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id="{EFE390BF-FDA1-0C07-5B6E-5DC5484F5CD7}"/>
                </a:ext>
              </a:extLst>
            </p:cNvPr>
            <p:cNvSpPr/>
            <p:nvPr/>
          </p:nvSpPr>
          <p:spPr>
            <a:xfrm>
              <a:off x="9848306" y="39668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id="{43BAB917-67AC-436A-E2AC-894D1EF43C7A}"/>
                </a:ext>
              </a:extLst>
            </p:cNvPr>
            <p:cNvSpPr/>
            <p:nvPr/>
          </p:nvSpPr>
          <p:spPr>
            <a:xfrm>
              <a:off x="9728955" y="412546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id="{92340AE5-D7F6-EC86-0C65-6456F1A077F9}"/>
                </a:ext>
              </a:extLst>
            </p:cNvPr>
            <p:cNvSpPr/>
            <p:nvPr/>
          </p:nvSpPr>
          <p:spPr>
            <a:xfrm>
              <a:off x="10019150" y="42211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椭圆 151">
              <a:extLst>
                <a:ext uri="{FF2B5EF4-FFF2-40B4-BE49-F238E27FC236}">
                  <a16:creationId xmlns:a16="http://schemas.microsoft.com/office/drawing/2014/main" id="{8353A238-7212-AA31-9723-48C025153205}"/>
                </a:ext>
              </a:extLst>
            </p:cNvPr>
            <p:cNvSpPr/>
            <p:nvPr/>
          </p:nvSpPr>
          <p:spPr>
            <a:xfrm>
              <a:off x="9974368" y="45450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椭圆 152">
              <a:extLst>
                <a:ext uri="{FF2B5EF4-FFF2-40B4-BE49-F238E27FC236}">
                  <a16:creationId xmlns:a16="http://schemas.microsoft.com/office/drawing/2014/main" id="{6D492542-DC91-C8CA-F018-A919C87F8C1B}"/>
                </a:ext>
              </a:extLst>
            </p:cNvPr>
            <p:cNvSpPr/>
            <p:nvPr/>
          </p:nvSpPr>
          <p:spPr>
            <a:xfrm>
              <a:off x="9697054" y="44370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椭圆 153">
              <a:extLst>
                <a:ext uri="{FF2B5EF4-FFF2-40B4-BE49-F238E27FC236}">
                  <a16:creationId xmlns:a16="http://schemas.microsoft.com/office/drawing/2014/main" id="{AFD3FFCD-166A-93FF-C445-C7B8E3CCD342}"/>
                </a:ext>
              </a:extLst>
            </p:cNvPr>
            <p:cNvSpPr/>
            <p:nvPr/>
          </p:nvSpPr>
          <p:spPr>
            <a:xfrm>
              <a:off x="9431745" y="466248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椭圆 154">
              <a:extLst>
                <a:ext uri="{FF2B5EF4-FFF2-40B4-BE49-F238E27FC236}">
                  <a16:creationId xmlns:a16="http://schemas.microsoft.com/office/drawing/2014/main" id="{835DFC6B-4127-33BB-F9F3-53BE0E5AD26D}"/>
                </a:ext>
              </a:extLst>
            </p:cNvPr>
            <p:cNvSpPr/>
            <p:nvPr/>
          </p:nvSpPr>
          <p:spPr>
            <a:xfrm>
              <a:off x="9152317" y="45450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椭圆 155">
              <a:extLst>
                <a:ext uri="{FF2B5EF4-FFF2-40B4-BE49-F238E27FC236}">
                  <a16:creationId xmlns:a16="http://schemas.microsoft.com/office/drawing/2014/main" id="{088DA92A-6E1B-AAAE-818B-50CB908A53E5}"/>
                </a:ext>
              </a:extLst>
            </p:cNvPr>
            <p:cNvSpPr/>
            <p:nvPr/>
          </p:nvSpPr>
          <p:spPr>
            <a:xfrm>
              <a:off x="8615742" y="4630588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id="{F1636D8C-DBDE-CA07-7C06-25E0B5B25B55}"/>
                </a:ext>
              </a:extLst>
            </p:cNvPr>
            <p:cNvSpPr/>
            <p:nvPr/>
          </p:nvSpPr>
          <p:spPr>
            <a:xfrm>
              <a:off x="8897107" y="47544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id="{E5758E13-5A99-399F-F37A-333678F3138E}"/>
                </a:ext>
              </a:extLst>
            </p:cNvPr>
            <p:cNvSpPr/>
            <p:nvPr/>
          </p:nvSpPr>
          <p:spPr>
            <a:xfrm>
              <a:off x="8771468" y="49068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4275DE5A-034C-CE0B-74AB-2F3F7BD24ABA}"/>
                </a:ext>
              </a:extLst>
            </p:cNvPr>
            <p:cNvSpPr/>
            <p:nvPr/>
          </p:nvSpPr>
          <p:spPr>
            <a:xfrm>
              <a:off x="8507943" y="511636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C5A38243-1477-792F-3077-8AA08C63B76C}"/>
                </a:ext>
              </a:extLst>
            </p:cNvPr>
            <p:cNvSpPr/>
            <p:nvPr/>
          </p:nvSpPr>
          <p:spPr>
            <a:xfrm>
              <a:off x="8722633" y="52370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id="{F22ED98A-4CD9-7A76-2960-FF27039ADAC6}"/>
                </a:ext>
              </a:extLst>
            </p:cNvPr>
            <p:cNvSpPr/>
            <p:nvPr/>
          </p:nvSpPr>
          <p:spPr>
            <a:xfrm>
              <a:off x="9371669" y="530081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69EAFEF6-2A31-FC9A-B128-2A96AB8CB78F}"/>
                </a:ext>
              </a:extLst>
            </p:cNvPr>
            <p:cNvSpPr/>
            <p:nvPr/>
          </p:nvSpPr>
          <p:spPr>
            <a:xfrm>
              <a:off x="9802525" y="503986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id="{15CCD004-3ED7-4A8E-9609-2A9CF1BC00AB}"/>
                </a:ext>
              </a:extLst>
            </p:cNvPr>
            <p:cNvSpPr/>
            <p:nvPr/>
          </p:nvSpPr>
          <p:spPr>
            <a:xfrm>
              <a:off x="9942467" y="531525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id="{F93225BF-D6CD-1DF0-0F42-FF2F6C1BE057}"/>
                </a:ext>
              </a:extLst>
            </p:cNvPr>
            <p:cNvSpPr/>
            <p:nvPr/>
          </p:nvSpPr>
          <p:spPr>
            <a:xfrm>
              <a:off x="10085780" y="51482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id="{17263B05-3DF0-9833-2854-D0255F2EC31B}"/>
                </a:ext>
              </a:extLst>
            </p:cNvPr>
            <p:cNvSpPr/>
            <p:nvPr/>
          </p:nvSpPr>
          <p:spPr>
            <a:xfrm>
              <a:off x="9845131" y="471994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id="{416FDA6F-1BDE-C038-B0B8-3A19350D2A0E}"/>
                </a:ext>
              </a:extLst>
            </p:cNvPr>
            <p:cNvSpPr/>
            <p:nvPr/>
          </p:nvSpPr>
          <p:spPr>
            <a:xfrm>
              <a:off x="9591131" y="492714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id="{3C2E38A9-7655-E895-1D18-7A68C515D829}"/>
                </a:ext>
              </a:extLst>
            </p:cNvPr>
            <p:cNvSpPr/>
            <p:nvPr/>
          </p:nvSpPr>
          <p:spPr>
            <a:xfrm>
              <a:off x="9297640" y="481821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椭圆 167">
              <a:extLst>
                <a:ext uri="{FF2B5EF4-FFF2-40B4-BE49-F238E27FC236}">
                  <a16:creationId xmlns:a16="http://schemas.microsoft.com/office/drawing/2014/main" id="{818F0D19-FCD3-3DDB-88D3-2D4EFCF5C163}"/>
                </a:ext>
              </a:extLst>
            </p:cNvPr>
            <p:cNvSpPr/>
            <p:nvPr/>
          </p:nvSpPr>
          <p:spPr>
            <a:xfrm>
              <a:off x="9052771" y="5007960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BF928209-F1D0-A69F-3CC7-0C3B7180BC60}"/>
                </a:ext>
              </a:extLst>
            </p:cNvPr>
            <p:cNvSpPr/>
            <p:nvPr/>
          </p:nvSpPr>
          <p:spPr>
            <a:xfrm>
              <a:off x="8717485" y="500319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椭圆 169">
              <a:extLst>
                <a:ext uri="{FF2B5EF4-FFF2-40B4-BE49-F238E27FC236}">
                  <a16:creationId xmlns:a16="http://schemas.microsoft.com/office/drawing/2014/main" id="{8CDCBC01-90C0-3ECA-3251-FFC711628A95}"/>
                </a:ext>
              </a:extLst>
            </p:cNvPr>
            <p:cNvSpPr/>
            <p:nvPr/>
          </p:nvSpPr>
          <p:spPr>
            <a:xfrm>
              <a:off x="8349185" y="4850116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等腰三角形 170">
              <a:extLst>
                <a:ext uri="{FF2B5EF4-FFF2-40B4-BE49-F238E27FC236}">
                  <a16:creationId xmlns:a16="http://schemas.microsoft.com/office/drawing/2014/main" id="{F44E56E3-D939-F7C7-7BB0-BA5E41702723}"/>
                </a:ext>
              </a:extLst>
            </p:cNvPr>
            <p:cNvSpPr/>
            <p:nvPr/>
          </p:nvSpPr>
          <p:spPr>
            <a:xfrm rot="19121385">
              <a:off x="9374562" y="4221164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等腰三角形 171">
              <a:extLst>
                <a:ext uri="{FF2B5EF4-FFF2-40B4-BE49-F238E27FC236}">
                  <a16:creationId xmlns:a16="http://schemas.microsoft.com/office/drawing/2014/main" id="{F01784FE-E858-3F78-57CD-30955DAD1E6C}"/>
                </a:ext>
              </a:extLst>
            </p:cNvPr>
            <p:cNvSpPr/>
            <p:nvPr/>
          </p:nvSpPr>
          <p:spPr>
            <a:xfrm rot="2085126">
              <a:off x="9689172" y="396686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等腰三角形 172">
              <a:extLst>
                <a:ext uri="{FF2B5EF4-FFF2-40B4-BE49-F238E27FC236}">
                  <a16:creationId xmlns:a16="http://schemas.microsoft.com/office/drawing/2014/main" id="{66EF3285-99EE-3E8B-DF50-3374AF38D7A6}"/>
                </a:ext>
              </a:extLst>
            </p:cNvPr>
            <p:cNvSpPr/>
            <p:nvPr/>
          </p:nvSpPr>
          <p:spPr>
            <a:xfrm rot="19763005">
              <a:off x="9962568" y="382645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等腰三角形 173">
              <a:extLst>
                <a:ext uri="{FF2B5EF4-FFF2-40B4-BE49-F238E27FC236}">
                  <a16:creationId xmlns:a16="http://schemas.microsoft.com/office/drawing/2014/main" id="{5A07471E-2507-F8AF-0CD2-A304B10F49A9}"/>
                </a:ext>
              </a:extLst>
            </p:cNvPr>
            <p:cNvSpPr/>
            <p:nvPr/>
          </p:nvSpPr>
          <p:spPr>
            <a:xfrm rot="19763005">
              <a:off x="9811739" y="351847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等腰三角形 174">
              <a:extLst>
                <a:ext uri="{FF2B5EF4-FFF2-40B4-BE49-F238E27FC236}">
                  <a16:creationId xmlns:a16="http://schemas.microsoft.com/office/drawing/2014/main" id="{115E00F2-BA56-79B8-B29B-946203912D8F}"/>
                </a:ext>
              </a:extLst>
            </p:cNvPr>
            <p:cNvSpPr/>
            <p:nvPr/>
          </p:nvSpPr>
          <p:spPr>
            <a:xfrm rot="19763005">
              <a:off x="9920733" y="411962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等腰三角形 175">
              <a:extLst>
                <a:ext uri="{FF2B5EF4-FFF2-40B4-BE49-F238E27FC236}">
                  <a16:creationId xmlns:a16="http://schemas.microsoft.com/office/drawing/2014/main" id="{FCDBDBAD-7855-F5C0-D346-D15C1F8208C2}"/>
                </a:ext>
              </a:extLst>
            </p:cNvPr>
            <p:cNvSpPr/>
            <p:nvPr/>
          </p:nvSpPr>
          <p:spPr>
            <a:xfrm rot="19763005">
              <a:off x="10073340" y="4437063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等腰三角形 176">
              <a:extLst>
                <a:ext uri="{FF2B5EF4-FFF2-40B4-BE49-F238E27FC236}">
                  <a16:creationId xmlns:a16="http://schemas.microsoft.com/office/drawing/2014/main" id="{ED306EE9-7BEF-7DDD-9090-B7CC3019E78A}"/>
                </a:ext>
              </a:extLst>
            </p:cNvPr>
            <p:cNvSpPr/>
            <p:nvPr/>
          </p:nvSpPr>
          <p:spPr>
            <a:xfrm rot="2095186">
              <a:off x="9801430" y="456268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等腰三角形 177">
              <a:extLst>
                <a:ext uri="{FF2B5EF4-FFF2-40B4-BE49-F238E27FC236}">
                  <a16:creationId xmlns:a16="http://schemas.microsoft.com/office/drawing/2014/main" id="{EFFEF770-5E7E-3983-EA94-9986ED88E81F}"/>
                </a:ext>
              </a:extLst>
            </p:cNvPr>
            <p:cNvSpPr/>
            <p:nvPr/>
          </p:nvSpPr>
          <p:spPr>
            <a:xfrm rot="18830111">
              <a:off x="10026240" y="471092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等腰三角形 178">
              <a:extLst>
                <a:ext uri="{FF2B5EF4-FFF2-40B4-BE49-F238E27FC236}">
                  <a16:creationId xmlns:a16="http://schemas.microsoft.com/office/drawing/2014/main" id="{DEE2FCF0-DECD-2221-3EAE-B7427A8AD502}"/>
                </a:ext>
              </a:extLst>
            </p:cNvPr>
            <p:cNvSpPr/>
            <p:nvPr/>
          </p:nvSpPr>
          <p:spPr>
            <a:xfrm rot="16942553">
              <a:off x="9888024" y="5167115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等腰三角形 179">
              <a:extLst>
                <a:ext uri="{FF2B5EF4-FFF2-40B4-BE49-F238E27FC236}">
                  <a16:creationId xmlns:a16="http://schemas.microsoft.com/office/drawing/2014/main" id="{679F9722-9DAA-EE49-7FED-46D1D6923AE5}"/>
                </a:ext>
              </a:extLst>
            </p:cNvPr>
            <p:cNvSpPr/>
            <p:nvPr/>
          </p:nvSpPr>
          <p:spPr>
            <a:xfrm rot="4400870">
              <a:off x="9655687" y="512911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等腰三角形 180">
              <a:extLst>
                <a:ext uri="{FF2B5EF4-FFF2-40B4-BE49-F238E27FC236}">
                  <a16:creationId xmlns:a16="http://schemas.microsoft.com/office/drawing/2014/main" id="{7D770265-CF12-7B94-EDF5-CFD99A528E0D}"/>
                </a:ext>
              </a:extLst>
            </p:cNvPr>
            <p:cNvSpPr/>
            <p:nvPr/>
          </p:nvSpPr>
          <p:spPr>
            <a:xfrm rot="4400870">
              <a:off x="9503350" y="481041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等腰三角形 181">
              <a:extLst>
                <a:ext uri="{FF2B5EF4-FFF2-40B4-BE49-F238E27FC236}">
                  <a16:creationId xmlns:a16="http://schemas.microsoft.com/office/drawing/2014/main" id="{D82B564B-DCAD-3918-4F6A-8F808A3DEB28}"/>
                </a:ext>
              </a:extLst>
            </p:cNvPr>
            <p:cNvSpPr/>
            <p:nvPr/>
          </p:nvSpPr>
          <p:spPr>
            <a:xfrm rot="2286177">
              <a:off x="9254977" y="465444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等腰三角形 182">
              <a:extLst>
                <a:ext uri="{FF2B5EF4-FFF2-40B4-BE49-F238E27FC236}">
                  <a16:creationId xmlns:a16="http://schemas.microsoft.com/office/drawing/2014/main" id="{6A7B63BB-C4D4-1CDB-0CBB-3361E46FC4A4}"/>
                </a:ext>
              </a:extLst>
            </p:cNvPr>
            <p:cNvSpPr/>
            <p:nvPr/>
          </p:nvSpPr>
          <p:spPr>
            <a:xfrm rot="18776724">
              <a:off x="9531845" y="453182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等腰三角形 183">
              <a:extLst>
                <a:ext uri="{FF2B5EF4-FFF2-40B4-BE49-F238E27FC236}">
                  <a16:creationId xmlns:a16="http://schemas.microsoft.com/office/drawing/2014/main" id="{D6075236-9803-773C-506D-4BA762502F29}"/>
                </a:ext>
              </a:extLst>
            </p:cNvPr>
            <p:cNvSpPr/>
            <p:nvPr/>
          </p:nvSpPr>
          <p:spPr>
            <a:xfrm rot="1493489">
              <a:off x="9149099" y="4062414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等腰三角形 184">
              <a:extLst>
                <a:ext uri="{FF2B5EF4-FFF2-40B4-BE49-F238E27FC236}">
                  <a16:creationId xmlns:a16="http://schemas.microsoft.com/office/drawing/2014/main" id="{71F51287-83BD-20E5-2EF9-6B122CAF15EB}"/>
                </a:ext>
              </a:extLst>
            </p:cNvPr>
            <p:cNvSpPr/>
            <p:nvPr/>
          </p:nvSpPr>
          <p:spPr>
            <a:xfrm rot="18843586">
              <a:off x="9419671" y="3934961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等腰三角形 185">
              <a:extLst>
                <a:ext uri="{FF2B5EF4-FFF2-40B4-BE49-F238E27FC236}">
                  <a16:creationId xmlns:a16="http://schemas.microsoft.com/office/drawing/2014/main" id="{1D08363E-0EE9-DB8A-D8CA-037CB02FA0C4}"/>
                </a:ext>
              </a:extLst>
            </p:cNvPr>
            <p:cNvSpPr/>
            <p:nvPr/>
          </p:nvSpPr>
          <p:spPr>
            <a:xfrm rot="19196059">
              <a:off x="8839113" y="430976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等腰三角形 186">
              <a:extLst>
                <a:ext uri="{FF2B5EF4-FFF2-40B4-BE49-F238E27FC236}">
                  <a16:creationId xmlns:a16="http://schemas.microsoft.com/office/drawing/2014/main" id="{679B7C70-99AD-B548-2926-BE837007C95C}"/>
                </a:ext>
              </a:extLst>
            </p:cNvPr>
            <p:cNvSpPr/>
            <p:nvPr/>
          </p:nvSpPr>
          <p:spPr>
            <a:xfrm rot="16523380">
              <a:off x="8713816" y="475633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等腰三角形 187">
              <a:extLst>
                <a:ext uri="{FF2B5EF4-FFF2-40B4-BE49-F238E27FC236}">
                  <a16:creationId xmlns:a16="http://schemas.microsoft.com/office/drawing/2014/main" id="{C05205AF-FB54-BA69-069B-CAE542D1890B}"/>
                </a:ext>
              </a:extLst>
            </p:cNvPr>
            <p:cNvSpPr/>
            <p:nvPr/>
          </p:nvSpPr>
          <p:spPr>
            <a:xfrm rot="19130763">
              <a:off x="8950103" y="491403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等腰三角形 188">
              <a:extLst>
                <a:ext uri="{FF2B5EF4-FFF2-40B4-BE49-F238E27FC236}">
                  <a16:creationId xmlns:a16="http://schemas.microsoft.com/office/drawing/2014/main" id="{DB37462F-FD25-F071-79AA-39BF9157D0D3}"/>
                </a:ext>
              </a:extLst>
            </p:cNvPr>
            <p:cNvSpPr/>
            <p:nvPr/>
          </p:nvSpPr>
          <p:spPr>
            <a:xfrm rot="19130763">
              <a:off x="9111350" y="522390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等腰三角形 189">
              <a:extLst>
                <a:ext uri="{FF2B5EF4-FFF2-40B4-BE49-F238E27FC236}">
                  <a16:creationId xmlns:a16="http://schemas.microsoft.com/office/drawing/2014/main" id="{BEE2E6BF-E561-9E2F-020C-AB082A078C63}"/>
                </a:ext>
              </a:extLst>
            </p:cNvPr>
            <p:cNvSpPr/>
            <p:nvPr/>
          </p:nvSpPr>
          <p:spPr>
            <a:xfrm rot="19130763">
              <a:off x="8459253" y="4725693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等腰三角形 190">
              <a:extLst>
                <a:ext uri="{FF2B5EF4-FFF2-40B4-BE49-F238E27FC236}">
                  <a16:creationId xmlns:a16="http://schemas.microsoft.com/office/drawing/2014/main" id="{AA0654E6-C464-C554-E1A1-EE7822893593}"/>
                </a:ext>
              </a:extLst>
            </p:cNvPr>
            <p:cNvSpPr/>
            <p:nvPr/>
          </p:nvSpPr>
          <p:spPr>
            <a:xfrm rot="19130763">
              <a:off x="8403528" y="500319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D447F3AE-1A16-016F-8248-FEC2D3C56A7F}"/>
                </a:ext>
              </a:extLst>
            </p:cNvPr>
            <p:cNvSpPr/>
            <p:nvPr/>
          </p:nvSpPr>
          <p:spPr>
            <a:xfrm>
              <a:off x="8918674" y="5094288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5CA134C7-3AB6-9F2B-4916-CFABFDF0D981}"/>
                </a:ext>
              </a:extLst>
            </p:cNvPr>
            <p:cNvSpPr/>
            <p:nvPr/>
          </p:nvSpPr>
          <p:spPr>
            <a:xfrm rot="12080545">
              <a:off x="8634744" y="501046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B39BA6B8-DC76-1654-EF9B-D14F8B3BB773}"/>
                </a:ext>
              </a:extLst>
            </p:cNvPr>
            <p:cNvSpPr/>
            <p:nvPr/>
          </p:nvSpPr>
          <p:spPr>
            <a:xfrm rot="158524">
              <a:off x="8814683" y="4493220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213648D7-4902-11B5-42EE-20854EA41E87}"/>
                </a:ext>
              </a:extLst>
            </p:cNvPr>
            <p:cNvSpPr/>
            <p:nvPr/>
          </p:nvSpPr>
          <p:spPr>
            <a:xfrm rot="12464885">
              <a:off x="8530510" y="440686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6ED4A950-5727-BFA4-FC90-62CD65390969}"/>
                </a:ext>
              </a:extLst>
            </p:cNvPr>
            <p:cNvSpPr/>
            <p:nvPr/>
          </p:nvSpPr>
          <p:spPr>
            <a:xfrm>
              <a:off x="9347885" y="4405314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1CB65D12-96F5-03E4-901B-8257BA008F31}"/>
                </a:ext>
              </a:extLst>
            </p:cNvPr>
            <p:cNvSpPr/>
            <p:nvPr/>
          </p:nvSpPr>
          <p:spPr>
            <a:xfrm rot="12031468">
              <a:off x="9611008" y="4213297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4535C105-4608-C05C-98FB-63937C62A818}"/>
                </a:ext>
              </a:extLst>
            </p:cNvPr>
            <p:cNvSpPr/>
            <p:nvPr/>
          </p:nvSpPr>
          <p:spPr>
            <a:xfrm rot="753559">
              <a:off x="9884911" y="4303029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70507107-5DAD-27DA-F8B5-07A78CAA2BBA}"/>
                </a:ext>
              </a:extLst>
            </p:cNvPr>
            <p:cNvSpPr/>
            <p:nvPr/>
          </p:nvSpPr>
          <p:spPr>
            <a:xfrm rot="443554">
              <a:off x="9780647" y="371230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BA0267AF-8684-8372-F6C0-541CA242100D}"/>
                </a:ext>
              </a:extLst>
            </p:cNvPr>
            <p:cNvSpPr/>
            <p:nvPr/>
          </p:nvSpPr>
          <p:spPr>
            <a:xfrm rot="12335474">
              <a:off x="10034395" y="3517822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4E93BE7E-54B0-FA54-4BE2-34D6BAA53EBB}"/>
                </a:ext>
              </a:extLst>
            </p:cNvPr>
            <p:cNvSpPr/>
            <p:nvPr/>
          </p:nvSpPr>
          <p:spPr>
            <a:xfrm rot="12759564">
              <a:off x="9719225" y="4811464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C8C163B5-E2A3-4587-8C42-1C9EB285DE8B}"/>
                </a:ext>
              </a:extLst>
            </p:cNvPr>
            <p:cNvSpPr/>
            <p:nvPr/>
          </p:nvSpPr>
          <p:spPr>
            <a:xfrm rot="702808">
              <a:off x="9990192" y="4902655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60F6A10A-EF9C-A1D8-D769-DD0A8502C5A5}"/>
                </a:ext>
              </a:extLst>
            </p:cNvPr>
            <p:cNvSpPr/>
            <p:nvPr/>
          </p:nvSpPr>
          <p:spPr>
            <a:xfrm>
              <a:off x="9458625" y="5003128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21F259D4-C4DE-9A02-5A29-323D37956604}"/>
                </a:ext>
              </a:extLst>
            </p:cNvPr>
            <p:cNvSpPr/>
            <p:nvPr/>
          </p:nvSpPr>
          <p:spPr>
            <a:xfrm>
              <a:off x="8702276" y="446896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0AC4EC93-C114-409D-C061-4AB273C3A705}"/>
                </a:ext>
              </a:extLst>
            </p:cNvPr>
            <p:cNvSpPr/>
            <p:nvPr/>
          </p:nvSpPr>
          <p:spPr>
            <a:xfrm>
              <a:off x="9242089" y="437899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EB4DD071-BDB1-3A56-A74C-91B328BCCCEB}"/>
                </a:ext>
              </a:extLst>
            </p:cNvPr>
            <p:cNvSpPr/>
            <p:nvPr/>
          </p:nvSpPr>
          <p:spPr>
            <a:xfrm>
              <a:off x="9538956" y="4444836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4C846EE6-CB4E-AD31-51C6-48B2998334B0}"/>
                </a:ext>
              </a:extLst>
            </p:cNvPr>
            <p:cNvSpPr/>
            <p:nvPr/>
          </p:nvSpPr>
          <p:spPr>
            <a:xfrm>
              <a:off x="9778137" y="426875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8ACDBB8B-F5C6-B8E2-5668-914ACAFC87A9}"/>
                </a:ext>
              </a:extLst>
            </p:cNvPr>
            <p:cNvSpPr/>
            <p:nvPr/>
          </p:nvSpPr>
          <p:spPr>
            <a:xfrm rot="11207665">
              <a:off x="10071474" y="434299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3D662D62-7711-7064-2347-4E5AC13F2201}"/>
                </a:ext>
              </a:extLst>
            </p:cNvPr>
            <p:cNvSpPr/>
            <p:nvPr/>
          </p:nvSpPr>
          <p:spPr>
            <a:xfrm rot="2334738">
              <a:off x="10040141" y="406693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14E92B54-DCF6-8EA4-F463-67A1D8A5D8B8}"/>
                </a:ext>
              </a:extLst>
            </p:cNvPr>
            <p:cNvSpPr/>
            <p:nvPr/>
          </p:nvSpPr>
          <p:spPr>
            <a:xfrm rot="4712700">
              <a:off x="10065453" y="395680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6BD4F8D3-E44C-F935-8479-6138B002CB79}"/>
                </a:ext>
              </a:extLst>
            </p:cNvPr>
            <p:cNvSpPr/>
            <p:nvPr/>
          </p:nvSpPr>
          <p:spPr>
            <a:xfrm rot="10800000">
              <a:off x="9958779" y="373976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D8D2746C-22EB-ED24-5179-52DF3A61A580}"/>
                </a:ext>
              </a:extLst>
            </p:cNvPr>
            <p:cNvSpPr/>
            <p:nvPr/>
          </p:nvSpPr>
          <p:spPr>
            <a:xfrm rot="10800000">
              <a:off x="9611878" y="386605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CE9FD6A6-43FE-DC7E-12C4-EE39301777F9}"/>
                </a:ext>
              </a:extLst>
            </p:cNvPr>
            <p:cNvSpPr/>
            <p:nvPr/>
          </p:nvSpPr>
          <p:spPr>
            <a:xfrm rot="4313046">
              <a:off x="9531421" y="406165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25252CE3-2C2C-C18C-EFEA-15B42434B00F}"/>
                </a:ext>
              </a:extLst>
            </p:cNvPr>
            <p:cNvSpPr/>
            <p:nvPr/>
          </p:nvSpPr>
          <p:spPr>
            <a:xfrm rot="2450755">
              <a:off x="9500204" y="417807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CF8E51CD-2704-418A-DB99-4A0574DF92C2}"/>
                </a:ext>
              </a:extLst>
            </p:cNvPr>
            <p:cNvSpPr/>
            <p:nvPr/>
          </p:nvSpPr>
          <p:spPr>
            <a:xfrm rot="2450755">
              <a:off x="9117024" y="432880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C75D063A-6EB0-6830-40EB-2421098A02F2}"/>
                </a:ext>
              </a:extLst>
            </p:cNvPr>
            <p:cNvSpPr/>
            <p:nvPr/>
          </p:nvSpPr>
          <p:spPr>
            <a:xfrm rot="4908711">
              <a:off x="9648981" y="4652409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AB7E57A2-FA20-36E6-FFF0-75DE0DE4E6AF}"/>
                </a:ext>
              </a:extLst>
            </p:cNvPr>
            <p:cNvSpPr/>
            <p:nvPr/>
          </p:nvSpPr>
          <p:spPr>
            <a:xfrm rot="11208076">
              <a:off x="9876028" y="486331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DC797396-D8DF-E597-F13B-B000F4EC0F9A}"/>
                </a:ext>
              </a:extLst>
            </p:cNvPr>
            <p:cNvSpPr/>
            <p:nvPr/>
          </p:nvSpPr>
          <p:spPr>
            <a:xfrm rot="1826699">
              <a:off x="9615354" y="477260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1C5CCB27-0D47-6FE9-C0A7-54F0E16C9B5A}"/>
                </a:ext>
              </a:extLst>
            </p:cNvPr>
            <p:cNvSpPr/>
            <p:nvPr/>
          </p:nvSpPr>
          <p:spPr>
            <a:xfrm rot="11208076">
              <a:off x="9636932" y="5042109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061063B7-AD45-3A5F-AC0D-B94ACC94D24E}"/>
                </a:ext>
              </a:extLst>
            </p:cNvPr>
            <p:cNvSpPr/>
            <p:nvPr/>
          </p:nvSpPr>
          <p:spPr>
            <a:xfrm rot="4334556">
              <a:off x="9740131" y="524393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B6C0E09C-B81F-BBC3-B138-1047131AF166}"/>
                </a:ext>
              </a:extLst>
            </p:cNvPr>
            <p:cNvSpPr/>
            <p:nvPr/>
          </p:nvSpPr>
          <p:spPr>
            <a:xfrm rot="11491065">
              <a:off x="9101872" y="513278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3EF997CD-976C-B51E-EF59-4FE60EE5D650}"/>
                </a:ext>
              </a:extLst>
            </p:cNvPr>
            <p:cNvSpPr/>
            <p:nvPr/>
          </p:nvSpPr>
          <p:spPr>
            <a:xfrm rot="20798594">
              <a:off x="8804495" y="507079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E38F1E6D-5349-2FB6-3FF5-48D8186116E9}"/>
                </a:ext>
              </a:extLst>
            </p:cNvPr>
            <p:cNvSpPr/>
            <p:nvPr/>
          </p:nvSpPr>
          <p:spPr>
            <a:xfrm rot="2653294">
              <a:off x="8538219" y="496685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B242B6C1-9477-4684-45A9-93C74118FA25}"/>
                </a:ext>
              </a:extLst>
            </p:cNvPr>
            <p:cNvSpPr/>
            <p:nvPr/>
          </p:nvSpPr>
          <p:spPr>
            <a:xfrm rot="5152529">
              <a:off x="8566631" y="483779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E36EEE39-A303-74A2-12FD-66819FFFE6F3}"/>
                </a:ext>
              </a:extLst>
            </p:cNvPr>
            <p:cNvSpPr/>
            <p:nvPr/>
          </p:nvSpPr>
          <p:spPr>
            <a:xfrm rot="10053544">
              <a:off x="8448475" y="464025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BACB72B9-A27F-4CFC-4F77-062DA50B6E0B}"/>
                </a:ext>
              </a:extLst>
            </p:cNvPr>
            <p:cNvSpPr/>
            <p:nvPr/>
          </p:nvSpPr>
          <p:spPr>
            <a:xfrm rot="10053544">
              <a:off x="8571185" y="521945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D2019E4E-E0E2-8925-3779-44D85AC4C4C8}"/>
                </a:ext>
              </a:extLst>
            </p:cNvPr>
            <p:cNvSpPr/>
            <p:nvPr/>
          </p:nvSpPr>
          <p:spPr>
            <a:xfrm rot="17013109">
              <a:off x="9017517" y="443101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等腰三角形 227">
              <a:extLst>
                <a:ext uri="{FF2B5EF4-FFF2-40B4-BE49-F238E27FC236}">
                  <a16:creationId xmlns:a16="http://schemas.microsoft.com/office/drawing/2014/main" id="{C59FAC4C-60AE-6D39-057C-940100F711E1}"/>
                </a:ext>
              </a:extLst>
            </p:cNvPr>
            <p:cNvSpPr/>
            <p:nvPr/>
          </p:nvSpPr>
          <p:spPr>
            <a:xfrm rot="7797687">
              <a:off x="9104285" y="4844345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B36CC2BF-DE64-3E88-2F61-7038C0732D28}"/>
                </a:ext>
              </a:extLst>
            </p:cNvPr>
            <p:cNvSpPr/>
            <p:nvPr/>
          </p:nvSpPr>
          <p:spPr>
            <a:xfrm>
              <a:off x="8973744" y="417807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4EC9D7A6-76EB-EA34-9D92-468A446C6BBE}"/>
                </a:ext>
              </a:extLst>
            </p:cNvPr>
            <p:cNvSpPr/>
            <p:nvPr/>
          </p:nvSpPr>
          <p:spPr>
            <a:xfrm rot="6037098">
              <a:off x="9062237" y="470682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椭圆 230">
              <a:extLst>
                <a:ext uri="{FF2B5EF4-FFF2-40B4-BE49-F238E27FC236}">
                  <a16:creationId xmlns:a16="http://schemas.microsoft.com/office/drawing/2014/main" id="{F26026D4-B3D1-1727-6508-BA41240BD19B}"/>
                </a:ext>
              </a:extLst>
            </p:cNvPr>
            <p:cNvSpPr/>
            <p:nvPr/>
          </p:nvSpPr>
          <p:spPr>
            <a:xfrm>
              <a:off x="9307867" y="510057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6BF9773D-3677-7FAB-BA0C-8AF1D8D940CA}"/>
                </a:ext>
              </a:extLst>
            </p:cNvPr>
            <p:cNvSpPr/>
            <p:nvPr/>
          </p:nvSpPr>
          <p:spPr>
            <a:xfrm rot="8259588">
              <a:off x="9234486" y="5016475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AB6D842A-49AD-02F3-5C27-CB6092BF520F}"/>
                </a:ext>
              </a:extLst>
            </p:cNvPr>
            <p:cNvSpPr/>
            <p:nvPr/>
          </p:nvSpPr>
          <p:spPr>
            <a:xfrm>
              <a:off x="9180119" y="495261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0" name="任意多边形: 形状 239">
            <a:extLst>
              <a:ext uri="{FF2B5EF4-FFF2-40B4-BE49-F238E27FC236}">
                <a16:creationId xmlns:a16="http://schemas.microsoft.com/office/drawing/2014/main" id="{3DE3E922-2E3B-B33A-2223-A9F04FC8054C}"/>
              </a:ext>
            </a:extLst>
          </p:cNvPr>
          <p:cNvSpPr/>
          <p:nvPr/>
        </p:nvSpPr>
        <p:spPr>
          <a:xfrm>
            <a:off x="5368444" y="4783570"/>
            <a:ext cx="635000" cy="2360598"/>
          </a:xfrm>
          <a:custGeom>
            <a:avLst/>
            <a:gdLst>
              <a:gd name="connsiteX0" fmla="*/ 990615 w 990615"/>
              <a:gd name="connsiteY0" fmla="*/ 0 h 1765300"/>
              <a:gd name="connsiteX1" fmla="*/ 15 w 990615"/>
              <a:gd name="connsiteY1" fmla="*/ 939800 h 1765300"/>
              <a:gd name="connsiteX2" fmla="*/ 965215 w 990615"/>
              <a:gd name="connsiteY2" fmla="*/ 1765300 h 176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90615" h="1765300">
                <a:moveTo>
                  <a:pt x="990615" y="0"/>
                </a:moveTo>
                <a:cubicBezTo>
                  <a:pt x="497431" y="322791"/>
                  <a:pt x="4248" y="645583"/>
                  <a:pt x="15" y="939800"/>
                </a:cubicBezTo>
                <a:cubicBezTo>
                  <a:pt x="-4218" y="1234017"/>
                  <a:pt x="863615" y="1500717"/>
                  <a:pt x="965215" y="1765300"/>
                </a:cubicBezTo>
              </a:path>
            </a:pathLst>
          </a:custGeom>
          <a:noFill/>
          <a:ln w="127000" cap="rnd">
            <a:solidFill>
              <a:srgbClr val="E3635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3" name="组合 242">
            <a:extLst>
              <a:ext uri="{FF2B5EF4-FFF2-40B4-BE49-F238E27FC236}">
                <a16:creationId xmlns:a16="http://schemas.microsoft.com/office/drawing/2014/main" id="{5D152A77-AF2D-1610-1692-99536AED07DC}"/>
              </a:ext>
            </a:extLst>
          </p:cNvPr>
          <p:cNvGrpSpPr/>
          <p:nvPr/>
        </p:nvGrpSpPr>
        <p:grpSpPr>
          <a:xfrm rot="20713665">
            <a:off x="7641225" y="5847274"/>
            <a:ext cx="2814115" cy="2909207"/>
            <a:chOff x="8349185" y="3517822"/>
            <a:chExt cx="1800397" cy="1861235"/>
          </a:xfrm>
        </p:grpSpPr>
        <p:sp>
          <p:nvSpPr>
            <p:cNvPr id="244" name="椭圆 243">
              <a:extLst>
                <a:ext uri="{FF2B5EF4-FFF2-40B4-BE49-F238E27FC236}">
                  <a16:creationId xmlns:a16="http://schemas.microsoft.com/office/drawing/2014/main" id="{0E4590A0-44D5-4EDF-7314-920FF28008CD}"/>
                </a:ext>
              </a:extLst>
            </p:cNvPr>
            <p:cNvSpPr/>
            <p:nvPr/>
          </p:nvSpPr>
          <p:spPr>
            <a:xfrm>
              <a:off x="8647643" y="43097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椭圆 244">
              <a:extLst>
                <a:ext uri="{FF2B5EF4-FFF2-40B4-BE49-F238E27FC236}">
                  <a16:creationId xmlns:a16="http://schemas.microsoft.com/office/drawing/2014/main" id="{BE9A8DC4-99AD-FFC4-CCC3-5C761503F07A}"/>
                </a:ext>
              </a:extLst>
            </p:cNvPr>
            <p:cNvSpPr/>
            <p:nvPr/>
          </p:nvSpPr>
          <p:spPr>
            <a:xfrm>
              <a:off x="8771468" y="41573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椭圆 245">
              <a:extLst>
                <a:ext uri="{FF2B5EF4-FFF2-40B4-BE49-F238E27FC236}">
                  <a16:creationId xmlns:a16="http://schemas.microsoft.com/office/drawing/2014/main" id="{B29599AD-D62E-A3DC-3AFB-670A6DB59FA2}"/>
                </a:ext>
              </a:extLst>
            </p:cNvPr>
            <p:cNvSpPr/>
            <p:nvPr/>
          </p:nvSpPr>
          <p:spPr>
            <a:xfrm>
              <a:off x="9184218" y="42211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椭圆 246">
              <a:extLst>
                <a:ext uri="{FF2B5EF4-FFF2-40B4-BE49-F238E27FC236}">
                  <a16:creationId xmlns:a16="http://schemas.microsoft.com/office/drawing/2014/main" id="{9086C6B3-93DA-619E-6AD6-8BB712B6C35B}"/>
                </a:ext>
              </a:extLst>
            </p:cNvPr>
            <p:cNvSpPr/>
            <p:nvPr/>
          </p:nvSpPr>
          <p:spPr>
            <a:xfrm>
              <a:off x="9329541" y="40624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椭圆 247">
              <a:extLst>
                <a:ext uri="{FF2B5EF4-FFF2-40B4-BE49-F238E27FC236}">
                  <a16:creationId xmlns:a16="http://schemas.microsoft.com/office/drawing/2014/main" id="{65B62C90-8AB5-4F9B-829F-7D768DD9242F}"/>
                </a:ext>
              </a:extLst>
            </p:cNvPr>
            <p:cNvSpPr/>
            <p:nvPr/>
          </p:nvSpPr>
          <p:spPr>
            <a:xfrm>
              <a:off x="9485116" y="4319287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椭圆 248">
              <a:extLst>
                <a:ext uri="{FF2B5EF4-FFF2-40B4-BE49-F238E27FC236}">
                  <a16:creationId xmlns:a16="http://schemas.microsoft.com/office/drawing/2014/main" id="{D44896AD-D387-1ABD-7B8A-83BF8D366A03}"/>
                </a:ext>
              </a:extLst>
            </p:cNvPr>
            <p:cNvSpPr/>
            <p:nvPr/>
          </p:nvSpPr>
          <p:spPr>
            <a:xfrm>
              <a:off x="9910566" y="36239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椭圆 249">
              <a:extLst>
                <a:ext uri="{FF2B5EF4-FFF2-40B4-BE49-F238E27FC236}">
                  <a16:creationId xmlns:a16="http://schemas.microsoft.com/office/drawing/2014/main" id="{022BEB59-7A29-A845-3D70-ABDF43F34A68}"/>
                </a:ext>
              </a:extLst>
            </p:cNvPr>
            <p:cNvSpPr/>
            <p:nvPr/>
          </p:nvSpPr>
          <p:spPr>
            <a:xfrm>
              <a:off x="9848306" y="39668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椭圆 250">
              <a:extLst>
                <a:ext uri="{FF2B5EF4-FFF2-40B4-BE49-F238E27FC236}">
                  <a16:creationId xmlns:a16="http://schemas.microsoft.com/office/drawing/2014/main" id="{2F2FA051-6FEF-B511-C487-EC491FB7ECA3}"/>
                </a:ext>
              </a:extLst>
            </p:cNvPr>
            <p:cNvSpPr/>
            <p:nvPr/>
          </p:nvSpPr>
          <p:spPr>
            <a:xfrm>
              <a:off x="9728955" y="412546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椭圆 251">
              <a:extLst>
                <a:ext uri="{FF2B5EF4-FFF2-40B4-BE49-F238E27FC236}">
                  <a16:creationId xmlns:a16="http://schemas.microsoft.com/office/drawing/2014/main" id="{C6178460-85F3-D72C-FA9D-8FEFF1733255}"/>
                </a:ext>
              </a:extLst>
            </p:cNvPr>
            <p:cNvSpPr/>
            <p:nvPr/>
          </p:nvSpPr>
          <p:spPr>
            <a:xfrm>
              <a:off x="10019150" y="42211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椭圆 252">
              <a:extLst>
                <a:ext uri="{FF2B5EF4-FFF2-40B4-BE49-F238E27FC236}">
                  <a16:creationId xmlns:a16="http://schemas.microsoft.com/office/drawing/2014/main" id="{D4D7B61B-849B-3951-1C37-9FE45E459EA2}"/>
                </a:ext>
              </a:extLst>
            </p:cNvPr>
            <p:cNvSpPr/>
            <p:nvPr/>
          </p:nvSpPr>
          <p:spPr>
            <a:xfrm>
              <a:off x="9974368" y="45450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椭圆 253">
              <a:extLst>
                <a:ext uri="{FF2B5EF4-FFF2-40B4-BE49-F238E27FC236}">
                  <a16:creationId xmlns:a16="http://schemas.microsoft.com/office/drawing/2014/main" id="{F06E5E3D-64D7-63E3-9DCD-408A2952D624}"/>
                </a:ext>
              </a:extLst>
            </p:cNvPr>
            <p:cNvSpPr/>
            <p:nvPr/>
          </p:nvSpPr>
          <p:spPr>
            <a:xfrm>
              <a:off x="9697054" y="44370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椭圆 254">
              <a:extLst>
                <a:ext uri="{FF2B5EF4-FFF2-40B4-BE49-F238E27FC236}">
                  <a16:creationId xmlns:a16="http://schemas.microsoft.com/office/drawing/2014/main" id="{A2730DF0-22B2-CC89-CF98-1876A7D91014}"/>
                </a:ext>
              </a:extLst>
            </p:cNvPr>
            <p:cNvSpPr/>
            <p:nvPr/>
          </p:nvSpPr>
          <p:spPr>
            <a:xfrm>
              <a:off x="9431745" y="466248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椭圆 255">
              <a:extLst>
                <a:ext uri="{FF2B5EF4-FFF2-40B4-BE49-F238E27FC236}">
                  <a16:creationId xmlns:a16="http://schemas.microsoft.com/office/drawing/2014/main" id="{1CB5172E-B5AD-1CB7-C58A-782C84D97681}"/>
                </a:ext>
              </a:extLst>
            </p:cNvPr>
            <p:cNvSpPr/>
            <p:nvPr/>
          </p:nvSpPr>
          <p:spPr>
            <a:xfrm>
              <a:off x="9152317" y="45450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椭圆 256">
              <a:extLst>
                <a:ext uri="{FF2B5EF4-FFF2-40B4-BE49-F238E27FC236}">
                  <a16:creationId xmlns:a16="http://schemas.microsoft.com/office/drawing/2014/main" id="{DCEF6D09-4628-0273-F5D7-C6DAB0E73F06}"/>
                </a:ext>
              </a:extLst>
            </p:cNvPr>
            <p:cNvSpPr/>
            <p:nvPr/>
          </p:nvSpPr>
          <p:spPr>
            <a:xfrm>
              <a:off x="8615742" y="4630588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椭圆 257">
              <a:extLst>
                <a:ext uri="{FF2B5EF4-FFF2-40B4-BE49-F238E27FC236}">
                  <a16:creationId xmlns:a16="http://schemas.microsoft.com/office/drawing/2014/main" id="{6DFD3B8F-570A-2F9C-D648-F1D07CF0CAB4}"/>
                </a:ext>
              </a:extLst>
            </p:cNvPr>
            <p:cNvSpPr/>
            <p:nvPr/>
          </p:nvSpPr>
          <p:spPr>
            <a:xfrm>
              <a:off x="8897107" y="47544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椭圆 258">
              <a:extLst>
                <a:ext uri="{FF2B5EF4-FFF2-40B4-BE49-F238E27FC236}">
                  <a16:creationId xmlns:a16="http://schemas.microsoft.com/office/drawing/2014/main" id="{40EE4E80-C4E9-E7E6-1F32-3CEF28A497BF}"/>
                </a:ext>
              </a:extLst>
            </p:cNvPr>
            <p:cNvSpPr/>
            <p:nvPr/>
          </p:nvSpPr>
          <p:spPr>
            <a:xfrm>
              <a:off x="8771468" y="49068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椭圆 259">
              <a:extLst>
                <a:ext uri="{FF2B5EF4-FFF2-40B4-BE49-F238E27FC236}">
                  <a16:creationId xmlns:a16="http://schemas.microsoft.com/office/drawing/2014/main" id="{242C3424-EDDC-803C-6942-48AC44239012}"/>
                </a:ext>
              </a:extLst>
            </p:cNvPr>
            <p:cNvSpPr/>
            <p:nvPr/>
          </p:nvSpPr>
          <p:spPr>
            <a:xfrm>
              <a:off x="8507943" y="511636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椭圆 260">
              <a:extLst>
                <a:ext uri="{FF2B5EF4-FFF2-40B4-BE49-F238E27FC236}">
                  <a16:creationId xmlns:a16="http://schemas.microsoft.com/office/drawing/2014/main" id="{E6CB3929-BE45-B1B5-EC89-127B84AAA019}"/>
                </a:ext>
              </a:extLst>
            </p:cNvPr>
            <p:cNvSpPr/>
            <p:nvPr/>
          </p:nvSpPr>
          <p:spPr>
            <a:xfrm>
              <a:off x="8722633" y="52370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椭圆 261">
              <a:extLst>
                <a:ext uri="{FF2B5EF4-FFF2-40B4-BE49-F238E27FC236}">
                  <a16:creationId xmlns:a16="http://schemas.microsoft.com/office/drawing/2014/main" id="{569093F4-F393-F589-1A6B-5B72FC4A5FD1}"/>
                </a:ext>
              </a:extLst>
            </p:cNvPr>
            <p:cNvSpPr/>
            <p:nvPr/>
          </p:nvSpPr>
          <p:spPr>
            <a:xfrm>
              <a:off x="9371669" y="530081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椭圆 262">
              <a:extLst>
                <a:ext uri="{FF2B5EF4-FFF2-40B4-BE49-F238E27FC236}">
                  <a16:creationId xmlns:a16="http://schemas.microsoft.com/office/drawing/2014/main" id="{0CC1B30C-D268-B2A9-A5BC-CAB8B449ECA3}"/>
                </a:ext>
              </a:extLst>
            </p:cNvPr>
            <p:cNvSpPr/>
            <p:nvPr/>
          </p:nvSpPr>
          <p:spPr>
            <a:xfrm>
              <a:off x="9802525" y="503986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椭圆 263">
              <a:extLst>
                <a:ext uri="{FF2B5EF4-FFF2-40B4-BE49-F238E27FC236}">
                  <a16:creationId xmlns:a16="http://schemas.microsoft.com/office/drawing/2014/main" id="{57EE4A9D-F994-6FA1-7C8F-5DADC22F8B5A}"/>
                </a:ext>
              </a:extLst>
            </p:cNvPr>
            <p:cNvSpPr/>
            <p:nvPr/>
          </p:nvSpPr>
          <p:spPr>
            <a:xfrm>
              <a:off x="9942467" y="531525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椭圆 264">
              <a:extLst>
                <a:ext uri="{FF2B5EF4-FFF2-40B4-BE49-F238E27FC236}">
                  <a16:creationId xmlns:a16="http://schemas.microsoft.com/office/drawing/2014/main" id="{C4040211-910C-5F54-164E-4424160CD65E}"/>
                </a:ext>
              </a:extLst>
            </p:cNvPr>
            <p:cNvSpPr/>
            <p:nvPr/>
          </p:nvSpPr>
          <p:spPr>
            <a:xfrm>
              <a:off x="10085780" y="51482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椭圆 265">
              <a:extLst>
                <a:ext uri="{FF2B5EF4-FFF2-40B4-BE49-F238E27FC236}">
                  <a16:creationId xmlns:a16="http://schemas.microsoft.com/office/drawing/2014/main" id="{5824A362-B425-19B0-16E4-BEFD6BC1EE05}"/>
                </a:ext>
              </a:extLst>
            </p:cNvPr>
            <p:cNvSpPr/>
            <p:nvPr/>
          </p:nvSpPr>
          <p:spPr>
            <a:xfrm>
              <a:off x="9845131" y="471994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椭圆 266">
              <a:extLst>
                <a:ext uri="{FF2B5EF4-FFF2-40B4-BE49-F238E27FC236}">
                  <a16:creationId xmlns:a16="http://schemas.microsoft.com/office/drawing/2014/main" id="{3E64471E-E4AF-E341-BEC9-9152340495D8}"/>
                </a:ext>
              </a:extLst>
            </p:cNvPr>
            <p:cNvSpPr/>
            <p:nvPr/>
          </p:nvSpPr>
          <p:spPr>
            <a:xfrm>
              <a:off x="9591131" y="492714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椭圆 267">
              <a:extLst>
                <a:ext uri="{FF2B5EF4-FFF2-40B4-BE49-F238E27FC236}">
                  <a16:creationId xmlns:a16="http://schemas.microsoft.com/office/drawing/2014/main" id="{C6DC36A2-7DEC-C0A0-133F-7ECA289C2713}"/>
                </a:ext>
              </a:extLst>
            </p:cNvPr>
            <p:cNvSpPr/>
            <p:nvPr/>
          </p:nvSpPr>
          <p:spPr>
            <a:xfrm>
              <a:off x="9297640" y="481821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椭圆 268">
              <a:extLst>
                <a:ext uri="{FF2B5EF4-FFF2-40B4-BE49-F238E27FC236}">
                  <a16:creationId xmlns:a16="http://schemas.microsoft.com/office/drawing/2014/main" id="{0EEA6CFA-8677-A162-3AB0-ED6EEE399C4C}"/>
                </a:ext>
              </a:extLst>
            </p:cNvPr>
            <p:cNvSpPr/>
            <p:nvPr/>
          </p:nvSpPr>
          <p:spPr>
            <a:xfrm>
              <a:off x="9052771" y="5007960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椭圆 269">
              <a:extLst>
                <a:ext uri="{FF2B5EF4-FFF2-40B4-BE49-F238E27FC236}">
                  <a16:creationId xmlns:a16="http://schemas.microsoft.com/office/drawing/2014/main" id="{F2B316BD-4A45-6C36-92A3-8DD6725A42DF}"/>
                </a:ext>
              </a:extLst>
            </p:cNvPr>
            <p:cNvSpPr/>
            <p:nvPr/>
          </p:nvSpPr>
          <p:spPr>
            <a:xfrm>
              <a:off x="8717485" y="500319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椭圆 270">
              <a:extLst>
                <a:ext uri="{FF2B5EF4-FFF2-40B4-BE49-F238E27FC236}">
                  <a16:creationId xmlns:a16="http://schemas.microsoft.com/office/drawing/2014/main" id="{FAA2351E-5ED5-28F8-C64A-CD4E141F1D2B}"/>
                </a:ext>
              </a:extLst>
            </p:cNvPr>
            <p:cNvSpPr/>
            <p:nvPr/>
          </p:nvSpPr>
          <p:spPr>
            <a:xfrm>
              <a:off x="8349185" y="4850116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等腰三角形 271">
              <a:extLst>
                <a:ext uri="{FF2B5EF4-FFF2-40B4-BE49-F238E27FC236}">
                  <a16:creationId xmlns:a16="http://schemas.microsoft.com/office/drawing/2014/main" id="{50884ACE-0798-0862-5D20-6671D348A088}"/>
                </a:ext>
              </a:extLst>
            </p:cNvPr>
            <p:cNvSpPr/>
            <p:nvPr/>
          </p:nvSpPr>
          <p:spPr>
            <a:xfrm rot="19121385">
              <a:off x="9374562" y="4221164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等腰三角形 272">
              <a:extLst>
                <a:ext uri="{FF2B5EF4-FFF2-40B4-BE49-F238E27FC236}">
                  <a16:creationId xmlns:a16="http://schemas.microsoft.com/office/drawing/2014/main" id="{EE6670DE-8E4F-DE15-87DE-11C1C4D35CBA}"/>
                </a:ext>
              </a:extLst>
            </p:cNvPr>
            <p:cNvSpPr/>
            <p:nvPr/>
          </p:nvSpPr>
          <p:spPr>
            <a:xfrm rot="2085126">
              <a:off x="9689172" y="396686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等腰三角形 273">
              <a:extLst>
                <a:ext uri="{FF2B5EF4-FFF2-40B4-BE49-F238E27FC236}">
                  <a16:creationId xmlns:a16="http://schemas.microsoft.com/office/drawing/2014/main" id="{9EC164A5-C80B-59F5-77FB-34C45511664C}"/>
                </a:ext>
              </a:extLst>
            </p:cNvPr>
            <p:cNvSpPr/>
            <p:nvPr/>
          </p:nvSpPr>
          <p:spPr>
            <a:xfrm rot="19763005">
              <a:off x="9962568" y="382645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等腰三角形 274">
              <a:extLst>
                <a:ext uri="{FF2B5EF4-FFF2-40B4-BE49-F238E27FC236}">
                  <a16:creationId xmlns:a16="http://schemas.microsoft.com/office/drawing/2014/main" id="{3FC1202C-B57E-783D-A402-F04B12E97C29}"/>
                </a:ext>
              </a:extLst>
            </p:cNvPr>
            <p:cNvSpPr/>
            <p:nvPr/>
          </p:nvSpPr>
          <p:spPr>
            <a:xfrm rot="19763005">
              <a:off x="9811739" y="351847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等腰三角形 275">
              <a:extLst>
                <a:ext uri="{FF2B5EF4-FFF2-40B4-BE49-F238E27FC236}">
                  <a16:creationId xmlns:a16="http://schemas.microsoft.com/office/drawing/2014/main" id="{0698588B-9B98-F56A-D42A-C489B006CA73}"/>
                </a:ext>
              </a:extLst>
            </p:cNvPr>
            <p:cNvSpPr/>
            <p:nvPr/>
          </p:nvSpPr>
          <p:spPr>
            <a:xfrm rot="19763005">
              <a:off x="9920733" y="411962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等腰三角形 276">
              <a:extLst>
                <a:ext uri="{FF2B5EF4-FFF2-40B4-BE49-F238E27FC236}">
                  <a16:creationId xmlns:a16="http://schemas.microsoft.com/office/drawing/2014/main" id="{E719A43A-1D6A-518B-A420-E00380C9B534}"/>
                </a:ext>
              </a:extLst>
            </p:cNvPr>
            <p:cNvSpPr/>
            <p:nvPr/>
          </p:nvSpPr>
          <p:spPr>
            <a:xfrm rot="19763005">
              <a:off x="10073340" y="4437063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等腰三角形 277">
              <a:extLst>
                <a:ext uri="{FF2B5EF4-FFF2-40B4-BE49-F238E27FC236}">
                  <a16:creationId xmlns:a16="http://schemas.microsoft.com/office/drawing/2014/main" id="{76F0E8FD-8F08-84AC-87AB-F5F5E045B81F}"/>
                </a:ext>
              </a:extLst>
            </p:cNvPr>
            <p:cNvSpPr/>
            <p:nvPr/>
          </p:nvSpPr>
          <p:spPr>
            <a:xfrm rot="2095186">
              <a:off x="9801430" y="456268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等腰三角形 278">
              <a:extLst>
                <a:ext uri="{FF2B5EF4-FFF2-40B4-BE49-F238E27FC236}">
                  <a16:creationId xmlns:a16="http://schemas.microsoft.com/office/drawing/2014/main" id="{E7FC35AC-3306-71EF-B138-A6DE1CADB785}"/>
                </a:ext>
              </a:extLst>
            </p:cNvPr>
            <p:cNvSpPr/>
            <p:nvPr/>
          </p:nvSpPr>
          <p:spPr>
            <a:xfrm rot="18830111">
              <a:off x="10026240" y="471092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等腰三角形 279">
              <a:extLst>
                <a:ext uri="{FF2B5EF4-FFF2-40B4-BE49-F238E27FC236}">
                  <a16:creationId xmlns:a16="http://schemas.microsoft.com/office/drawing/2014/main" id="{EB98C45C-580D-4940-9CBD-A8D5EED46DF1}"/>
                </a:ext>
              </a:extLst>
            </p:cNvPr>
            <p:cNvSpPr/>
            <p:nvPr/>
          </p:nvSpPr>
          <p:spPr>
            <a:xfrm rot="16942553">
              <a:off x="9888024" y="5167115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等腰三角形 280">
              <a:extLst>
                <a:ext uri="{FF2B5EF4-FFF2-40B4-BE49-F238E27FC236}">
                  <a16:creationId xmlns:a16="http://schemas.microsoft.com/office/drawing/2014/main" id="{EC670ED1-1636-D475-5A4A-8D94AD27972C}"/>
                </a:ext>
              </a:extLst>
            </p:cNvPr>
            <p:cNvSpPr/>
            <p:nvPr/>
          </p:nvSpPr>
          <p:spPr>
            <a:xfrm rot="4400870">
              <a:off x="9655687" y="512911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等腰三角形 281">
              <a:extLst>
                <a:ext uri="{FF2B5EF4-FFF2-40B4-BE49-F238E27FC236}">
                  <a16:creationId xmlns:a16="http://schemas.microsoft.com/office/drawing/2014/main" id="{12DADBC7-683F-F4CC-E7B7-D6E7AC3DB1F6}"/>
                </a:ext>
              </a:extLst>
            </p:cNvPr>
            <p:cNvSpPr/>
            <p:nvPr/>
          </p:nvSpPr>
          <p:spPr>
            <a:xfrm rot="4400870">
              <a:off x="9503350" y="481041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等腰三角形 282">
              <a:extLst>
                <a:ext uri="{FF2B5EF4-FFF2-40B4-BE49-F238E27FC236}">
                  <a16:creationId xmlns:a16="http://schemas.microsoft.com/office/drawing/2014/main" id="{352E6D7A-5291-14B5-7D29-92270E27DD65}"/>
                </a:ext>
              </a:extLst>
            </p:cNvPr>
            <p:cNvSpPr/>
            <p:nvPr/>
          </p:nvSpPr>
          <p:spPr>
            <a:xfrm rot="2286177">
              <a:off x="9254977" y="465444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等腰三角形 283">
              <a:extLst>
                <a:ext uri="{FF2B5EF4-FFF2-40B4-BE49-F238E27FC236}">
                  <a16:creationId xmlns:a16="http://schemas.microsoft.com/office/drawing/2014/main" id="{F40FA59D-BFBE-356C-32B9-FDFD58C121B0}"/>
                </a:ext>
              </a:extLst>
            </p:cNvPr>
            <p:cNvSpPr/>
            <p:nvPr/>
          </p:nvSpPr>
          <p:spPr>
            <a:xfrm rot="18776724">
              <a:off x="9531845" y="453182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等腰三角形 284">
              <a:extLst>
                <a:ext uri="{FF2B5EF4-FFF2-40B4-BE49-F238E27FC236}">
                  <a16:creationId xmlns:a16="http://schemas.microsoft.com/office/drawing/2014/main" id="{FD25DE52-EDFC-A048-D925-F87917F80F4B}"/>
                </a:ext>
              </a:extLst>
            </p:cNvPr>
            <p:cNvSpPr/>
            <p:nvPr/>
          </p:nvSpPr>
          <p:spPr>
            <a:xfrm rot="1493489">
              <a:off x="9149099" y="4062414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等腰三角形 285">
              <a:extLst>
                <a:ext uri="{FF2B5EF4-FFF2-40B4-BE49-F238E27FC236}">
                  <a16:creationId xmlns:a16="http://schemas.microsoft.com/office/drawing/2014/main" id="{45361081-1860-D173-1AEA-FDD3860F4453}"/>
                </a:ext>
              </a:extLst>
            </p:cNvPr>
            <p:cNvSpPr/>
            <p:nvPr/>
          </p:nvSpPr>
          <p:spPr>
            <a:xfrm rot="18843586">
              <a:off x="9419671" y="3934961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等腰三角形 286">
              <a:extLst>
                <a:ext uri="{FF2B5EF4-FFF2-40B4-BE49-F238E27FC236}">
                  <a16:creationId xmlns:a16="http://schemas.microsoft.com/office/drawing/2014/main" id="{1D8DCD7B-6CAE-33AC-C46E-84F99293FF02}"/>
                </a:ext>
              </a:extLst>
            </p:cNvPr>
            <p:cNvSpPr/>
            <p:nvPr/>
          </p:nvSpPr>
          <p:spPr>
            <a:xfrm rot="19196059">
              <a:off x="8839113" y="430976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等腰三角形 287">
              <a:extLst>
                <a:ext uri="{FF2B5EF4-FFF2-40B4-BE49-F238E27FC236}">
                  <a16:creationId xmlns:a16="http://schemas.microsoft.com/office/drawing/2014/main" id="{F5E6561E-93F0-02A9-2ADF-A6B032C61540}"/>
                </a:ext>
              </a:extLst>
            </p:cNvPr>
            <p:cNvSpPr/>
            <p:nvPr/>
          </p:nvSpPr>
          <p:spPr>
            <a:xfrm rot="16523380">
              <a:off x="8713816" y="475633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等腰三角形 288">
              <a:extLst>
                <a:ext uri="{FF2B5EF4-FFF2-40B4-BE49-F238E27FC236}">
                  <a16:creationId xmlns:a16="http://schemas.microsoft.com/office/drawing/2014/main" id="{18F3DABB-2031-3FFC-3419-6D833EEE501B}"/>
                </a:ext>
              </a:extLst>
            </p:cNvPr>
            <p:cNvSpPr/>
            <p:nvPr/>
          </p:nvSpPr>
          <p:spPr>
            <a:xfrm rot="19130763">
              <a:off x="8950103" y="491403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等腰三角形 289">
              <a:extLst>
                <a:ext uri="{FF2B5EF4-FFF2-40B4-BE49-F238E27FC236}">
                  <a16:creationId xmlns:a16="http://schemas.microsoft.com/office/drawing/2014/main" id="{03D20AB7-4273-D997-B8BB-8CC5352200C5}"/>
                </a:ext>
              </a:extLst>
            </p:cNvPr>
            <p:cNvSpPr/>
            <p:nvPr/>
          </p:nvSpPr>
          <p:spPr>
            <a:xfrm rot="19130763">
              <a:off x="9111350" y="522390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等腰三角形 290">
              <a:extLst>
                <a:ext uri="{FF2B5EF4-FFF2-40B4-BE49-F238E27FC236}">
                  <a16:creationId xmlns:a16="http://schemas.microsoft.com/office/drawing/2014/main" id="{352BF76D-251F-1AD5-102B-251311CE9DEC}"/>
                </a:ext>
              </a:extLst>
            </p:cNvPr>
            <p:cNvSpPr/>
            <p:nvPr/>
          </p:nvSpPr>
          <p:spPr>
            <a:xfrm rot="19130763">
              <a:off x="8459253" y="4725693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等腰三角形 291">
              <a:extLst>
                <a:ext uri="{FF2B5EF4-FFF2-40B4-BE49-F238E27FC236}">
                  <a16:creationId xmlns:a16="http://schemas.microsoft.com/office/drawing/2014/main" id="{A9CAF437-845E-F47C-A79C-F599680D624A}"/>
                </a:ext>
              </a:extLst>
            </p:cNvPr>
            <p:cNvSpPr/>
            <p:nvPr/>
          </p:nvSpPr>
          <p:spPr>
            <a:xfrm rot="19130763">
              <a:off x="8403528" y="500319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1FA49EC5-CB2A-6B33-312D-FEFF4404170D}"/>
                </a:ext>
              </a:extLst>
            </p:cNvPr>
            <p:cNvSpPr/>
            <p:nvPr/>
          </p:nvSpPr>
          <p:spPr>
            <a:xfrm>
              <a:off x="8918674" y="5094288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8D556761-5ED7-E909-2F95-3522452BA8C5}"/>
                </a:ext>
              </a:extLst>
            </p:cNvPr>
            <p:cNvSpPr/>
            <p:nvPr/>
          </p:nvSpPr>
          <p:spPr>
            <a:xfrm rot="12080545">
              <a:off x="8634744" y="501046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CEAD7289-DBEC-ED9F-B872-6012C2338CC7}"/>
                </a:ext>
              </a:extLst>
            </p:cNvPr>
            <p:cNvSpPr/>
            <p:nvPr/>
          </p:nvSpPr>
          <p:spPr>
            <a:xfrm rot="158524">
              <a:off x="8814683" y="4493220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7866C1F2-D6FF-23BD-7B68-1484640ADD6B}"/>
                </a:ext>
              </a:extLst>
            </p:cNvPr>
            <p:cNvSpPr/>
            <p:nvPr/>
          </p:nvSpPr>
          <p:spPr>
            <a:xfrm rot="12464885">
              <a:off x="8530510" y="440686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69BBA4EE-C6CF-80A2-C252-E15D38BE713E}"/>
                </a:ext>
              </a:extLst>
            </p:cNvPr>
            <p:cNvSpPr/>
            <p:nvPr/>
          </p:nvSpPr>
          <p:spPr>
            <a:xfrm>
              <a:off x="9347885" y="4405314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D1A7CCF9-6BD5-CAA5-BFEF-9460A4935A2F}"/>
                </a:ext>
              </a:extLst>
            </p:cNvPr>
            <p:cNvSpPr/>
            <p:nvPr/>
          </p:nvSpPr>
          <p:spPr>
            <a:xfrm rot="12031468">
              <a:off x="9611008" y="4213297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82035923-94E7-52B9-7CFC-9BC7E0CCB1FB}"/>
                </a:ext>
              </a:extLst>
            </p:cNvPr>
            <p:cNvSpPr/>
            <p:nvPr/>
          </p:nvSpPr>
          <p:spPr>
            <a:xfrm rot="753559">
              <a:off x="9884911" y="4303029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19200CD6-DF9B-5554-0F1A-55E474E27E6A}"/>
                </a:ext>
              </a:extLst>
            </p:cNvPr>
            <p:cNvSpPr/>
            <p:nvPr/>
          </p:nvSpPr>
          <p:spPr>
            <a:xfrm rot="443554">
              <a:off x="9780647" y="371230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60457B62-1AD0-20A6-20BE-61FBC44D4FAE}"/>
                </a:ext>
              </a:extLst>
            </p:cNvPr>
            <p:cNvSpPr/>
            <p:nvPr/>
          </p:nvSpPr>
          <p:spPr>
            <a:xfrm rot="12335474">
              <a:off x="10034395" y="3517822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F4D29ACA-0062-1EC1-D373-3E5BF6AF00EB}"/>
                </a:ext>
              </a:extLst>
            </p:cNvPr>
            <p:cNvSpPr/>
            <p:nvPr/>
          </p:nvSpPr>
          <p:spPr>
            <a:xfrm rot="12759564">
              <a:off x="9719225" y="4811464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38B58E4B-93E5-898F-BA0B-B70DED8654BC}"/>
                </a:ext>
              </a:extLst>
            </p:cNvPr>
            <p:cNvSpPr/>
            <p:nvPr/>
          </p:nvSpPr>
          <p:spPr>
            <a:xfrm rot="702808">
              <a:off x="9990192" y="4902655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9B85AAEA-FBF8-06D2-7329-0C08DB2D4726}"/>
                </a:ext>
              </a:extLst>
            </p:cNvPr>
            <p:cNvSpPr/>
            <p:nvPr/>
          </p:nvSpPr>
          <p:spPr>
            <a:xfrm>
              <a:off x="9458625" y="5003128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FE96ECED-59C0-69B8-4705-82EAC772E9CB}"/>
                </a:ext>
              </a:extLst>
            </p:cNvPr>
            <p:cNvSpPr/>
            <p:nvPr/>
          </p:nvSpPr>
          <p:spPr>
            <a:xfrm>
              <a:off x="8702276" y="446896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543512C4-6A2B-BB11-CB22-96FCB194A5F9}"/>
                </a:ext>
              </a:extLst>
            </p:cNvPr>
            <p:cNvSpPr/>
            <p:nvPr/>
          </p:nvSpPr>
          <p:spPr>
            <a:xfrm>
              <a:off x="9242089" y="437899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8F2A71E2-067D-AA1D-FABE-FA17E80C9CFC}"/>
                </a:ext>
              </a:extLst>
            </p:cNvPr>
            <p:cNvSpPr/>
            <p:nvPr/>
          </p:nvSpPr>
          <p:spPr>
            <a:xfrm>
              <a:off x="9538956" y="4444836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1FE8EC69-E52D-981C-DFA8-61BAAB5DA3C6}"/>
                </a:ext>
              </a:extLst>
            </p:cNvPr>
            <p:cNvSpPr/>
            <p:nvPr/>
          </p:nvSpPr>
          <p:spPr>
            <a:xfrm>
              <a:off x="9778137" y="426875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F866959D-2B1B-083C-DD15-0CE9B81E8261}"/>
                </a:ext>
              </a:extLst>
            </p:cNvPr>
            <p:cNvSpPr/>
            <p:nvPr/>
          </p:nvSpPr>
          <p:spPr>
            <a:xfrm rot="11207665">
              <a:off x="10071474" y="434299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81AED7D9-AE30-1F65-4DEA-CFDD8B27A082}"/>
                </a:ext>
              </a:extLst>
            </p:cNvPr>
            <p:cNvSpPr/>
            <p:nvPr/>
          </p:nvSpPr>
          <p:spPr>
            <a:xfrm rot="2334738">
              <a:off x="10040141" y="406693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03B5C5DF-4596-F061-B2E7-5CCD61785A39}"/>
                </a:ext>
              </a:extLst>
            </p:cNvPr>
            <p:cNvSpPr/>
            <p:nvPr/>
          </p:nvSpPr>
          <p:spPr>
            <a:xfrm rot="4712700">
              <a:off x="10065453" y="395680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014AED35-62D3-63FE-1E59-8D6996A6635B}"/>
                </a:ext>
              </a:extLst>
            </p:cNvPr>
            <p:cNvSpPr/>
            <p:nvPr/>
          </p:nvSpPr>
          <p:spPr>
            <a:xfrm rot="10800000">
              <a:off x="9958779" y="373976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4F8F9816-D0B4-FDF0-7DDC-3191448264B4}"/>
                </a:ext>
              </a:extLst>
            </p:cNvPr>
            <p:cNvSpPr/>
            <p:nvPr/>
          </p:nvSpPr>
          <p:spPr>
            <a:xfrm rot="10800000">
              <a:off x="9611878" y="386605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5E719703-EFEB-53C4-A632-CB08E261C531}"/>
                </a:ext>
              </a:extLst>
            </p:cNvPr>
            <p:cNvSpPr/>
            <p:nvPr/>
          </p:nvSpPr>
          <p:spPr>
            <a:xfrm rot="4313046">
              <a:off x="9531421" y="406165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EB50D9DD-B621-A6E0-6619-45ACF12844BA}"/>
                </a:ext>
              </a:extLst>
            </p:cNvPr>
            <p:cNvSpPr/>
            <p:nvPr/>
          </p:nvSpPr>
          <p:spPr>
            <a:xfrm rot="2450755">
              <a:off x="9500204" y="417807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A39C65B9-92B1-E6EE-6FCB-1E33AA91E97A}"/>
                </a:ext>
              </a:extLst>
            </p:cNvPr>
            <p:cNvSpPr/>
            <p:nvPr/>
          </p:nvSpPr>
          <p:spPr>
            <a:xfrm rot="2450755">
              <a:off x="9117024" y="432880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F8F793DA-5359-E68C-EBD9-BAE4A481E9B6}"/>
                </a:ext>
              </a:extLst>
            </p:cNvPr>
            <p:cNvSpPr/>
            <p:nvPr/>
          </p:nvSpPr>
          <p:spPr>
            <a:xfrm rot="4908711">
              <a:off x="9648981" y="4652409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EE2E9888-B7E3-C3A4-9449-C1B52CFB000E}"/>
                </a:ext>
              </a:extLst>
            </p:cNvPr>
            <p:cNvSpPr/>
            <p:nvPr/>
          </p:nvSpPr>
          <p:spPr>
            <a:xfrm rot="11208076">
              <a:off x="9876028" y="486331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75721582-2D33-3E44-18A0-DAD1349D3C18}"/>
                </a:ext>
              </a:extLst>
            </p:cNvPr>
            <p:cNvSpPr/>
            <p:nvPr/>
          </p:nvSpPr>
          <p:spPr>
            <a:xfrm rot="1826699">
              <a:off x="9615354" y="477260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38DF1B9B-F9E2-06C0-5ACB-BA6D53E0D8C5}"/>
                </a:ext>
              </a:extLst>
            </p:cNvPr>
            <p:cNvSpPr/>
            <p:nvPr/>
          </p:nvSpPr>
          <p:spPr>
            <a:xfrm rot="11208076">
              <a:off x="9636932" y="5042109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BAA8CDC7-55A1-F70C-52A7-04625800BC99}"/>
                </a:ext>
              </a:extLst>
            </p:cNvPr>
            <p:cNvSpPr/>
            <p:nvPr/>
          </p:nvSpPr>
          <p:spPr>
            <a:xfrm rot="4334556">
              <a:off x="9740131" y="524393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F2E73E82-3CC9-527E-FAA2-9066ECF0B891}"/>
                </a:ext>
              </a:extLst>
            </p:cNvPr>
            <p:cNvSpPr/>
            <p:nvPr/>
          </p:nvSpPr>
          <p:spPr>
            <a:xfrm rot="11491065">
              <a:off x="9101872" y="513278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2DBEE354-0D59-F157-3B4B-02D4A3EBA2CE}"/>
                </a:ext>
              </a:extLst>
            </p:cNvPr>
            <p:cNvSpPr/>
            <p:nvPr/>
          </p:nvSpPr>
          <p:spPr>
            <a:xfrm rot="20798594">
              <a:off x="8804495" y="507079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EFA8901F-5437-8D66-8E30-8C583D548E5B}"/>
                </a:ext>
              </a:extLst>
            </p:cNvPr>
            <p:cNvSpPr/>
            <p:nvPr/>
          </p:nvSpPr>
          <p:spPr>
            <a:xfrm rot="2653294">
              <a:off x="8538219" y="496685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749BB716-A9F8-022C-F913-E16BB47BF7DC}"/>
                </a:ext>
              </a:extLst>
            </p:cNvPr>
            <p:cNvSpPr/>
            <p:nvPr/>
          </p:nvSpPr>
          <p:spPr>
            <a:xfrm rot="5152529">
              <a:off x="8566631" y="483779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01A9433F-F911-0862-B807-38E172DA9337}"/>
                </a:ext>
              </a:extLst>
            </p:cNvPr>
            <p:cNvSpPr/>
            <p:nvPr/>
          </p:nvSpPr>
          <p:spPr>
            <a:xfrm rot="10053544">
              <a:off x="8448475" y="464025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5BA745FB-85C0-D18D-647A-4CE480402A45}"/>
                </a:ext>
              </a:extLst>
            </p:cNvPr>
            <p:cNvSpPr/>
            <p:nvPr/>
          </p:nvSpPr>
          <p:spPr>
            <a:xfrm rot="10053544">
              <a:off x="8571185" y="521945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02B2DB52-0C8F-A2AE-EAE7-90F77CA04812}"/>
                </a:ext>
              </a:extLst>
            </p:cNvPr>
            <p:cNvSpPr/>
            <p:nvPr/>
          </p:nvSpPr>
          <p:spPr>
            <a:xfrm rot="17013109">
              <a:off x="9017517" y="443101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9" name="等腰三角形 328">
              <a:extLst>
                <a:ext uri="{FF2B5EF4-FFF2-40B4-BE49-F238E27FC236}">
                  <a16:creationId xmlns:a16="http://schemas.microsoft.com/office/drawing/2014/main" id="{2EA26017-D497-4864-B93B-EC7B88BB8C67}"/>
                </a:ext>
              </a:extLst>
            </p:cNvPr>
            <p:cNvSpPr/>
            <p:nvPr/>
          </p:nvSpPr>
          <p:spPr>
            <a:xfrm rot="7797687">
              <a:off x="9104285" y="4844345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4D64775D-D15B-11EE-8398-ACA0E800E3E7}"/>
                </a:ext>
              </a:extLst>
            </p:cNvPr>
            <p:cNvSpPr/>
            <p:nvPr/>
          </p:nvSpPr>
          <p:spPr>
            <a:xfrm>
              <a:off x="8973744" y="417807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635D5290-3FE2-070F-B377-1A7D846365D3}"/>
                </a:ext>
              </a:extLst>
            </p:cNvPr>
            <p:cNvSpPr/>
            <p:nvPr/>
          </p:nvSpPr>
          <p:spPr>
            <a:xfrm rot="6037098">
              <a:off x="9062237" y="470682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2" name="椭圆 331">
              <a:extLst>
                <a:ext uri="{FF2B5EF4-FFF2-40B4-BE49-F238E27FC236}">
                  <a16:creationId xmlns:a16="http://schemas.microsoft.com/office/drawing/2014/main" id="{64B9F9B1-9982-3208-8918-B1406ACFF78E}"/>
                </a:ext>
              </a:extLst>
            </p:cNvPr>
            <p:cNvSpPr/>
            <p:nvPr/>
          </p:nvSpPr>
          <p:spPr>
            <a:xfrm>
              <a:off x="9307867" y="510057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EBC0ABE9-D634-05AE-162D-8A49396E5F50}"/>
                </a:ext>
              </a:extLst>
            </p:cNvPr>
            <p:cNvSpPr/>
            <p:nvPr/>
          </p:nvSpPr>
          <p:spPr>
            <a:xfrm rot="8259588">
              <a:off x="9234486" y="5016475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F3689A3C-57EA-FB08-A3F6-58E6211EFDB2}"/>
                </a:ext>
              </a:extLst>
            </p:cNvPr>
            <p:cNvSpPr/>
            <p:nvPr/>
          </p:nvSpPr>
          <p:spPr>
            <a:xfrm>
              <a:off x="9180119" y="495261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37" name="图片 336">
            <a:extLst>
              <a:ext uri="{FF2B5EF4-FFF2-40B4-BE49-F238E27FC236}">
                <a16:creationId xmlns:a16="http://schemas.microsoft.com/office/drawing/2014/main" id="{03968F31-338B-85B4-9C9B-16C02A6EAFB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640" r="16640"/>
          <a:stretch/>
        </p:blipFill>
        <p:spPr>
          <a:xfrm rot="20213436">
            <a:off x="6759354" y="1423803"/>
            <a:ext cx="2881993" cy="2881993"/>
          </a:xfrm>
          <a:prstGeom prst="rect">
            <a:avLst/>
          </a:prstGeom>
        </p:spPr>
      </p:pic>
      <p:sp>
        <p:nvSpPr>
          <p:cNvPr id="338" name="文本框 337">
            <a:extLst>
              <a:ext uri="{FF2B5EF4-FFF2-40B4-BE49-F238E27FC236}">
                <a16:creationId xmlns:a16="http://schemas.microsoft.com/office/drawing/2014/main" id="{C089F28A-1490-1ED8-7402-B3CA84D9B531}"/>
              </a:ext>
            </a:extLst>
          </p:cNvPr>
          <p:cNvSpPr txBox="1"/>
          <p:nvPr/>
        </p:nvSpPr>
        <p:spPr>
          <a:xfrm>
            <a:off x="9039395" y="4726294"/>
            <a:ext cx="3006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Supporters Say</a:t>
            </a:r>
            <a:endParaRPr lang="zh-CN" altLang="en-US" sz="3200" b="1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339" name="文本框 338">
            <a:extLst>
              <a:ext uri="{FF2B5EF4-FFF2-40B4-BE49-F238E27FC236}">
                <a16:creationId xmlns:a16="http://schemas.microsoft.com/office/drawing/2014/main" id="{C90995CC-52CC-0CE4-ACF1-190677D0D664}"/>
              </a:ext>
            </a:extLst>
          </p:cNvPr>
          <p:cNvSpPr txBox="1"/>
          <p:nvPr/>
        </p:nvSpPr>
        <p:spPr>
          <a:xfrm>
            <a:off x="9039395" y="5284645"/>
            <a:ext cx="30064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E36358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2023/06/23</a:t>
            </a:r>
            <a:endParaRPr lang="zh-CN" altLang="en-US" sz="2000" b="1">
              <a:solidFill>
                <a:srgbClr val="E36358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340" name="文本框 339">
            <a:extLst>
              <a:ext uri="{FF2B5EF4-FFF2-40B4-BE49-F238E27FC236}">
                <a16:creationId xmlns:a16="http://schemas.microsoft.com/office/drawing/2014/main" id="{FBD39D3F-DE2F-B808-9685-351BD591CA32}"/>
              </a:ext>
            </a:extLst>
          </p:cNvPr>
          <p:cNvSpPr txBox="1"/>
          <p:nvPr/>
        </p:nvSpPr>
        <p:spPr>
          <a:xfrm>
            <a:off x="6162103" y="5389334"/>
            <a:ext cx="2680340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latin typeface="Dreaming Outloud Pro" panose="03050502040302030504" pitchFamily="66" charset="0"/>
                <a:cs typeface="Dreaming Outloud Pro" panose="03050502040302030504" pitchFamily="66" charset="0"/>
              </a:rPr>
              <a:t>Pellentesque Habitant Morbi Tristique Senectus Et Netus Et Malesuada Fames Ac Turpis Egestas</a:t>
            </a:r>
            <a:endParaRPr lang="zh-CN" altLang="en-US" sz="1600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341" name="文本框 340">
            <a:extLst>
              <a:ext uri="{FF2B5EF4-FFF2-40B4-BE49-F238E27FC236}">
                <a16:creationId xmlns:a16="http://schemas.microsoft.com/office/drawing/2014/main" id="{10154E57-4CAF-C26D-54ED-1904FD18E2D9}"/>
              </a:ext>
            </a:extLst>
          </p:cNvPr>
          <p:cNvSpPr txBox="1"/>
          <p:nvPr/>
        </p:nvSpPr>
        <p:spPr>
          <a:xfrm>
            <a:off x="9322268" y="506391"/>
            <a:ext cx="19725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latin typeface="Dreaming Outloud Pro" panose="03050502040302030504" pitchFamily="66" charset="0"/>
                <a:cs typeface="Dreaming Outloud Pro" panose="03050502040302030504" pitchFamily="66" charset="0"/>
              </a:rPr>
              <a:t>Habitant Morbi Tristique Senectus Et Netus Et Malesuada Fames Ac Turpis Egestas</a:t>
            </a:r>
            <a:endParaRPr lang="zh-CN" altLang="en-US" sz="1600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342" name="椭圆 341">
            <a:extLst>
              <a:ext uri="{FF2B5EF4-FFF2-40B4-BE49-F238E27FC236}">
                <a16:creationId xmlns:a16="http://schemas.microsoft.com/office/drawing/2014/main" id="{92D4DB76-16B8-BFE0-4D33-6F33D810DB34}"/>
              </a:ext>
            </a:extLst>
          </p:cNvPr>
          <p:cNvSpPr/>
          <p:nvPr/>
        </p:nvSpPr>
        <p:spPr>
          <a:xfrm>
            <a:off x="-1459859" y="3855348"/>
            <a:ext cx="2360598" cy="2360598"/>
          </a:xfrm>
          <a:custGeom>
            <a:avLst/>
            <a:gdLst>
              <a:gd name="connsiteX0" fmla="*/ 0 w 2360598"/>
              <a:gd name="connsiteY0" fmla="*/ 1180299 h 2360598"/>
              <a:gd name="connsiteX1" fmla="*/ 1180299 w 2360598"/>
              <a:gd name="connsiteY1" fmla="*/ 0 h 2360598"/>
              <a:gd name="connsiteX2" fmla="*/ 2360598 w 2360598"/>
              <a:gd name="connsiteY2" fmla="*/ 1180299 h 2360598"/>
              <a:gd name="connsiteX3" fmla="*/ 1180299 w 2360598"/>
              <a:gd name="connsiteY3" fmla="*/ 2360598 h 2360598"/>
              <a:gd name="connsiteX4" fmla="*/ 0 w 2360598"/>
              <a:gd name="connsiteY4" fmla="*/ 1180299 h 2360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0598" h="2360598" extrusionOk="0">
                <a:moveTo>
                  <a:pt x="0" y="1180299"/>
                </a:moveTo>
                <a:cubicBezTo>
                  <a:pt x="-149688" y="436107"/>
                  <a:pt x="437909" y="33977"/>
                  <a:pt x="1180299" y="0"/>
                </a:cubicBezTo>
                <a:cubicBezTo>
                  <a:pt x="1954676" y="25792"/>
                  <a:pt x="2216191" y="533030"/>
                  <a:pt x="2360598" y="1180299"/>
                </a:cubicBezTo>
                <a:cubicBezTo>
                  <a:pt x="2330804" y="1861255"/>
                  <a:pt x="1799063" y="2543537"/>
                  <a:pt x="1180299" y="2360598"/>
                </a:cubicBezTo>
                <a:cubicBezTo>
                  <a:pt x="516389" y="2354006"/>
                  <a:pt x="44293" y="1853323"/>
                  <a:pt x="0" y="1180299"/>
                </a:cubicBezTo>
                <a:close/>
              </a:path>
            </a:pathLst>
          </a:custGeom>
          <a:noFill/>
          <a:ln w="127000">
            <a:solidFill>
              <a:srgbClr val="EEE560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4" name="组合 343">
            <a:extLst>
              <a:ext uri="{FF2B5EF4-FFF2-40B4-BE49-F238E27FC236}">
                <a16:creationId xmlns:a16="http://schemas.microsoft.com/office/drawing/2014/main" id="{4F64DA32-0A8E-CA56-977C-CBA40AC54C11}"/>
              </a:ext>
            </a:extLst>
          </p:cNvPr>
          <p:cNvGrpSpPr/>
          <p:nvPr/>
        </p:nvGrpSpPr>
        <p:grpSpPr>
          <a:xfrm rot="8546820">
            <a:off x="-1528362" y="2272910"/>
            <a:ext cx="2814115" cy="2909207"/>
            <a:chOff x="8349185" y="3517822"/>
            <a:chExt cx="1800397" cy="1861235"/>
          </a:xfrm>
        </p:grpSpPr>
        <p:sp>
          <p:nvSpPr>
            <p:cNvPr id="345" name="椭圆 344">
              <a:extLst>
                <a:ext uri="{FF2B5EF4-FFF2-40B4-BE49-F238E27FC236}">
                  <a16:creationId xmlns:a16="http://schemas.microsoft.com/office/drawing/2014/main" id="{967EF510-6ED9-29D7-1E72-B24819279C2C}"/>
                </a:ext>
              </a:extLst>
            </p:cNvPr>
            <p:cNvSpPr/>
            <p:nvPr/>
          </p:nvSpPr>
          <p:spPr>
            <a:xfrm>
              <a:off x="8647643" y="43097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椭圆 345">
              <a:extLst>
                <a:ext uri="{FF2B5EF4-FFF2-40B4-BE49-F238E27FC236}">
                  <a16:creationId xmlns:a16="http://schemas.microsoft.com/office/drawing/2014/main" id="{31BB90EC-E223-4611-2C37-7D251D5F31C2}"/>
                </a:ext>
              </a:extLst>
            </p:cNvPr>
            <p:cNvSpPr/>
            <p:nvPr/>
          </p:nvSpPr>
          <p:spPr>
            <a:xfrm>
              <a:off x="8771468" y="41573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7" name="椭圆 346">
              <a:extLst>
                <a:ext uri="{FF2B5EF4-FFF2-40B4-BE49-F238E27FC236}">
                  <a16:creationId xmlns:a16="http://schemas.microsoft.com/office/drawing/2014/main" id="{4D774B83-56AD-F502-472D-26AF44D982EC}"/>
                </a:ext>
              </a:extLst>
            </p:cNvPr>
            <p:cNvSpPr/>
            <p:nvPr/>
          </p:nvSpPr>
          <p:spPr>
            <a:xfrm>
              <a:off x="9184218" y="42211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8" name="椭圆 347">
              <a:extLst>
                <a:ext uri="{FF2B5EF4-FFF2-40B4-BE49-F238E27FC236}">
                  <a16:creationId xmlns:a16="http://schemas.microsoft.com/office/drawing/2014/main" id="{79377E85-92EA-E868-11FC-C71E6B990FD8}"/>
                </a:ext>
              </a:extLst>
            </p:cNvPr>
            <p:cNvSpPr/>
            <p:nvPr/>
          </p:nvSpPr>
          <p:spPr>
            <a:xfrm>
              <a:off x="9329541" y="40624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椭圆 348">
              <a:extLst>
                <a:ext uri="{FF2B5EF4-FFF2-40B4-BE49-F238E27FC236}">
                  <a16:creationId xmlns:a16="http://schemas.microsoft.com/office/drawing/2014/main" id="{8EC5A380-EFD6-62E6-A543-3080DB88402F}"/>
                </a:ext>
              </a:extLst>
            </p:cNvPr>
            <p:cNvSpPr/>
            <p:nvPr/>
          </p:nvSpPr>
          <p:spPr>
            <a:xfrm>
              <a:off x="9485116" y="4319287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0" name="椭圆 349">
              <a:extLst>
                <a:ext uri="{FF2B5EF4-FFF2-40B4-BE49-F238E27FC236}">
                  <a16:creationId xmlns:a16="http://schemas.microsoft.com/office/drawing/2014/main" id="{6B34B439-DE4A-6F30-0B9A-0780B22DAC2B}"/>
                </a:ext>
              </a:extLst>
            </p:cNvPr>
            <p:cNvSpPr/>
            <p:nvPr/>
          </p:nvSpPr>
          <p:spPr>
            <a:xfrm>
              <a:off x="9910566" y="36239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椭圆 350">
              <a:extLst>
                <a:ext uri="{FF2B5EF4-FFF2-40B4-BE49-F238E27FC236}">
                  <a16:creationId xmlns:a16="http://schemas.microsoft.com/office/drawing/2014/main" id="{11378657-24C7-9C5E-1C43-39BC77DECE5D}"/>
                </a:ext>
              </a:extLst>
            </p:cNvPr>
            <p:cNvSpPr/>
            <p:nvPr/>
          </p:nvSpPr>
          <p:spPr>
            <a:xfrm>
              <a:off x="9848306" y="39668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2" name="椭圆 351">
              <a:extLst>
                <a:ext uri="{FF2B5EF4-FFF2-40B4-BE49-F238E27FC236}">
                  <a16:creationId xmlns:a16="http://schemas.microsoft.com/office/drawing/2014/main" id="{650A4815-D74F-8735-AEBA-9309E5E40165}"/>
                </a:ext>
              </a:extLst>
            </p:cNvPr>
            <p:cNvSpPr/>
            <p:nvPr/>
          </p:nvSpPr>
          <p:spPr>
            <a:xfrm>
              <a:off x="9728955" y="412546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3" name="椭圆 352">
              <a:extLst>
                <a:ext uri="{FF2B5EF4-FFF2-40B4-BE49-F238E27FC236}">
                  <a16:creationId xmlns:a16="http://schemas.microsoft.com/office/drawing/2014/main" id="{A7168688-5A01-1894-3ACF-156F5BBEE3D9}"/>
                </a:ext>
              </a:extLst>
            </p:cNvPr>
            <p:cNvSpPr/>
            <p:nvPr/>
          </p:nvSpPr>
          <p:spPr>
            <a:xfrm>
              <a:off x="10019150" y="42211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4" name="椭圆 353">
              <a:extLst>
                <a:ext uri="{FF2B5EF4-FFF2-40B4-BE49-F238E27FC236}">
                  <a16:creationId xmlns:a16="http://schemas.microsoft.com/office/drawing/2014/main" id="{27AA6F34-F5DA-E680-5FD3-603A4926A926}"/>
                </a:ext>
              </a:extLst>
            </p:cNvPr>
            <p:cNvSpPr/>
            <p:nvPr/>
          </p:nvSpPr>
          <p:spPr>
            <a:xfrm>
              <a:off x="9974368" y="45450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5" name="椭圆 354">
              <a:extLst>
                <a:ext uri="{FF2B5EF4-FFF2-40B4-BE49-F238E27FC236}">
                  <a16:creationId xmlns:a16="http://schemas.microsoft.com/office/drawing/2014/main" id="{B0FFAF7C-7264-C5EE-D901-0430FC2DAD4E}"/>
                </a:ext>
              </a:extLst>
            </p:cNvPr>
            <p:cNvSpPr/>
            <p:nvPr/>
          </p:nvSpPr>
          <p:spPr>
            <a:xfrm>
              <a:off x="9697054" y="44370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6" name="椭圆 355">
              <a:extLst>
                <a:ext uri="{FF2B5EF4-FFF2-40B4-BE49-F238E27FC236}">
                  <a16:creationId xmlns:a16="http://schemas.microsoft.com/office/drawing/2014/main" id="{6E193421-A567-CD92-F9EF-7902AAA59C06}"/>
                </a:ext>
              </a:extLst>
            </p:cNvPr>
            <p:cNvSpPr/>
            <p:nvPr/>
          </p:nvSpPr>
          <p:spPr>
            <a:xfrm>
              <a:off x="9431745" y="466248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7" name="椭圆 356">
              <a:extLst>
                <a:ext uri="{FF2B5EF4-FFF2-40B4-BE49-F238E27FC236}">
                  <a16:creationId xmlns:a16="http://schemas.microsoft.com/office/drawing/2014/main" id="{701E2062-31B0-315E-7A84-A22B30A70BB0}"/>
                </a:ext>
              </a:extLst>
            </p:cNvPr>
            <p:cNvSpPr/>
            <p:nvPr/>
          </p:nvSpPr>
          <p:spPr>
            <a:xfrm>
              <a:off x="9152317" y="45450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8" name="椭圆 357">
              <a:extLst>
                <a:ext uri="{FF2B5EF4-FFF2-40B4-BE49-F238E27FC236}">
                  <a16:creationId xmlns:a16="http://schemas.microsoft.com/office/drawing/2014/main" id="{C49514CC-16F2-210D-48EF-9367B3F89C75}"/>
                </a:ext>
              </a:extLst>
            </p:cNvPr>
            <p:cNvSpPr/>
            <p:nvPr/>
          </p:nvSpPr>
          <p:spPr>
            <a:xfrm>
              <a:off x="8615742" y="4630588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9" name="椭圆 358">
              <a:extLst>
                <a:ext uri="{FF2B5EF4-FFF2-40B4-BE49-F238E27FC236}">
                  <a16:creationId xmlns:a16="http://schemas.microsoft.com/office/drawing/2014/main" id="{0825D3C9-50B3-2084-FBBE-A78DEE21A577}"/>
                </a:ext>
              </a:extLst>
            </p:cNvPr>
            <p:cNvSpPr/>
            <p:nvPr/>
          </p:nvSpPr>
          <p:spPr>
            <a:xfrm>
              <a:off x="8897107" y="47544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0" name="椭圆 359">
              <a:extLst>
                <a:ext uri="{FF2B5EF4-FFF2-40B4-BE49-F238E27FC236}">
                  <a16:creationId xmlns:a16="http://schemas.microsoft.com/office/drawing/2014/main" id="{E9C745BE-300E-63D1-76F6-19A2C7A8063E}"/>
                </a:ext>
              </a:extLst>
            </p:cNvPr>
            <p:cNvSpPr/>
            <p:nvPr/>
          </p:nvSpPr>
          <p:spPr>
            <a:xfrm>
              <a:off x="8771468" y="49068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1" name="椭圆 360">
              <a:extLst>
                <a:ext uri="{FF2B5EF4-FFF2-40B4-BE49-F238E27FC236}">
                  <a16:creationId xmlns:a16="http://schemas.microsoft.com/office/drawing/2014/main" id="{D3C8535E-A5EA-4238-6484-34129E88F02D}"/>
                </a:ext>
              </a:extLst>
            </p:cNvPr>
            <p:cNvSpPr/>
            <p:nvPr/>
          </p:nvSpPr>
          <p:spPr>
            <a:xfrm>
              <a:off x="8507943" y="511636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2" name="椭圆 361">
              <a:extLst>
                <a:ext uri="{FF2B5EF4-FFF2-40B4-BE49-F238E27FC236}">
                  <a16:creationId xmlns:a16="http://schemas.microsoft.com/office/drawing/2014/main" id="{252BD638-DDBF-56B2-ED56-45DB52CF00B6}"/>
                </a:ext>
              </a:extLst>
            </p:cNvPr>
            <p:cNvSpPr/>
            <p:nvPr/>
          </p:nvSpPr>
          <p:spPr>
            <a:xfrm>
              <a:off x="8722633" y="52370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3" name="椭圆 362">
              <a:extLst>
                <a:ext uri="{FF2B5EF4-FFF2-40B4-BE49-F238E27FC236}">
                  <a16:creationId xmlns:a16="http://schemas.microsoft.com/office/drawing/2014/main" id="{A3B87FBA-AAA9-CC08-BFD2-40F75D03945F}"/>
                </a:ext>
              </a:extLst>
            </p:cNvPr>
            <p:cNvSpPr/>
            <p:nvPr/>
          </p:nvSpPr>
          <p:spPr>
            <a:xfrm>
              <a:off x="9371669" y="530081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4" name="椭圆 363">
              <a:extLst>
                <a:ext uri="{FF2B5EF4-FFF2-40B4-BE49-F238E27FC236}">
                  <a16:creationId xmlns:a16="http://schemas.microsoft.com/office/drawing/2014/main" id="{9BC08C72-BC0D-58C4-A605-C4F0EF3ADF6E}"/>
                </a:ext>
              </a:extLst>
            </p:cNvPr>
            <p:cNvSpPr/>
            <p:nvPr/>
          </p:nvSpPr>
          <p:spPr>
            <a:xfrm>
              <a:off x="9802525" y="503986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5" name="椭圆 364">
              <a:extLst>
                <a:ext uri="{FF2B5EF4-FFF2-40B4-BE49-F238E27FC236}">
                  <a16:creationId xmlns:a16="http://schemas.microsoft.com/office/drawing/2014/main" id="{E4F64B5F-D115-2EDC-93BF-3470CFCCCB77}"/>
                </a:ext>
              </a:extLst>
            </p:cNvPr>
            <p:cNvSpPr/>
            <p:nvPr/>
          </p:nvSpPr>
          <p:spPr>
            <a:xfrm>
              <a:off x="9942467" y="531525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6" name="椭圆 365">
              <a:extLst>
                <a:ext uri="{FF2B5EF4-FFF2-40B4-BE49-F238E27FC236}">
                  <a16:creationId xmlns:a16="http://schemas.microsoft.com/office/drawing/2014/main" id="{DABBC987-A538-50E1-7D00-91C8C51137DA}"/>
                </a:ext>
              </a:extLst>
            </p:cNvPr>
            <p:cNvSpPr/>
            <p:nvPr/>
          </p:nvSpPr>
          <p:spPr>
            <a:xfrm>
              <a:off x="10085780" y="51482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7" name="椭圆 366">
              <a:extLst>
                <a:ext uri="{FF2B5EF4-FFF2-40B4-BE49-F238E27FC236}">
                  <a16:creationId xmlns:a16="http://schemas.microsoft.com/office/drawing/2014/main" id="{F659ACD1-1CED-943B-F703-F80488FB820D}"/>
                </a:ext>
              </a:extLst>
            </p:cNvPr>
            <p:cNvSpPr/>
            <p:nvPr/>
          </p:nvSpPr>
          <p:spPr>
            <a:xfrm>
              <a:off x="9845131" y="471994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8" name="椭圆 367">
              <a:extLst>
                <a:ext uri="{FF2B5EF4-FFF2-40B4-BE49-F238E27FC236}">
                  <a16:creationId xmlns:a16="http://schemas.microsoft.com/office/drawing/2014/main" id="{2305C3AA-741F-5920-2085-9E8A8CA71D20}"/>
                </a:ext>
              </a:extLst>
            </p:cNvPr>
            <p:cNvSpPr/>
            <p:nvPr/>
          </p:nvSpPr>
          <p:spPr>
            <a:xfrm>
              <a:off x="9591131" y="492714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9" name="椭圆 368">
              <a:extLst>
                <a:ext uri="{FF2B5EF4-FFF2-40B4-BE49-F238E27FC236}">
                  <a16:creationId xmlns:a16="http://schemas.microsoft.com/office/drawing/2014/main" id="{719E91ED-0D6C-B83F-0988-595C364E9EC3}"/>
                </a:ext>
              </a:extLst>
            </p:cNvPr>
            <p:cNvSpPr/>
            <p:nvPr/>
          </p:nvSpPr>
          <p:spPr>
            <a:xfrm>
              <a:off x="9297640" y="481821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0" name="椭圆 369">
              <a:extLst>
                <a:ext uri="{FF2B5EF4-FFF2-40B4-BE49-F238E27FC236}">
                  <a16:creationId xmlns:a16="http://schemas.microsoft.com/office/drawing/2014/main" id="{E08BF571-7EB2-FE9C-9E16-996F6996AC5B}"/>
                </a:ext>
              </a:extLst>
            </p:cNvPr>
            <p:cNvSpPr/>
            <p:nvPr/>
          </p:nvSpPr>
          <p:spPr>
            <a:xfrm>
              <a:off x="9052771" y="5007960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1" name="椭圆 370">
              <a:extLst>
                <a:ext uri="{FF2B5EF4-FFF2-40B4-BE49-F238E27FC236}">
                  <a16:creationId xmlns:a16="http://schemas.microsoft.com/office/drawing/2014/main" id="{19CF22EB-85C8-D92B-9508-5291BBCDCE02}"/>
                </a:ext>
              </a:extLst>
            </p:cNvPr>
            <p:cNvSpPr/>
            <p:nvPr/>
          </p:nvSpPr>
          <p:spPr>
            <a:xfrm>
              <a:off x="8717485" y="500319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2" name="椭圆 371">
              <a:extLst>
                <a:ext uri="{FF2B5EF4-FFF2-40B4-BE49-F238E27FC236}">
                  <a16:creationId xmlns:a16="http://schemas.microsoft.com/office/drawing/2014/main" id="{F4FD035E-9BC7-D80E-D06B-344693BF0CA1}"/>
                </a:ext>
              </a:extLst>
            </p:cNvPr>
            <p:cNvSpPr/>
            <p:nvPr/>
          </p:nvSpPr>
          <p:spPr>
            <a:xfrm>
              <a:off x="8349185" y="4850116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3" name="等腰三角形 372">
              <a:extLst>
                <a:ext uri="{FF2B5EF4-FFF2-40B4-BE49-F238E27FC236}">
                  <a16:creationId xmlns:a16="http://schemas.microsoft.com/office/drawing/2014/main" id="{E89C080F-94F5-3749-0475-2B8097F0EF64}"/>
                </a:ext>
              </a:extLst>
            </p:cNvPr>
            <p:cNvSpPr/>
            <p:nvPr/>
          </p:nvSpPr>
          <p:spPr>
            <a:xfrm rot="19121385">
              <a:off x="9374562" y="4221164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4" name="等腰三角形 373">
              <a:extLst>
                <a:ext uri="{FF2B5EF4-FFF2-40B4-BE49-F238E27FC236}">
                  <a16:creationId xmlns:a16="http://schemas.microsoft.com/office/drawing/2014/main" id="{A072F38B-8215-0CDF-3976-AAB4B6766941}"/>
                </a:ext>
              </a:extLst>
            </p:cNvPr>
            <p:cNvSpPr/>
            <p:nvPr/>
          </p:nvSpPr>
          <p:spPr>
            <a:xfrm rot="2085126">
              <a:off x="9689172" y="396686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5" name="等腰三角形 374">
              <a:extLst>
                <a:ext uri="{FF2B5EF4-FFF2-40B4-BE49-F238E27FC236}">
                  <a16:creationId xmlns:a16="http://schemas.microsoft.com/office/drawing/2014/main" id="{5E13C296-281E-8EBF-D093-C564DE553212}"/>
                </a:ext>
              </a:extLst>
            </p:cNvPr>
            <p:cNvSpPr/>
            <p:nvPr/>
          </p:nvSpPr>
          <p:spPr>
            <a:xfrm rot="19763005">
              <a:off x="9962568" y="382645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6" name="等腰三角形 375">
              <a:extLst>
                <a:ext uri="{FF2B5EF4-FFF2-40B4-BE49-F238E27FC236}">
                  <a16:creationId xmlns:a16="http://schemas.microsoft.com/office/drawing/2014/main" id="{7C88DB10-FF91-4B99-3501-684DBBC96515}"/>
                </a:ext>
              </a:extLst>
            </p:cNvPr>
            <p:cNvSpPr/>
            <p:nvPr/>
          </p:nvSpPr>
          <p:spPr>
            <a:xfrm rot="19763005">
              <a:off x="9811739" y="351847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7" name="等腰三角形 376">
              <a:extLst>
                <a:ext uri="{FF2B5EF4-FFF2-40B4-BE49-F238E27FC236}">
                  <a16:creationId xmlns:a16="http://schemas.microsoft.com/office/drawing/2014/main" id="{0702A315-FE37-4072-D647-35266CA5C765}"/>
                </a:ext>
              </a:extLst>
            </p:cNvPr>
            <p:cNvSpPr/>
            <p:nvPr/>
          </p:nvSpPr>
          <p:spPr>
            <a:xfrm rot="19763005">
              <a:off x="9920733" y="411962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8" name="等腰三角形 377">
              <a:extLst>
                <a:ext uri="{FF2B5EF4-FFF2-40B4-BE49-F238E27FC236}">
                  <a16:creationId xmlns:a16="http://schemas.microsoft.com/office/drawing/2014/main" id="{7B8F4716-3937-112D-E0D7-A09E563BAEFA}"/>
                </a:ext>
              </a:extLst>
            </p:cNvPr>
            <p:cNvSpPr/>
            <p:nvPr/>
          </p:nvSpPr>
          <p:spPr>
            <a:xfrm rot="19763005">
              <a:off x="10073340" y="4437063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9" name="等腰三角形 378">
              <a:extLst>
                <a:ext uri="{FF2B5EF4-FFF2-40B4-BE49-F238E27FC236}">
                  <a16:creationId xmlns:a16="http://schemas.microsoft.com/office/drawing/2014/main" id="{4C71B8E6-3836-A93B-1F43-FC6F9340BC58}"/>
                </a:ext>
              </a:extLst>
            </p:cNvPr>
            <p:cNvSpPr/>
            <p:nvPr/>
          </p:nvSpPr>
          <p:spPr>
            <a:xfrm rot="2095186">
              <a:off x="9801430" y="456268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0" name="等腰三角形 379">
              <a:extLst>
                <a:ext uri="{FF2B5EF4-FFF2-40B4-BE49-F238E27FC236}">
                  <a16:creationId xmlns:a16="http://schemas.microsoft.com/office/drawing/2014/main" id="{C305F349-6F37-22D1-ED7F-3E444A7635FF}"/>
                </a:ext>
              </a:extLst>
            </p:cNvPr>
            <p:cNvSpPr/>
            <p:nvPr/>
          </p:nvSpPr>
          <p:spPr>
            <a:xfrm rot="18830111">
              <a:off x="10026240" y="471092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1" name="等腰三角形 380">
              <a:extLst>
                <a:ext uri="{FF2B5EF4-FFF2-40B4-BE49-F238E27FC236}">
                  <a16:creationId xmlns:a16="http://schemas.microsoft.com/office/drawing/2014/main" id="{213407E6-04F9-8635-760E-047B4735284F}"/>
                </a:ext>
              </a:extLst>
            </p:cNvPr>
            <p:cNvSpPr/>
            <p:nvPr/>
          </p:nvSpPr>
          <p:spPr>
            <a:xfrm rot="16942553">
              <a:off x="9888024" y="5167115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2" name="等腰三角形 381">
              <a:extLst>
                <a:ext uri="{FF2B5EF4-FFF2-40B4-BE49-F238E27FC236}">
                  <a16:creationId xmlns:a16="http://schemas.microsoft.com/office/drawing/2014/main" id="{4F7FF976-5053-7AA5-3530-F8BA745AB7E7}"/>
                </a:ext>
              </a:extLst>
            </p:cNvPr>
            <p:cNvSpPr/>
            <p:nvPr/>
          </p:nvSpPr>
          <p:spPr>
            <a:xfrm rot="4400870">
              <a:off x="9655687" y="512911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3" name="等腰三角形 382">
              <a:extLst>
                <a:ext uri="{FF2B5EF4-FFF2-40B4-BE49-F238E27FC236}">
                  <a16:creationId xmlns:a16="http://schemas.microsoft.com/office/drawing/2014/main" id="{429EBDD2-0482-859B-E62F-AA86D75CC590}"/>
                </a:ext>
              </a:extLst>
            </p:cNvPr>
            <p:cNvSpPr/>
            <p:nvPr/>
          </p:nvSpPr>
          <p:spPr>
            <a:xfrm rot="4400870">
              <a:off x="9503350" y="481041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4" name="等腰三角形 383">
              <a:extLst>
                <a:ext uri="{FF2B5EF4-FFF2-40B4-BE49-F238E27FC236}">
                  <a16:creationId xmlns:a16="http://schemas.microsoft.com/office/drawing/2014/main" id="{D396F51E-4F9E-BBD6-6B08-ACF04C12CFFE}"/>
                </a:ext>
              </a:extLst>
            </p:cNvPr>
            <p:cNvSpPr/>
            <p:nvPr/>
          </p:nvSpPr>
          <p:spPr>
            <a:xfrm rot="2286177">
              <a:off x="9254977" y="465444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5" name="等腰三角形 384">
              <a:extLst>
                <a:ext uri="{FF2B5EF4-FFF2-40B4-BE49-F238E27FC236}">
                  <a16:creationId xmlns:a16="http://schemas.microsoft.com/office/drawing/2014/main" id="{F5B5F4BD-616B-2C0D-3AE0-843795DE71A4}"/>
                </a:ext>
              </a:extLst>
            </p:cNvPr>
            <p:cNvSpPr/>
            <p:nvPr/>
          </p:nvSpPr>
          <p:spPr>
            <a:xfrm rot="18776724">
              <a:off x="9531845" y="453182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6" name="等腰三角形 385">
              <a:extLst>
                <a:ext uri="{FF2B5EF4-FFF2-40B4-BE49-F238E27FC236}">
                  <a16:creationId xmlns:a16="http://schemas.microsoft.com/office/drawing/2014/main" id="{B3A2E73F-4A8A-C907-FEEE-A3EB40AD5B7C}"/>
                </a:ext>
              </a:extLst>
            </p:cNvPr>
            <p:cNvSpPr/>
            <p:nvPr/>
          </p:nvSpPr>
          <p:spPr>
            <a:xfrm rot="1493489">
              <a:off x="9149099" y="4062414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7" name="等腰三角形 386">
              <a:extLst>
                <a:ext uri="{FF2B5EF4-FFF2-40B4-BE49-F238E27FC236}">
                  <a16:creationId xmlns:a16="http://schemas.microsoft.com/office/drawing/2014/main" id="{5D5B51E8-DD82-EE7A-967C-FCF19512F3F3}"/>
                </a:ext>
              </a:extLst>
            </p:cNvPr>
            <p:cNvSpPr/>
            <p:nvPr/>
          </p:nvSpPr>
          <p:spPr>
            <a:xfrm rot="18843586">
              <a:off x="9419671" y="3934961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8" name="等腰三角形 387">
              <a:extLst>
                <a:ext uri="{FF2B5EF4-FFF2-40B4-BE49-F238E27FC236}">
                  <a16:creationId xmlns:a16="http://schemas.microsoft.com/office/drawing/2014/main" id="{8F1B662D-2E7A-A6A8-9F35-259770F29627}"/>
                </a:ext>
              </a:extLst>
            </p:cNvPr>
            <p:cNvSpPr/>
            <p:nvPr/>
          </p:nvSpPr>
          <p:spPr>
            <a:xfrm rot="19196059">
              <a:off x="8839113" y="430976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9" name="等腰三角形 388">
              <a:extLst>
                <a:ext uri="{FF2B5EF4-FFF2-40B4-BE49-F238E27FC236}">
                  <a16:creationId xmlns:a16="http://schemas.microsoft.com/office/drawing/2014/main" id="{8B103EF0-2968-B922-BA19-386F5777B8E7}"/>
                </a:ext>
              </a:extLst>
            </p:cNvPr>
            <p:cNvSpPr/>
            <p:nvPr/>
          </p:nvSpPr>
          <p:spPr>
            <a:xfrm rot="16523380">
              <a:off x="8713816" y="475633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0" name="等腰三角形 389">
              <a:extLst>
                <a:ext uri="{FF2B5EF4-FFF2-40B4-BE49-F238E27FC236}">
                  <a16:creationId xmlns:a16="http://schemas.microsoft.com/office/drawing/2014/main" id="{DE5B9B17-2D63-7A09-359E-BFEC9837AAB0}"/>
                </a:ext>
              </a:extLst>
            </p:cNvPr>
            <p:cNvSpPr/>
            <p:nvPr/>
          </p:nvSpPr>
          <p:spPr>
            <a:xfrm rot="19130763">
              <a:off x="8950103" y="491403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1" name="等腰三角形 390">
              <a:extLst>
                <a:ext uri="{FF2B5EF4-FFF2-40B4-BE49-F238E27FC236}">
                  <a16:creationId xmlns:a16="http://schemas.microsoft.com/office/drawing/2014/main" id="{4190C1DB-8642-2364-5EAF-BAB78AC9CA65}"/>
                </a:ext>
              </a:extLst>
            </p:cNvPr>
            <p:cNvSpPr/>
            <p:nvPr/>
          </p:nvSpPr>
          <p:spPr>
            <a:xfrm rot="19130763">
              <a:off x="9111350" y="522390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2" name="等腰三角形 391">
              <a:extLst>
                <a:ext uri="{FF2B5EF4-FFF2-40B4-BE49-F238E27FC236}">
                  <a16:creationId xmlns:a16="http://schemas.microsoft.com/office/drawing/2014/main" id="{DAEC82DF-4F84-9EDE-43C0-FB39617DE58E}"/>
                </a:ext>
              </a:extLst>
            </p:cNvPr>
            <p:cNvSpPr/>
            <p:nvPr/>
          </p:nvSpPr>
          <p:spPr>
            <a:xfrm rot="19130763">
              <a:off x="8459253" y="4725693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3" name="等腰三角形 392">
              <a:extLst>
                <a:ext uri="{FF2B5EF4-FFF2-40B4-BE49-F238E27FC236}">
                  <a16:creationId xmlns:a16="http://schemas.microsoft.com/office/drawing/2014/main" id="{BFCA7AD7-B0D7-D85F-B499-8D8B43707715}"/>
                </a:ext>
              </a:extLst>
            </p:cNvPr>
            <p:cNvSpPr/>
            <p:nvPr/>
          </p:nvSpPr>
          <p:spPr>
            <a:xfrm rot="19130763">
              <a:off x="8403528" y="500319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54640284-6113-B65F-7653-052F4806745E}"/>
                </a:ext>
              </a:extLst>
            </p:cNvPr>
            <p:cNvSpPr/>
            <p:nvPr/>
          </p:nvSpPr>
          <p:spPr>
            <a:xfrm>
              <a:off x="8918674" y="5094288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BA4C60B5-81AD-4A65-D3EE-69D3C033A8C5}"/>
                </a:ext>
              </a:extLst>
            </p:cNvPr>
            <p:cNvSpPr/>
            <p:nvPr/>
          </p:nvSpPr>
          <p:spPr>
            <a:xfrm rot="12080545">
              <a:off x="8634744" y="501046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0AE47C62-C969-4F16-0568-EE178FC7525D}"/>
                </a:ext>
              </a:extLst>
            </p:cNvPr>
            <p:cNvSpPr/>
            <p:nvPr/>
          </p:nvSpPr>
          <p:spPr>
            <a:xfrm rot="158524">
              <a:off x="8814683" y="4493220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235E9D5B-9365-E275-98E5-D7FA7C95C993}"/>
                </a:ext>
              </a:extLst>
            </p:cNvPr>
            <p:cNvSpPr/>
            <p:nvPr/>
          </p:nvSpPr>
          <p:spPr>
            <a:xfrm rot="12464885">
              <a:off x="8530510" y="440686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71B6844E-17E5-0E03-D353-817981CA0191}"/>
                </a:ext>
              </a:extLst>
            </p:cNvPr>
            <p:cNvSpPr/>
            <p:nvPr/>
          </p:nvSpPr>
          <p:spPr>
            <a:xfrm>
              <a:off x="9347885" y="4405314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A937A788-137C-DD9B-D2E9-1F2D4DEB16C0}"/>
                </a:ext>
              </a:extLst>
            </p:cNvPr>
            <p:cNvSpPr/>
            <p:nvPr/>
          </p:nvSpPr>
          <p:spPr>
            <a:xfrm rot="12031468">
              <a:off x="9611008" y="4213297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FB9FBB9C-50BA-C41F-F8BB-64DC66AD4F66}"/>
                </a:ext>
              </a:extLst>
            </p:cNvPr>
            <p:cNvSpPr/>
            <p:nvPr/>
          </p:nvSpPr>
          <p:spPr>
            <a:xfrm rot="753559">
              <a:off x="9884911" y="4303029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8DA22C9F-922C-E877-ABE5-D6C96105DA98}"/>
                </a:ext>
              </a:extLst>
            </p:cNvPr>
            <p:cNvSpPr/>
            <p:nvPr/>
          </p:nvSpPr>
          <p:spPr>
            <a:xfrm rot="443554">
              <a:off x="9780647" y="371230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14286266-CBB0-33BF-DA42-44DAA1A703DC}"/>
                </a:ext>
              </a:extLst>
            </p:cNvPr>
            <p:cNvSpPr/>
            <p:nvPr/>
          </p:nvSpPr>
          <p:spPr>
            <a:xfrm rot="12335474">
              <a:off x="10034395" y="3517822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277B16CE-B39A-B45D-3FD1-44E1D5D3A2EC}"/>
                </a:ext>
              </a:extLst>
            </p:cNvPr>
            <p:cNvSpPr/>
            <p:nvPr/>
          </p:nvSpPr>
          <p:spPr>
            <a:xfrm rot="12759564">
              <a:off x="9719225" y="4811464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3B19128B-1484-BB19-2303-9FDA8944CA67}"/>
                </a:ext>
              </a:extLst>
            </p:cNvPr>
            <p:cNvSpPr/>
            <p:nvPr/>
          </p:nvSpPr>
          <p:spPr>
            <a:xfrm rot="702808">
              <a:off x="9990192" y="4902655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98536E4A-AD35-5C19-A9D5-3767F0929671}"/>
                </a:ext>
              </a:extLst>
            </p:cNvPr>
            <p:cNvSpPr/>
            <p:nvPr/>
          </p:nvSpPr>
          <p:spPr>
            <a:xfrm>
              <a:off x="9458625" y="5003128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4B103DAA-90AF-B357-A1D8-D01946625113}"/>
                </a:ext>
              </a:extLst>
            </p:cNvPr>
            <p:cNvSpPr/>
            <p:nvPr/>
          </p:nvSpPr>
          <p:spPr>
            <a:xfrm>
              <a:off x="8702276" y="446896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31ABC7CC-E41E-E4F3-E3E7-2C51218B9EA4}"/>
                </a:ext>
              </a:extLst>
            </p:cNvPr>
            <p:cNvSpPr/>
            <p:nvPr/>
          </p:nvSpPr>
          <p:spPr>
            <a:xfrm>
              <a:off x="9242089" y="437899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E39119B3-802F-787E-6824-778007298146}"/>
                </a:ext>
              </a:extLst>
            </p:cNvPr>
            <p:cNvSpPr/>
            <p:nvPr/>
          </p:nvSpPr>
          <p:spPr>
            <a:xfrm>
              <a:off x="9538956" y="4444836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ADECC65E-A0EF-2F95-23A9-A89A99399798}"/>
                </a:ext>
              </a:extLst>
            </p:cNvPr>
            <p:cNvSpPr/>
            <p:nvPr/>
          </p:nvSpPr>
          <p:spPr>
            <a:xfrm>
              <a:off x="9778137" y="426875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2D5ACD46-FC19-EE38-8A9D-EA5BF6854901}"/>
                </a:ext>
              </a:extLst>
            </p:cNvPr>
            <p:cNvSpPr/>
            <p:nvPr/>
          </p:nvSpPr>
          <p:spPr>
            <a:xfrm rot="11207665">
              <a:off x="10071474" y="434299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44A3FBA4-4291-38E2-DA55-2222994CF531}"/>
                </a:ext>
              </a:extLst>
            </p:cNvPr>
            <p:cNvSpPr/>
            <p:nvPr/>
          </p:nvSpPr>
          <p:spPr>
            <a:xfrm rot="2334738">
              <a:off x="10040141" y="406693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57D00147-B85F-5267-460B-4FE8F55A4AD5}"/>
                </a:ext>
              </a:extLst>
            </p:cNvPr>
            <p:cNvSpPr/>
            <p:nvPr/>
          </p:nvSpPr>
          <p:spPr>
            <a:xfrm rot="4712700">
              <a:off x="10065453" y="395680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0E9CA79A-E470-67A0-7717-C4A1FBD4AD12}"/>
                </a:ext>
              </a:extLst>
            </p:cNvPr>
            <p:cNvSpPr/>
            <p:nvPr/>
          </p:nvSpPr>
          <p:spPr>
            <a:xfrm rot="10800000">
              <a:off x="9958779" y="373976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59A3BCD2-B5A8-5894-0F97-358C52AE526C}"/>
                </a:ext>
              </a:extLst>
            </p:cNvPr>
            <p:cNvSpPr/>
            <p:nvPr/>
          </p:nvSpPr>
          <p:spPr>
            <a:xfrm rot="10800000">
              <a:off x="9611878" y="386605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A8AAF10A-671A-CDF0-05BE-D4654A8A2095}"/>
                </a:ext>
              </a:extLst>
            </p:cNvPr>
            <p:cNvSpPr/>
            <p:nvPr/>
          </p:nvSpPr>
          <p:spPr>
            <a:xfrm rot="4313046">
              <a:off x="9531421" y="406165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6" name="任意多边形: 形状 415">
              <a:extLst>
                <a:ext uri="{FF2B5EF4-FFF2-40B4-BE49-F238E27FC236}">
                  <a16:creationId xmlns:a16="http://schemas.microsoft.com/office/drawing/2014/main" id="{0DBACB37-CA8C-84E6-01C0-B36768055699}"/>
                </a:ext>
              </a:extLst>
            </p:cNvPr>
            <p:cNvSpPr/>
            <p:nvPr/>
          </p:nvSpPr>
          <p:spPr>
            <a:xfrm rot="2450755">
              <a:off x="9500204" y="417807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7" name="任意多边形: 形状 416">
              <a:extLst>
                <a:ext uri="{FF2B5EF4-FFF2-40B4-BE49-F238E27FC236}">
                  <a16:creationId xmlns:a16="http://schemas.microsoft.com/office/drawing/2014/main" id="{E654A766-3AE1-B200-799B-B13F10CF29AB}"/>
                </a:ext>
              </a:extLst>
            </p:cNvPr>
            <p:cNvSpPr/>
            <p:nvPr/>
          </p:nvSpPr>
          <p:spPr>
            <a:xfrm rot="2450755">
              <a:off x="9117024" y="432880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8" name="任意多边形: 形状 417">
              <a:extLst>
                <a:ext uri="{FF2B5EF4-FFF2-40B4-BE49-F238E27FC236}">
                  <a16:creationId xmlns:a16="http://schemas.microsoft.com/office/drawing/2014/main" id="{1B8D30D2-6638-6F7D-D34E-BE6D1CB3E835}"/>
                </a:ext>
              </a:extLst>
            </p:cNvPr>
            <p:cNvSpPr/>
            <p:nvPr/>
          </p:nvSpPr>
          <p:spPr>
            <a:xfrm rot="4908711">
              <a:off x="9648981" y="4652409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C074DF89-C2D4-2009-3578-9050F9A3B7C8}"/>
                </a:ext>
              </a:extLst>
            </p:cNvPr>
            <p:cNvSpPr/>
            <p:nvPr/>
          </p:nvSpPr>
          <p:spPr>
            <a:xfrm rot="11208076">
              <a:off x="9876028" y="486331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0" name="任意多边形: 形状 419">
              <a:extLst>
                <a:ext uri="{FF2B5EF4-FFF2-40B4-BE49-F238E27FC236}">
                  <a16:creationId xmlns:a16="http://schemas.microsoft.com/office/drawing/2014/main" id="{5953E439-05B1-E224-6D1D-20AE094A0320}"/>
                </a:ext>
              </a:extLst>
            </p:cNvPr>
            <p:cNvSpPr/>
            <p:nvPr/>
          </p:nvSpPr>
          <p:spPr>
            <a:xfrm rot="1826699">
              <a:off x="9615354" y="477260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id="{7FFF8539-25ED-4420-3BB1-A6783E4ED123}"/>
                </a:ext>
              </a:extLst>
            </p:cNvPr>
            <p:cNvSpPr/>
            <p:nvPr/>
          </p:nvSpPr>
          <p:spPr>
            <a:xfrm rot="11208076">
              <a:off x="9636932" y="5042109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FB27E011-8676-F45C-FAF9-572BA028C202}"/>
                </a:ext>
              </a:extLst>
            </p:cNvPr>
            <p:cNvSpPr/>
            <p:nvPr/>
          </p:nvSpPr>
          <p:spPr>
            <a:xfrm rot="4334556">
              <a:off x="9740131" y="524393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CCB69BFD-5D4E-7D86-B2BF-E1160A3FA28B}"/>
                </a:ext>
              </a:extLst>
            </p:cNvPr>
            <p:cNvSpPr/>
            <p:nvPr/>
          </p:nvSpPr>
          <p:spPr>
            <a:xfrm rot="11491065">
              <a:off x="9101872" y="513278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05949E96-B100-3FB4-566F-D4AC4337ACF3}"/>
                </a:ext>
              </a:extLst>
            </p:cNvPr>
            <p:cNvSpPr/>
            <p:nvPr/>
          </p:nvSpPr>
          <p:spPr>
            <a:xfrm rot="20798594">
              <a:off x="8804495" y="507079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59D3DED8-F20F-2E04-F581-64466AF6E9A3}"/>
                </a:ext>
              </a:extLst>
            </p:cNvPr>
            <p:cNvSpPr/>
            <p:nvPr/>
          </p:nvSpPr>
          <p:spPr>
            <a:xfrm rot="2653294">
              <a:off x="8538219" y="496685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D6C8FA5C-EB19-96D4-A13F-F02BACB00E07}"/>
                </a:ext>
              </a:extLst>
            </p:cNvPr>
            <p:cNvSpPr/>
            <p:nvPr/>
          </p:nvSpPr>
          <p:spPr>
            <a:xfrm rot="5152529">
              <a:off x="8566631" y="483779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67058338-D0B3-7807-4CE8-1082CF7D01E9}"/>
                </a:ext>
              </a:extLst>
            </p:cNvPr>
            <p:cNvSpPr/>
            <p:nvPr/>
          </p:nvSpPr>
          <p:spPr>
            <a:xfrm rot="10053544">
              <a:off x="8448475" y="464025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8" name="任意多边形: 形状 427">
              <a:extLst>
                <a:ext uri="{FF2B5EF4-FFF2-40B4-BE49-F238E27FC236}">
                  <a16:creationId xmlns:a16="http://schemas.microsoft.com/office/drawing/2014/main" id="{2D8B57BE-DFBA-07FC-1F4C-063463BC2AF8}"/>
                </a:ext>
              </a:extLst>
            </p:cNvPr>
            <p:cNvSpPr/>
            <p:nvPr/>
          </p:nvSpPr>
          <p:spPr>
            <a:xfrm rot="10053544">
              <a:off x="8571185" y="521945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7EBA7C8B-5E4B-5280-93AF-E5AE2347CBDA}"/>
                </a:ext>
              </a:extLst>
            </p:cNvPr>
            <p:cNvSpPr/>
            <p:nvPr/>
          </p:nvSpPr>
          <p:spPr>
            <a:xfrm rot="17013109">
              <a:off x="9017517" y="443101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0" name="等腰三角形 429">
              <a:extLst>
                <a:ext uri="{FF2B5EF4-FFF2-40B4-BE49-F238E27FC236}">
                  <a16:creationId xmlns:a16="http://schemas.microsoft.com/office/drawing/2014/main" id="{CB2F25B3-9667-0BED-5D13-96BB62E7A447}"/>
                </a:ext>
              </a:extLst>
            </p:cNvPr>
            <p:cNvSpPr/>
            <p:nvPr/>
          </p:nvSpPr>
          <p:spPr>
            <a:xfrm rot="7797687">
              <a:off x="9104285" y="4844345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96AB656A-3C0E-F99F-45BE-B02607F73D15}"/>
                </a:ext>
              </a:extLst>
            </p:cNvPr>
            <p:cNvSpPr/>
            <p:nvPr/>
          </p:nvSpPr>
          <p:spPr>
            <a:xfrm>
              <a:off x="8973744" y="417807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2A9CA93E-7F2A-D8A7-B2F1-8BF0C8D50005}"/>
                </a:ext>
              </a:extLst>
            </p:cNvPr>
            <p:cNvSpPr/>
            <p:nvPr/>
          </p:nvSpPr>
          <p:spPr>
            <a:xfrm rot="6037098">
              <a:off x="9062237" y="470682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3" name="椭圆 432">
              <a:extLst>
                <a:ext uri="{FF2B5EF4-FFF2-40B4-BE49-F238E27FC236}">
                  <a16:creationId xmlns:a16="http://schemas.microsoft.com/office/drawing/2014/main" id="{0E339C6A-5987-3A10-9973-9228068F31AB}"/>
                </a:ext>
              </a:extLst>
            </p:cNvPr>
            <p:cNvSpPr/>
            <p:nvPr/>
          </p:nvSpPr>
          <p:spPr>
            <a:xfrm>
              <a:off x="9307867" y="510057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44B248B0-0B8A-933A-91B1-6A963A1A7985}"/>
                </a:ext>
              </a:extLst>
            </p:cNvPr>
            <p:cNvSpPr/>
            <p:nvPr/>
          </p:nvSpPr>
          <p:spPr>
            <a:xfrm rot="8259588">
              <a:off x="9234486" y="5016475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FC9C0047-8AE4-9480-4D55-C991018BF45C}"/>
                </a:ext>
              </a:extLst>
            </p:cNvPr>
            <p:cNvSpPr/>
            <p:nvPr/>
          </p:nvSpPr>
          <p:spPr>
            <a:xfrm>
              <a:off x="9180119" y="495261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9" name="任意多边形: 形状 438">
            <a:extLst>
              <a:ext uri="{FF2B5EF4-FFF2-40B4-BE49-F238E27FC236}">
                <a16:creationId xmlns:a16="http://schemas.microsoft.com/office/drawing/2014/main" id="{813A2502-36FC-DC54-A7B5-F893C8AE014B}"/>
              </a:ext>
            </a:extLst>
          </p:cNvPr>
          <p:cNvSpPr/>
          <p:nvPr/>
        </p:nvSpPr>
        <p:spPr>
          <a:xfrm rot="1939329">
            <a:off x="3798088" y="-1159806"/>
            <a:ext cx="823283" cy="3287906"/>
          </a:xfrm>
          <a:custGeom>
            <a:avLst/>
            <a:gdLst>
              <a:gd name="connsiteX0" fmla="*/ 1089336 w 1115494"/>
              <a:gd name="connsiteY0" fmla="*/ 0 h 1692876"/>
              <a:gd name="connsiteX1" fmla="*/ 1089336 w 1115494"/>
              <a:gd name="connsiteY1" fmla="*/ 432487 h 1692876"/>
              <a:gd name="connsiteX2" fmla="*/ 817487 w 1115494"/>
              <a:gd name="connsiteY2" fmla="*/ 815546 h 1692876"/>
              <a:gd name="connsiteX3" fmla="*/ 39011 w 1115494"/>
              <a:gd name="connsiteY3" fmla="*/ 1173892 h 1692876"/>
              <a:gd name="connsiteX4" fmla="*/ 187292 w 1115494"/>
              <a:gd name="connsiteY4" fmla="*/ 1692876 h 1692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5494" h="1692876">
                <a:moveTo>
                  <a:pt x="1089336" y="0"/>
                </a:moveTo>
                <a:cubicBezTo>
                  <a:pt x="1111990" y="148281"/>
                  <a:pt x="1134644" y="296563"/>
                  <a:pt x="1089336" y="432487"/>
                </a:cubicBezTo>
                <a:cubicBezTo>
                  <a:pt x="1044028" y="568411"/>
                  <a:pt x="992541" y="691979"/>
                  <a:pt x="817487" y="815546"/>
                </a:cubicBezTo>
                <a:cubicBezTo>
                  <a:pt x="642433" y="939114"/>
                  <a:pt x="144043" y="1027670"/>
                  <a:pt x="39011" y="1173892"/>
                </a:cubicBezTo>
                <a:cubicBezTo>
                  <a:pt x="-66022" y="1320114"/>
                  <a:pt x="60635" y="1506495"/>
                  <a:pt x="187292" y="1692876"/>
                </a:cubicBezTo>
              </a:path>
            </a:pathLst>
          </a:custGeom>
          <a:noFill/>
          <a:ln w="127000" cap="rnd">
            <a:solidFill>
              <a:srgbClr val="6760A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4" name="文本框 443">
            <a:extLst>
              <a:ext uri="{FF2B5EF4-FFF2-40B4-BE49-F238E27FC236}">
                <a16:creationId xmlns:a16="http://schemas.microsoft.com/office/drawing/2014/main" id="{6B12E69D-1274-7124-8DA0-AA42513F191F}"/>
              </a:ext>
            </a:extLst>
          </p:cNvPr>
          <p:cNvSpPr txBox="1"/>
          <p:nvPr/>
        </p:nvSpPr>
        <p:spPr>
          <a:xfrm>
            <a:off x="1056842" y="5847115"/>
            <a:ext cx="37601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Supporters Say</a:t>
            </a:r>
            <a:endParaRPr lang="zh-CN" altLang="en-US" sz="3600" b="1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445" name="文本框 444">
            <a:extLst>
              <a:ext uri="{FF2B5EF4-FFF2-40B4-BE49-F238E27FC236}">
                <a16:creationId xmlns:a16="http://schemas.microsoft.com/office/drawing/2014/main" id="{EFEE373E-0623-F8A6-E8B3-01E99337D99D}"/>
              </a:ext>
            </a:extLst>
          </p:cNvPr>
          <p:cNvSpPr txBox="1"/>
          <p:nvPr/>
        </p:nvSpPr>
        <p:spPr>
          <a:xfrm rot="1125136">
            <a:off x="5402759" y="3037858"/>
            <a:ext cx="30064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2023/06/23</a:t>
            </a:r>
            <a:endParaRPr lang="zh-CN" altLang="en-US" sz="2000" b="1">
              <a:solidFill>
                <a:schemeClr val="bg1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446" name="文本框 445">
            <a:extLst>
              <a:ext uri="{FF2B5EF4-FFF2-40B4-BE49-F238E27FC236}">
                <a16:creationId xmlns:a16="http://schemas.microsoft.com/office/drawing/2014/main" id="{8FD3C76E-CB2C-6365-153F-A85CD966685B}"/>
              </a:ext>
            </a:extLst>
          </p:cNvPr>
          <p:cNvSpPr txBox="1"/>
          <p:nvPr/>
        </p:nvSpPr>
        <p:spPr>
          <a:xfrm>
            <a:off x="497650" y="285025"/>
            <a:ext cx="3760181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latin typeface="Dreaming Outloud Pro" panose="03050502040302030504" pitchFamily="66" charset="0"/>
                <a:cs typeface="Dreaming Outloud Pro" panose="03050502040302030504" pitchFamily="66" charset="0"/>
              </a:rPr>
              <a:t>Tristique Senectus Et Netus Et Malesuada Fames Ac Turpis Egestas</a:t>
            </a:r>
            <a:endParaRPr lang="zh-CN" altLang="en-US" sz="1600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237" name="椭圆 236">
            <a:extLst>
              <a:ext uri="{FF2B5EF4-FFF2-40B4-BE49-F238E27FC236}">
                <a16:creationId xmlns:a16="http://schemas.microsoft.com/office/drawing/2014/main" id="{C3B3ED4F-D2FE-3305-649D-DEBEF8A00FCB}"/>
              </a:ext>
            </a:extLst>
          </p:cNvPr>
          <p:cNvSpPr/>
          <p:nvPr/>
        </p:nvSpPr>
        <p:spPr>
          <a:xfrm>
            <a:off x="6128083" y="-1196040"/>
            <a:ext cx="2360598" cy="2360598"/>
          </a:xfrm>
          <a:custGeom>
            <a:avLst/>
            <a:gdLst>
              <a:gd name="connsiteX0" fmla="*/ 0 w 2360598"/>
              <a:gd name="connsiteY0" fmla="*/ 1180299 h 2360598"/>
              <a:gd name="connsiteX1" fmla="*/ 1180299 w 2360598"/>
              <a:gd name="connsiteY1" fmla="*/ 0 h 2360598"/>
              <a:gd name="connsiteX2" fmla="*/ 2360598 w 2360598"/>
              <a:gd name="connsiteY2" fmla="*/ 1180299 h 2360598"/>
              <a:gd name="connsiteX3" fmla="*/ 1180299 w 2360598"/>
              <a:gd name="connsiteY3" fmla="*/ 2360598 h 2360598"/>
              <a:gd name="connsiteX4" fmla="*/ 0 w 2360598"/>
              <a:gd name="connsiteY4" fmla="*/ 1180299 h 2360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0598" h="2360598" extrusionOk="0">
                <a:moveTo>
                  <a:pt x="0" y="1180299"/>
                </a:moveTo>
                <a:cubicBezTo>
                  <a:pt x="-149688" y="436107"/>
                  <a:pt x="437909" y="33977"/>
                  <a:pt x="1180299" y="0"/>
                </a:cubicBezTo>
                <a:cubicBezTo>
                  <a:pt x="1954676" y="25792"/>
                  <a:pt x="2216191" y="533030"/>
                  <a:pt x="2360598" y="1180299"/>
                </a:cubicBezTo>
                <a:cubicBezTo>
                  <a:pt x="2330804" y="1861255"/>
                  <a:pt x="1799063" y="2543537"/>
                  <a:pt x="1180299" y="2360598"/>
                </a:cubicBezTo>
                <a:cubicBezTo>
                  <a:pt x="516389" y="2354006"/>
                  <a:pt x="44293" y="1853323"/>
                  <a:pt x="0" y="1180299"/>
                </a:cubicBezTo>
                <a:close/>
              </a:path>
            </a:pathLst>
          </a:custGeom>
          <a:noFill/>
          <a:ln w="127000">
            <a:solidFill>
              <a:srgbClr val="89CCDD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1399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9" name="组合 298">
            <a:extLst>
              <a:ext uri="{FF2B5EF4-FFF2-40B4-BE49-F238E27FC236}">
                <a16:creationId xmlns:a16="http://schemas.microsoft.com/office/drawing/2014/main" id="{EF302EAC-DEAE-C617-CBBC-E254E9AD1718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00" name="矩形 299">
              <a:extLst>
                <a:ext uri="{FF2B5EF4-FFF2-40B4-BE49-F238E27FC236}">
                  <a16:creationId xmlns:a16="http://schemas.microsoft.com/office/drawing/2014/main" id="{4CBA4978-F86D-C821-7230-1173715F8CAD}"/>
                </a:ext>
              </a:extLst>
            </p:cNvPr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1" name="组合 300">
              <a:extLst>
                <a:ext uri="{FF2B5EF4-FFF2-40B4-BE49-F238E27FC236}">
                  <a16:creationId xmlns:a16="http://schemas.microsoft.com/office/drawing/2014/main" id="{F1A38B64-B400-C814-407B-4E78359B3D38}"/>
                </a:ext>
              </a:extLst>
            </p:cNvPr>
            <p:cNvGrpSpPr/>
            <p:nvPr userDrawn="1"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302" name="组合 301">
                <a:extLst>
                  <a:ext uri="{FF2B5EF4-FFF2-40B4-BE49-F238E27FC236}">
                    <a16:creationId xmlns:a16="http://schemas.microsoft.com/office/drawing/2014/main" id="{8487DDD9-1C76-4278-2990-44C0BE10BA2C}"/>
                  </a:ext>
                </a:extLst>
              </p:cNvPr>
              <p:cNvGrpSpPr/>
              <p:nvPr/>
            </p:nvGrpSpPr>
            <p:grpSpPr>
              <a:xfrm>
                <a:off x="482600" y="0"/>
                <a:ext cx="11226800" cy="6858000"/>
                <a:chOff x="482600" y="0"/>
                <a:chExt cx="11226800" cy="6858000"/>
              </a:xfrm>
            </p:grpSpPr>
            <p:cxnSp>
              <p:nvCxnSpPr>
                <p:cNvPr id="313" name="直接连接符 312">
                  <a:extLst>
                    <a:ext uri="{FF2B5EF4-FFF2-40B4-BE49-F238E27FC236}">
                      <a16:creationId xmlns:a16="http://schemas.microsoft.com/office/drawing/2014/main" id="{3FD862FF-42C5-5867-DBB0-3A238AF23AF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82600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4" name="直接连接符 313">
                  <a:extLst>
                    <a:ext uri="{FF2B5EF4-FFF2-40B4-BE49-F238E27FC236}">
                      <a16:creationId xmlns:a16="http://schemas.microsoft.com/office/drawing/2014/main" id="{D2FA90D4-3559-A3FB-7C1F-0CFF652CD48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31053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5" name="直接连接符 314">
                  <a:extLst>
                    <a:ext uri="{FF2B5EF4-FFF2-40B4-BE49-F238E27FC236}">
                      <a16:creationId xmlns:a16="http://schemas.microsoft.com/office/drawing/2014/main" id="{F140DFC1-2FF2-4845-53C9-8689AAB8DF4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79506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6" name="直接连接符 315">
                  <a:extLst>
                    <a:ext uri="{FF2B5EF4-FFF2-40B4-BE49-F238E27FC236}">
                      <a16:creationId xmlns:a16="http://schemas.microsoft.com/office/drawing/2014/main" id="{FB7AA1A1-1EB9-E52B-3C4D-3B8CAB67A97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27959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7" name="直接连接符 316">
                  <a:extLst>
                    <a:ext uri="{FF2B5EF4-FFF2-40B4-BE49-F238E27FC236}">
                      <a16:creationId xmlns:a16="http://schemas.microsoft.com/office/drawing/2014/main" id="{1A95D73E-158D-EFDC-A019-1AD73D6AED5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76412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8" name="直接连接符 317">
                  <a:extLst>
                    <a:ext uri="{FF2B5EF4-FFF2-40B4-BE49-F238E27FC236}">
                      <a16:creationId xmlns:a16="http://schemas.microsoft.com/office/drawing/2014/main" id="{21EEB893-513F-6A93-BC12-9F44D97CADD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224865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9" name="直接连接符 318">
                  <a:extLst>
                    <a:ext uri="{FF2B5EF4-FFF2-40B4-BE49-F238E27FC236}">
                      <a16:creationId xmlns:a16="http://schemas.microsoft.com/office/drawing/2014/main" id="{BFA660E8-D362-AFC0-16C0-F483D3C8802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973318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0" name="直接连接符 319">
                  <a:extLst>
                    <a:ext uri="{FF2B5EF4-FFF2-40B4-BE49-F238E27FC236}">
                      <a16:creationId xmlns:a16="http://schemas.microsoft.com/office/drawing/2014/main" id="{9425CCEB-ADD5-0FA8-F7D6-977E1F84C4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721771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1" name="直接连接符 320">
                  <a:extLst>
                    <a:ext uri="{FF2B5EF4-FFF2-40B4-BE49-F238E27FC236}">
                      <a16:creationId xmlns:a16="http://schemas.microsoft.com/office/drawing/2014/main" id="{7BCC162C-1BA6-7FE7-95C0-6323E86BC97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470224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2" name="直接连接符 321">
                  <a:extLst>
                    <a:ext uri="{FF2B5EF4-FFF2-40B4-BE49-F238E27FC236}">
                      <a16:creationId xmlns:a16="http://schemas.microsoft.com/office/drawing/2014/main" id="{F9654427-1883-6453-0CA5-ECE0B1C43DB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218677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3" name="直接连接符 322">
                  <a:extLst>
                    <a:ext uri="{FF2B5EF4-FFF2-40B4-BE49-F238E27FC236}">
                      <a16:creationId xmlns:a16="http://schemas.microsoft.com/office/drawing/2014/main" id="{34C4B79D-1D4E-F84D-59B2-22F815EDC8B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967130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4" name="直接连接符 323">
                  <a:extLst>
                    <a:ext uri="{FF2B5EF4-FFF2-40B4-BE49-F238E27FC236}">
                      <a16:creationId xmlns:a16="http://schemas.microsoft.com/office/drawing/2014/main" id="{21A61EE8-0DE8-AB49-8461-58730A5961A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715583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5" name="直接连接符 324">
                  <a:extLst>
                    <a:ext uri="{FF2B5EF4-FFF2-40B4-BE49-F238E27FC236}">
                      <a16:creationId xmlns:a16="http://schemas.microsoft.com/office/drawing/2014/main" id="{490D3335-D9DF-18AE-95F1-E3E05469215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64036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6" name="直接连接符 325">
                  <a:extLst>
                    <a:ext uri="{FF2B5EF4-FFF2-40B4-BE49-F238E27FC236}">
                      <a16:creationId xmlns:a16="http://schemas.microsoft.com/office/drawing/2014/main" id="{10A1E624-8482-2BE7-66AE-9E9624A6938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212489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7" name="直接连接符 326">
                  <a:extLst>
                    <a:ext uri="{FF2B5EF4-FFF2-40B4-BE49-F238E27FC236}">
                      <a16:creationId xmlns:a16="http://schemas.microsoft.com/office/drawing/2014/main" id="{00C818AC-9905-07FB-6CDA-D73ACE80105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960942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8" name="直接连接符 327">
                  <a:extLst>
                    <a:ext uri="{FF2B5EF4-FFF2-40B4-BE49-F238E27FC236}">
                      <a16:creationId xmlns:a16="http://schemas.microsoft.com/office/drawing/2014/main" id="{D7B70DEC-C43B-01B1-4BF8-5F98032EB2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709400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03" name="组合 302">
                <a:extLst>
                  <a:ext uri="{FF2B5EF4-FFF2-40B4-BE49-F238E27FC236}">
                    <a16:creationId xmlns:a16="http://schemas.microsoft.com/office/drawing/2014/main" id="{E069BACC-DED6-F6F0-0A6B-EFE3A1838817}"/>
                  </a:ext>
                </a:extLst>
              </p:cNvPr>
              <p:cNvGrpSpPr/>
              <p:nvPr/>
            </p:nvGrpSpPr>
            <p:grpSpPr>
              <a:xfrm>
                <a:off x="0" y="215900"/>
                <a:ext cx="12192000" cy="6426200"/>
                <a:chOff x="0" y="203200"/>
                <a:chExt cx="12192000" cy="6426200"/>
              </a:xfrm>
            </p:grpSpPr>
            <p:cxnSp>
              <p:nvCxnSpPr>
                <p:cNvPr id="304" name="直接连接符 303">
                  <a:extLst>
                    <a:ext uri="{FF2B5EF4-FFF2-40B4-BE49-F238E27FC236}">
                      <a16:creationId xmlns:a16="http://schemas.microsoft.com/office/drawing/2014/main" id="{7F6F4630-3BFE-467A-88D1-8F344A63812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203200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5" name="直接连接符 304">
                  <a:extLst>
                    <a:ext uri="{FF2B5EF4-FFF2-40B4-BE49-F238E27FC236}">
                      <a16:creationId xmlns:a16="http://schemas.microsoft.com/office/drawing/2014/main" id="{C3A41BB1-A2B8-9710-8CE1-86DF24C197C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1006475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6" name="直接连接符 305">
                  <a:extLst>
                    <a:ext uri="{FF2B5EF4-FFF2-40B4-BE49-F238E27FC236}">
                      <a16:creationId xmlns:a16="http://schemas.microsoft.com/office/drawing/2014/main" id="{B4EFBFC7-2DE1-BF42-AD7B-D5A899926E9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1809750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7" name="直接连接符 306">
                  <a:extLst>
                    <a:ext uri="{FF2B5EF4-FFF2-40B4-BE49-F238E27FC236}">
                      <a16:creationId xmlns:a16="http://schemas.microsoft.com/office/drawing/2014/main" id="{E9068884-5F7C-748A-5019-EE538ED6F5F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2613025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8" name="直接连接符 307">
                  <a:extLst>
                    <a:ext uri="{FF2B5EF4-FFF2-40B4-BE49-F238E27FC236}">
                      <a16:creationId xmlns:a16="http://schemas.microsoft.com/office/drawing/2014/main" id="{1B0819F6-CC38-EFE3-4E7B-4E81126308C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3416300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9" name="直接连接符 308">
                  <a:extLst>
                    <a:ext uri="{FF2B5EF4-FFF2-40B4-BE49-F238E27FC236}">
                      <a16:creationId xmlns:a16="http://schemas.microsoft.com/office/drawing/2014/main" id="{747363AD-11AB-C662-B91B-0A96BDE23BD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4219575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0" name="直接连接符 309">
                  <a:extLst>
                    <a:ext uri="{FF2B5EF4-FFF2-40B4-BE49-F238E27FC236}">
                      <a16:creationId xmlns:a16="http://schemas.microsoft.com/office/drawing/2014/main" id="{50231693-1365-9506-100E-249BAFCBEFC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5022850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1" name="直接连接符 310">
                  <a:extLst>
                    <a:ext uri="{FF2B5EF4-FFF2-40B4-BE49-F238E27FC236}">
                      <a16:creationId xmlns:a16="http://schemas.microsoft.com/office/drawing/2014/main" id="{515BB28B-46E6-CD61-F240-4A047326DF2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5826125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2" name="直接连接符 311">
                  <a:extLst>
                    <a:ext uri="{FF2B5EF4-FFF2-40B4-BE49-F238E27FC236}">
                      <a16:creationId xmlns:a16="http://schemas.microsoft.com/office/drawing/2014/main" id="{6FDA759A-1B2E-6FF9-FEA4-A70D2F6EB3E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6629400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4" name="椭圆 3">
            <a:extLst>
              <a:ext uri="{FF2B5EF4-FFF2-40B4-BE49-F238E27FC236}">
                <a16:creationId xmlns:a16="http://schemas.microsoft.com/office/drawing/2014/main" id="{0923E97F-A7E7-9B0F-11B3-3E8979F0E201}"/>
              </a:ext>
            </a:extLst>
          </p:cNvPr>
          <p:cNvSpPr/>
          <p:nvPr/>
        </p:nvSpPr>
        <p:spPr>
          <a:xfrm>
            <a:off x="9842499" y="1494269"/>
            <a:ext cx="1744981" cy="1744981"/>
          </a:xfrm>
          <a:custGeom>
            <a:avLst/>
            <a:gdLst>
              <a:gd name="connsiteX0" fmla="*/ 0 w 1744981"/>
              <a:gd name="connsiteY0" fmla="*/ 872491 h 1744981"/>
              <a:gd name="connsiteX1" fmla="*/ 872491 w 1744981"/>
              <a:gd name="connsiteY1" fmla="*/ 0 h 1744981"/>
              <a:gd name="connsiteX2" fmla="*/ 1744982 w 1744981"/>
              <a:gd name="connsiteY2" fmla="*/ 872491 h 1744981"/>
              <a:gd name="connsiteX3" fmla="*/ 872491 w 1744981"/>
              <a:gd name="connsiteY3" fmla="*/ 1744982 h 1744981"/>
              <a:gd name="connsiteX4" fmla="*/ 0 w 1744981"/>
              <a:gd name="connsiteY4" fmla="*/ 872491 h 1744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44981" h="1744981" extrusionOk="0">
                <a:moveTo>
                  <a:pt x="0" y="872491"/>
                </a:moveTo>
                <a:cubicBezTo>
                  <a:pt x="-80974" y="340681"/>
                  <a:pt x="361109" y="11079"/>
                  <a:pt x="872491" y="0"/>
                </a:cubicBezTo>
                <a:cubicBezTo>
                  <a:pt x="1469590" y="24260"/>
                  <a:pt x="1635727" y="394102"/>
                  <a:pt x="1744982" y="872491"/>
                </a:cubicBezTo>
                <a:cubicBezTo>
                  <a:pt x="1642804" y="1454137"/>
                  <a:pt x="1341214" y="1817610"/>
                  <a:pt x="872491" y="1744982"/>
                </a:cubicBezTo>
                <a:cubicBezTo>
                  <a:pt x="271975" y="1680064"/>
                  <a:pt x="36139" y="1371621"/>
                  <a:pt x="0" y="872491"/>
                </a:cubicBezTo>
                <a:close/>
              </a:path>
            </a:pathLst>
          </a:custGeom>
          <a:noFill/>
          <a:ln w="127000">
            <a:solidFill>
              <a:srgbClr val="89CCDD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8DACE364-E460-1F33-0399-05BFF610C713}"/>
              </a:ext>
            </a:extLst>
          </p:cNvPr>
          <p:cNvSpPr/>
          <p:nvPr/>
        </p:nvSpPr>
        <p:spPr>
          <a:xfrm>
            <a:off x="6565899" y="1748269"/>
            <a:ext cx="1744981" cy="1744981"/>
          </a:xfrm>
          <a:custGeom>
            <a:avLst/>
            <a:gdLst>
              <a:gd name="connsiteX0" fmla="*/ 0 w 1744981"/>
              <a:gd name="connsiteY0" fmla="*/ 872491 h 1744981"/>
              <a:gd name="connsiteX1" fmla="*/ 872491 w 1744981"/>
              <a:gd name="connsiteY1" fmla="*/ 0 h 1744981"/>
              <a:gd name="connsiteX2" fmla="*/ 1744982 w 1744981"/>
              <a:gd name="connsiteY2" fmla="*/ 872491 h 1744981"/>
              <a:gd name="connsiteX3" fmla="*/ 872491 w 1744981"/>
              <a:gd name="connsiteY3" fmla="*/ 1744982 h 1744981"/>
              <a:gd name="connsiteX4" fmla="*/ 0 w 1744981"/>
              <a:gd name="connsiteY4" fmla="*/ 872491 h 1744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44981" h="1744981" extrusionOk="0">
                <a:moveTo>
                  <a:pt x="0" y="872491"/>
                </a:moveTo>
                <a:cubicBezTo>
                  <a:pt x="-80974" y="340681"/>
                  <a:pt x="361109" y="11079"/>
                  <a:pt x="872491" y="0"/>
                </a:cubicBezTo>
                <a:cubicBezTo>
                  <a:pt x="1469590" y="24260"/>
                  <a:pt x="1635727" y="394102"/>
                  <a:pt x="1744982" y="872491"/>
                </a:cubicBezTo>
                <a:cubicBezTo>
                  <a:pt x="1642804" y="1454137"/>
                  <a:pt x="1341214" y="1817610"/>
                  <a:pt x="872491" y="1744982"/>
                </a:cubicBezTo>
                <a:cubicBezTo>
                  <a:pt x="271975" y="1680064"/>
                  <a:pt x="36139" y="1371621"/>
                  <a:pt x="0" y="872491"/>
                </a:cubicBezTo>
                <a:close/>
              </a:path>
            </a:pathLst>
          </a:custGeom>
          <a:noFill/>
          <a:ln w="127000">
            <a:solidFill>
              <a:srgbClr val="EEE560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C501D54-7E4D-5C3B-BC14-99D1CF1FB3E8}"/>
              </a:ext>
            </a:extLst>
          </p:cNvPr>
          <p:cNvSpPr txBox="1"/>
          <p:nvPr/>
        </p:nvSpPr>
        <p:spPr>
          <a:xfrm>
            <a:off x="9568913" y="1536145"/>
            <a:ext cx="1866167" cy="1744981"/>
          </a:xfrm>
          <a:prstGeom prst="rect">
            <a:avLst/>
          </a:prstGeom>
          <a:noFill/>
        </p:spPr>
        <p:txBody>
          <a:bodyPr wrap="square" rtlCol="0">
            <a:prstTxWarp prst="textCircle">
              <a:avLst>
                <a:gd name="adj" fmla="val 573268"/>
              </a:avLst>
            </a:prstTxWarp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2800">
                <a:latin typeface="Dreaming Outloud Pro" panose="03050502040302030504" pitchFamily="66" charset="0"/>
                <a:cs typeface="Dreaming Outloud Pro" panose="03050502040302030504" pitchFamily="66" charset="0"/>
              </a:rPr>
              <a:t>Tristique Senectus Et Netus Et Malesuada</a:t>
            </a:r>
            <a:endParaRPr lang="zh-CN" altLang="en-US" sz="2800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77AD45A-AAC6-F5B1-82CA-9585FB5D9BFE}"/>
              </a:ext>
            </a:extLst>
          </p:cNvPr>
          <p:cNvSpPr txBox="1"/>
          <p:nvPr/>
        </p:nvSpPr>
        <p:spPr>
          <a:xfrm>
            <a:off x="6356545" y="1539919"/>
            <a:ext cx="1866167" cy="1744981"/>
          </a:xfrm>
          <a:prstGeom prst="rect">
            <a:avLst/>
          </a:prstGeom>
          <a:noFill/>
        </p:spPr>
        <p:txBody>
          <a:bodyPr wrap="square" rtlCol="0">
            <a:prstTxWarp prst="textCircle">
              <a:avLst>
                <a:gd name="adj" fmla="val 573268"/>
              </a:avLst>
            </a:prstTxWarp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2800">
                <a:latin typeface="Dreaming Outloud Pro" panose="03050502040302030504" pitchFamily="66" charset="0"/>
                <a:cs typeface="Dreaming Outloud Pro" panose="03050502040302030504" pitchFamily="66" charset="0"/>
              </a:rPr>
              <a:t>Tristique Senectus Et Netus Et Malesuada</a:t>
            </a:r>
            <a:endParaRPr lang="zh-CN" altLang="en-US" sz="2800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4F9DE694-0A77-7008-4748-46D8B0C41B27}"/>
              </a:ext>
            </a:extLst>
          </p:cNvPr>
          <p:cNvSpPr/>
          <p:nvPr/>
        </p:nvSpPr>
        <p:spPr>
          <a:xfrm rot="20871153">
            <a:off x="7018788" y="-751469"/>
            <a:ext cx="3269759" cy="2376631"/>
          </a:xfrm>
          <a:custGeom>
            <a:avLst/>
            <a:gdLst>
              <a:gd name="connsiteX0" fmla="*/ 2565070 w 2565070"/>
              <a:gd name="connsiteY0" fmla="*/ 0 h 1864426"/>
              <a:gd name="connsiteX1" fmla="*/ 0 w 2565070"/>
              <a:gd name="connsiteY1" fmla="*/ 783771 h 1864426"/>
              <a:gd name="connsiteX2" fmla="*/ 1615044 w 2565070"/>
              <a:gd name="connsiteY2" fmla="*/ 1864426 h 1864426"/>
              <a:gd name="connsiteX3" fmla="*/ 2565070 w 2565070"/>
              <a:gd name="connsiteY3" fmla="*/ 0 h 1864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5070" h="1864426">
                <a:moveTo>
                  <a:pt x="2565070" y="0"/>
                </a:moveTo>
                <a:cubicBezTo>
                  <a:pt x="1431966" y="288966"/>
                  <a:pt x="298862" y="577932"/>
                  <a:pt x="0" y="783771"/>
                </a:cubicBezTo>
                <a:lnTo>
                  <a:pt x="1615044" y="1864426"/>
                </a:lnTo>
                <a:lnTo>
                  <a:pt x="2565070" y="0"/>
                </a:lnTo>
                <a:close/>
              </a:path>
            </a:pathLst>
          </a:custGeom>
          <a:solidFill>
            <a:srgbClr val="EEB9D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B08A5988-FA6F-8EA0-F423-AD9FC6430D1A}"/>
              </a:ext>
            </a:extLst>
          </p:cNvPr>
          <p:cNvGrpSpPr/>
          <p:nvPr/>
        </p:nvGrpSpPr>
        <p:grpSpPr>
          <a:xfrm rot="20981063">
            <a:off x="7916690" y="-1731364"/>
            <a:ext cx="2814115" cy="2909207"/>
            <a:chOff x="8349185" y="3517822"/>
            <a:chExt cx="1800397" cy="1861235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E0CFBDFF-2C30-7E6D-6C75-EECC6EE7FCF7}"/>
                </a:ext>
              </a:extLst>
            </p:cNvPr>
            <p:cNvSpPr/>
            <p:nvPr/>
          </p:nvSpPr>
          <p:spPr>
            <a:xfrm>
              <a:off x="8647643" y="43097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D761503C-D8E4-22D2-91A7-020265DA478E}"/>
                </a:ext>
              </a:extLst>
            </p:cNvPr>
            <p:cNvSpPr/>
            <p:nvPr/>
          </p:nvSpPr>
          <p:spPr>
            <a:xfrm>
              <a:off x="8771468" y="41573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D77AE67E-CF34-095B-BB05-6D72400EB3D2}"/>
                </a:ext>
              </a:extLst>
            </p:cNvPr>
            <p:cNvSpPr/>
            <p:nvPr/>
          </p:nvSpPr>
          <p:spPr>
            <a:xfrm>
              <a:off x="9184218" y="42211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D7D230B1-ABB0-633F-3F73-6BD4CC5CC10B}"/>
                </a:ext>
              </a:extLst>
            </p:cNvPr>
            <p:cNvSpPr/>
            <p:nvPr/>
          </p:nvSpPr>
          <p:spPr>
            <a:xfrm>
              <a:off x="9329541" y="40624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9744C6B3-A016-2783-F3F2-008B4FDAF6ED}"/>
                </a:ext>
              </a:extLst>
            </p:cNvPr>
            <p:cNvSpPr/>
            <p:nvPr/>
          </p:nvSpPr>
          <p:spPr>
            <a:xfrm>
              <a:off x="9485116" y="4319287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DE2B82F7-A255-CB7F-D696-4C7A3938A834}"/>
                </a:ext>
              </a:extLst>
            </p:cNvPr>
            <p:cNvSpPr/>
            <p:nvPr/>
          </p:nvSpPr>
          <p:spPr>
            <a:xfrm>
              <a:off x="9910566" y="36239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13875C2C-7191-3090-4563-2407BC5E75E0}"/>
                </a:ext>
              </a:extLst>
            </p:cNvPr>
            <p:cNvSpPr/>
            <p:nvPr/>
          </p:nvSpPr>
          <p:spPr>
            <a:xfrm>
              <a:off x="9848306" y="39668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3EFF2A80-94A5-9D6C-4170-590A9C1E3219}"/>
                </a:ext>
              </a:extLst>
            </p:cNvPr>
            <p:cNvSpPr/>
            <p:nvPr/>
          </p:nvSpPr>
          <p:spPr>
            <a:xfrm>
              <a:off x="9728955" y="412546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DB309002-6637-865A-0439-E375B9C3C7C6}"/>
                </a:ext>
              </a:extLst>
            </p:cNvPr>
            <p:cNvSpPr/>
            <p:nvPr/>
          </p:nvSpPr>
          <p:spPr>
            <a:xfrm>
              <a:off x="10019150" y="42211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1107532E-8EE2-3B69-76DF-9D4C81C0C6FF}"/>
                </a:ext>
              </a:extLst>
            </p:cNvPr>
            <p:cNvSpPr/>
            <p:nvPr/>
          </p:nvSpPr>
          <p:spPr>
            <a:xfrm>
              <a:off x="9974368" y="45450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80843576-EE0A-ED93-AF5A-E2092D31E0BE}"/>
                </a:ext>
              </a:extLst>
            </p:cNvPr>
            <p:cNvSpPr/>
            <p:nvPr/>
          </p:nvSpPr>
          <p:spPr>
            <a:xfrm>
              <a:off x="9697054" y="44370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82FE57B0-2229-6527-B6BA-37C57CDAE734}"/>
                </a:ext>
              </a:extLst>
            </p:cNvPr>
            <p:cNvSpPr/>
            <p:nvPr/>
          </p:nvSpPr>
          <p:spPr>
            <a:xfrm>
              <a:off x="9431745" y="466248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ED9AEA15-F045-5AA1-C4A9-1F09676D3980}"/>
                </a:ext>
              </a:extLst>
            </p:cNvPr>
            <p:cNvSpPr/>
            <p:nvPr/>
          </p:nvSpPr>
          <p:spPr>
            <a:xfrm>
              <a:off x="9152317" y="45450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598F826A-02DC-6D66-D84F-9751DE966672}"/>
                </a:ext>
              </a:extLst>
            </p:cNvPr>
            <p:cNvSpPr/>
            <p:nvPr/>
          </p:nvSpPr>
          <p:spPr>
            <a:xfrm>
              <a:off x="8615742" y="4630588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F7D93074-53BC-560C-F400-978B646FAA49}"/>
                </a:ext>
              </a:extLst>
            </p:cNvPr>
            <p:cNvSpPr/>
            <p:nvPr/>
          </p:nvSpPr>
          <p:spPr>
            <a:xfrm>
              <a:off x="8897107" y="47544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047C4A3A-1BD6-A3F5-484A-E72E7EB0E97A}"/>
                </a:ext>
              </a:extLst>
            </p:cNvPr>
            <p:cNvSpPr/>
            <p:nvPr/>
          </p:nvSpPr>
          <p:spPr>
            <a:xfrm>
              <a:off x="8771468" y="49068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BD7675E2-486B-7AE2-F0F9-6ACD0CBD5C41}"/>
                </a:ext>
              </a:extLst>
            </p:cNvPr>
            <p:cNvSpPr/>
            <p:nvPr/>
          </p:nvSpPr>
          <p:spPr>
            <a:xfrm>
              <a:off x="8507943" y="511636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41387A45-1614-B493-454E-773EC860BDE7}"/>
                </a:ext>
              </a:extLst>
            </p:cNvPr>
            <p:cNvSpPr/>
            <p:nvPr/>
          </p:nvSpPr>
          <p:spPr>
            <a:xfrm>
              <a:off x="8722633" y="52370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16E772AB-ACBF-2914-F842-55C8D7EF9654}"/>
                </a:ext>
              </a:extLst>
            </p:cNvPr>
            <p:cNvSpPr/>
            <p:nvPr/>
          </p:nvSpPr>
          <p:spPr>
            <a:xfrm>
              <a:off x="9371669" y="530081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50C4D0AB-37D8-089C-AA66-4C8DF3FC1161}"/>
                </a:ext>
              </a:extLst>
            </p:cNvPr>
            <p:cNvSpPr/>
            <p:nvPr/>
          </p:nvSpPr>
          <p:spPr>
            <a:xfrm>
              <a:off x="9802525" y="503986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A6E4D09F-01AB-4C5C-D471-C02056DFBA05}"/>
                </a:ext>
              </a:extLst>
            </p:cNvPr>
            <p:cNvSpPr/>
            <p:nvPr/>
          </p:nvSpPr>
          <p:spPr>
            <a:xfrm>
              <a:off x="9942467" y="531525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9540E7E3-9FA8-848F-3E46-75E16D75CCB1}"/>
                </a:ext>
              </a:extLst>
            </p:cNvPr>
            <p:cNvSpPr/>
            <p:nvPr/>
          </p:nvSpPr>
          <p:spPr>
            <a:xfrm>
              <a:off x="10085780" y="51482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5F511B8F-2537-01EF-1B20-C096C701DAC5}"/>
                </a:ext>
              </a:extLst>
            </p:cNvPr>
            <p:cNvSpPr/>
            <p:nvPr/>
          </p:nvSpPr>
          <p:spPr>
            <a:xfrm>
              <a:off x="9845131" y="471994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E7207735-087C-9A3F-70E1-62CA4ED4CD39}"/>
                </a:ext>
              </a:extLst>
            </p:cNvPr>
            <p:cNvSpPr/>
            <p:nvPr/>
          </p:nvSpPr>
          <p:spPr>
            <a:xfrm>
              <a:off x="9591131" y="492714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AA2B1546-D0B4-23D0-E374-D9AE01885E65}"/>
                </a:ext>
              </a:extLst>
            </p:cNvPr>
            <p:cNvSpPr/>
            <p:nvPr/>
          </p:nvSpPr>
          <p:spPr>
            <a:xfrm>
              <a:off x="9297640" y="481821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4D93F93F-E05B-597E-EB24-F766A4433A45}"/>
                </a:ext>
              </a:extLst>
            </p:cNvPr>
            <p:cNvSpPr/>
            <p:nvPr/>
          </p:nvSpPr>
          <p:spPr>
            <a:xfrm>
              <a:off x="9052771" y="5007960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C8CA927E-FF91-2DF1-DF58-6C781E88E1AE}"/>
                </a:ext>
              </a:extLst>
            </p:cNvPr>
            <p:cNvSpPr/>
            <p:nvPr/>
          </p:nvSpPr>
          <p:spPr>
            <a:xfrm>
              <a:off x="8717485" y="500319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9FF65B03-8F48-CE51-CE13-E1FC15436E44}"/>
                </a:ext>
              </a:extLst>
            </p:cNvPr>
            <p:cNvSpPr/>
            <p:nvPr/>
          </p:nvSpPr>
          <p:spPr>
            <a:xfrm>
              <a:off x="8349185" y="4850116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>
              <a:extLst>
                <a:ext uri="{FF2B5EF4-FFF2-40B4-BE49-F238E27FC236}">
                  <a16:creationId xmlns:a16="http://schemas.microsoft.com/office/drawing/2014/main" id="{0F633892-9B56-E6E5-E333-54907A5808D2}"/>
                </a:ext>
              </a:extLst>
            </p:cNvPr>
            <p:cNvSpPr/>
            <p:nvPr/>
          </p:nvSpPr>
          <p:spPr>
            <a:xfrm rot="19121385">
              <a:off x="9374562" y="4221164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等腰三角形 38">
              <a:extLst>
                <a:ext uri="{FF2B5EF4-FFF2-40B4-BE49-F238E27FC236}">
                  <a16:creationId xmlns:a16="http://schemas.microsoft.com/office/drawing/2014/main" id="{CAF58387-81EE-201F-161A-4B972B30CCE7}"/>
                </a:ext>
              </a:extLst>
            </p:cNvPr>
            <p:cNvSpPr/>
            <p:nvPr/>
          </p:nvSpPr>
          <p:spPr>
            <a:xfrm rot="2085126">
              <a:off x="9689172" y="396686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等腰三角形 39">
              <a:extLst>
                <a:ext uri="{FF2B5EF4-FFF2-40B4-BE49-F238E27FC236}">
                  <a16:creationId xmlns:a16="http://schemas.microsoft.com/office/drawing/2014/main" id="{6BE3FC35-5835-67D5-1E0A-7B1AD65CF3D4}"/>
                </a:ext>
              </a:extLst>
            </p:cNvPr>
            <p:cNvSpPr/>
            <p:nvPr/>
          </p:nvSpPr>
          <p:spPr>
            <a:xfrm rot="19763005">
              <a:off x="9962568" y="382645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等腰三角形 40">
              <a:extLst>
                <a:ext uri="{FF2B5EF4-FFF2-40B4-BE49-F238E27FC236}">
                  <a16:creationId xmlns:a16="http://schemas.microsoft.com/office/drawing/2014/main" id="{AF22661D-2171-B4A1-88F9-B808B3D8697A}"/>
                </a:ext>
              </a:extLst>
            </p:cNvPr>
            <p:cNvSpPr/>
            <p:nvPr/>
          </p:nvSpPr>
          <p:spPr>
            <a:xfrm rot="19763005">
              <a:off x="9811739" y="351847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等腰三角形 41">
              <a:extLst>
                <a:ext uri="{FF2B5EF4-FFF2-40B4-BE49-F238E27FC236}">
                  <a16:creationId xmlns:a16="http://schemas.microsoft.com/office/drawing/2014/main" id="{63EDC02F-BC04-AC9A-973A-319FAE276924}"/>
                </a:ext>
              </a:extLst>
            </p:cNvPr>
            <p:cNvSpPr/>
            <p:nvPr/>
          </p:nvSpPr>
          <p:spPr>
            <a:xfrm rot="19763005">
              <a:off x="9920733" y="411962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等腰三角形 42">
              <a:extLst>
                <a:ext uri="{FF2B5EF4-FFF2-40B4-BE49-F238E27FC236}">
                  <a16:creationId xmlns:a16="http://schemas.microsoft.com/office/drawing/2014/main" id="{3178CB1B-1A4D-F968-FF11-9F3C5E50DF26}"/>
                </a:ext>
              </a:extLst>
            </p:cNvPr>
            <p:cNvSpPr/>
            <p:nvPr/>
          </p:nvSpPr>
          <p:spPr>
            <a:xfrm rot="19763005">
              <a:off x="10073340" y="4437063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等腰三角形 43">
              <a:extLst>
                <a:ext uri="{FF2B5EF4-FFF2-40B4-BE49-F238E27FC236}">
                  <a16:creationId xmlns:a16="http://schemas.microsoft.com/office/drawing/2014/main" id="{3B6CDA16-5CE3-CC25-1577-51865B4D055A}"/>
                </a:ext>
              </a:extLst>
            </p:cNvPr>
            <p:cNvSpPr/>
            <p:nvPr/>
          </p:nvSpPr>
          <p:spPr>
            <a:xfrm rot="2095186">
              <a:off x="9801430" y="456268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>
              <a:extLst>
                <a:ext uri="{FF2B5EF4-FFF2-40B4-BE49-F238E27FC236}">
                  <a16:creationId xmlns:a16="http://schemas.microsoft.com/office/drawing/2014/main" id="{DBCB0F07-6141-CC9E-9936-B11D7DFF29E7}"/>
                </a:ext>
              </a:extLst>
            </p:cNvPr>
            <p:cNvSpPr/>
            <p:nvPr/>
          </p:nvSpPr>
          <p:spPr>
            <a:xfrm rot="18830111">
              <a:off x="10026240" y="471092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等腰三角形 45">
              <a:extLst>
                <a:ext uri="{FF2B5EF4-FFF2-40B4-BE49-F238E27FC236}">
                  <a16:creationId xmlns:a16="http://schemas.microsoft.com/office/drawing/2014/main" id="{CD26F72E-195A-FAC9-A112-42ABC29EE971}"/>
                </a:ext>
              </a:extLst>
            </p:cNvPr>
            <p:cNvSpPr/>
            <p:nvPr/>
          </p:nvSpPr>
          <p:spPr>
            <a:xfrm rot="16942553">
              <a:off x="9888024" y="5167115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等腰三角形 46">
              <a:extLst>
                <a:ext uri="{FF2B5EF4-FFF2-40B4-BE49-F238E27FC236}">
                  <a16:creationId xmlns:a16="http://schemas.microsoft.com/office/drawing/2014/main" id="{800E711B-97C4-6A03-AB2A-D6F26739665D}"/>
                </a:ext>
              </a:extLst>
            </p:cNvPr>
            <p:cNvSpPr/>
            <p:nvPr/>
          </p:nvSpPr>
          <p:spPr>
            <a:xfrm rot="4400870">
              <a:off x="9655687" y="512911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等腰三角形 47">
              <a:extLst>
                <a:ext uri="{FF2B5EF4-FFF2-40B4-BE49-F238E27FC236}">
                  <a16:creationId xmlns:a16="http://schemas.microsoft.com/office/drawing/2014/main" id="{4EA44F4A-0EC3-63AB-EFDB-D16DED088D76}"/>
                </a:ext>
              </a:extLst>
            </p:cNvPr>
            <p:cNvSpPr/>
            <p:nvPr/>
          </p:nvSpPr>
          <p:spPr>
            <a:xfrm rot="4400870">
              <a:off x="9503350" y="481041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等腰三角形 48">
              <a:extLst>
                <a:ext uri="{FF2B5EF4-FFF2-40B4-BE49-F238E27FC236}">
                  <a16:creationId xmlns:a16="http://schemas.microsoft.com/office/drawing/2014/main" id="{41C0EB04-CDB4-9A13-4032-936D7392A0DC}"/>
                </a:ext>
              </a:extLst>
            </p:cNvPr>
            <p:cNvSpPr/>
            <p:nvPr/>
          </p:nvSpPr>
          <p:spPr>
            <a:xfrm rot="2286177">
              <a:off x="9254977" y="465444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等腰三角形 49">
              <a:extLst>
                <a:ext uri="{FF2B5EF4-FFF2-40B4-BE49-F238E27FC236}">
                  <a16:creationId xmlns:a16="http://schemas.microsoft.com/office/drawing/2014/main" id="{597CF73F-BEDA-EC5F-BAD7-89D7BAE8A944}"/>
                </a:ext>
              </a:extLst>
            </p:cNvPr>
            <p:cNvSpPr/>
            <p:nvPr/>
          </p:nvSpPr>
          <p:spPr>
            <a:xfrm rot="18776724">
              <a:off x="9531845" y="453182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等腰三角形 50">
              <a:extLst>
                <a:ext uri="{FF2B5EF4-FFF2-40B4-BE49-F238E27FC236}">
                  <a16:creationId xmlns:a16="http://schemas.microsoft.com/office/drawing/2014/main" id="{7E65823E-B7D0-7680-EA3C-C43D90854A8F}"/>
                </a:ext>
              </a:extLst>
            </p:cNvPr>
            <p:cNvSpPr/>
            <p:nvPr/>
          </p:nvSpPr>
          <p:spPr>
            <a:xfrm rot="1493489">
              <a:off x="9149099" y="4062414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51">
              <a:extLst>
                <a:ext uri="{FF2B5EF4-FFF2-40B4-BE49-F238E27FC236}">
                  <a16:creationId xmlns:a16="http://schemas.microsoft.com/office/drawing/2014/main" id="{10D7CDBF-0047-D31B-7E78-17BACB443F6B}"/>
                </a:ext>
              </a:extLst>
            </p:cNvPr>
            <p:cNvSpPr/>
            <p:nvPr/>
          </p:nvSpPr>
          <p:spPr>
            <a:xfrm rot="18843586">
              <a:off x="9419671" y="3934961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>
              <a:extLst>
                <a:ext uri="{FF2B5EF4-FFF2-40B4-BE49-F238E27FC236}">
                  <a16:creationId xmlns:a16="http://schemas.microsoft.com/office/drawing/2014/main" id="{2FF95B82-D5CE-55D9-407D-ED695A8EC0DE}"/>
                </a:ext>
              </a:extLst>
            </p:cNvPr>
            <p:cNvSpPr/>
            <p:nvPr/>
          </p:nvSpPr>
          <p:spPr>
            <a:xfrm rot="19196059">
              <a:off x="8839113" y="430976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>
              <a:extLst>
                <a:ext uri="{FF2B5EF4-FFF2-40B4-BE49-F238E27FC236}">
                  <a16:creationId xmlns:a16="http://schemas.microsoft.com/office/drawing/2014/main" id="{E6008100-1435-DED2-C63B-1C2E620E2EAE}"/>
                </a:ext>
              </a:extLst>
            </p:cNvPr>
            <p:cNvSpPr/>
            <p:nvPr/>
          </p:nvSpPr>
          <p:spPr>
            <a:xfrm rot="16523380">
              <a:off x="8713816" y="475633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>
              <a:extLst>
                <a:ext uri="{FF2B5EF4-FFF2-40B4-BE49-F238E27FC236}">
                  <a16:creationId xmlns:a16="http://schemas.microsoft.com/office/drawing/2014/main" id="{66722EAD-87E4-C418-6086-62D062958F92}"/>
                </a:ext>
              </a:extLst>
            </p:cNvPr>
            <p:cNvSpPr/>
            <p:nvPr/>
          </p:nvSpPr>
          <p:spPr>
            <a:xfrm rot="19130763">
              <a:off x="8950103" y="491403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等腰三角形 55">
              <a:extLst>
                <a:ext uri="{FF2B5EF4-FFF2-40B4-BE49-F238E27FC236}">
                  <a16:creationId xmlns:a16="http://schemas.microsoft.com/office/drawing/2014/main" id="{B37909C7-B6E1-E703-EE93-B7CA15C4C829}"/>
                </a:ext>
              </a:extLst>
            </p:cNvPr>
            <p:cNvSpPr/>
            <p:nvPr/>
          </p:nvSpPr>
          <p:spPr>
            <a:xfrm rot="19130763">
              <a:off x="9111350" y="522390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>
              <a:extLst>
                <a:ext uri="{FF2B5EF4-FFF2-40B4-BE49-F238E27FC236}">
                  <a16:creationId xmlns:a16="http://schemas.microsoft.com/office/drawing/2014/main" id="{365A9C3F-B15D-7D43-9F0F-1B56A6C1F3F8}"/>
                </a:ext>
              </a:extLst>
            </p:cNvPr>
            <p:cNvSpPr/>
            <p:nvPr/>
          </p:nvSpPr>
          <p:spPr>
            <a:xfrm rot="19130763">
              <a:off x="8459253" y="4725693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等腰三角形 57">
              <a:extLst>
                <a:ext uri="{FF2B5EF4-FFF2-40B4-BE49-F238E27FC236}">
                  <a16:creationId xmlns:a16="http://schemas.microsoft.com/office/drawing/2014/main" id="{A06C34DF-281E-3535-CEC4-7791475A3023}"/>
                </a:ext>
              </a:extLst>
            </p:cNvPr>
            <p:cNvSpPr/>
            <p:nvPr/>
          </p:nvSpPr>
          <p:spPr>
            <a:xfrm rot="19130763">
              <a:off x="8403528" y="500319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CC3C2E09-40CF-548A-88D0-6AC67382D469}"/>
                </a:ext>
              </a:extLst>
            </p:cNvPr>
            <p:cNvSpPr/>
            <p:nvPr/>
          </p:nvSpPr>
          <p:spPr>
            <a:xfrm>
              <a:off x="8918674" y="5094288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EAA02E60-9C2C-7DB4-AED5-EB489C1EF93D}"/>
                </a:ext>
              </a:extLst>
            </p:cNvPr>
            <p:cNvSpPr/>
            <p:nvPr/>
          </p:nvSpPr>
          <p:spPr>
            <a:xfrm rot="12080545">
              <a:off x="8634744" y="501046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32D51424-935A-D0F4-6A48-567ACC4592A7}"/>
                </a:ext>
              </a:extLst>
            </p:cNvPr>
            <p:cNvSpPr/>
            <p:nvPr/>
          </p:nvSpPr>
          <p:spPr>
            <a:xfrm rot="158524">
              <a:off x="8814683" y="4493220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5E2DFC2A-61C5-DE3C-6E00-8DD350D1EF95}"/>
                </a:ext>
              </a:extLst>
            </p:cNvPr>
            <p:cNvSpPr/>
            <p:nvPr/>
          </p:nvSpPr>
          <p:spPr>
            <a:xfrm rot="12464885">
              <a:off x="8530510" y="440686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9E5FC859-510A-32AE-55FD-4742FA82AE56}"/>
                </a:ext>
              </a:extLst>
            </p:cNvPr>
            <p:cNvSpPr/>
            <p:nvPr/>
          </p:nvSpPr>
          <p:spPr>
            <a:xfrm>
              <a:off x="9347885" y="4405314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87CC8A2D-6028-6E3F-6EB1-6E34C019476C}"/>
                </a:ext>
              </a:extLst>
            </p:cNvPr>
            <p:cNvSpPr/>
            <p:nvPr/>
          </p:nvSpPr>
          <p:spPr>
            <a:xfrm rot="12031468">
              <a:off x="9611008" y="4213297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7ABE79AF-9004-8612-78DF-011CA31DF553}"/>
                </a:ext>
              </a:extLst>
            </p:cNvPr>
            <p:cNvSpPr/>
            <p:nvPr/>
          </p:nvSpPr>
          <p:spPr>
            <a:xfrm rot="753559">
              <a:off x="9884911" y="4303029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92CC092A-63E1-B25C-9E01-FFD745D256EB}"/>
                </a:ext>
              </a:extLst>
            </p:cNvPr>
            <p:cNvSpPr/>
            <p:nvPr/>
          </p:nvSpPr>
          <p:spPr>
            <a:xfrm rot="443554">
              <a:off x="9780647" y="371230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4DFA7F04-2C04-4338-CC30-3EE94BF9B3C8}"/>
                </a:ext>
              </a:extLst>
            </p:cNvPr>
            <p:cNvSpPr/>
            <p:nvPr/>
          </p:nvSpPr>
          <p:spPr>
            <a:xfrm rot="12335474">
              <a:off x="10034395" y="3517822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AEA8655C-6574-29EF-292D-0E0DF46616FF}"/>
                </a:ext>
              </a:extLst>
            </p:cNvPr>
            <p:cNvSpPr/>
            <p:nvPr/>
          </p:nvSpPr>
          <p:spPr>
            <a:xfrm rot="12759564">
              <a:off x="9719225" y="4811464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6BC6B69D-4C71-7ED8-3646-5B5D3F8D41F7}"/>
                </a:ext>
              </a:extLst>
            </p:cNvPr>
            <p:cNvSpPr/>
            <p:nvPr/>
          </p:nvSpPr>
          <p:spPr>
            <a:xfrm rot="702808">
              <a:off x="9990192" y="4902655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08731FFA-4C2C-5BA0-B729-2C9B2805B181}"/>
                </a:ext>
              </a:extLst>
            </p:cNvPr>
            <p:cNvSpPr/>
            <p:nvPr/>
          </p:nvSpPr>
          <p:spPr>
            <a:xfrm>
              <a:off x="9458625" y="5003128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35E560AA-060B-83FC-544B-310B4F99B2A5}"/>
                </a:ext>
              </a:extLst>
            </p:cNvPr>
            <p:cNvSpPr/>
            <p:nvPr/>
          </p:nvSpPr>
          <p:spPr>
            <a:xfrm>
              <a:off x="8702276" y="446896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66565CF0-25E6-BBEC-7DD1-6E9EB8AD9EC3}"/>
                </a:ext>
              </a:extLst>
            </p:cNvPr>
            <p:cNvSpPr/>
            <p:nvPr/>
          </p:nvSpPr>
          <p:spPr>
            <a:xfrm>
              <a:off x="9242089" y="437899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9AC2C82A-71D7-0DC0-7AB1-902A5AB0A5DF}"/>
                </a:ext>
              </a:extLst>
            </p:cNvPr>
            <p:cNvSpPr/>
            <p:nvPr/>
          </p:nvSpPr>
          <p:spPr>
            <a:xfrm>
              <a:off x="9538956" y="4444836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D784C611-2DE6-CA6B-5F3F-BCC039816B3E}"/>
                </a:ext>
              </a:extLst>
            </p:cNvPr>
            <p:cNvSpPr/>
            <p:nvPr/>
          </p:nvSpPr>
          <p:spPr>
            <a:xfrm>
              <a:off x="9778137" y="426875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1853C2D4-6C89-6190-6181-2CDE746AC437}"/>
                </a:ext>
              </a:extLst>
            </p:cNvPr>
            <p:cNvSpPr/>
            <p:nvPr/>
          </p:nvSpPr>
          <p:spPr>
            <a:xfrm rot="11207665">
              <a:off x="10071474" y="434299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61B748A8-8596-C796-A57D-3F4C2082055E}"/>
                </a:ext>
              </a:extLst>
            </p:cNvPr>
            <p:cNvSpPr/>
            <p:nvPr/>
          </p:nvSpPr>
          <p:spPr>
            <a:xfrm rot="2334738">
              <a:off x="10040141" y="406693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9470C29F-CF60-BCBA-10D4-257000DF4C7F}"/>
                </a:ext>
              </a:extLst>
            </p:cNvPr>
            <p:cNvSpPr/>
            <p:nvPr/>
          </p:nvSpPr>
          <p:spPr>
            <a:xfrm rot="4712700">
              <a:off x="10065453" y="395680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E808DCC1-81A4-B53F-27E4-1B2AB2358088}"/>
                </a:ext>
              </a:extLst>
            </p:cNvPr>
            <p:cNvSpPr/>
            <p:nvPr/>
          </p:nvSpPr>
          <p:spPr>
            <a:xfrm rot="10800000">
              <a:off x="9958779" y="373976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AB1B2AEB-4B27-25AE-8AB5-0D5850238309}"/>
                </a:ext>
              </a:extLst>
            </p:cNvPr>
            <p:cNvSpPr/>
            <p:nvPr/>
          </p:nvSpPr>
          <p:spPr>
            <a:xfrm rot="10800000">
              <a:off x="9611878" y="386605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E6EC9630-78A8-78D8-79D2-071472784DD7}"/>
                </a:ext>
              </a:extLst>
            </p:cNvPr>
            <p:cNvSpPr/>
            <p:nvPr/>
          </p:nvSpPr>
          <p:spPr>
            <a:xfrm rot="4313046">
              <a:off x="9531421" y="406165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44F6C1E0-EDAA-C166-5186-9BF5239A0657}"/>
                </a:ext>
              </a:extLst>
            </p:cNvPr>
            <p:cNvSpPr/>
            <p:nvPr/>
          </p:nvSpPr>
          <p:spPr>
            <a:xfrm rot="2450755">
              <a:off x="9500204" y="417807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0370533B-1147-3605-C64F-FD4D3B490EDC}"/>
                </a:ext>
              </a:extLst>
            </p:cNvPr>
            <p:cNvSpPr/>
            <p:nvPr/>
          </p:nvSpPr>
          <p:spPr>
            <a:xfrm rot="2450755">
              <a:off x="9117024" y="432880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C768445B-6F00-BFCF-D9BE-53B9EB1DF719}"/>
                </a:ext>
              </a:extLst>
            </p:cNvPr>
            <p:cNvSpPr/>
            <p:nvPr/>
          </p:nvSpPr>
          <p:spPr>
            <a:xfrm rot="4908711">
              <a:off x="9648981" y="4652409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30F148B0-8DF9-3DDF-83D6-2B6AE38FE1C1}"/>
                </a:ext>
              </a:extLst>
            </p:cNvPr>
            <p:cNvSpPr/>
            <p:nvPr/>
          </p:nvSpPr>
          <p:spPr>
            <a:xfrm rot="11208076">
              <a:off x="9876028" y="486331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0A190363-1B3A-0E45-EEE3-3C9B9F54EF29}"/>
                </a:ext>
              </a:extLst>
            </p:cNvPr>
            <p:cNvSpPr/>
            <p:nvPr/>
          </p:nvSpPr>
          <p:spPr>
            <a:xfrm rot="1826699">
              <a:off x="9615354" y="477260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C634CAD1-D649-F1D6-AD9B-EA13D8D38251}"/>
                </a:ext>
              </a:extLst>
            </p:cNvPr>
            <p:cNvSpPr/>
            <p:nvPr/>
          </p:nvSpPr>
          <p:spPr>
            <a:xfrm rot="11208076">
              <a:off x="9636932" y="5042109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9634F971-4BB1-B634-9CD8-9D307FCF0B46}"/>
                </a:ext>
              </a:extLst>
            </p:cNvPr>
            <p:cNvSpPr/>
            <p:nvPr/>
          </p:nvSpPr>
          <p:spPr>
            <a:xfrm rot="4334556">
              <a:off x="9740131" y="524393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2C2A57E0-3861-C225-0015-4523A779BDD8}"/>
                </a:ext>
              </a:extLst>
            </p:cNvPr>
            <p:cNvSpPr/>
            <p:nvPr/>
          </p:nvSpPr>
          <p:spPr>
            <a:xfrm rot="11491065">
              <a:off x="9101872" y="513278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7559A902-DDB0-A77C-EE8A-B983B7483CD4}"/>
                </a:ext>
              </a:extLst>
            </p:cNvPr>
            <p:cNvSpPr/>
            <p:nvPr/>
          </p:nvSpPr>
          <p:spPr>
            <a:xfrm rot="20798594">
              <a:off x="8804495" y="507079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E3869FDA-259F-83C2-11A4-109723DCF818}"/>
                </a:ext>
              </a:extLst>
            </p:cNvPr>
            <p:cNvSpPr/>
            <p:nvPr/>
          </p:nvSpPr>
          <p:spPr>
            <a:xfrm rot="2653294">
              <a:off x="8538219" y="496685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9ABACBDE-8961-9F1E-75D2-3FEFF8CE4EDA}"/>
                </a:ext>
              </a:extLst>
            </p:cNvPr>
            <p:cNvSpPr/>
            <p:nvPr/>
          </p:nvSpPr>
          <p:spPr>
            <a:xfrm rot="5152529">
              <a:off x="8566631" y="483779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B957D335-8E22-3CC3-AD81-54983024A221}"/>
                </a:ext>
              </a:extLst>
            </p:cNvPr>
            <p:cNvSpPr/>
            <p:nvPr/>
          </p:nvSpPr>
          <p:spPr>
            <a:xfrm rot="10053544">
              <a:off x="8448475" y="464025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7C3E6C95-ED42-F222-41D3-C1EDBC88E0F3}"/>
                </a:ext>
              </a:extLst>
            </p:cNvPr>
            <p:cNvSpPr/>
            <p:nvPr/>
          </p:nvSpPr>
          <p:spPr>
            <a:xfrm rot="10053544">
              <a:off x="8571185" y="521945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A3BAFF30-0CC7-695B-7E5B-0CF817CA1404}"/>
                </a:ext>
              </a:extLst>
            </p:cNvPr>
            <p:cNvSpPr/>
            <p:nvPr/>
          </p:nvSpPr>
          <p:spPr>
            <a:xfrm rot="17013109">
              <a:off x="9017517" y="443101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等腰三角形 94">
              <a:extLst>
                <a:ext uri="{FF2B5EF4-FFF2-40B4-BE49-F238E27FC236}">
                  <a16:creationId xmlns:a16="http://schemas.microsoft.com/office/drawing/2014/main" id="{2DBE4147-3D5C-F0DC-0BF0-9BDBF9F7E537}"/>
                </a:ext>
              </a:extLst>
            </p:cNvPr>
            <p:cNvSpPr/>
            <p:nvPr/>
          </p:nvSpPr>
          <p:spPr>
            <a:xfrm rot="7797687">
              <a:off x="9104285" y="4844345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7659BAC9-C2D9-0964-CC1B-854C513F9EE1}"/>
                </a:ext>
              </a:extLst>
            </p:cNvPr>
            <p:cNvSpPr/>
            <p:nvPr/>
          </p:nvSpPr>
          <p:spPr>
            <a:xfrm>
              <a:off x="8973744" y="417807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47A766F6-41C7-1487-A825-D439CA14F123}"/>
                </a:ext>
              </a:extLst>
            </p:cNvPr>
            <p:cNvSpPr/>
            <p:nvPr/>
          </p:nvSpPr>
          <p:spPr>
            <a:xfrm rot="6037098">
              <a:off x="9062237" y="470682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0F4DB21A-84EB-C186-74D4-EFB9B652DCB5}"/>
                </a:ext>
              </a:extLst>
            </p:cNvPr>
            <p:cNvSpPr/>
            <p:nvPr/>
          </p:nvSpPr>
          <p:spPr>
            <a:xfrm>
              <a:off x="9307867" y="510057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DB6F6C64-FF62-C418-F263-BB8BE811EA90}"/>
                </a:ext>
              </a:extLst>
            </p:cNvPr>
            <p:cNvSpPr/>
            <p:nvPr/>
          </p:nvSpPr>
          <p:spPr>
            <a:xfrm rot="8259588">
              <a:off x="9234486" y="5016475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FAB9E774-C288-79AE-80C9-2421E6F38AA3}"/>
                </a:ext>
              </a:extLst>
            </p:cNvPr>
            <p:cNvSpPr/>
            <p:nvPr/>
          </p:nvSpPr>
          <p:spPr>
            <a:xfrm>
              <a:off x="9180119" y="495261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DE76E7D4-58CC-E609-9AF2-E3DFDDE6B2E2}"/>
              </a:ext>
            </a:extLst>
          </p:cNvPr>
          <p:cNvSpPr txBox="1"/>
          <p:nvPr/>
        </p:nvSpPr>
        <p:spPr>
          <a:xfrm>
            <a:off x="6667349" y="3987489"/>
            <a:ext cx="3760181" cy="830997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875620"/>
              </a:avLst>
            </a:prstTxWarp>
            <a:spAutoFit/>
          </a:bodyPr>
          <a:lstStyle/>
          <a:p>
            <a:r>
              <a:rPr lang="en-US" altLang="zh-CN" sz="48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ASPIRATION</a:t>
            </a:r>
            <a:endParaRPr lang="zh-CN" altLang="en-US" sz="4800" b="1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E598E1F6-7AAC-71BE-136E-846AD31DAA26}"/>
              </a:ext>
            </a:extLst>
          </p:cNvPr>
          <p:cNvSpPr txBox="1"/>
          <p:nvPr/>
        </p:nvSpPr>
        <p:spPr>
          <a:xfrm>
            <a:off x="8570834" y="4172199"/>
            <a:ext cx="3006464" cy="769441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/>
            </a:prstTxWarp>
            <a:spAutoFit/>
          </a:bodyPr>
          <a:lstStyle/>
          <a:p>
            <a:r>
              <a:rPr lang="en-US" altLang="zh-CN" sz="44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2023/06/23</a:t>
            </a:r>
            <a:endParaRPr lang="zh-CN" altLang="en-US" sz="4400" b="1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id="{50856E16-73C9-49C4-539C-0C599A035303}"/>
              </a:ext>
            </a:extLst>
          </p:cNvPr>
          <p:cNvSpPr/>
          <p:nvPr/>
        </p:nvSpPr>
        <p:spPr>
          <a:xfrm rot="20858727">
            <a:off x="7084397" y="4739878"/>
            <a:ext cx="2291749" cy="1760466"/>
          </a:xfrm>
          <a:custGeom>
            <a:avLst/>
            <a:gdLst>
              <a:gd name="connsiteX0" fmla="*/ 65097 w 1582612"/>
              <a:gd name="connsiteY0" fmla="*/ 0 h 1498059"/>
              <a:gd name="connsiteX1" fmla="*/ 142918 w 1582612"/>
              <a:gd name="connsiteY1" fmla="*/ 583659 h 1498059"/>
              <a:gd name="connsiteX2" fmla="*/ 1329693 w 1582612"/>
              <a:gd name="connsiteY2" fmla="*/ 914400 h 1498059"/>
              <a:gd name="connsiteX3" fmla="*/ 1582612 w 1582612"/>
              <a:gd name="connsiteY3" fmla="*/ 1498059 h 1498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82612" h="1498059">
                <a:moveTo>
                  <a:pt x="65097" y="0"/>
                </a:moveTo>
                <a:cubicBezTo>
                  <a:pt x="-1376" y="215629"/>
                  <a:pt x="-67848" y="431259"/>
                  <a:pt x="142918" y="583659"/>
                </a:cubicBezTo>
                <a:cubicBezTo>
                  <a:pt x="353684" y="736059"/>
                  <a:pt x="1089744" y="762000"/>
                  <a:pt x="1329693" y="914400"/>
                </a:cubicBezTo>
                <a:cubicBezTo>
                  <a:pt x="1569642" y="1066800"/>
                  <a:pt x="1576127" y="1282429"/>
                  <a:pt x="1582612" y="1498059"/>
                </a:cubicBezTo>
              </a:path>
            </a:pathLst>
          </a:custGeom>
          <a:noFill/>
          <a:ln w="127000" cap="rnd">
            <a:solidFill>
              <a:srgbClr val="6760A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560D9CC9-ACE3-6A5E-D4B8-47E14962395E}"/>
              </a:ext>
            </a:extLst>
          </p:cNvPr>
          <p:cNvSpPr/>
          <p:nvPr/>
        </p:nvSpPr>
        <p:spPr>
          <a:xfrm rot="20871153">
            <a:off x="4361475" y="5213077"/>
            <a:ext cx="1872813" cy="1361258"/>
          </a:xfrm>
          <a:custGeom>
            <a:avLst/>
            <a:gdLst>
              <a:gd name="connsiteX0" fmla="*/ 2565070 w 2565070"/>
              <a:gd name="connsiteY0" fmla="*/ 0 h 1864426"/>
              <a:gd name="connsiteX1" fmla="*/ 0 w 2565070"/>
              <a:gd name="connsiteY1" fmla="*/ 783771 h 1864426"/>
              <a:gd name="connsiteX2" fmla="*/ 1615044 w 2565070"/>
              <a:gd name="connsiteY2" fmla="*/ 1864426 h 1864426"/>
              <a:gd name="connsiteX3" fmla="*/ 2565070 w 2565070"/>
              <a:gd name="connsiteY3" fmla="*/ 0 h 1864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5070" h="1864426">
                <a:moveTo>
                  <a:pt x="2565070" y="0"/>
                </a:moveTo>
                <a:cubicBezTo>
                  <a:pt x="1431966" y="288966"/>
                  <a:pt x="298862" y="577932"/>
                  <a:pt x="0" y="783771"/>
                </a:cubicBezTo>
                <a:lnTo>
                  <a:pt x="1615044" y="1864426"/>
                </a:lnTo>
                <a:lnTo>
                  <a:pt x="2565070" y="0"/>
                </a:lnTo>
                <a:close/>
              </a:path>
            </a:pathLst>
          </a:custGeom>
          <a:solidFill>
            <a:srgbClr val="89CC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80EC7D97-4476-BB14-4566-805DE7C576AC}"/>
              </a:ext>
            </a:extLst>
          </p:cNvPr>
          <p:cNvGrpSpPr/>
          <p:nvPr/>
        </p:nvGrpSpPr>
        <p:grpSpPr>
          <a:xfrm rot="20981063">
            <a:off x="4008500" y="5259721"/>
            <a:ext cx="2814115" cy="2909207"/>
            <a:chOff x="8349185" y="3517822"/>
            <a:chExt cx="1800397" cy="1861235"/>
          </a:xfrm>
        </p:grpSpPr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4CF79EF5-8C5B-818E-8BF3-4414B046C8BE}"/>
                </a:ext>
              </a:extLst>
            </p:cNvPr>
            <p:cNvSpPr/>
            <p:nvPr/>
          </p:nvSpPr>
          <p:spPr>
            <a:xfrm>
              <a:off x="8647643" y="43097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9886DA17-A547-9029-08AA-5271E4B27788}"/>
                </a:ext>
              </a:extLst>
            </p:cNvPr>
            <p:cNvSpPr/>
            <p:nvPr/>
          </p:nvSpPr>
          <p:spPr>
            <a:xfrm>
              <a:off x="8771468" y="41573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0C877FF9-737C-563C-2240-9C67E27791C0}"/>
                </a:ext>
              </a:extLst>
            </p:cNvPr>
            <p:cNvSpPr/>
            <p:nvPr/>
          </p:nvSpPr>
          <p:spPr>
            <a:xfrm>
              <a:off x="9184218" y="42211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E76DB422-BF4C-6BCB-5F5D-CF69AF135886}"/>
                </a:ext>
              </a:extLst>
            </p:cNvPr>
            <p:cNvSpPr/>
            <p:nvPr/>
          </p:nvSpPr>
          <p:spPr>
            <a:xfrm>
              <a:off x="9329541" y="40624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7CFB28E7-2591-3777-E66B-943239E3A140}"/>
                </a:ext>
              </a:extLst>
            </p:cNvPr>
            <p:cNvSpPr/>
            <p:nvPr/>
          </p:nvSpPr>
          <p:spPr>
            <a:xfrm>
              <a:off x="9485116" y="4319287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86EFD4A4-F91C-9AB0-53C8-F578417B4F01}"/>
                </a:ext>
              </a:extLst>
            </p:cNvPr>
            <p:cNvSpPr/>
            <p:nvPr/>
          </p:nvSpPr>
          <p:spPr>
            <a:xfrm>
              <a:off x="9910566" y="36239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3BE09419-511C-020F-C7B5-5B376B3D58C8}"/>
                </a:ext>
              </a:extLst>
            </p:cNvPr>
            <p:cNvSpPr/>
            <p:nvPr/>
          </p:nvSpPr>
          <p:spPr>
            <a:xfrm>
              <a:off x="9848306" y="39668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D3DE40C2-7788-B992-0871-89C15D5CF967}"/>
                </a:ext>
              </a:extLst>
            </p:cNvPr>
            <p:cNvSpPr/>
            <p:nvPr/>
          </p:nvSpPr>
          <p:spPr>
            <a:xfrm>
              <a:off x="9728955" y="412546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759EF1FF-684F-9594-42F4-9A39C560F89D}"/>
                </a:ext>
              </a:extLst>
            </p:cNvPr>
            <p:cNvSpPr/>
            <p:nvPr/>
          </p:nvSpPr>
          <p:spPr>
            <a:xfrm>
              <a:off x="10019150" y="42211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B359FBE0-914A-CDD2-5FC9-4741371AE80A}"/>
                </a:ext>
              </a:extLst>
            </p:cNvPr>
            <p:cNvSpPr/>
            <p:nvPr/>
          </p:nvSpPr>
          <p:spPr>
            <a:xfrm>
              <a:off x="9974368" y="45450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20B5CD69-72F4-4810-B8B2-E01109704482}"/>
                </a:ext>
              </a:extLst>
            </p:cNvPr>
            <p:cNvSpPr/>
            <p:nvPr/>
          </p:nvSpPr>
          <p:spPr>
            <a:xfrm>
              <a:off x="9697054" y="44370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5EB84133-91F8-8B73-F145-574745B1EDB1}"/>
                </a:ext>
              </a:extLst>
            </p:cNvPr>
            <p:cNvSpPr/>
            <p:nvPr/>
          </p:nvSpPr>
          <p:spPr>
            <a:xfrm>
              <a:off x="9431745" y="466248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185D0927-DAFB-82AE-90E4-DD9F38131143}"/>
                </a:ext>
              </a:extLst>
            </p:cNvPr>
            <p:cNvSpPr/>
            <p:nvPr/>
          </p:nvSpPr>
          <p:spPr>
            <a:xfrm>
              <a:off x="9152317" y="45450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7D644DEB-40D7-612C-3867-90CF3F606882}"/>
                </a:ext>
              </a:extLst>
            </p:cNvPr>
            <p:cNvSpPr/>
            <p:nvPr/>
          </p:nvSpPr>
          <p:spPr>
            <a:xfrm>
              <a:off x="8615742" y="4630588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950B9337-6BFB-6100-5930-B7179B9FF451}"/>
                </a:ext>
              </a:extLst>
            </p:cNvPr>
            <p:cNvSpPr/>
            <p:nvPr/>
          </p:nvSpPr>
          <p:spPr>
            <a:xfrm>
              <a:off x="8897107" y="47544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660C377C-0871-27E1-70C5-7A56BF394FDF}"/>
                </a:ext>
              </a:extLst>
            </p:cNvPr>
            <p:cNvSpPr/>
            <p:nvPr/>
          </p:nvSpPr>
          <p:spPr>
            <a:xfrm>
              <a:off x="8771468" y="49068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1067082D-4983-1832-2ED9-A6410D54648E}"/>
                </a:ext>
              </a:extLst>
            </p:cNvPr>
            <p:cNvSpPr/>
            <p:nvPr/>
          </p:nvSpPr>
          <p:spPr>
            <a:xfrm>
              <a:off x="8507943" y="511636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1EB5F8D5-56CC-07E3-0450-10C16B3627E0}"/>
                </a:ext>
              </a:extLst>
            </p:cNvPr>
            <p:cNvSpPr/>
            <p:nvPr/>
          </p:nvSpPr>
          <p:spPr>
            <a:xfrm>
              <a:off x="8722633" y="52370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8E0E8488-1764-76C2-76CC-3960726FAC20}"/>
                </a:ext>
              </a:extLst>
            </p:cNvPr>
            <p:cNvSpPr/>
            <p:nvPr/>
          </p:nvSpPr>
          <p:spPr>
            <a:xfrm>
              <a:off x="9371669" y="530081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id="{388E2B06-FCD4-8EB8-E9CA-CE3ABF19ABDE}"/>
                </a:ext>
              </a:extLst>
            </p:cNvPr>
            <p:cNvSpPr/>
            <p:nvPr/>
          </p:nvSpPr>
          <p:spPr>
            <a:xfrm>
              <a:off x="9802525" y="503986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F1C6834C-46DE-EC3F-40C2-33BCC4ECC88A}"/>
                </a:ext>
              </a:extLst>
            </p:cNvPr>
            <p:cNvSpPr/>
            <p:nvPr/>
          </p:nvSpPr>
          <p:spPr>
            <a:xfrm>
              <a:off x="9942467" y="531525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7ADCE515-5823-17DC-A6EA-E22112EBE865}"/>
                </a:ext>
              </a:extLst>
            </p:cNvPr>
            <p:cNvSpPr/>
            <p:nvPr/>
          </p:nvSpPr>
          <p:spPr>
            <a:xfrm>
              <a:off x="10085780" y="51482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id="{7A351974-EB62-A233-3332-1DBD7C04D47A}"/>
                </a:ext>
              </a:extLst>
            </p:cNvPr>
            <p:cNvSpPr/>
            <p:nvPr/>
          </p:nvSpPr>
          <p:spPr>
            <a:xfrm>
              <a:off x="9845131" y="471994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57440354-9E8C-5B42-89B0-6DABCD1AFC54}"/>
                </a:ext>
              </a:extLst>
            </p:cNvPr>
            <p:cNvSpPr/>
            <p:nvPr/>
          </p:nvSpPr>
          <p:spPr>
            <a:xfrm>
              <a:off x="9591131" y="492714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1ECFF885-9E30-358E-04D4-4766B401F1A8}"/>
                </a:ext>
              </a:extLst>
            </p:cNvPr>
            <p:cNvSpPr/>
            <p:nvPr/>
          </p:nvSpPr>
          <p:spPr>
            <a:xfrm>
              <a:off x="9297640" y="481821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id="{1F5DD04D-A44B-3EB0-4B78-13EEAD70F39D}"/>
                </a:ext>
              </a:extLst>
            </p:cNvPr>
            <p:cNvSpPr/>
            <p:nvPr/>
          </p:nvSpPr>
          <p:spPr>
            <a:xfrm>
              <a:off x="9052771" y="5007960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D9D6B5B6-D267-5663-C08B-6450300538FF}"/>
                </a:ext>
              </a:extLst>
            </p:cNvPr>
            <p:cNvSpPr/>
            <p:nvPr/>
          </p:nvSpPr>
          <p:spPr>
            <a:xfrm>
              <a:off x="8717485" y="500319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FBFF6DBB-347B-E209-FCFD-1FEACBB8EF60}"/>
                </a:ext>
              </a:extLst>
            </p:cNvPr>
            <p:cNvSpPr/>
            <p:nvPr/>
          </p:nvSpPr>
          <p:spPr>
            <a:xfrm>
              <a:off x="8349185" y="4850116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等腰三角形 134">
              <a:extLst>
                <a:ext uri="{FF2B5EF4-FFF2-40B4-BE49-F238E27FC236}">
                  <a16:creationId xmlns:a16="http://schemas.microsoft.com/office/drawing/2014/main" id="{FFB6B6F9-18ED-A759-6D63-2FB8B33CE9FC}"/>
                </a:ext>
              </a:extLst>
            </p:cNvPr>
            <p:cNvSpPr/>
            <p:nvPr/>
          </p:nvSpPr>
          <p:spPr>
            <a:xfrm rot="19121385">
              <a:off x="9374562" y="4221164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等腰三角形 135">
              <a:extLst>
                <a:ext uri="{FF2B5EF4-FFF2-40B4-BE49-F238E27FC236}">
                  <a16:creationId xmlns:a16="http://schemas.microsoft.com/office/drawing/2014/main" id="{6ED3BA33-CA1F-0D2D-3885-113DB2419A08}"/>
                </a:ext>
              </a:extLst>
            </p:cNvPr>
            <p:cNvSpPr/>
            <p:nvPr/>
          </p:nvSpPr>
          <p:spPr>
            <a:xfrm rot="2085126">
              <a:off x="9689172" y="396686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等腰三角形 136">
              <a:extLst>
                <a:ext uri="{FF2B5EF4-FFF2-40B4-BE49-F238E27FC236}">
                  <a16:creationId xmlns:a16="http://schemas.microsoft.com/office/drawing/2014/main" id="{91920233-7452-310D-50E1-D9DF44FF1C6E}"/>
                </a:ext>
              </a:extLst>
            </p:cNvPr>
            <p:cNvSpPr/>
            <p:nvPr/>
          </p:nvSpPr>
          <p:spPr>
            <a:xfrm rot="19763005">
              <a:off x="9962568" y="382645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等腰三角形 137">
              <a:extLst>
                <a:ext uri="{FF2B5EF4-FFF2-40B4-BE49-F238E27FC236}">
                  <a16:creationId xmlns:a16="http://schemas.microsoft.com/office/drawing/2014/main" id="{340A8FBE-47AF-CB24-FF19-CB41DF1F53AA}"/>
                </a:ext>
              </a:extLst>
            </p:cNvPr>
            <p:cNvSpPr/>
            <p:nvPr/>
          </p:nvSpPr>
          <p:spPr>
            <a:xfrm rot="19763005">
              <a:off x="9811739" y="351847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等腰三角形 138">
              <a:extLst>
                <a:ext uri="{FF2B5EF4-FFF2-40B4-BE49-F238E27FC236}">
                  <a16:creationId xmlns:a16="http://schemas.microsoft.com/office/drawing/2014/main" id="{C2D6C8AF-C9B0-572D-CAAE-FF9EAFC28F82}"/>
                </a:ext>
              </a:extLst>
            </p:cNvPr>
            <p:cNvSpPr/>
            <p:nvPr/>
          </p:nvSpPr>
          <p:spPr>
            <a:xfrm rot="19763005">
              <a:off x="9920733" y="411962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等腰三角形 139">
              <a:extLst>
                <a:ext uri="{FF2B5EF4-FFF2-40B4-BE49-F238E27FC236}">
                  <a16:creationId xmlns:a16="http://schemas.microsoft.com/office/drawing/2014/main" id="{0EAADF86-470D-9FEF-5C7A-59D38C827038}"/>
                </a:ext>
              </a:extLst>
            </p:cNvPr>
            <p:cNvSpPr/>
            <p:nvPr/>
          </p:nvSpPr>
          <p:spPr>
            <a:xfrm rot="19763005">
              <a:off x="10073340" y="4437063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等腰三角形 140">
              <a:extLst>
                <a:ext uri="{FF2B5EF4-FFF2-40B4-BE49-F238E27FC236}">
                  <a16:creationId xmlns:a16="http://schemas.microsoft.com/office/drawing/2014/main" id="{956E3208-CA1D-83B8-570F-C42A0277B5CB}"/>
                </a:ext>
              </a:extLst>
            </p:cNvPr>
            <p:cNvSpPr/>
            <p:nvPr/>
          </p:nvSpPr>
          <p:spPr>
            <a:xfrm rot="2095186">
              <a:off x="9801430" y="456268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等腰三角形 141">
              <a:extLst>
                <a:ext uri="{FF2B5EF4-FFF2-40B4-BE49-F238E27FC236}">
                  <a16:creationId xmlns:a16="http://schemas.microsoft.com/office/drawing/2014/main" id="{22092CD2-BB37-AA85-B10B-06CD28F00343}"/>
                </a:ext>
              </a:extLst>
            </p:cNvPr>
            <p:cNvSpPr/>
            <p:nvPr/>
          </p:nvSpPr>
          <p:spPr>
            <a:xfrm rot="18830111">
              <a:off x="10026240" y="471092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等腰三角形 142">
              <a:extLst>
                <a:ext uri="{FF2B5EF4-FFF2-40B4-BE49-F238E27FC236}">
                  <a16:creationId xmlns:a16="http://schemas.microsoft.com/office/drawing/2014/main" id="{B229C88B-A067-C7A2-D093-40101683D921}"/>
                </a:ext>
              </a:extLst>
            </p:cNvPr>
            <p:cNvSpPr/>
            <p:nvPr/>
          </p:nvSpPr>
          <p:spPr>
            <a:xfrm rot="16942553">
              <a:off x="9888024" y="5167115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等腰三角形 143">
              <a:extLst>
                <a:ext uri="{FF2B5EF4-FFF2-40B4-BE49-F238E27FC236}">
                  <a16:creationId xmlns:a16="http://schemas.microsoft.com/office/drawing/2014/main" id="{F9DCEBC4-9B38-6701-D708-46807B10F239}"/>
                </a:ext>
              </a:extLst>
            </p:cNvPr>
            <p:cNvSpPr/>
            <p:nvPr/>
          </p:nvSpPr>
          <p:spPr>
            <a:xfrm rot="4400870">
              <a:off x="9655687" y="512911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等腰三角形 144">
              <a:extLst>
                <a:ext uri="{FF2B5EF4-FFF2-40B4-BE49-F238E27FC236}">
                  <a16:creationId xmlns:a16="http://schemas.microsoft.com/office/drawing/2014/main" id="{4FF2B2FA-F44F-D38A-CB30-71402DC3DCAC}"/>
                </a:ext>
              </a:extLst>
            </p:cNvPr>
            <p:cNvSpPr/>
            <p:nvPr/>
          </p:nvSpPr>
          <p:spPr>
            <a:xfrm rot="4400870">
              <a:off x="9503350" y="481041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等腰三角形 145">
              <a:extLst>
                <a:ext uri="{FF2B5EF4-FFF2-40B4-BE49-F238E27FC236}">
                  <a16:creationId xmlns:a16="http://schemas.microsoft.com/office/drawing/2014/main" id="{8228092A-2B6C-A4B0-BB34-0FA3DC9A69F8}"/>
                </a:ext>
              </a:extLst>
            </p:cNvPr>
            <p:cNvSpPr/>
            <p:nvPr/>
          </p:nvSpPr>
          <p:spPr>
            <a:xfrm rot="2286177">
              <a:off x="9254977" y="465444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等腰三角形 146">
              <a:extLst>
                <a:ext uri="{FF2B5EF4-FFF2-40B4-BE49-F238E27FC236}">
                  <a16:creationId xmlns:a16="http://schemas.microsoft.com/office/drawing/2014/main" id="{6524EF62-03CE-2E19-F2C4-05B7C3379D06}"/>
                </a:ext>
              </a:extLst>
            </p:cNvPr>
            <p:cNvSpPr/>
            <p:nvPr/>
          </p:nvSpPr>
          <p:spPr>
            <a:xfrm rot="18776724">
              <a:off x="9531845" y="453182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等腰三角形 147">
              <a:extLst>
                <a:ext uri="{FF2B5EF4-FFF2-40B4-BE49-F238E27FC236}">
                  <a16:creationId xmlns:a16="http://schemas.microsoft.com/office/drawing/2014/main" id="{80594F1A-6431-EFA5-FD74-96CED1C19BC5}"/>
                </a:ext>
              </a:extLst>
            </p:cNvPr>
            <p:cNvSpPr/>
            <p:nvPr/>
          </p:nvSpPr>
          <p:spPr>
            <a:xfrm rot="1493489">
              <a:off x="9149099" y="4062414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等腰三角形 148">
              <a:extLst>
                <a:ext uri="{FF2B5EF4-FFF2-40B4-BE49-F238E27FC236}">
                  <a16:creationId xmlns:a16="http://schemas.microsoft.com/office/drawing/2014/main" id="{8BFC443C-8BB5-D0DB-A1A7-4C775A0B6979}"/>
                </a:ext>
              </a:extLst>
            </p:cNvPr>
            <p:cNvSpPr/>
            <p:nvPr/>
          </p:nvSpPr>
          <p:spPr>
            <a:xfrm rot="18843586">
              <a:off x="9419671" y="3934961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等腰三角形 149">
              <a:extLst>
                <a:ext uri="{FF2B5EF4-FFF2-40B4-BE49-F238E27FC236}">
                  <a16:creationId xmlns:a16="http://schemas.microsoft.com/office/drawing/2014/main" id="{AE3E695F-25C6-318E-D7BC-7D6822EFD31A}"/>
                </a:ext>
              </a:extLst>
            </p:cNvPr>
            <p:cNvSpPr/>
            <p:nvPr/>
          </p:nvSpPr>
          <p:spPr>
            <a:xfrm rot="19196059">
              <a:off x="8839113" y="430976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等腰三角形 150">
              <a:extLst>
                <a:ext uri="{FF2B5EF4-FFF2-40B4-BE49-F238E27FC236}">
                  <a16:creationId xmlns:a16="http://schemas.microsoft.com/office/drawing/2014/main" id="{4463BD17-9D96-DC86-9AAD-3786594C21C3}"/>
                </a:ext>
              </a:extLst>
            </p:cNvPr>
            <p:cNvSpPr/>
            <p:nvPr/>
          </p:nvSpPr>
          <p:spPr>
            <a:xfrm rot="16523380">
              <a:off x="8713816" y="475633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等腰三角形 151">
              <a:extLst>
                <a:ext uri="{FF2B5EF4-FFF2-40B4-BE49-F238E27FC236}">
                  <a16:creationId xmlns:a16="http://schemas.microsoft.com/office/drawing/2014/main" id="{CA6F8ECD-FF76-9991-4C53-D7B98A60C7B6}"/>
                </a:ext>
              </a:extLst>
            </p:cNvPr>
            <p:cNvSpPr/>
            <p:nvPr/>
          </p:nvSpPr>
          <p:spPr>
            <a:xfrm rot="19130763">
              <a:off x="8950103" y="491403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等腰三角形 152">
              <a:extLst>
                <a:ext uri="{FF2B5EF4-FFF2-40B4-BE49-F238E27FC236}">
                  <a16:creationId xmlns:a16="http://schemas.microsoft.com/office/drawing/2014/main" id="{4D5667DB-CFFF-29A8-E7BC-950E58215F69}"/>
                </a:ext>
              </a:extLst>
            </p:cNvPr>
            <p:cNvSpPr/>
            <p:nvPr/>
          </p:nvSpPr>
          <p:spPr>
            <a:xfrm rot="19130763">
              <a:off x="9111350" y="522390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等腰三角形 153">
              <a:extLst>
                <a:ext uri="{FF2B5EF4-FFF2-40B4-BE49-F238E27FC236}">
                  <a16:creationId xmlns:a16="http://schemas.microsoft.com/office/drawing/2014/main" id="{18A8F9B6-87E3-C479-F849-AE8DA34A614D}"/>
                </a:ext>
              </a:extLst>
            </p:cNvPr>
            <p:cNvSpPr/>
            <p:nvPr/>
          </p:nvSpPr>
          <p:spPr>
            <a:xfrm rot="19130763">
              <a:off x="8459253" y="4725693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等腰三角形 154">
              <a:extLst>
                <a:ext uri="{FF2B5EF4-FFF2-40B4-BE49-F238E27FC236}">
                  <a16:creationId xmlns:a16="http://schemas.microsoft.com/office/drawing/2014/main" id="{CA1BA32A-238B-AE8D-6CCC-7BE0E6042FA9}"/>
                </a:ext>
              </a:extLst>
            </p:cNvPr>
            <p:cNvSpPr/>
            <p:nvPr/>
          </p:nvSpPr>
          <p:spPr>
            <a:xfrm rot="19130763">
              <a:off x="8403528" y="500319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FD098DDE-DBF9-46E9-6F92-BEBFCF305CF5}"/>
                </a:ext>
              </a:extLst>
            </p:cNvPr>
            <p:cNvSpPr/>
            <p:nvPr/>
          </p:nvSpPr>
          <p:spPr>
            <a:xfrm>
              <a:off x="8918674" y="5094288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9EC015CD-DA28-0401-3DE6-63372EC4EF23}"/>
                </a:ext>
              </a:extLst>
            </p:cNvPr>
            <p:cNvSpPr/>
            <p:nvPr/>
          </p:nvSpPr>
          <p:spPr>
            <a:xfrm rot="12080545">
              <a:off x="8634744" y="501046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518AF58D-01B7-1316-D5B8-0DFD7B1B5758}"/>
                </a:ext>
              </a:extLst>
            </p:cNvPr>
            <p:cNvSpPr/>
            <p:nvPr/>
          </p:nvSpPr>
          <p:spPr>
            <a:xfrm rot="158524">
              <a:off x="8814683" y="4493220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FA4F75D8-879A-92E0-F552-D3A2C5CC3A0B}"/>
                </a:ext>
              </a:extLst>
            </p:cNvPr>
            <p:cNvSpPr/>
            <p:nvPr/>
          </p:nvSpPr>
          <p:spPr>
            <a:xfrm rot="12464885">
              <a:off x="8530510" y="440686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A4DA5691-DB02-6321-AF7C-032B6DCBA3F1}"/>
                </a:ext>
              </a:extLst>
            </p:cNvPr>
            <p:cNvSpPr/>
            <p:nvPr/>
          </p:nvSpPr>
          <p:spPr>
            <a:xfrm>
              <a:off x="9347885" y="4405314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EC3F8CB3-5659-F207-B50D-872300EDEC8B}"/>
                </a:ext>
              </a:extLst>
            </p:cNvPr>
            <p:cNvSpPr/>
            <p:nvPr/>
          </p:nvSpPr>
          <p:spPr>
            <a:xfrm rot="12031468">
              <a:off x="9611008" y="4213297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7639409A-6152-0ED9-FE53-D58CE45F8DC5}"/>
                </a:ext>
              </a:extLst>
            </p:cNvPr>
            <p:cNvSpPr/>
            <p:nvPr/>
          </p:nvSpPr>
          <p:spPr>
            <a:xfrm rot="753559">
              <a:off x="9884911" y="4303029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E311349A-083D-548F-C08A-0C93F206952E}"/>
                </a:ext>
              </a:extLst>
            </p:cNvPr>
            <p:cNvSpPr/>
            <p:nvPr/>
          </p:nvSpPr>
          <p:spPr>
            <a:xfrm rot="443554">
              <a:off x="9780647" y="371230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652614CF-DB18-57BB-0379-B1EC1748104C}"/>
                </a:ext>
              </a:extLst>
            </p:cNvPr>
            <p:cNvSpPr/>
            <p:nvPr/>
          </p:nvSpPr>
          <p:spPr>
            <a:xfrm rot="12335474">
              <a:off x="10034395" y="3517822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4142AD56-668E-B1DE-8301-15E2ED50CCC8}"/>
                </a:ext>
              </a:extLst>
            </p:cNvPr>
            <p:cNvSpPr/>
            <p:nvPr/>
          </p:nvSpPr>
          <p:spPr>
            <a:xfrm rot="12759564">
              <a:off x="9719225" y="4811464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B2216705-E022-49FE-6AC2-1F29E57CE882}"/>
                </a:ext>
              </a:extLst>
            </p:cNvPr>
            <p:cNvSpPr/>
            <p:nvPr/>
          </p:nvSpPr>
          <p:spPr>
            <a:xfrm rot="702808">
              <a:off x="9990192" y="4902655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12FD5B87-C0D7-B406-E6B5-10C2F246E9BF}"/>
                </a:ext>
              </a:extLst>
            </p:cNvPr>
            <p:cNvSpPr/>
            <p:nvPr/>
          </p:nvSpPr>
          <p:spPr>
            <a:xfrm>
              <a:off x="9458625" y="5003128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025FA9F6-BC56-C5B9-60C6-19EBC1C5AE20}"/>
                </a:ext>
              </a:extLst>
            </p:cNvPr>
            <p:cNvSpPr/>
            <p:nvPr/>
          </p:nvSpPr>
          <p:spPr>
            <a:xfrm>
              <a:off x="8702276" y="446896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B6535B46-9910-9D3D-120E-140CB9D0C6E0}"/>
                </a:ext>
              </a:extLst>
            </p:cNvPr>
            <p:cNvSpPr/>
            <p:nvPr/>
          </p:nvSpPr>
          <p:spPr>
            <a:xfrm>
              <a:off x="9242089" y="437899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457305B0-83F0-6E0F-6714-C6239DC788CA}"/>
                </a:ext>
              </a:extLst>
            </p:cNvPr>
            <p:cNvSpPr/>
            <p:nvPr/>
          </p:nvSpPr>
          <p:spPr>
            <a:xfrm>
              <a:off x="9538956" y="4444836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DB635FB6-E305-E98E-148E-F13DE7D4B3C2}"/>
                </a:ext>
              </a:extLst>
            </p:cNvPr>
            <p:cNvSpPr/>
            <p:nvPr/>
          </p:nvSpPr>
          <p:spPr>
            <a:xfrm>
              <a:off x="9778137" y="426875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0E60B87C-513A-AFE9-B2C9-3825C929DAB2}"/>
                </a:ext>
              </a:extLst>
            </p:cNvPr>
            <p:cNvSpPr/>
            <p:nvPr/>
          </p:nvSpPr>
          <p:spPr>
            <a:xfrm rot="11207665">
              <a:off x="10071474" y="434299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AEC4F866-B62E-93AC-B481-07169A5D2E3D}"/>
                </a:ext>
              </a:extLst>
            </p:cNvPr>
            <p:cNvSpPr/>
            <p:nvPr/>
          </p:nvSpPr>
          <p:spPr>
            <a:xfrm rot="2334738">
              <a:off x="10040141" y="406693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7A5836A5-295D-B95C-E487-29ADD96D4AA0}"/>
                </a:ext>
              </a:extLst>
            </p:cNvPr>
            <p:cNvSpPr/>
            <p:nvPr/>
          </p:nvSpPr>
          <p:spPr>
            <a:xfrm rot="4712700">
              <a:off x="10065453" y="395680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E641A5AA-7820-5078-A2FB-D7A0437AC258}"/>
                </a:ext>
              </a:extLst>
            </p:cNvPr>
            <p:cNvSpPr/>
            <p:nvPr/>
          </p:nvSpPr>
          <p:spPr>
            <a:xfrm rot="10800000">
              <a:off x="9958779" y="373976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B172C62B-7363-F983-01C7-BBAA9BE992AB}"/>
                </a:ext>
              </a:extLst>
            </p:cNvPr>
            <p:cNvSpPr/>
            <p:nvPr/>
          </p:nvSpPr>
          <p:spPr>
            <a:xfrm rot="10800000">
              <a:off x="9611878" y="386605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ED38C6A3-7951-6443-E652-309304907C74}"/>
                </a:ext>
              </a:extLst>
            </p:cNvPr>
            <p:cNvSpPr/>
            <p:nvPr/>
          </p:nvSpPr>
          <p:spPr>
            <a:xfrm rot="4313046">
              <a:off x="9531421" y="406165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31AA8ABB-0E5E-0477-F394-0DC05ACFE6E5}"/>
                </a:ext>
              </a:extLst>
            </p:cNvPr>
            <p:cNvSpPr/>
            <p:nvPr/>
          </p:nvSpPr>
          <p:spPr>
            <a:xfrm rot="2450755">
              <a:off x="9500204" y="417807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C51D4E6B-E48D-66DF-FA93-7B16D204342C}"/>
                </a:ext>
              </a:extLst>
            </p:cNvPr>
            <p:cNvSpPr/>
            <p:nvPr/>
          </p:nvSpPr>
          <p:spPr>
            <a:xfrm rot="2450755">
              <a:off x="9117024" y="432880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83AD38F2-FB44-EE65-7B46-FDB293C2BBA7}"/>
                </a:ext>
              </a:extLst>
            </p:cNvPr>
            <p:cNvSpPr/>
            <p:nvPr/>
          </p:nvSpPr>
          <p:spPr>
            <a:xfrm rot="4908711">
              <a:off x="9648981" y="4652409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2AC0E5A2-DBDA-43FC-E49F-397391DE9CA0}"/>
                </a:ext>
              </a:extLst>
            </p:cNvPr>
            <p:cNvSpPr/>
            <p:nvPr/>
          </p:nvSpPr>
          <p:spPr>
            <a:xfrm rot="11208076">
              <a:off x="9876028" y="486331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FCC0AE85-5B71-7278-C4F4-ECFC716765BF}"/>
                </a:ext>
              </a:extLst>
            </p:cNvPr>
            <p:cNvSpPr/>
            <p:nvPr/>
          </p:nvSpPr>
          <p:spPr>
            <a:xfrm rot="1826699">
              <a:off x="9615354" y="477260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499692BE-BAF3-394F-71A7-C9FE228FCD33}"/>
                </a:ext>
              </a:extLst>
            </p:cNvPr>
            <p:cNvSpPr/>
            <p:nvPr/>
          </p:nvSpPr>
          <p:spPr>
            <a:xfrm rot="11208076">
              <a:off x="9636932" y="5042109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0DF55034-9D76-0C26-7C0A-EE7A4DAF21EB}"/>
                </a:ext>
              </a:extLst>
            </p:cNvPr>
            <p:cNvSpPr/>
            <p:nvPr/>
          </p:nvSpPr>
          <p:spPr>
            <a:xfrm rot="4334556">
              <a:off x="9740131" y="524393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46BE90DA-7C14-DEEB-A144-CB9AD3C9996D}"/>
                </a:ext>
              </a:extLst>
            </p:cNvPr>
            <p:cNvSpPr/>
            <p:nvPr/>
          </p:nvSpPr>
          <p:spPr>
            <a:xfrm rot="11491065">
              <a:off x="9101872" y="513278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B1758FC2-5F6C-9C40-9597-B8933FE1E7CF}"/>
                </a:ext>
              </a:extLst>
            </p:cNvPr>
            <p:cNvSpPr/>
            <p:nvPr/>
          </p:nvSpPr>
          <p:spPr>
            <a:xfrm rot="20798594">
              <a:off x="8804495" y="507079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97830E06-8167-0B95-8DF2-286F3B00FC8C}"/>
                </a:ext>
              </a:extLst>
            </p:cNvPr>
            <p:cNvSpPr/>
            <p:nvPr/>
          </p:nvSpPr>
          <p:spPr>
            <a:xfrm rot="2653294">
              <a:off x="8538219" y="496685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7C8AF039-1ACB-A694-C6CB-05285EA81C83}"/>
                </a:ext>
              </a:extLst>
            </p:cNvPr>
            <p:cNvSpPr/>
            <p:nvPr/>
          </p:nvSpPr>
          <p:spPr>
            <a:xfrm rot="5152529">
              <a:off x="8566631" y="483779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C2A26B75-8DCD-DE46-FA0E-346EF214336C}"/>
                </a:ext>
              </a:extLst>
            </p:cNvPr>
            <p:cNvSpPr/>
            <p:nvPr/>
          </p:nvSpPr>
          <p:spPr>
            <a:xfrm rot="10053544">
              <a:off x="8448475" y="464025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1C324BAA-0B4F-297E-DC1E-1FB957104E2B}"/>
                </a:ext>
              </a:extLst>
            </p:cNvPr>
            <p:cNvSpPr/>
            <p:nvPr/>
          </p:nvSpPr>
          <p:spPr>
            <a:xfrm rot="10053544">
              <a:off x="8571185" y="521945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C79DB109-FE71-6D5B-766B-158CB497E216}"/>
                </a:ext>
              </a:extLst>
            </p:cNvPr>
            <p:cNvSpPr/>
            <p:nvPr/>
          </p:nvSpPr>
          <p:spPr>
            <a:xfrm rot="17013109">
              <a:off x="9017517" y="443101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等腰三角形 191">
              <a:extLst>
                <a:ext uri="{FF2B5EF4-FFF2-40B4-BE49-F238E27FC236}">
                  <a16:creationId xmlns:a16="http://schemas.microsoft.com/office/drawing/2014/main" id="{CF610A5C-AEE3-72E6-DD63-81071B3376F8}"/>
                </a:ext>
              </a:extLst>
            </p:cNvPr>
            <p:cNvSpPr/>
            <p:nvPr/>
          </p:nvSpPr>
          <p:spPr>
            <a:xfrm rot="7797687">
              <a:off x="9104285" y="4844345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8F2C88C1-8B42-7390-3882-C5A433AEB0EB}"/>
                </a:ext>
              </a:extLst>
            </p:cNvPr>
            <p:cNvSpPr/>
            <p:nvPr/>
          </p:nvSpPr>
          <p:spPr>
            <a:xfrm>
              <a:off x="8973744" y="417807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CBE0ED94-BE74-B04D-0081-E6C14A98638F}"/>
                </a:ext>
              </a:extLst>
            </p:cNvPr>
            <p:cNvSpPr/>
            <p:nvPr/>
          </p:nvSpPr>
          <p:spPr>
            <a:xfrm rot="6037098">
              <a:off x="9062237" y="470682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椭圆 194">
              <a:extLst>
                <a:ext uri="{FF2B5EF4-FFF2-40B4-BE49-F238E27FC236}">
                  <a16:creationId xmlns:a16="http://schemas.microsoft.com/office/drawing/2014/main" id="{2AAB6394-CB5B-A8FE-02BE-1EB8ECD46033}"/>
                </a:ext>
              </a:extLst>
            </p:cNvPr>
            <p:cNvSpPr/>
            <p:nvPr/>
          </p:nvSpPr>
          <p:spPr>
            <a:xfrm>
              <a:off x="9307867" y="510057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874C61E4-89F1-2CB4-9B44-EE442085B642}"/>
                </a:ext>
              </a:extLst>
            </p:cNvPr>
            <p:cNvSpPr/>
            <p:nvPr/>
          </p:nvSpPr>
          <p:spPr>
            <a:xfrm rot="8259588">
              <a:off x="9234486" y="5016475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21EC4AD4-8C0A-AD7F-3729-872908F077B4}"/>
                </a:ext>
              </a:extLst>
            </p:cNvPr>
            <p:cNvSpPr/>
            <p:nvPr/>
          </p:nvSpPr>
          <p:spPr>
            <a:xfrm>
              <a:off x="9180119" y="495261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8" name="文本框 197">
            <a:extLst>
              <a:ext uri="{FF2B5EF4-FFF2-40B4-BE49-F238E27FC236}">
                <a16:creationId xmlns:a16="http://schemas.microsoft.com/office/drawing/2014/main" id="{C18F2A48-CC8D-C49F-11DE-67F1C2554617}"/>
              </a:ext>
            </a:extLst>
          </p:cNvPr>
          <p:cNvSpPr txBox="1"/>
          <p:nvPr/>
        </p:nvSpPr>
        <p:spPr>
          <a:xfrm>
            <a:off x="10231401" y="5443307"/>
            <a:ext cx="1744981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latin typeface="Dreaming Outloud Pro" panose="03050502040302030504" pitchFamily="66" charset="0"/>
                <a:cs typeface="Dreaming Outloud Pro" panose="03050502040302030504" pitchFamily="66" charset="0"/>
              </a:rPr>
              <a:t>Tristique Senectus Et Netus Et Malesuada Fames Ac Turpis Egestas</a:t>
            </a:r>
            <a:endParaRPr lang="zh-CN" altLang="en-US" sz="1600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pic>
        <p:nvPicPr>
          <p:cNvPr id="202" name="图片 201">
            <a:extLst>
              <a:ext uri="{FF2B5EF4-FFF2-40B4-BE49-F238E27FC236}">
                <a16:creationId xmlns:a16="http://schemas.microsoft.com/office/drawing/2014/main" id="{DA6CE03E-ED6D-C566-FA92-2BCDA170FC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34782">
            <a:off x="1124678" y="1548910"/>
            <a:ext cx="3760181" cy="3760181"/>
          </a:xfrm>
          <a:prstGeom prst="rect">
            <a:avLst/>
          </a:prstGeom>
        </p:spPr>
      </p:pic>
      <p:sp>
        <p:nvSpPr>
          <p:cNvPr id="203" name="任意多边形: 形状 202">
            <a:extLst>
              <a:ext uri="{FF2B5EF4-FFF2-40B4-BE49-F238E27FC236}">
                <a16:creationId xmlns:a16="http://schemas.microsoft.com/office/drawing/2014/main" id="{2D23BB8A-B752-BEE8-25D3-DDF484055F39}"/>
              </a:ext>
            </a:extLst>
          </p:cNvPr>
          <p:cNvSpPr/>
          <p:nvPr/>
        </p:nvSpPr>
        <p:spPr>
          <a:xfrm rot="1424067">
            <a:off x="-1523001" y="1320968"/>
            <a:ext cx="3269759" cy="2376631"/>
          </a:xfrm>
          <a:custGeom>
            <a:avLst/>
            <a:gdLst>
              <a:gd name="connsiteX0" fmla="*/ 2565070 w 2565070"/>
              <a:gd name="connsiteY0" fmla="*/ 0 h 1864426"/>
              <a:gd name="connsiteX1" fmla="*/ 0 w 2565070"/>
              <a:gd name="connsiteY1" fmla="*/ 783771 h 1864426"/>
              <a:gd name="connsiteX2" fmla="*/ 1615044 w 2565070"/>
              <a:gd name="connsiteY2" fmla="*/ 1864426 h 1864426"/>
              <a:gd name="connsiteX3" fmla="*/ 2565070 w 2565070"/>
              <a:gd name="connsiteY3" fmla="*/ 0 h 1864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5070" h="1864426">
                <a:moveTo>
                  <a:pt x="2565070" y="0"/>
                </a:moveTo>
                <a:cubicBezTo>
                  <a:pt x="1431966" y="288966"/>
                  <a:pt x="298862" y="577932"/>
                  <a:pt x="0" y="783771"/>
                </a:cubicBezTo>
                <a:lnTo>
                  <a:pt x="1615044" y="1864426"/>
                </a:lnTo>
                <a:lnTo>
                  <a:pt x="2565070" y="0"/>
                </a:lnTo>
                <a:close/>
              </a:path>
            </a:pathLst>
          </a:custGeom>
          <a:solidFill>
            <a:srgbClr val="E3635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4" name="组合 203">
            <a:extLst>
              <a:ext uri="{FF2B5EF4-FFF2-40B4-BE49-F238E27FC236}">
                <a16:creationId xmlns:a16="http://schemas.microsoft.com/office/drawing/2014/main" id="{B75B5774-67C9-57FB-F056-74259D864676}"/>
              </a:ext>
            </a:extLst>
          </p:cNvPr>
          <p:cNvGrpSpPr/>
          <p:nvPr/>
        </p:nvGrpSpPr>
        <p:grpSpPr>
          <a:xfrm rot="6661160">
            <a:off x="-1744785" y="-666440"/>
            <a:ext cx="2814115" cy="2909207"/>
            <a:chOff x="8349185" y="3517822"/>
            <a:chExt cx="1800397" cy="1861235"/>
          </a:xfrm>
        </p:grpSpPr>
        <p:sp>
          <p:nvSpPr>
            <p:cNvPr id="205" name="椭圆 204">
              <a:extLst>
                <a:ext uri="{FF2B5EF4-FFF2-40B4-BE49-F238E27FC236}">
                  <a16:creationId xmlns:a16="http://schemas.microsoft.com/office/drawing/2014/main" id="{985060CC-2E7D-CCC6-336F-06EA90C1C766}"/>
                </a:ext>
              </a:extLst>
            </p:cNvPr>
            <p:cNvSpPr/>
            <p:nvPr/>
          </p:nvSpPr>
          <p:spPr>
            <a:xfrm>
              <a:off x="8647643" y="43097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椭圆 205">
              <a:extLst>
                <a:ext uri="{FF2B5EF4-FFF2-40B4-BE49-F238E27FC236}">
                  <a16:creationId xmlns:a16="http://schemas.microsoft.com/office/drawing/2014/main" id="{956E1729-AFDF-094F-A2E4-2A4378B6F0D1}"/>
                </a:ext>
              </a:extLst>
            </p:cNvPr>
            <p:cNvSpPr/>
            <p:nvPr/>
          </p:nvSpPr>
          <p:spPr>
            <a:xfrm>
              <a:off x="8771468" y="41573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椭圆 206">
              <a:extLst>
                <a:ext uri="{FF2B5EF4-FFF2-40B4-BE49-F238E27FC236}">
                  <a16:creationId xmlns:a16="http://schemas.microsoft.com/office/drawing/2014/main" id="{263230A7-F65D-8C6A-7317-4FC45B6732EA}"/>
                </a:ext>
              </a:extLst>
            </p:cNvPr>
            <p:cNvSpPr/>
            <p:nvPr/>
          </p:nvSpPr>
          <p:spPr>
            <a:xfrm>
              <a:off x="9184218" y="42211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椭圆 207">
              <a:extLst>
                <a:ext uri="{FF2B5EF4-FFF2-40B4-BE49-F238E27FC236}">
                  <a16:creationId xmlns:a16="http://schemas.microsoft.com/office/drawing/2014/main" id="{FCC51250-8A33-E37E-2FF5-A46DFD6210DA}"/>
                </a:ext>
              </a:extLst>
            </p:cNvPr>
            <p:cNvSpPr/>
            <p:nvPr/>
          </p:nvSpPr>
          <p:spPr>
            <a:xfrm>
              <a:off x="9329541" y="40624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椭圆 208">
              <a:extLst>
                <a:ext uri="{FF2B5EF4-FFF2-40B4-BE49-F238E27FC236}">
                  <a16:creationId xmlns:a16="http://schemas.microsoft.com/office/drawing/2014/main" id="{D2EBFC5F-3D4D-2E7E-01E1-AF9773090604}"/>
                </a:ext>
              </a:extLst>
            </p:cNvPr>
            <p:cNvSpPr/>
            <p:nvPr/>
          </p:nvSpPr>
          <p:spPr>
            <a:xfrm>
              <a:off x="9485116" y="4319287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椭圆 209">
              <a:extLst>
                <a:ext uri="{FF2B5EF4-FFF2-40B4-BE49-F238E27FC236}">
                  <a16:creationId xmlns:a16="http://schemas.microsoft.com/office/drawing/2014/main" id="{61985A6C-3BCD-B5ED-5486-3C880D041777}"/>
                </a:ext>
              </a:extLst>
            </p:cNvPr>
            <p:cNvSpPr/>
            <p:nvPr/>
          </p:nvSpPr>
          <p:spPr>
            <a:xfrm>
              <a:off x="9910566" y="36239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椭圆 210">
              <a:extLst>
                <a:ext uri="{FF2B5EF4-FFF2-40B4-BE49-F238E27FC236}">
                  <a16:creationId xmlns:a16="http://schemas.microsoft.com/office/drawing/2014/main" id="{79642894-C534-EC30-2882-C73EC4CC7184}"/>
                </a:ext>
              </a:extLst>
            </p:cNvPr>
            <p:cNvSpPr/>
            <p:nvPr/>
          </p:nvSpPr>
          <p:spPr>
            <a:xfrm>
              <a:off x="9848306" y="39668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椭圆 211">
              <a:extLst>
                <a:ext uri="{FF2B5EF4-FFF2-40B4-BE49-F238E27FC236}">
                  <a16:creationId xmlns:a16="http://schemas.microsoft.com/office/drawing/2014/main" id="{C34D78E5-A394-ACAC-98A7-23962CFE8245}"/>
                </a:ext>
              </a:extLst>
            </p:cNvPr>
            <p:cNvSpPr/>
            <p:nvPr/>
          </p:nvSpPr>
          <p:spPr>
            <a:xfrm>
              <a:off x="9728955" y="412546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椭圆 212">
              <a:extLst>
                <a:ext uri="{FF2B5EF4-FFF2-40B4-BE49-F238E27FC236}">
                  <a16:creationId xmlns:a16="http://schemas.microsoft.com/office/drawing/2014/main" id="{9EC5701A-DF29-4A71-C7B2-C08109995FD4}"/>
                </a:ext>
              </a:extLst>
            </p:cNvPr>
            <p:cNvSpPr/>
            <p:nvPr/>
          </p:nvSpPr>
          <p:spPr>
            <a:xfrm>
              <a:off x="10019150" y="42211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椭圆 213">
              <a:extLst>
                <a:ext uri="{FF2B5EF4-FFF2-40B4-BE49-F238E27FC236}">
                  <a16:creationId xmlns:a16="http://schemas.microsoft.com/office/drawing/2014/main" id="{0E97CDCE-8E4A-536A-067B-293793E93C06}"/>
                </a:ext>
              </a:extLst>
            </p:cNvPr>
            <p:cNvSpPr/>
            <p:nvPr/>
          </p:nvSpPr>
          <p:spPr>
            <a:xfrm>
              <a:off x="9974368" y="45450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椭圆 214">
              <a:extLst>
                <a:ext uri="{FF2B5EF4-FFF2-40B4-BE49-F238E27FC236}">
                  <a16:creationId xmlns:a16="http://schemas.microsoft.com/office/drawing/2014/main" id="{4BC14D41-7F8F-FEAA-5493-00CB77E1F0D5}"/>
                </a:ext>
              </a:extLst>
            </p:cNvPr>
            <p:cNvSpPr/>
            <p:nvPr/>
          </p:nvSpPr>
          <p:spPr>
            <a:xfrm>
              <a:off x="9697054" y="44370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椭圆 215">
              <a:extLst>
                <a:ext uri="{FF2B5EF4-FFF2-40B4-BE49-F238E27FC236}">
                  <a16:creationId xmlns:a16="http://schemas.microsoft.com/office/drawing/2014/main" id="{5F464A69-4130-DD5A-B361-2292D4832F81}"/>
                </a:ext>
              </a:extLst>
            </p:cNvPr>
            <p:cNvSpPr/>
            <p:nvPr/>
          </p:nvSpPr>
          <p:spPr>
            <a:xfrm>
              <a:off x="9431745" y="466248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椭圆 216">
              <a:extLst>
                <a:ext uri="{FF2B5EF4-FFF2-40B4-BE49-F238E27FC236}">
                  <a16:creationId xmlns:a16="http://schemas.microsoft.com/office/drawing/2014/main" id="{B94932E1-1883-8180-345F-03EDA06B2A58}"/>
                </a:ext>
              </a:extLst>
            </p:cNvPr>
            <p:cNvSpPr/>
            <p:nvPr/>
          </p:nvSpPr>
          <p:spPr>
            <a:xfrm>
              <a:off x="9152317" y="45450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椭圆 217">
              <a:extLst>
                <a:ext uri="{FF2B5EF4-FFF2-40B4-BE49-F238E27FC236}">
                  <a16:creationId xmlns:a16="http://schemas.microsoft.com/office/drawing/2014/main" id="{13B1DA69-9618-9ECE-6EA1-38819BDA7266}"/>
                </a:ext>
              </a:extLst>
            </p:cNvPr>
            <p:cNvSpPr/>
            <p:nvPr/>
          </p:nvSpPr>
          <p:spPr>
            <a:xfrm>
              <a:off x="8615742" y="4630588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椭圆 218">
              <a:extLst>
                <a:ext uri="{FF2B5EF4-FFF2-40B4-BE49-F238E27FC236}">
                  <a16:creationId xmlns:a16="http://schemas.microsoft.com/office/drawing/2014/main" id="{A8FCD77D-8B7F-1C6D-12BB-19636FAACA49}"/>
                </a:ext>
              </a:extLst>
            </p:cNvPr>
            <p:cNvSpPr/>
            <p:nvPr/>
          </p:nvSpPr>
          <p:spPr>
            <a:xfrm>
              <a:off x="8897107" y="47544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椭圆 219">
              <a:extLst>
                <a:ext uri="{FF2B5EF4-FFF2-40B4-BE49-F238E27FC236}">
                  <a16:creationId xmlns:a16="http://schemas.microsoft.com/office/drawing/2014/main" id="{084B614F-F117-C1F9-317D-594D5AF69180}"/>
                </a:ext>
              </a:extLst>
            </p:cNvPr>
            <p:cNvSpPr/>
            <p:nvPr/>
          </p:nvSpPr>
          <p:spPr>
            <a:xfrm>
              <a:off x="8771468" y="49068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椭圆 220">
              <a:extLst>
                <a:ext uri="{FF2B5EF4-FFF2-40B4-BE49-F238E27FC236}">
                  <a16:creationId xmlns:a16="http://schemas.microsoft.com/office/drawing/2014/main" id="{85BCC02F-AB70-CD52-E55F-76294057587D}"/>
                </a:ext>
              </a:extLst>
            </p:cNvPr>
            <p:cNvSpPr/>
            <p:nvPr/>
          </p:nvSpPr>
          <p:spPr>
            <a:xfrm>
              <a:off x="8507943" y="511636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椭圆 221">
              <a:extLst>
                <a:ext uri="{FF2B5EF4-FFF2-40B4-BE49-F238E27FC236}">
                  <a16:creationId xmlns:a16="http://schemas.microsoft.com/office/drawing/2014/main" id="{AAED77C0-129B-B3A4-8B88-791F58F16D90}"/>
                </a:ext>
              </a:extLst>
            </p:cNvPr>
            <p:cNvSpPr/>
            <p:nvPr/>
          </p:nvSpPr>
          <p:spPr>
            <a:xfrm>
              <a:off x="8722633" y="52370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椭圆 222">
              <a:extLst>
                <a:ext uri="{FF2B5EF4-FFF2-40B4-BE49-F238E27FC236}">
                  <a16:creationId xmlns:a16="http://schemas.microsoft.com/office/drawing/2014/main" id="{DEDD63AE-BE40-5CC7-A124-28748116AAF1}"/>
                </a:ext>
              </a:extLst>
            </p:cNvPr>
            <p:cNvSpPr/>
            <p:nvPr/>
          </p:nvSpPr>
          <p:spPr>
            <a:xfrm>
              <a:off x="9371669" y="530081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椭圆 223">
              <a:extLst>
                <a:ext uri="{FF2B5EF4-FFF2-40B4-BE49-F238E27FC236}">
                  <a16:creationId xmlns:a16="http://schemas.microsoft.com/office/drawing/2014/main" id="{B1D16216-223F-8A61-9ACE-3AB9AB70C5CB}"/>
                </a:ext>
              </a:extLst>
            </p:cNvPr>
            <p:cNvSpPr/>
            <p:nvPr/>
          </p:nvSpPr>
          <p:spPr>
            <a:xfrm>
              <a:off x="9802525" y="503986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椭圆 224">
              <a:extLst>
                <a:ext uri="{FF2B5EF4-FFF2-40B4-BE49-F238E27FC236}">
                  <a16:creationId xmlns:a16="http://schemas.microsoft.com/office/drawing/2014/main" id="{4E4B2383-1F27-AA9F-A5A8-C2771258E4A2}"/>
                </a:ext>
              </a:extLst>
            </p:cNvPr>
            <p:cNvSpPr/>
            <p:nvPr/>
          </p:nvSpPr>
          <p:spPr>
            <a:xfrm>
              <a:off x="9942467" y="531525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椭圆 225">
              <a:extLst>
                <a:ext uri="{FF2B5EF4-FFF2-40B4-BE49-F238E27FC236}">
                  <a16:creationId xmlns:a16="http://schemas.microsoft.com/office/drawing/2014/main" id="{E47B3C33-3913-0BCE-250E-DC04DD47778D}"/>
                </a:ext>
              </a:extLst>
            </p:cNvPr>
            <p:cNvSpPr/>
            <p:nvPr/>
          </p:nvSpPr>
          <p:spPr>
            <a:xfrm>
              <a:off x="10085780" y="51482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椭圆 226">
              <a:extLst>
                <a:ext uri="{FF2B5EF4-FFF2-40B4-BE49-F238E27FC236}">
                  <a16:creationId xmlns:a16="http://schemas.microsoft.com/office/drawing/2014/main" id="{DFF95559-1230-B281-6344-D3162E3E1505}"/>
                </a:ext>
              </a:extLst>
            </p:cNvPr>
            <p:cNvSpPr/>
            <p:nvPr/>
          </p:nvSpPr>
          <p:spPr>
            <a:xfrm>
              <a:off x="9845131" y="471994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椭圆 227">
              <a:extLst>
                <a:ext uri="{FF2B5EF4-FFF2-40B4-BE49-F238E27FC236}">
                  <a16:creationId xmlns:a16="http://schemas.microsoft.com/office/drawing/2014/main" id="{61830B86-FF65-54E7-F36D-EDC76DE534C9}"/>
                </a:ext>
              </a:extLst>
            </p:cNvPr>
            <p:cNvSpPr/>
            <p:nvPr/>
          </p:nvSpPr>
          <p:spPr>
            <a:xfrm>
              <a:off x="9591131" y="492714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椭圆 228">
              <a:extLst>
                <a:ext uri="{FF2B5EF4-FFF2-40B4-BE49-F238E27FC236}">
                  <a16:creationId xmlns:a16="http://schemas.microsoft.com/office/drawing/2014/main" id="{268BE075-3453-1F5C-B0BB-7783D0F0D0A7}"/>
                </a:ext>
              </a:extLst>
            </p:cNvPr>
            <p:cNvSpPr/>
            <p:nvPr/>
          </p:nvSpPr>
          <p:spPr>
            <a:xfrm>
              <a:off x="9297640" y="481821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椭圆 229">
              <a:extLst>
                <a:ext uri="{FF2B5EF4-FFF2-40B4-BE49-F238E27FC236}">
                  <a16:creationId xmlns:a16="http://schemas.microsoft.com/office/drawing/2014/main" id="{A6731BD3-37FE-A69B-BBAD-9CD6C91DD6CD}"/>
                </a:ext>
              </a:extLst>
            </p:cNvPr>
            <p:cNvSpPr/>
            <p:nvPr/>
          </p:nvSpPr>
          <p:spPr>
            <a:xfrm>
              <a:off x="9052771" y="5007960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椭圆 230">
              <a:extLst>
                <a:ext uri="{FF2B5EF4-FFF2-40B4-BE49-F238E27FC236}">
                  <a16:creationId xmlns:a16="http://schemas.microsoft.com/office/drawing/2014/main" id="{F47783D0-D77A-5282-4F8B-F486A5730187}"/>
                </a:ext>
              </a:extLst>
            </p:cNvPr>
            <p:cNvSpPr/>
            <p:nvPr/>
          </p:nvSpPr>
          <p:spPr>
            <a:xfrm>
              <a:off x="8717485" y="500319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椭圆 231">
              <a:extLst>
                <a:ext uri="{FF2B5EF4-FFF2-40B4-BE49-F238E27FC236}">
                  <a16:creationId xmlns:a16="http://schemas.microsoft.com/office/drawing/2014/main" id="{DCBE1CA8-8CB5-33DD-C6F7-8E9C8C2D3B15}"/>
                </a:ext>
              </a:extLst>
            </p:cNvPr>
            <p:cNvSpPr/>
            <p:nvPr/>
          </p:nvSpPr>
          <p:spPr>
            <a:xfrm>
              <a:off x="8349185" y="4850116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等腰三角形 232">
              <a:extLst>
                <a:ext uri="{FF2B5EF4-FFF2-40B4-BE49-F238E27FC236}">
                  <a16:creationId xmlns:a16="http://schemas.microsoft.com/office/drawing/2014/main" id="{D660F70A-73F5-9406-C156-4161F3C4543C}"/>
                </a:ext>
              </a:extLst>
            </p:cNvPr>
            <p:cNvSpPr/>
            <p:nvPr/>
          </p:nvSpPr>
          <p:spPr>
            <a:xfrm rot="19121385">
              <a:off x="9374562" y="4221164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等腰三角形 233">
              <a:extLst>
                <a:ext uri="{FF2B5EF4-FFF2-40B4-BE49-F238E27FC236}">
                  <a16:creationId xmlns:a16="http://schemas.microsoft.com/office/drawing/2014/main" id="{CEBE7E76-49FB-C52D-1BC4-C088DD6DF06F}"/>
                </a:ext>
              </a:extLst>
            </p:cNvPr>
            <p:cNvSpPr/>
            <p:nvPr/>
          </p:nvSpPr>
          <p:spPr>
            <a:xfrm rot="2085126">
              <a:off x="9689172" y="396686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等腰三角形 234">
              <a:extLst>
                <a:ext uri="{FF2B5EF4-FFF2-40B4-BE49-F238E27FC236}">
                  <a16:creationId xmlns:a16="http://schemas.microsoft.com/office/drawing/2014/main" id="{9A8ECC34-7916-310F-4231-949753C68B23}"/>
                </a:ext>
              </a:extLst>
            </p:cNvPr>
            <p:cNvSpPr/>
            <p:nvPr/>
          </p:nvSpPr>
          <p:spPr>
            <a:xfrm rot="19763005">
              <a:off x="9962568" y="382645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等腰三角形 235">
              <a:extLst>
                <a:ext uri="{FF2B5EF4-FFF2-40B4-BE49-F238E27FC236}">
                  <a16:creationId xmlns:a16="http://schemas.microsoft.com/office/drawing/2014/main" id="{0340DCB5-59E3-8CF7-E437-E5FDC3188ECC}"/>
                </a:ext>
              </a:extLst>
            </p:cNvPr>
            <p:cNvSpPr/>
            <p:nvPr/>
          </p:nvSpPr>
          <p:spPr>
            <a:xfrm rot="19763005">
              <a:off x="9811739" y="351847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等腰三角形 236">
              <a:extLst>
                <a:ext uri="{FF2B5EF4-FFF2-40B4-BE49-F238E27FC236}">
                  <a16:creationId xmlns:a16="http://schemas.microsoft.com/office/drawing/2014/main" id="{400092B7-042E-2183-E6E2-6AE099F45C2D}"/>
                </a:ext>
              </a:extLst>
            </p:cNvPr>
            <p:cNvSpPr/>
            <p:nvPr/>
          </p:nvSpPr>
          <p:spPr>
            <a:xfrm rot="19763005">
              <a:off x="9920733" y="411962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等腰三角形 237">
              <a:extLst>
                <a:ext uri="{FF2B5EF4-FFF2-40B4-BE49-F238E27FC236}">
                  <a16:creationId xmlns:a16="http://schemas.microsoft.com/office/drawing/2014/main" id="{B6E9B62A-D2C6-0899-9A61-E0179DD79190}"/>
                </a:ext>
              </a:extLst>
            </p:cNvPr>
            <p:cNvSpPr/>
            <p:nvPr/>
          </p:nvSpPr>
          <p:spPr>
            <a:xfrm rot="19763005">
              <a:off x="10073340" y="4437063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等腰三角形 238">
              <a:extLst>
                <a:ext uri="{FF2B5EF4-FFF2-40B4-BE49-F238E27FC236}">
                  <a16:creationId xmlns:a16="http://schemas.microsoft.com/office/drawing/2014/main" id="{A5688759-F477-B5DC-9BD3-D50D6E35F879}"/>
                </a:ext>
              </a:extLst>
            </p:cNvPr>
            <p:cNvSpPr/>
            <p:nvPr/>
          </p:nvSpPr>
          <p:spPr>
            <a:xfrm rot="2095186">
              <a:off x="9801430" y="456268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等腰三角形 239">
              <a:extLst>
                <a:ext uri="{FF2B5EF4-FFF2-40B4-BE49-F238E27FC236}">
                  <a16:creationId xmlns:a16="http://schemas.microsoft.com/office/drawing/2014/main" id="{945D9E70-D275-A105-B277-EDFBBEA2E1DB}"/>
                </a:ext>
              </a:extLst>
            </p:cNvPr>
            <p:cNvSpPr/>
            <p:nvPr/>
          </p:nvSpPr>
          <p:spPr>
            <a:xfrm rot="18830111">
              <a:off x="10026240" y="471092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等腰三角形 240">
              <a:extLst>
                <a:ext uri="{FF2B5EF4-FFF2-40B4-BE49-F238E27FC236}">
                  <a16:creationId xmlns:a16="http://schemas.microsoft.com/office/drawing/2014/main" id="{C6B7CA2C-889B-E8E4-B09F-F50637E604A5}"/>
                </a:ext>
              </a:extLst>
            </p:cNvPr>
            <p:cNvSpPr/>
            <p:nvPr/>
          </p:nvSpPr>
          <p:spPr>
            <a:xfrm rot="16942553">
              <a:off x="9888024" y="5167115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等腰三角形 241">
              <a:extLst>
                <a:ext uri="{FF2B5EF4-FFF2-40B4-BE49-F238E27FC236}">
                  <a16:creationId xmlns:a16="http://schemas.microsoft.com/office/drawing/2014/main" id="{CB0E08D5-8C29-43F9-76D3-097F159428D5}"/>
                </a:ext>
              </a:extLst>
            </p:cNvPr>
            <p:cNvSpPr/>
            <p:nvPr/>
          </p:nvSpPr>
          <p:spPr>
            <a:xfrm rot="4400870">
              <a:off x="9655687" y="512911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等腰三角形 242">
              <a:extLst>
                <a:ext uri="{FF2B5EF4-FFF2-40B4-BE49-F238E27FC236}">
                  <a16:creationId xmlns:a16="http://schemas.microsoft.com/office/drawing/2014/main" id="{39C04A55-836D-3DD8-A94B-2A9B3EB07AB7}"/>
                </a:ext>
              </a:extLst>
            </p:cNvPr>
            <p:cNvSpPr/>
            <p:nvPr/>
          </p:nvSpPr>
          <p:spPr>
            <a:xfrm rot="4400870">
              <a:off x="9503350" y="481041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等腰三角形 243">
              <a:extLst>
                <a:ext uri="{FF2B5EF4-FFF2-40B4-BE49-F238E27FC236}">
                  <a16:creationId xmlns:a16="http://schemas.microsoft.com/office/drawing/2014/main" id="{9E59F0A6-256D-4B26-8F91-B694D6F20192}"/>
                </a:ext>
              </a:extLst>
            </p:cNvPr>
            <p:cNvSpPr/>
            <p:nvPr/>
          </p:nvSpPr>
          <p:spPr>
            <a:xfrm rot="2286177">
              <a:off x="9254977" y="465444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等腰三角形 244">
              <a:extLst>
                <a:ext uri="{FF2B5EF4-FFF2-40B4-BE49-F238E27FC236}">
                  <a16:creationId xmlns:a16="http://schemas.microsoft.com/office/drawing/2014/main" id="{01D71A3B-A50A-E5A4-5B2C-116A3C97B1E2}"/>
                </a:ext>
              </a:extLst>
            </p:cNvPr>
            <p:cNvSpPr/>
            <p:nvPr/>
          </p:nvSpPr>
          <p:spPr>
            <a:xfrm rot="18776724">
              <a:off x="9531845" y="453182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等腰三角形 245">
              <a:extLst>
                <a:ext uri="{FF2B5EF4-FFF2-40B4-BE49-F238E27FC236}">
                  <a16:creationId xmlns:a16="http://schemas.microsoft.com/office/drawing/2014/main" id="{A74D236A-417F-2DB7-6790-6681B24716E5}"/>
                </a:ext>
              </a:extLst>
            </p:cNvPr>
            <p:cNvSpPr/>
            <p:nvPr/>
          </p:nvSpPr>
          <p:spPr>
            <a:xfrm rot="1493489">
              <a:off x="9149099" y="4062414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等腰三角形 246">
              <a:extLst>
                <a:ext uri="{FF2B5EF4-FFF2-40B4-BE49-F238E27FC236}">
                  <a16:creationId xmlns:a16="http://schemas.microsoft.com/office/drawing/2014/main" id="{253C380F-6E03-0A87-BB53-CD28D1462813}"/>
                </a:ext>
              </a:extLst>
            </p:cNvPr>
            <p:cNvSpPr/>
            <p:nvPr/>
          </p:nvSpPr>
          <p:spPr>
            <a:xfrm rot="18843586">
              <a:off x="9419671" y="3934961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等腰三角形 247">
              <a:extLst>
                <a:ext uri="{FF2B5EF4-FFF2-40B4-BE49-F238E27FC236}">
                  <a16:creationId xmlns:a16="http://schemas.microsoft.com/office/drawing/2014/main" id="{4D81A4FF-CF90-E479-6DCB-CFF8778A7B01}"/>
                </a:ext>
              </a:extLst>
            </p:cNvPr>
            <p:cNvSpPr/>
            <p:nvPr/>
          </p:nvSpPr>
          <p:spPr>
            <a:xfrm rot="19196059">
              <a:off x="8839113" y="430976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等腰三角形 248">
              <a:extLst>
                <a:ext uri="{FF2B5EF4-FFF2-40B4-BE49-F238E27FC236}">
                  <a16:creationId xmlns:a16="http://schemas.microsoft.com/office/drawing/2014/main" id="{74C0838E-A458-F6B8-1B36-A296C49E8B12}"/>
                </a:ext>
              </a:extLst>
            </p:cNvPr>
            <p:cNvSpPr/>
            <p:nvPr/>
          </p:nvSpPr>
          <p:spPr>
            <a:xfrm rot="16523380">
              <a:off x="8713816" y="475633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等腰三角形 249">
              <a:extLst>
                <a:ext uri="{FF2B5EF4-FFF2-40B4-BE49-F238E27FC236}">
                  <a16:creationId xmlns:a16="http://schemas.microsoft.com/office/drawing/2014/main" id="{BCA59946-969A-FE87-9121-190A79E837B4}"/>
                </a:ext>
              </a:extLst>
            </p:cNvPr>
            <p:cNvSpPr/>
            <p:nvPr/>
          </p:nvSpPr>
          <p:spPr>
            <a:xfrm rot="19130763">
              <a:off x="8950103" y="491403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等腰三角形 250">
              <a:extLst>
                <a:ext uri="{FF2B5EF4-FFF2-40B4-BE49-F238E27FC236}">
                  <a16:creationId xmlns:a16="http://schemas.microsoft.com/office/drawing/2014/main" id="{88D9BE80-E4EC-3B03-A561-446B6B264240}"/>
                </a:ext>
              </a:extLst>
            </p:cNvPr>
            <p:cNvSpPr/>
            <p:nvPr/>
          </p:nvSpPr>
          <p:spPr>
            <a:xfrm rot="19130763">
              <a:off x="9111350" y="522390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等腰三角形 251">
              <a:extLst>
                <a:ext uri="{FF2B5EF4-FFF2-40B4-BE49-F238E27FC236}">
                  <a16:creationId xmlns:a16="http://schemas.microsoft.com/office/drawing/2014/main" id="{7308B8E1-DD39-2F9C-1708-F9C442F7DEDF}"/>
                </a:ext>
              </a:extLst>
            </p:cNvPr>
            <p:cNvSpPr/>
            <p:nvPr/>
          </p:nvSpPr>
          <p:spPr>
            <a:xfrm rot="19130763">
              <a:off x="8459253" y="4725693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等腰三角形 252">
              <a:extLst>
                <a:ext uri="{FF2B5EF4-FFF2-40B4-BE49-F238E27FC236}">
                  <a16:creationId xmlns:a16="http://schemas.microsoft.com/office/drawing/2014/main" id="{7F424458-797C-5770-EAEA-70859F00EF93}"/>
                </a:ext>
              </a:extLst>
            </p:cNvPr>
            <p:cNvSpPr/>
            <p:nvPr/>
          </p:nvSpPr>
          <p:spPr>
            <a:xfrm rot="19130763">
              <a:off x="8403528" y="500319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B73CEAD1-BB80-6B44-4CE4-A0CACB428353}"/>
                </a:ext>
              </a:extLst>
            </p:cNvPr>
            <p:cNvSpPr/>
            <p:nvPr/>
          </p:nvSpPr>
          <p:spPr>
            <a:xfrm>
              <a:off x="8918674" y="5094288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B5D389A7-0E65-BDC9-BC6B-ECB8F97F2B50}"/>
                </a:ext>
              </a:extLst>
            </p:cNvPr>
            <p:cNvSpPr/>
            <p:nvPr/>
          </p:nvSpPr>
          <p:spPr>
            <a:xfrm rot="12080545">
              <a:off x="8634744" y="501046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D3BEDCD0-9B10-8C83-731F-4278AF797DEB}"/>
                </a:ext>
              </a:extLst>
            </p:cNvPr>
            <p:cNvSpPr/>
            <p:nvPr/>
          </p:nvSpPr>
          <p:spPr>
            <a:xfrm rot="158524">
              <a:off x="8814683" y="4493220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6AB6C5AC-AB45-0AE1-87B6-5270B1B6A007}"/>
                </a:ext>
              </a:extLst>
            </p:cNvPr>
            <p:cNvSpPr/>
            <p:nvPr/>
          </p:nvSpPr>
          <p:spPr>
            <a:xfrm rot="12464885">
              <a:off x="8530510" y="440686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11F2ED77-15D6-81DD-3907-716914957153}"/>
                </a:ext>
              </a:extLst>
            </p:cNvPr>
            <p:cNvSpPr/>
            <p:nvPr/>
          </p:nvSpPr>
          <p:spPr>
            <a:xfrm>
              <a:off x="9347885" y="4405314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4BD35E55-9B07-12D4-3CE9-8062491025A4}"/>
                </a:ext>
              </a:extLst>
            </p:cNvPr>
            <p:cNvSpPr/>
            <p:nvPr/>
          </p:nvSpPr>
          <p:spPr>
            <a:xfrm rot="12031468">
              <a:off x="9611008" y="4213297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7D8F3947-28A7-8517-2F7E-C7F5DB8ADF57}"/>
                </a:ext>
              </a:extLst>
            </p:cNvPr>
            <p:cNvSpPr/>
            <p:nvPr/>
          </p:nvSpPr>
          <p:spPr>
            <a:xfrm rot="753559">
              <a:off x="9884911" y="4303029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4EB187BA-2A27-9234-362E-49668D413AE0}"/>
                </a:ext>
              </a:extLst>
            </p:cNvPr>
            <p:cNvSpPr/>
            <p:nvPr/>
          </p:nvSpPr>
          <p:spPr>
            <a:xfrm rot="443554">
              <a:off x="9780647" y="371230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29A80772-829C-5CFE-1935-B89CE08443C0}"/>
                </a:ext>
              </a:extLst>
            </p:cNvPr>
            <p:cNvSpPr/>
            <p:nvPr/>
          </p:nvSpPr>
          <p:spPr>
            <a:xfrm rot="12335474">
              <a:off x="10034395" y="3517822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65D4AEAD-6FC2-8AA3-A336-E9A446C8D6DB}"/>
                </a:ext>
              </a:extLst>
            </p:cNvPr>
            <p:cNvSpPr/>
            <p:nvPr/>
          </p:nvSpPr>
          <p:spPr>
            <a:xfrm rot="12759564">
              <a:off x="9719225" y="4811464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E16E41CA-157E-9A2A-E891-AB657BA3BB4C}"/>
                </a:ext>
              </a:extLst>
            </p:cNvPr>
            <p:cNvSpPr/>
            <p:nvPr/>
          </p:nvSpPr>
          <p:spPr>
            <a:xfrm rot="702808">
              <a:off x="9990192" y="4902655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E9DBCF7F-DFA6-3C3F-EADC-B7E81A199486}"/>
                </a:ext>
              </a:extLst>
            </p:cNvPr>
            <p:cNvSpPr/>
            <p:nvPr/>
          </p:nvSpPr>
          <p:spPr>
            <a:xfrm>
              <a:off x="9458625" y="5003128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FE0F6A75-DA9B-D068-0D1A-A1AF83D9E73C}"/>
                </a:ext>
              </a:extLst>
            </p:cNvPr>
            <p:cNvSpPr/>
            <p:nvPr/>
          </p:nvSpPr>
          <p:spPr>
            <a:xfrm>
              <a:off x="8702276" y="446896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7FF47BA6-C48A-AEBC-72D4-A1B0BAE388C6}"/>
                </a:ext>
              </a:extLst>
            </p:cNvPr>
            <p:cNvSpPr/>
            <p:nvPr/>
          </p:nvSpPr>
          <p:spPr>
            <a:xfrm>
              <a:off x="9242089" y="437899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773621B1-1E62-1198-2460-E9F3978D48A6}"/>
                </a:ext>
              </a:extLst>
            </p:cNvPr>
            <p:cNvSpPr/>
            <p:nvPr/>
          </p:nvSpPr>
          <p:spPr>
            <a:xfrm>
              <a:off x="9538956" y="4444836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DED3DFB3-9EB8-59E0-F6E6-B2D3AA18CB7C}"/>
                </a:ext>
              </a:extLst>
            </p:cNvPr>
            <p:cNvSpPr/>
            <p:nvPr/>
          </p:nvSpPr>
          <p:spPr>
            <a:xfrm>
              <a:off x="9778137" y="426875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4DA5274D-EB0E-C59F-9F82-0999A91C74A3}"/>
                </a:ext>
              </a:extLst>
            </p:cNvPr>
            <p:cNvSpPr/>
            <p:nvPr/>
          </p:nvSpPr>
          <p:spPr>
            <a:xfrm rot="11207665">
              <a:off x="10071474" y="434299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D060B510-7057-FDF0-F6C0-394C9C6A328A}"/>
                </a:ext>
              </a:extLst>
            </p:cNvPr>
            <p:cNvSpPr/>
            <p:nvPr/>
          </p:nvSpPr>
          <p:spPr>
            <a:xfrm rot="2334738">
              <a:off x="10040141" y="406693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7E514B2D-2795-6DC9-68C9-41F7062303D6}"/>
                </a:ext>
              </a:extLst>
            </p:cNvPr>
            <p:cNvSpPr/>
            <p:nvPr/>
          </p:nvSpPr>
          <p:spPr>
            <a:xfrm rot="4712700">
              <a:off x="10065453" y="395680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058F4517-5E87-2E4D-6E9C-602AE615949F}"/>
                </a:ext>
              </a:extLst>
            </p:cNvPr>
            <p:cNvSpPr/>
            <p:nvPr/>
          </p:nvSpPr>
          <p:spPr>
            <a:xfrm rot="10800000">
              <a:off x="9958779" y="373976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CECF8B6D-B8C5-B83F-C42D-57795A88585D}"/>
                </a:ext>
              </a:extLst>
            </p:cNvPr>
            <p:cNvSpPr/>
            <p:nvPr/>
          </p:nvSpPr>
          <p:spPr>
            <a:xfrm rot="10800000">
              <a:off x="9611878" y="386605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A4380A7D-FFCB-C7D8-02D7-CA393CEE1796}"/>
                </a:ext>
              </a:extLst>
            </p:cNvPr>
            <p:cNvSpPr/>
            <p:nvPr/>
          </p:nvSpPr>
          <p:spPr>
            <a:xfrm rot="4313046">
              <a:off x="9531421" y="406165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06A96437-E432-F2FA-FD58-993C5664A9F9}"/>
                </a:ext>
              </a:extLst>
            </p:cNvPr>
            <p:cNvSpPr/>
            <p:nvPr/>
          </p:nvSpPr>
          <p:spPr>
            <a:xfrm rot="2450755">
              <a:off x="9500204" y="417807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9CB16E49-78DC-3279-F2F8-5EDAC82A9E59}"/>
                </a:ext>
              </a:extLst>
            </p:cNvPr>
            <p:cNvSpPr/>
            <p:nvPr/>
          </p:nvSpPr>
          <p:spPr>
            <a:xfrm rot="2450755">
              <a:off x="9117024" y="432880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28F8B9B3-DF26-0775-5865-A7FF970928A8}"/>
                </a:ext>
              </a:extLst>
            </p:cNvPr>
            <p:cNvSpPr/>
            <p:nvPr/>
          </p:nvSpPr>
          <p:spPr>
            <a:xfrm rot="4908711">
              <a:off x="9648981" y="4652409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BCBE8DA6-4500-A1E9-8C04-BB0E5421D65C}"/>
                </a:ext>
              </a:extLst>
            </p:cNvPr>
            <p:cNvSpPr/>
            <p:nvPr/>
          </p:nvSpPr>
          <p:spPr>
            <a:xfrm rot="11208076">
              <a:off x="9876028" y="486331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1BBBA513-8149-5EBD-C558-63B47567D0F8}"/>
                </a:ext>
              </a:extLst>
            </p:cNvPr>
            <p:cNvSpPr/>
            <p:nvPr/>
          </p:nvSpPr>
          <p:spPr>
            <a:xfrm rot="1826699">
              <a:off x="9615354" y="477260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7F8F5B7F-FB6B-DB9F-3DD7-B536DDCBC494}"/>
                </a:ext>
              </a:extLst>
            </p:cNvPr>
            <p:cNvSpPr/>
            <p:nvPr/>
          </p:nvSpPr>
          <p:spPr>
            <a:xfrm rot="11208076">
              <a:off x="9636932" y="5042109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D8AB5193-7F80-BC76-7470-E1EBC3A29046}"/>
                </a:ext>
              </a:extLst>
            </p:cNvPr>
            <p:cNvSpPr/>
            <p:nvPr/>
          </p:nvSpPr>
          <p:spPr>
            <a:xfrm rot="4334556">
              <a:off x="9740131" y="524393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4F61185E-2522-220E-C5B8-07490618CF8B}"/>
                </a:ext>
              </a:extLst>
            </p:cNvPr>
            <p:cNvSpPr/>
            <p:nvPr/>
          </p:nvSpPr>
          <p:spPr>
            <a:xfrm rot="11491065">
              <a:off x="9101872" y="513278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835A2BF8-54A6-B7E4-85F3-DD23BA5175D5}"/>
                </a:ext>
              </a:extLst>
            </p:cNvPr>
            <p:cNvSpPr/>
            <p:nvPr/>
          </p:nvSpPr>
          <p:spPr>
            <a:xfrm rot="20798594">
              <a:off x="8804495" y="507079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B57E21B1-2427-7867-D321-FEFB22A4C5AD}"/>
                </a:ext>
              </a:extLst>
            </p:cNvPr>
            <p:cNvSpPr/>
            <p:nvPr/>
          </p:nvSpPr>
          <p:spPr>
            <a:xfrm rot="2653294">
              <a:off x="8538219" y="496685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9FD748DA-3001-24AE-AEFC-8CCD77CBE80D}"/>
                </a:ext>
              </a:extLst>
            </p:cNvPr>
            <p:cNvSpPr/>
            <p:nvPr/>
          </p:nvSpPr>
          <p:spPr>
            <a:xfrm rot="5152529">
              <a:off x="8566631" y="483779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C4B39218-D7A3-C2CB-A6ED-4C4FB61BA66B}"/>
                </a:ext>
              </a:extLst>
            </p:cNvPr>
            <p:cNvSpPr/>
            <p:nvPr/>
          </p:nvSpPr>
          <p:spPr>
            <a:xfrm rot="10053544">
              <a:off x="8448475" y="464025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E62181F5-3144-7B20-556E-126D2D7A1F5A}"/>
                </a:ext>
              </a:extLst>
            </p:cNvPr>
            <p:cNvSpPr/>
            <p:nvPr/>
          </p:nvSpPr>
          <p:spPr>
            <a:xfrm rot="10053544">
              <a:off x="8571185" y="521945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DA3D9E47-DEC2-D341-239F-C5FE46485537}"/>
                </a:ext>
              </a:extLst>
            </p:cNvPr>
            <p:cNvSpPr/>
            <p:nvPr/>
          </p:nvSpPr>
          <p:spPr>
            <a:xfrm rot="17013109">
              <a:off x="9017517" y="443101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等腰三角形 289">
              <a:extLst>
                <a:ext uri="{FF2B5EF4-FFF2-40B4-BE49-F238E27FC236}">
                  <a16:creationId xmlns:a16="http://schemas.microsoft.com/office/drawing/2014/main" id="{FD85050B-8516-5BF2-5AAB-59D27BB68CBC}"/>
                </a:ext>
              </a:extLst>
            </p:cNvPr>
            <p:cNvSpPr/>
            <p:nvPr/>
          </p:nvSpPr>
          <p:spPr>
            <a:xfrm rot="7797687">
              <a:off x="9104285" y="4844345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5A700201-65C6-3A15-9DF6-A771E1B10BC0}"/>
                </a:ext>
              </a:extLst>
            </p:cNvPr>
            <p:cNvSpPr/>
            <p:nvPr/>
          </p:nvSpPr>
          <p:spPr>
            <a:xfrm>
              <a:off x="8973744" y="417807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E06C9852-66CF-AAD4-3262-64C77F0FAA77}"/>
                </a:ext>
              </a:extLst>
            </p:cNvPr>
            <p:cNvSpPr/>
            <p:nvPr/>
          </p:nvSpPr>
          <p:spPr>
            <a:xfrm rot="6037098">
              <a:off x="9062237" y="470682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椭圆 292">
              <a:extLst>
                <a:ext uri="{FF2B5EF4-FFF2-40B4-BE49-F238E27FC236}">
                  <a16:creationId xmlns:a16="http://schemas.microsoft.com/office/drawing/2014/main" id="{3E7B0B24-4952-ADB1-BAE8-8128AD284412}"/>
                </a:ext>
              </a:extLst>
            </p:cNvPr>
            <p:cNvSpPr/>
            <p:nvPr/>
          </p:nvSpPr>
          <p:spPr>
            <a:xfrm>
              <a:off x="9307867" y="510057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32A8A3F7-2200-3CE4-5A72-023A8852E66A}"/>
                </a:ext>
              </a:extLst>
            </p:cNvPr>
            <p:cNvSpPr/>
            <p:nvPr/>
          </p:nvSpPr>
          <p:spPr>
            <a:xfrm rot="8259588">
              <a:off x="9234486" y="5016475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C10439A0-137F-92FE-6D2F-8E441DFB6646}"/>
                </a:ext>
              </a:extLst>
            </p:cNvPr>
            <p:cNvSpPr/>
            <p:nvPr/>
          </p:nvSpPr>
          <p:spPr>
            <a:xfrm>
              <a:off x="9180119" y="495261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6" name="文本框 295">
            <a:extLst>
              <a:ext uri="{FF2B5EF4-FFF2-40B4-BE49-F238E27FC236}">
                <a16:creationId xmlns:a16="http://schemas.microsoft.com/office/drawing/2014/main" id="{BC7ACBC7-FF11-29E9-D876-206EBD61C597}"/>
              </a:ext>
            </a:extLst>
          </p:cNvPr>
          <p:cNvSpPr txBox="1"/>
          <p:nvPr/>
        </p:nvSpPr>
        <p:spPr>
          <a:xfrm>
            <a:off x="356565" y="5455031"/>
            <a:ext cx="37601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E36358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Supporters Say</a:t>
            </a:r>
            <a:endParaRPr lang="zh-CN" altLang="en-US" sz="3600" b="1">
              <a:solidFill>
                <a:srgbClr val="E36358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297" name="任意多边形: 形状 296">
            <a:extLst>
              <a:ext uri="{FF2B5EF4-FFF2-40B4-BE49-F238E27FC236}">
                <a16:creationId xmlns:a16="http://schemas.microsoft.com/office/drawing/2014/main" id="{92E90790-96F4-2366-32FE-82A4EE2DF2D6}"/>
              </a:ext>
            </a:extLst>
          </p:cNvPr>
          <p:cNvSpPr/>
          <p:nvPr/>
        </p:nvSpPr>
        <p:spPr>
          <a:xfrm rot="20933810">
            <a:off x="3656416" y="1577810"/>
            <a:ext cx="1202522" cy="910724"/>
          </a:xfrm>
          <a:custGeom>
            <a:avLst/>
            <a:gdLst>
              <a:gd name="connsiteX0" fmla="*/ 703114 w 703114"/>
              <a:gd name="connsiteY0" fmla="*/ 0 h 719847"/>
              <a:gd name="connsiteX1" fmla="*/ 2722 w 703114"/>
              <a:gd name="connsiteY1" fmla="*/ 214009 h 719847"/>
              <a:gd name="connsiteX2" fmla="*/ 469650 w 703114"/>
              <a:gd name="connsiteY2" fmla="*/ 408562 h 719847"/>
              <a:gd name="connsiteX3" fmla="*/ 703114 w 703114"/>
              <a:gd name="connsiteY3" fmla="*/ 719847 h 719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3114" h="719847">
                <a:moveTo>
                  <a:pt x="703114" y="0"/>
                </a:moveTo>
                <a:cubicBezTo>
                  <a:pt x="372373" y="72957"/>
                  <a:pt x="41633" y="145915"/>
                  <a:pt x="2722" y="214009"/>
                </a:cubicBezTo>
                <a:cubicBezTo>
                  <a:pt x="-36189" y="282103"/>
                  <a:pt x="352918" y="324256"/>
                  <a:pt x="469650" y="408562"/>
                </a:cubicBezTo>
                <a:cubicBezTo>
                  <a:pt x="586382" y="492868"/>
                  <a:pt x="644748" y="606357"/>
                  <a:pt x="703114" y="719847"/>
                </a:cubicBezTo>
              </a:path>
            </a:pathLst>
          </a:custGeom>
          <a:noFill/>
          <a:ln w="127000" cap="rnd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8" name="文本框 297">
            <a:extLst>
              <a:ext uri="{FF2B5EF4-FFF2-40B4-BE49-F238E27FC236}">
                <a16:creationId xmlns:a16="http://schemas.microsoft.com/office/drawing/2014/main" id="{5A2AB2DC-1C1D-84F9-9A90-D56B9118DA31}"/>
              </a:ext>
            </a:extLst>
          </p:cNvPr>
          <p:cNvSpPr txBox="1"/>
          <p:nvPr/>
        </p:nvSpPr>
        <p:spPr>
          <a:xfrm>
            <a:off x="2202451" y="702487"/>
            <a:ext cx="4463266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600">
                <a:latin typeface="Dreaming Outloud Pro" panose="03050502040302030504" pitchFamily="66" charset="0"/>
                <a:cs typeface="Dreaming Outloud Pro" panose="03050502040302030504" pitchFamily="66" charset="0"/>
              </a:rPr>
              <a:t>Habitant Morbi Tristique Senectus Et Netus Et Malesuada Fames Ac Turpis Egestas</a:t>
            </a:r>
            <a:endParaRPr lang="zh-CN" altLang="en-US" sz="1600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80972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9" name="组合 298">
            <a:extLst>
              <a:ext uri="{FF2B5EF4-FFF2-40B4-BE49-F238E27FC236}">
                <a16:creationId xmlns:a16="http://schemas.microsoft.com/office/drawing/2014/main" id="{810E5C3C-9DA1-5916-CBA3-E07F954E028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00" name="矩形 299">
              <a:extLst>
                <a:ext uri="{FF2B5EF4-FFF2-40B4-BE49-F238E27FC236}">
                  <a16:creationId xmlns:a16="http://schemas.microsoft.com/office/drawing/2014/main" id="{9DD99294-5AEA-50F9-B27A-8A4CA1B98ECE}"/>
                </a:ext>
              </a:extLst>
            </p:cNvPr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1" name="组合 300">
              <a:extLst>
                <a:ext uri="{FF2B5EF4-FFF2-40B4-BE49-F238E27FC236}">
                  <a16:creationId xmlns:a16="http://schemas.microsoft.com/office/drawing/2014/main" id="{41492E88-BD78-ADA1-FDD2-8D1A0550FCC9}"/>
                </a:ext>
              </a:extLst>
            </p:cNvPr>
            <p:cNvGrpSpPr/>
            <p:nvPr userDrawn="1"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302" name="组合 301">
                <a:extLst>
                  <a:ext uri="{FF2B5EF4-FFF2-40B4-BE49-F238E27FC236}">
                    <a16:creationId xmlns:a16="http://schemas.microsoft.com/office/drawing/2014/main" id="{EB97634E-CEB8-1632-AD7A-BC6D09C02A24}"/>
                  </a:ext>
                </a:extLst>
              </p:cNvPr>
              <p:cNvGrpSpPr/>
              <p:nvPr/>
            </p:nvGrpSpPr>
            <p:grpSpPr>
              <a:xfrm>
                <a:off x="482600" y="0"/>
                <a:ext cx="11226800" cy="6858000"/>
                <a:chOff x="482600" y="0"/>
                <a:chExt cx="11226800" cy="6858000"/>
              </a:xfrm>
            </p:grpSpPr>
            <p:cxnSp>
              <p:nvCxnSpPr>
                <p:cNvPr id="313" name="直接连接符 312">
                  <a:extLst>
                    <a:ext uri="{FF2B5EF4-FFF2-40B4-BE49-F238E27FC236}">
                      <a16:creationId xmlns:a16="http://schemas.microsoft.com/office/drawing/2014/main" id="{1CB97715-7CCD-D48A-290D-F9495656271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82600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4" name="直接连接符 313">
                  <a:extLst>
                    <a:ext uri="{FF2B5EF4-FFF2-40B4-BE49-F238E27FC236}">
                      <a16:creationId xmlns:a16="http://schemas.microsoft.com/office/drawing/2014/main" id="{D0AE66DD-1090-5367-69F9-3DDA467E481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31053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5" name="直接连接符 314">
                  <a:extLst>
                    <a:ext uri="{FF2B5EF4-FFF2-40B4-BE49-F238E27FC236}">
                      <a16:creationId xmlns:a16="http://schemas.microsoft.com/office/drawing/2014/main" id="{99B6254F-A267-900F-B971-67E95448816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79506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6" name="直接连接符 315">
                  <a:extLst>
                    <a:ext uri="{FF2B5EF4-FFF2-40B4-BE49-F238E27FC236}">
                      <a16:creationId xmlns:a16="http://schemas.microsoft.com/office/drawing/2014/main" id="{1128876F-F6EB-2205-8C58-7FA47C4C398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27959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7" name="直接连接符 316">
                  <a:extLst>
                    <a:ext uri="{FF2B5EF4-FFF2-40B4-BE49-F238E27FC236}">
                      <a16:creationId xmlns:a16="http://schemas.microsoft.com/office/drawing/2014/main" id="{77B73DEA-AA4D-5862-DB43-45986DC6334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76412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8" name="直接连接符 317">
                  <a:extLst>
                    <a:ext uri="{FF2B5EF4-FFF2-40B4-BE49-F238E27FC236}">
                      <a16:creationId xmlns:a16="http://schemas.microsoft.com/office/drawing/2014/main" id="{E4BE827B-5D22-4280-3895-ED4FA471195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224865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9" name="直接连接符 318">
                  <a:extLst>
                    <a:ext uri="{FF2B5EF4-FFF2-40B4-BE49-F238E27FC236}">
                      <a16:creationId xmlns:a16="http://schemas.microsoft.com/office/drawing/2014/main" id="{35EA834F-E53D-9DED-4257-B3E755D6182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973318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0" name="直接连接符 319">
                  <a:extLst>
                    <a:ext uri="{FF2B5EF4-FFF2-40B4-BE49-F238E27FC236}">
                      <a16:creationId xmlns:a16="http://schemas.microsoft.com/office/drawing/2014/main" id="{185CF99F-7018-B280-1B2E-3CA3859FCC1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721771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1" name="直接连接符 320">
                  <a:extLst>
                    <a:ext uri="{FF2B5EF4-FFF2-40B4-BE49-F238E27FC236}">
                      <a16:creationId xmlns:a16="http://schemas.microsoft.com/office/drawing/2014/main" id="{DCDF39A5-9995-1536-1F86-5FC272FA8E3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470224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2" name="直接连接符 321">
                  <a:extLst>
                    <a:ext uri="{FF2B5EF4-FFF2-40B4-BE49-F238E27FC236}">
                      <a16:creationId xmlns:a16="http://schemas.microsoft.com/office/drawing/2014/main" id="{75E07FD2-C556-6BA5-420B-E365F78B391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218677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3" name="直接连接符 322">
                  <a:extLst>
                    <a:ext uri="{FF2B5EF4-FFF2-40B4-BE49-F238E27FC236}">
                      <a16:creationId xmlns:a16="http://schemas.microsoft.com/office/drawing/2014/main" id="{45B8E1FF-4B0C-1FBE-F723-63F1470C7D2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967130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4" name="直接连接符 323">
                  <a:extLst>
                    <a:ext uri="{FF2B5EF4-FFF2-40B4-BE49-F238E27FC236}">
                      <a16:creationId xmlns:a16="http://schemas.microsoft.com/office/drawing/2014/main" id="{C07E0FF7-9441-45ED-29C1-0808B3B31A6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715583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5" name="直接连接符 324">
                  <a:extLst>
                    <a:ext uri="{FF2B5EF4-FFF2-40B4-BE49-F238E27FC236}">
                      <a16:creationId xmlns:a16="http://schemas.microsoft.com/office/drawing/2014/main" id="{3AA5D69E-3650-D5D9-3020-688769889ED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64036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6" name="直接连接符 325">
                  <a:extLst>
                    <a:ext uri="{FF2B5EF4-FFF2-40B4-BE49-F238E27FC236}">
                      <a16:creationId xmlns:a16="http://schemas.microsoft.com/office/drawing/2014/main" id="{BCDF4F1A-F93D-4397-4DA4-9B6B064E906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212489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7" name="直接连接符 326">
                  <a:extLst>
                    <a:ext uri="{FF2B5EF4-FFF2-40B4-BE49-F238E27FC236}">
                      <a16:creationId xmlns:a16="http://schemas.microsoft.com/office/drawing/2014/main" id="{22729BDB-B66C-6D6C-C52E-F2B9CEDED45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960942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8" name="直接连接符 327">
                  <a:extLst>
                    <a:ext uri="{FF2B5EF4-FFF2-40B4-BE49-F238E27FC236}">
                      <a16:creationId xmlns:a16="http://schemas.microsoft.com/office/drawing/2014/main" id="{7CF0F3F6-4F5E-F7F5-963B-73B495B9BA2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709400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03" name="组合 302">
                <a:extLst>
                  <a:ext uri="{FF2B5EF4-FFF2-40B4-BE49-F238E27FC236}">
                    <a16:creationId xmlns:a16="http://schemas.microsoft.com/office/drawing/2014/main" id="{81A04080-FDD1-81BA-47B7-6C17671DF1CC}"/>
                  </a:ext>
                </a:extLst>
              </p:cNvPr>
              <p:cNvGrpSpPr/>
              <p:nvPr/>
            </p:nvGrpSpPr>
            <p:grpSpPr>
              <a:xfrm>
                <a:off x="0" y="215900"/>
                <a:ext cx="12192000" cy="6426200"/>
                <a:chOff x="0" y="203200"/>
                <a:chExt cx="12192000" cy="6426200"/>
              </a:xfrm>
            </p:grpSpPr>
            <p:cxnSp>
              <p:nvCxnSpPr>
                <p:cNvPr id="304" name="直接连接符 303">
                  <a:extLst>
                    <a:ext uri="{FF2B5EF4-FFF2-40B4-BE49-F238E27FC236}">
                      <a16:creationId xmlns:a16="http://schemas.microsoft.com/office/drawing/2014/main" id="{9687114D-174E-0A09-BCE9-3A0877ED641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203200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5" name="直接连接符 304">
                  <a:extLst>
                    <a:ext uri="{FF2B5EF4-FFF2-40B4-BE49-F238E27FC236}">
                      <a16:creationId xmlns:a16="http://schemas.microsoft.com/office/drawing/2014/main" id="{96CA0B2C-15A9-DAC8-D1CB-725C1122CF0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1006475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6" name="直接连接符 305">
                  <a:extLst>
                    <a:ext uri="{FF2B5EF4-FFF2-40B4-BE49-F238E27FC236}">
                      <a16:creationId xmlns:a16="http://schemas.microsoft.com/office/drawing/2014/main" id="{613CA169-70AD-8151-E0D7-D2AC8ABDF41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1809750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7" name="直接连接符 306">
                  <a:extLst>
                    <a:ext uri="{FF2B5EF4-FFF2-40B4-BE49-F238E27FC236}">
                      <a16:creationId xmlns:a16="http://schemas.microsoft.com/office/drawing/2014/main" id="{60732007-48F8-AD47-15A6-5811DC2BA5E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2613025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8" name="直接连接符 307">
                  <a:extLst>
                    <a:ext uri="{FF2B5EF4-FFF2-40B4-BE49-F238E27FC236}">
                      <a16:creationId xmlns:a16="http://schemas.microsoft.com/office/drawing/2014/main" id="{7EF45EF7-C655-69CE-FA7E-E9F3F040515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3416300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9" name="直接连接符 308">
                  <a:extLst>
                    <a:ext uri="{FF2B5EF4-FFF2-40B4-BE49-F238E27FC236}">
                      <a16:creationId xmlns:a16="http://schemas.microsoft.com/office/drawing/2014/main" id="{FA040D98-3587-C021-BA3B-0EA9EE2F6FC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4219575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0" name="直接连接符 309">
                  <a:extLst>
                    <a:ext uri="{FF2B5EF4-FFF2-40B4-BE49-F238E27FC236}">
                      <a16:creationId xmlns:a16="http://schemas.microsoft.com/office/drawing/2014/main" id="{E6B760AC-3998-FA08-E592-C170BE91599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5022850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1" name="直接连接符 310">
                  <a:extLst>
                    <a:ext uri="{FF2B5EF4-FFF2-40B4-BE49-F238E27FC236}">
                      <a16:creationId xmlns:a16="http://schemas.microsoft.com/office/drawing/2014/main" id="{34618E14-C282-A51E-DC53-89CFED50669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5826125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2" name="直接连接符 311">
                  <a:extLst>
                    <a:ext uri="{FF2B5EF4-FFF2-40B4-BE49-F238E27FC236}">
                      <a16:creationId xmlns:a16="http://schemas.microsoft.com/office/drawing/2014/main" id="{70260A76-6D4A-E172-2C7C-23DF9E08E28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6629400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202" name="图片 201">
            <a:extLst>
              <a:ext uri="{FF2B5EF4-FFF2-40B4-BE49-F238E27FC236}">
                <a16:creationId xmlns:a16="http://schemas.microsoft.com/office/drawing/2014/main" id="{FFC4B94F-FFDF-58D4-9D5B-41BD191C52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85084">
            <a:off x="7658270" y="2668857"/>
            <a:ext cx="3493311" cy="3493311"/>
          </a:xfrm>
          <a:prstGeom prst="rect">
            <a:avLst/>
          </a:prstGeom>
        </p:spPr>
      </p:pic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id="{BB680432-F0CA-BD2A-F444-4EEFC8A67DF4}"/>
              </a:ext>
            </a:extLst>
          </p:cNvPr>
          <p:cNvSpPr/>
          <p:nvPr/>
        </p:nvSpPr>
        <p:spPr>
          <a:xfrm rot="20871153">
            <a:off x="4249971" y="2936169"/>
            <a:ext cx="3269759" cy="2376631"/>
          </a:xfrm>
          <a:custGeom>
            <a:avLst/>
            <a:gdLst>
              <a:gd name="connsiteX0" fmla="*/ 2565070 w 2565070"/>
              <a:gd name="connsiteY0" fmla="*/ 0 h 1864426"/>
              <a:gd name="connsiteX1" fmla="*/ 0 w 2565070"/>
              <a:gd name="connsiteY1" fmla="*/ 783771 h 1864426"/>
              <a:gd name="connsiteX2" fmla="*/ 1615044 w 2565070"/>
              <a:gd name="connsiteY2" fmla="*/ 1864426 h 1864426"/>
              <a:gd name="connsiteX3" fmla="*/ 2565070 w 2565070"/>
              <a:gd name="connsiteY3" fmla="*/ 0 h 1864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5070" h="1864426">
                <a:moveTo>
                  <a:pt x="2565070" y="0"/>
                </a:moveTo>
                <a:cubicBezTo>
                  <a:pt x="1431966" y="288966"/>
                  <a:pt x="298862" y="577932"/>
                  <a:pt x="0" y="783771"/>
                </a:cubicBezTo>
                <a:lnTo>
                  <a:pt x="1615044" y="1864426"/>
                </a:lnTo>
                <a:lnTo>
                  <a:pt x="2565070" y="0"/>
                </a:lnTo>
                <a:close/>
              </a:path>
            </a:pathLst>
          </a:custGeom>
          <a:solidFill>
            <a:srgbClr val="6760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椭圆 197">
            <a:extLst>
              <a:ext uri="{FF2B5EF4-FFF2-40B4-BE49-F238E27FC236}">
                <a16:creationId xmlns:a16="http://schemas.microsoft.com/office/drawing/2014/main" id="{835ECAA3-6B36-2D7F-72F9-328E1CE0F6A5}"/>
              </a:ext>
            </a:extLst>
          </p:cNvPr>
          <p:cNvSpPr/>
          <p:nvPr/>
        </p:nvSpPr>
        <p:spPr>
          <a:xfrm>
            <a:off x="5709411" y="5517674"/>
            <a:ext cx="1265256" cy="1265256"/>
          </a:xfrm>
          <a:custGeom>
            <a:avLst/>
            <a:gdLst>
              <a:gd name="connsiteX0" fmla="*/ 0 w 1265256"/>
              <a:gd name="connsiteY0" fmla="*/ 632628 h 1265256"/>
              <a:gd name="connsiteX1" fmla="*/ 632628 w 1265256"/>
              <a:gd name="connsiteY1" fmla="*/ 0 h 1265256"/>
              <a:gd name="connsiteX2" fmla="*/ 1265256 w 1265256"/>
              <a:gd name="connsiteY2" fmla="*/ 632628 h 1265256"/>
              <a:gd name="connsiteX3" fmla="*/ 632628 w 1265256"/>
              <a:gd name="connsiteY3" fmla="*/ 1265256 h 1265256"/>
              <a:gd name="connsiteX4" fmla="*/ 0 w 1265256"/>
              <a:gd name="connsiteY4" fmla="*/ 632628 h 1265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5256" h="1265256" extrusionOk="0">
                <a:moveTo>
                  <a:pt x="0" y="632628"/>
                </a:moveTo>
                <a:cubicBezTo>
                  <a:pt x="-64633" y="243370"/>
                  <a:pt x="199476" y="31437"/>
                  <a:pt x="632628" y="0"/>
                </a:cubicBezTo>
                <a:cubicBezTo>
                  <a:pt x="1072640" y="19078"/>
                  <a:pt x="1183676" y="285831"/>
                  <a:pt x="1265256" y="632628"/>
                </a:cubicBezTo>
                <a:cubicBezTo>
                  <a:pt x="1240415" y="1006277"/>
                  <a:pt x="965322" y="1357548"/>
                  <a:pt x="632628" y="1265256"/>
                </a:cubicBezTo>
                <a:cubicBezTo>
                  <a:pt x="206588" y="1223319"/>
                  <a:pt x="69494" y="1015224"/>
                  <a:pt x="0" y="632628"/>
                </a:cubicBezTo>
                <a:close/>
              </a:path>
            </a:pathLst>
          </a:custGeom>
          <a:noFill/>
          <a:ln w="127000">
            <a:solidFill>
              <a:srgbClr val="E36358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9" name="图片 98">
            <a:extLst>
              <a:ext uri="{FF2B5EF4-FFF2-40B4-BE49-F238E27FC236}">
                <a16:creationId xmlns:a16="http://schemas.microsoft.com/office/drawing/2014/main" id="{EA2788E4-8A69-F2A7-971D-C22349178A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177" y="1095224"/>
            <a:ext cx="3664014" cy="3664014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6915DB3A-01BD-036E-EBB6-9F745F297C5E}"/>
              </a:ext>
            </a:extLst>
          </p:cNvPr>
          <p:cNvSpPr/>
          <p:nvPr/>
        </p:nvSpPr>
        <p:spPr>
          <a:xfrm>
            <a:off x="437174" y="-1180299"/>
            <a:ext cx="2360598" cy="2360598"/>
          </a:xfrm>
          <a:custGeom>
            <a:avLst/>
            <a:gdLst>
              <a:gd name="connsiteX0" fmla="*/ 0 w 2360598"/>
              <a:gd name="connsiteY0" fmla="*/ 1180299 h 2360598"/>
              <a:gd name="connsiteX1" fmla="*/ 1180299 w 2360598"/>
              <a:gd name="connsiteY1" fmla="*/ 0 h 2360598"/>
              <a:gd name="connsiteX2" fmla="*/ 2360598 w 2360598"/>
              <a:gd name="connsiteY2" fmla="*/ 1180299 h 2360598"/>
              <a:gd name="connsiteX3" fmla="*/ 1180299 w 2360598"/>
              <a:gd name="connsiteY3" fmla="*/ 2360598 h 2360598"/>
              <a:gd name="connsiteX4" fmla="*/ 0 w 2360598"/>
              <a:gd name="connsiteY4" fmla="*/ 1180299 h 2360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0598" h="2360598" extrusionOk="0">
                <a:moveTo>
                  <a:pt x="0" y="1180299"/>
                </a:moveTo>
                <a:cubicBezTo>
                  <a:pt x="-149688" y="436107"/>
                  <a:pt x="437909" y="33977"/>
                  <a:pt x="1180299" y="0"/>
                </a:cubicBezTo>
                <a:cubicBezTo>
                  <a:pt x="1954676" y="25792"/>
                  <a:pt x="2216191" y="533030"/>
                  <a:pt x="2360598" y="1180299"/>
                </a:cubicBezTo>
                <a:cubicBezTo>
                  <a:pt x="2330804" y="1861255"/>
                  <a:pt x="1799063" y="2543537"/>
                  <a:pt x="1180299" y="2360598"/>
                </a:cubicBezTo>
                <a:cubicBezTo>
                  <a:pt x="516389" y="2354006"/>
                  <a:pt x="44293" y="1853323"/>
                  <a:pt x="0" y="1180299"/>
                </a:cubicBezTo>
                <a:close/>
              </a:path>
            </a:pathLst>
          </a:custGeom>
          <a:noFill/>
          <a:ln w="127000">
            <a:solidFill>
              <a:srgbClr val="6760A3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033EF59C-E5DC-D94D-6DC9-64983C38B8EE}"/>
              </a:ext>
            </a:extLst>
          </p:cNvPr>
          <p:cNvGrpSpPr/>
          <p:nvPr/>
        </p:nvGrpSpPr>
        <p:grpSpPr>
          <a:xfrm rot="20981063">
            <a:off x="1126783" y="-1957359"/>
            <a:ext cx="2814115" cy="2909207"/>
            <a:chOff x="8349185" y="3517822"/>
            <a:chExt cx="1800397" cy="1861235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5F7A04B4-D2E8-4389-A566-FE7C20EC7BDE}"/>
                </a:ext>
              </a:extLst>
            </p:cNvPr>
            <p:cNvSpPr/>
            <p:nvPr/>
          </p:nvSpPr>
          <p:spPr>
            <a:xfrm>
              <a:off x="8647643" y="43097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B284701A-792C-19D1-8E91-F81B469A21A4}"/>
                </a:ext>
              </a:extLst>
            </p:cNvPr>
            <p:cNvSpPr/>
            <p:nvPr/>
          </p:nvSpPr>
          <p:spPr>
            <a:xfrm>
              <a:off x="8771468" y="41573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CC55454F-025C-D92D-32FA-0A4D5828F6B2}"/>
                </a:ext>
              </a:extLst>
            </p:cNvPr>
            <p:cNvSpPr/>
            <p:nvPr/>
          </p:nvSpPr>
          <p:spPr>
            <a:xfrm>
              <a:off x="9184218" y="42211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9189C7CB-CACB-CF5C-151F-A3FE07AB9E16}"/>
                </a:ext>
              </a:extLst>
            </p:cNvPr>
            <p:cNvSpPr/>
            <p:nvPr/>
          </p:nvSpPr>
          <p:spPr>
            <a:xfrm>
              <a:off x="9329541" y="40624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AC0887A1-6BF9-2DB3-80D8-1DC0AB2E6A81}"/>
                </a:ext>
              </a:extLst>
            </p:cNvPr>
            <p:cNvSpPr/>
            <p:nvPr/>
          </p:nvSpPr>
          <p:spPr>
            <a:xfrm>
              <a:off x="9485116" y="4319287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A648FEB2-7D01-2AC9-4DA9-22B1B5242656}"/>
                </a:ext>
              </a:extLst>
            </p:cNvPr>
            <p:cNvSpPr/>
            <p:nvPr/>
          </p:nvSpPr>
          <p:spPr>
            <a:xfrm>
              <a:off x="9910566" y="36239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3D2DDFFE-8C09-4B8B-DF61-229EDDBF316D}"/>
                </a:ext>
              </a:extLst>
            </p:cNvPr>
            <p:cNvSpPr/>
            <p:nvPr/>
          </p:nvSpPr>
          <p:spPr>
            <a:xfrm>
              <a:off x="9848306" y="39668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10D6121D-46D1-F1FF-7415-95449696BD19}"/>
                </a:ext>
              </a:extLst>
            </p:cNvPr>
            <p:cNvSpPr/>
            <p:nvPr/>
          </p:nvSpPr>
          <p:spPr>
            <a:xfrm>
              <a:off x="9728955" y="412546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74EFB158-F150-DD09-9FE1-12AC230E4F7C}"/>
                </a:ext>
              </a:extLst>
            </p:cNvPr>
            <p:cNvSpPr/>
            <p:nvPr/>
          </p:nvSpPr>
          <p:spPr>
            <a:xfrm>
              <a:off x="10019150" y="42211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77E0B930-1533-8811-19BD-093E0A949960}"/>
                </a:ext>
              </a:extLst>
            </p:cNvPr>
            <p:cNvSpPr/>
            <p:nvPr/>
          </p:nvSpPr>
          <p:spPr>
            <a:xfrm>
              <a:off x="9974368" y="45450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BA60D648-74DA-624A-D433-C75ED08F518F}"/>
                </a:ext>
              </a:extLst>
            </p:cNvPr>
            <p:cNvSpPr/>
            <p:nvPr/>
          </p:nvSpPr>
          <p:spPr>
            <a:xfrm>
              <a:off x="9697054" y="44370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5E19516D-56FD-8D17-2810-AC6383EC65B4}"/>
                </a:ext>
              </a:extLst>
            </p:cNvPr>
            <p:cNvSpPr/>
            <p:nvPr/>
          </p:nvSpPr>
          <p:spPr>
            <a:xfrm>
              <a:off x="9431745" y="466248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29F7CA8F-143D-35BC-641C-5FF2E08113F0}"/>
                </a:ext>
              </a:extLst>
            </p:cNvPr>
            <p:cNvSpPr/>
            <p:nvPr/>
          </p:nvSpPr>
          <p:spPr>
            <a:xfrm>
              <a:off x="9152317" y="45450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5904887C-5123-1BF9-989C-6ADA39790A56}"/>
                </a:ext>
              </a:extLst>
            </p:cNvPr>
            <p:cNvSpPr/>
            <p:nvPr/>
          </p:nvSpPr>
          <p:spPr>
            <a:xfrm>
              <a:off x="8615742" y="4630588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523BE267-EF13-F2B3-750C-2FC8F042C639}"/>
                </a:ext>
              </a:extLst>
            </p:cNvPr>
            <p:cNvSpPr/>
            <p:nvPr/>
          </p:nvSpPr>
          <p:spPr>
            <a:xfrm>
              <a:off x="8897107" y="47544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00B3209B-FFB0-1149-5C75-123CD7FE89B7}"/>
                </a:ext>
              </a:extLst>
            </p:cNvPr>
            <p:cNvSpPr/>
            <p:nvPr/>
          </p:nvSpPr>
          <p:spPr>
            <a:xfrm>
              <a:off x="8771468" y="49068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78500AD7-43DD-2D1D-116D-234EDD8AE999}"/>
                </a:ext>
              </a:extLst>
            </p:cNvPr>
            <p:cNvSpPr/>
            <p:nvPr/>
          </p:nvSpPr>
          <p:spPr>
            <a:xfrm>
              <a:off x="8507943" y="511636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540E95F3-B3F1-6AAB-42A3-A420CB21053F}"/>
                </a:ext>
              </a:extLst>
            </p:cNvPr>
            <p:cNvSpPr/>
            <p:nvPr/>
          </p:nvSpPr>
          <p:spPr>
            <a:xfrm>
              <a:off x="8722633" y="52370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B296547D-01AD-04C5-ED08-D5461A8DE738}"/>
                </a:ext>
              </a:extLst>
            </p:cNvPr>
            <p:cNvSpPr/>
            <p:nvPr/>
          </p:nvSpPr>
          <p:spPr>
            <a:xfrm>
              <a:off x="9371669" y="530081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2D4D5067-46B6-FB12-E0A0-28E0C36CC844}"/>
                </a:ext>
              </a:extLst>
            </p:cNvPr>
            <p:cNvSpPr/>
            <p:nvPr/>
          </p:nvSpPr>
          <p:spPr>
            <a:xfrm>
              <a:off x="9802525" y="503986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CE3879EE-4CBA-A2F6-7ED6-DEA8D98EB51B}"/>
                </a:ext>
              </a:extLst>
            </p:cNvPr>
            <p:cNvSpPr/>
            <p:nvPr/>
          </p:nvSpPr>
          <p:spPr>
            <a:xfrm>
              <a:off x="9942467" y="531525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AB701E0E-E38D-419D-77BE-A6DCCFA82FC2}"/>
                </a:ext>
              </a:extLst>
            </p:cNvPr>
            <p:cNvSpPr/>
            <p:nvPr/>
          </p:nvSpPr>
          <p:spPr>
            <a:xfrm>
              <a:off x="10085780" y="51482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302A6835-E93D-BE78-3A20-0C0E4F45A1DF}"/>
                </a:ext>
              </a:extLst>
            </p:cNvPr>
            <p:cNvSpPr/>
            <p:nvPr/>
          </p:nvSpPr>
          <p:spPr>
            <a:xfrm>
              <a:off x="9845131" y="471994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EB9CD6DB-8AD2-79D6-0D74-1EBB8A0ACD18}"/>
                </a:ext>
              </a:extLst>
            </p:cNvPr>
            <p:cNvSpPr/>
            <p:nvPr/>
          </p:nvSpPr>
          <p:spPr>
            <a:xfrm>
              <a:off x="9591131" y="492714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91795A8D-5B1B-8532-AB0B-C291E26E1B05}"/>
                </a:ext>
              </a:extLst>
            </p:cNvPr>
            <p:cNvSpPr/>
            <p:nvPr/>
          </p:nvSpPr>
          <p:spPr>
            <a:xfrm>
              <a:off x="9297640" y="481821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4E38717E-D609-0111-4150-F3F6A1AD20A5}"/>
                </a:ext>
              </a:extLst>
            </p:cNvPr>
            <p:cNvSpPr/>
            <p:nvPr/>
          </p:nvSpPr>
          <p:spPr>
            <a:xfrm>
              <a:off x="9052771" y="5007960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A7F31F0F-CDF1-3362-234A-A75088EB1B68}"/>
                </a:ext>
              </a:extLst>
            </p:cNvPr>
            <p:cNvSpPr/>
            <p:nvPr/>
          </p:nvSpPr>
          <p:spPr>
            <a:xfrm>
              <a:off x="8717485" y="500319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C039DEB9-A073-A71E-FBE5-C9B32431CD41}"/>
                </a:ext>
              </a:extLst>
            </p:cNvPr>
            <p:cNvSpPr/>
            <p:nvPr/>
          </p:nvSpPr>
          <p:spPr>
            <a:xfrm>
              <a:off x="8349185" y="4850116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等腰三角形 33">
              <a:extLst>
                <a:ext uri="{FF2B5EF4-FFF2-40B4-BE49-F238E27FC236}">
                  <a16:creationId xmlns:a16="http://schemas.microsoft.com/office/drawing/2014/main" id="{4801C146-D9EA-46BA-134E-D6BAC2A362BA}"/>
                </a:ext>
              </a:extLst>
            </p:cNvPr>
            <p:cNvSpPr/>
            <p:nvPr/>
          </p:nvSpPr>
          <p:spPr>
            <a:xfrm rot="19121385">
              <a:off x="9374562" y="4221164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等腰三角形 34">
              <a:extLst>
                <a:ext uri="{FF2B5EF4-FFF2-40B4-BE49-F238E27FC236}">
                  <a16:creationId xmlns:a16="http://schemas.microsoft.com/office/drawing/2014/main" id="{64924FCD-DD45-0AE9-D713-4142602790D0}"/>
                </a:ext>
              </a:extLst>
            </p:cNvPr>
            <p:cNvSpPr/>
            <p:nvPr/>
          </p:nvSpPr>
          <p:spPr>
            <a:xfrm rot="2085126">
              <a:off x="9689172" y="396686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5">
              <a:extLst>
                <a:ext uri="{FF2B5EF4-FFF2-40B4-BE49-F238E27FC236}">
                  <a16:creationId xmlns:a16="http://schemas.microsoft.com/office/drawing/2014/main" id="{049C250A-7A1A-52D9-3194-33190C9C3335}"/>
                </a:ext>
              </a:extLst>
            </p:cNvPr>
            <p:cNvSpPr/>
            <p:nvPr/>
          </p:nvSpPr>
          <p:spPr>
            <a:xfrm rot="19763005">
              <a:off x="9962568" y="382645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>
              <a:extLst>
                <a:ext uri="{FF2B5EF4-FFF2-40B4-BE49-F238E27FC236}">
                  <a16:creationId xmlns:a16="http://schemas.microsoft.com/office/drawing/2014/main" id="{652936F9-A828-A32D-3954-1C031F8D1805}"/>
                </a:ext>
              </a:extLst>
            </p:cNvPr>
            <p:cNvSpPr/>
            <p:nvPr/>
          </p:nvSpPr>
          <p:spPr>
            <a:xfrm rot="19763005">
              <a:off x="9811739" y="351847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>
              <a:extLst>
                <a:ext uri="{FF2B5EF4-FFF2-40B4-BE49-F238E27FC236}">
                  <a16:creationId xmlns:a16="http://schemas.microsoft.com/office/drawing/2014/main" id="{CA4B7F64-B0DF-1184-255E-DC469C8D8DAD}"/>
                </a:ext>
              </a:extLst>
            </p:cNvPr>
            <p:cNvSpPr/>
            <p:nvPr/>
          </p:nvSpPr>
          <p:spPr>
            <a:xfrm rot="19763005">
              <a:off x="9920733" y="411962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等腰三角形 38">
              <a:extLst>
                <a:ext uri="{FF2B5EF4-FFF2-40B4-BE49-F238E27FC236}">
                  <a16:creationId xmlns:a16="http://schemas.microsoft.com/office/drawing/2014/main" id="{ED6281C8-D4AC-1419-3FA8-FB95E351969A}"/>
                </a:ext>
              </a:extLst>
            </p:cNvPr>
            <p:cNvSpPr/>
            <p:nvPr/>
          </p:nvSpPr>
          <p:spPr>
            <a:xfrm rot="19763005">
              <a:off x="10073340" y="4437063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等腰三角形 39">
              <a:extLst>
                <a:ext uri="{FF2B5EF4-FFF2-40B4-BE49-F238E27FC236}">
                  <a16:creationId xmlns:a16="http://schemas.microsoft.com/office/drawing/2014/main" id="{85117A88-D8F2-EAB7-67B1-61E7981CA04C}"/>
                </a:ext>
              </a:extLst>
            </p:cNvPr>
            <p:cNvSpPr/>
            <p:nvPr/>
          </p:nvSpPr>
          <p:spPr>
            <a:xfrm rot="2095186">
              <a:off x="9801430" y="456268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等腰三角形 40">
              <a:extLst>
                <a:ext uri="{FF2B5EF4-FFF2-40B4-BE49-F238E27FC236}">
                  <a16:creationId xmlns:a16="http://schemas.microsoft.com/office/drawing/2014/main" id="{6E0CA94D-A065-2A5E-A3AB-7B0B9E867783}"/>
                </a:ext>
              </a:extLst>
            </p:cNvPr>
            <p:cNvSpPr/>
            <p:nvPr/>
          </p:nvSpPr>
          <p:spPr>
            <a:xfrm rot="18830111">
              <a:off x="10026240" y="471092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等腰三角形 41">
              <a:extLst>
                <a:ext uri="{FF2B5EF4-FFF2-40B4-BE49-F238E27FC236}">
                  <a16:creationId xmlns:a16="http://schemas.microsoft.com/office/drawing/2014/main" id="{14E571DE-C200-99FB-96D3-0099063AFB32}"/>
                </a:ext>
              </a:extLst>
            </p:cNvPr>
            <p:cNvSpPr/>
            <p:nvPr/>
          </p:nvSpPr>
          <p:spPr>
            <a:xfrm rot="16942553">
              <a:off x="9888024" y="5167115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等腰三角形 42">
              <a:extLst>
                <a:ext uri="{FF2B5EF4-FFF2-40B4-BE49-F238E27FC236}">
                  <a16:creationId xmlns:a16="http://schemas.microsoft.com/office/drawing/2014/main" id="{22049045-350B-E3BB-D4FB-3A0280A1A475}"/>
                </a:ext>
              </a:extLst>
            </p:cNvPr>
            <p:cNvSpPr/>
            <p:nvPr/>
          </p:nvSpPr>
          <p:spPr>
            <a:xfrm rot="4400870">
              <a:off x="9655687" y="512911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等腰三角形 43">
              <a:extLst>
                <a:ext uri="{FF2B5EF4-FFF2-40B4-BE49-F238E27FC236}">
                  <a16:creationId xmlns:a16="http://schemas.microsoft.com/office/drawing/2014/main" id="{0255E32F-6D5A-69D5-6F5A-BB42D588B924}"/>
                </a:ext>
              </a:extLst>
            </p:cNvPr>
            <p:cNvSpPr/>
            <p:nvPr/>
          </p:nvSpPr>
          <p:spPr>
            <a:xfrm rot="4400870">
              <a:off x="9503350" y="481041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>
              <a:extLst>
                <a:ext uri="{FF2B5EF4-FFF2-40B4-BE49-F238E27FC236}">
                  <a16:creationId xmlns:a16="http://schemas.microsoft.com/office/drawing/2014/main" id="{7BD9AA57-E0FE-2391-422E-F50E776A733A}"/>
                </a:ext>
              </a:extLst>
            </p:cNvPr>
            <p:cNvSpPr/>
            <p:nvPr/>
          </p:nvSpPr>
          <p:spPr>
            <a:xfrm rot="2286177">
              <a:off x="9254977" y="465444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等腰三角形 45">
              <a:extLst>
                <a:ext uri="{FF2B5EF4-FFF2-40B4-BE49-F238E27FC236}">
                  <a16:creationId xmlns:a16="http://schemas.microsoft.com/office/drawing/2014/main" id="{39740D88-40DD-989C-5DEB-E6FA412B3710}"/>
                </a:ext>
              </a:extLst>
            </p:cNvPr>
            <p:cNvSpPr/>
            <p:nvPr/>
          </p:nvSpPr>
          <p:spPr>
            <a:xfrm rot="18776724">
              <a:off x="9531845" y="453182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等腰三角形 46">
              <a:extLst>
                <a:ext uri="{FF2B5EF4-FFF2-40B4-BE49-F238E27FC236}">
                  <a16:creationId xmlns:a16="http://schemas.microsoft.com/office/drawing/2014/main" id="{3D0503C9-D2C5-DB18-3522-03ADB1E07647}"/>
                </a:ext>
              </a:extLst>
            </p:cNvPr>
            <p:cNvSpPr/>
            <p:nvPr/>
          </p:nvSpPr>
          <p:spPr>
            <a:xfrm rot="1493489">
              <a:off x="9149099" y="4062414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等腰三角形 47">
              <a:extLst>
                <a:ext uri="{FF2B5EF4-FFF2-40B4-BE49-F238E27FC236}">
                  <a16:creationId xmlns:a16="http://schemas.microsoft.com/office/drawing/2014/main" id="{52FE0692-171D-E900-6A69-D2C0AD1B4D89}"/>
                </a:ext>
              </a:extLst>
            </p:cNvPr>
            <p:cNvSpPr/>
            <p:nvPr/>
          </p:nvSpPr>
          <p:spPr>
            <a:xfrm rot="18843586">
              <a:off x="9419671" y="3934961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等腰三角形 48">
              <a:extLst>
                <a:ext uri="{FF2B5EF4-FFF2-40B4-BE49-F238E27FC236}">
                  <a16:creationId xmlns:a16="http://schemas.microsoft.com/office/drawing/2014/main" id="{73EDCC6D-E149-3A1F-AC6E-8AD0EE6376A9}"/>
                </a:ext>
              </a:extLst>
            </p:cNvPr>
            <p:cNvSpPr/>
            <p:nvPr/>
          </p:nvSpPr>
          <p:spPr>
            <a:xfrm rot="19196059">
              <a:off x="8839113" y="430976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等腰三角形 49">
              <a:extLst>
                <a:ext uri="{FF2B5EF4-FFF2-40B4-BE49-F238E27FC236}">
                  <a16:creationId xmlns:a16="http://schemas.microsoft.com/office/drawing/2014/main" id="{3BDE21C3-4009-96ED-BF3A-1E42F8F03B62}"/>
                </a:ext>
              </a:extLst>
            </p:cNvPr>
            <p:cNvSpPr/>
            <p:nvPr/>
          </p:nvSpPr>
          <p:spPr>
            <a:xfrm rot="16523380">
              <a:off x="8713816" y="475633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等腰三角形 50">
              <a:extLst>
                <a:ext uri="{FF2B5EF4-FFF2-40B4-BE49-F238E27FC236}">
                  <a16:creationId xmlns:a16="http://schemas.microsoft.com/office/drawing/2014/main" id="{A984E82B-982F-DBF1-1AB6-8302F788810A}"/>
                </a:ext>
              </a:extLst>
            </p:cNvPr>
            <p:cNvSpPr/>
            <p:nvPr/>
          </p:nvSpPr>
          <p:spPr>
            <a:xfrm rot="19130763">
              <a:off x="8950103" y="491403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51">
              <a:extLst>
                <a:ext uri="{FF2B5EF4-FFF2-40B4-BE49-F238E27FC236}">
                  <a16:creationId xmlns:a16="http://schemas.microsoft.com/office/drawing/2014/main" id="{EC87BE5B-36CB-F27C-B2FE-45F6DCA4A685}"/>
                </a:ext>
              </a:extLst>
            </p:cNvPr>
            <p:cNvSpPr/>
            <p:nvPr/>
          </p:nvSpPr>
          <p:spPr>
            <a:xfrm rot="19130763">
              <a:off x="9111350" y="522390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>
              <a:extLst>
                <a:ext uri="{FF2B5EF4-FFF2-40B4-BE49-F238E27FC236}">
                  <a16:creationId xmlns:a16="http://schemas.microsoft.com/office/drawing/2014/main" id="{88567B33-D9A0-6B25-940A-C433B55A2613}"/>
                </a:ext>
              </a:extLst>
            </p:cNvPr>
            <p:cNvSpPr/>
            <p:nvPr/>
          </p:nvSpPr>
          <p:spPr>
            <a:xfrm rot="19130763">
              <a:off x="8459253" y="4725693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>
              <a:extLst>
                <a:ext uri="{FF2B5EF4-FFF2-40B4-BE49-F238E27FC236}">
                  <a16:creationId xmlns:a16="http://schemas.microsoft.com/office/drawing/2014/main" id="{63DA3C89-C0DB-09BC-ED55-32E4B0EC28D6}"/>
                </a:ext>
              </a:extLst>
            </p:cNvPr>
            <p:cNvSpPr/>
            <p:nvPr/>
          </p:nvSpPr>
          <p:spPr>
            <a:xfrm rot="19130763">
              <a:off x="8403528" y="500319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7510494B-7230-54A8-3B33-3183EF595CBB}"/>
                </a:ext>
              </a:extLst>
            </p:cNvPr>
            <p:cNvSpPr/>
            <p:nvPr/>
          </p:nvSpPr>
          <p:spPr>
            <a:xfrm>
              <a:off x="8918674" y="5094288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84DD9D9D-082E-B6FE-3631-CBEFEC07B6BD}"/>
                </a:ext>
              </a:extLst>
            </p:cNvPr>
            <p:cNvSpPr/>
            <p:nvPr/>
          </p:nvSpPr>
          <p:spPr>
            <a:xfrm rot="12080545">
              <a:off x="8634744" y="501046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8E614744-7550-0C3D-EE62-4FCCBCCC11E8}"/>
                </a:ext>
              </a:extLst>
            </p:cNvPr>
            <p:cNvSpPr/>
            <p:nvPr/>
          </p:nvSpPr>
          <p:spPr>
            <a:xfrm rot="158524">
              <a:off x="8814683" y="4493220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A7F7329C-644C-3586-F676-B1FBAFA70CBD}"/>
                </a:ext>
              </a:extLst>
            </p:cNvPr>
            <p:cNvSpPr/>
            <p:nvPr/>
          </p:nvSpPr>
          <p:spPr>
            <a:xfrm rot="12464885">
              <a:off x="8530510" y="440686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9E1C0347-661E-8076-04FA-6F82D5EB33DC}"/>
                </a:ext>
              </a:extLst>
            </p:cNvPr>
            <p:cNvSpPr/>
            <p:nvPr/>
          </p:nvSpPr>
          <p:spPr>
            <a:xfrm>
              <a:off x="9347885" y="4405314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49EE49C4-B686-25CF-4EFA-4E5ECB752EF6}"/>
                </a:ext>
              </a:extLst>
            </p:cNvPr>
            <p:cNvSpPr/>
            <p:nvPr/>
          </p:nvSpPr>
          <p:spPr>
            <a:xfrm rot="12031468">
              <a:off x="9611008" y="4213297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F24F6DED-1A81-D914-57CF-05AA6B2C4EC2}"/>
                </a:ext>
              </a:extLst>
            </p:cNvPr>
            <p:cNvSpPr/>
            <p:nvPr/>
          </p:nvSpPr>
          <p:spPr>
            <a:xfrm rot="753559">
              <a:off x="9884911" y="4303029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3310BBF1-EBB6-80DD-EDAE-9594341C04D2}"/>
                </a:ext>
              </a:extLst>
            </p:cNvPr>
            <p:cNvSpPr/>
            <p:nvPr/>
          </p:nvSpPr>
          <p:spPr>
            <a:xfrm rot="443554">
              <a:off x="9780647" y="371230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4A89E4A5-116B-A747-F5AF-CD910885D412}"/>
                </a:ext>
              </a:extLst>
            </p:cNvPr>
            <p:cNvSpPr/>
            <p:nvPr/>
          </p:nvSpPr>
          <p:spPr>
            <a:xfrm rot="12335474">
              <a:off x="10034395" y="3517822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E658A316-7914-8383-9DD2-F42F9D9CCF82}"/>
                </a:ext>
              </a:extLst>
            </p:cNvPr>
            <p:cNvSpPr/>
            <p:nvPr/>
          </p:nvSpPr>
          <p:spPr>
            <a:xfrm rot="12759564">
              <a:off x="9719225" y="4811464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48B20F6A-5F4A-14CE-E04D-94C8955EFF46}"/>
                </a:ext>
              </a:extLst>
            </p:cNvPr>
            <p:cNvSpPr/>
            <p:nvPr/>
          </p:nvSpPr>
          <p:spPr>
            <a:xfrm rot="702808">
              <a:off x="9990192" y="4902655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95FAC287-7771-EFEF-5C3A-8E2C0B4EC4BB}"/>
                </a:ext>
              </a:extLst>
            </p:cNvPr>
            <p:cNvSpPr/>
            <p:nvPr/>
          </p:nvSpPr>
          <p:spPr>
            <a:xfrm>
              <a:off x="9458625" y="5003128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5A9C545C-0149-EFDF-2D49-3FECB946FD22}"/>
                </a:ext>
              </a:extLst>
            </p:cNvPr>
            <p:cNvSpPr/>
            <p:nvPr/>
          </p:nvSpPr>
          <p:spPr>
            <a:xfrm>
              <a:off x="8702276" y="446896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AA9A6F12-AB5F-DA5F-FCB5-F160E33BE9F4}"/>
                </a:ext>
              </a:extLst>
            </p:cNvPr>
            <p:cNvSpPr/>
            <p:nvPr/>
          </p:nvSpPr>
          <p:spPr>
            <a:xfrm>
              <a:off x="9242089" y="437899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A160828C-B523-5D27-CD8D-B76F80196421}"/>
                </a:ext>
              </a:extLst>
            </p:cNvPr>
            <p:cNvSpPr/>
            <p:nvPr/>
          </p:nvSpPr>
          <p:spPr>
            <a:xfrm>
              <a:off x="9538956" y="4444836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A6A396B4-559F-E4AC-EC6B-208CD077A72A}"/>
                </a:ext>
              </a:extLst>
            </p:cNvPr>
            <p:cNvSpPr/>
            <p:nvPr/>
          </p:nvSpPr>
          <p:spPr>
            <a:xfrm>
              <a:off x="9778137" y="426875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0B507D7D-FB36-651D-02BD-D60F8102E335}"/>
                </a:ext>
              </a:extLst>
            </p:cNvPr>
            <p:cNvSpPr/>
            <p:nvPr/>
          </p:nvSpPr>
          <p:spPr>
            <a:xfrm rot="11207665">
              <a:off x="10071474" y="434299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E3A16A07-57DC-4FD9-0944-12A215BEE002}"/>
                </a:ext>
              </a:extLst>
            </p:cNvPr>
            <p:cNvSpPr/>
            <p:nvPr/>
          </p:nvSpPr>
          <p:spPr>
            <a:xfrm rot="2334738">
              <a:off x="10040141" y="406693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B118D832-18B1-3FCF-8153-9C222A0E3775}"/>
                </a:ext>
              </a:extLst>
            </p:cNvPr>
            <p:cNvSpPr/>
            <p:nvPr/>
          </p:nvSpPr>
          <p:spPr>
            <a:xfrm rot="4712700">
              <a:off x="10065453" y="395680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98351042-DBE9-DB20-82A3-A76051B18015}"/>
                </a:ext>
              </a:extLst>
            </p:cNvPr>
            <p:cNvSpPr/>
            <p:nvPr/>
          </p:nvSpPr>
          <p:spPr>
            <a:xfrm rot="10800000">
              <a:off x="9958779" y="373976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A02696E1-8820-1FA4-454B-5E9E71C2E7B0}"/>
                </a:ext>
              </a:extLst>
            </p:cNvPr>
            <p:cNvSpPr/>
            <p:nvPr/>
          </p:nvSpPr>
          <p:spPr>
            <a:xfrm rot="10800000">
              <a:off x="9611878" y="386605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75A4A7F7-28EC-75D2-AD19-0565A38C10DC}"/>
                </a:ext>
              </a:extLst>
            </p:cNvPr>
            <p:cNvSpPr/>
            <p:nvPr/>
          </p:nvSpPr>
          <p:spPr>
            <a:xfrm rot="4313046">
              <a:off x="9531421" y="406165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42CF8588-9618-D8B2-1C2C-7305C7E296E7}"/>
                </a:ext>
              </a:extLst>
            </p:cNvPr>
            <p:cNvSpPr/>
            <p:nvPr/>
          </p:nvSpPr>
          <p:spPr>
            <a:xfrm rot="2450755">
              <a:off x="9500204" y="417807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1A6E5EE2-E30A-4011-2D2A-3CC364E8E1E3}"/>
                </a:ext>
              </a:extLst>
            </p:cNvPr>
            <p:cNvSpPr/>
            <p:nvPr/>
          </p:nvSpPr>
          <p:spPr>
            <a:xfrm rot="2450755">
              <a:off x="9117024" y="432880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8ECB88BB-48C0-2FC6-88F1-DB0FB590CE03}"/>
                </a:ext>
              </a:extLst>
            </p:cNvPr>
            <p:cNvSpPr/>
            <p:nvPr/>
          </p:nvSpPr>
          <p:spPr>
            <a:xfrm rot="4908711">
              <a:off x="9648981" y="4652409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67F2E9FF-7EEC-25EC-6570-9B8308E450BC}"/>
                </a:ext>
              </a:extLst>
            </p:cNvPr>
            <p:cNvSpPr/>
            <p:nvPr/>
          </p:nvSpPr>
          <p:spPr>
            <a:xfrm rot="11208076">
              <a:off x="9876028" y="486331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35CDD4BB-F3E4-1A24-278C-8A69B71AEF9B}"/>
                </a:ext>
              </a:extLst>
            </p:cNvPr>
            <p:cNvSpPr/>
            <p:nvPr/>
          </p:nvSpPr>
          <p:spPr>
            <a:xfrm rot="1826699">
              <a:off x="9615354" y="477260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62A649C9-D0DD-A77B-62DE-780716D1E533}"/>
                </a:ext>
              </a:extLst>
            </p:cNvPr>
            <p:cNvSpPr/>
            <p:nvPr/>
          </p:nvSpPr>
          <p:spPr>
            <a:xfrm rot="11208076">
              <a:off x="9636932" y="5042109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6991D24F-7C9E-0BD2-C50D-979C35368F8C}"/>
                </a:ext>
              </a:extLst>
            </p:cNvPr>
            <p:cNvSpPr/>
            <p:nvPr/>
          </p:nvSpPr>
          <p:spPr>
            <a:xfrm rot="4334556">
              <a:off x="9740131" y="524393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24FB5CA1-B03E-2293-717A-413847FD6345}"/>
                </a:ext>
              </a:extLst>
            </p:cNvPr>
            <p:cNvSpPr/>
            <p:nvPr/>
          </p:nvSpPr>
          <p:spPr>
            <a:xfrm rot="11491065">
              <a:off x="9101872" y="513278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79579A13-6B19-4A5E-49D5-9E2BDC066E5C}"/>
                </a:ext>
              </a:extLst>
            </p:cNvPr>
            <p:cNvSpPr/>
            <p:nvPr/>
          </p:nvSpPr>
          <p:spPr>
            <a:xfrm rot="20798594">
              <a:off x="8804495" y="507079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9F9CB6C2-8F2A-0418-B0A6-CDFCE8A5BDDA}"/>
                </a:ext>
              </a:extLst>
            </p:cNvPr>
            <p:cNvSpPr/>
            <p:nvPr/>
          </p:nvSpPr>
          <p:spPr>
            <a:xfrm rot="2653294">
              <a:off x="8538219" y="496685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16015942-2D62-0E0A-847D-16F1E70E9C5C}"/>
                </a:ext>
              </a:extLst>
            </p:cNvPr>
            <p:cNvSpPr/>
            <p:nvPr/>
          </p:nvSpPr>
          <p:spPr>
            <a:xfrm rot="5152529">
              <a:off x="8566631" y="483779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3191F68C-0C5B-9667-45D4-7B2AD219E4A5}"/>
                </a:ext>
              </a:extLst>
            </p:cNvPr>
            <p:cNvSpPr/>
            <p:nvPr/>
          </p:nvSpPr>
          <p:spPr>
            <a:xfrm rot="10053544">
              <a:off x="8448475" y="464025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29B014A0-893D-458E-62FE-97B501D43ACA}"/>
                </a:ext>
              </a:extLst>
            </p:cNvPr>
            <p:cNvSpPr/>
            <p:nvPr/>
          </p:nvSpPr>
          <p:spPr>
            <a:xfrm rot="10053544">
              <a:off x="8571185" y="521945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7C7213AA-141C-30A2-46F7-C6198476061B}"/>
                </a:ext>
              </a:extLst>
            </p:cNvPr>
            <p:cNvSpPr/>
            <p:nvPr/>
          </p:nvSpPr>
          <p:spPr>
            <a:xfrm rot="17013109">
              <a:off x="9017517" y="443101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等腰三角形 90">
              <a:extLst>
                <a:ext uri="{FF2B5EF4-FFF2-40B4-BE49-F238E27FC236}">
                  <a16:creationId xmlns:a16="http://schemas.microsoft.com/office/drawing/2014/main" id="{27AC835B-78C0-7F38-7B77-D366678C0529}"/>
                </a:ext>
              </a:extLst>
            </p:cNvPr>
            <p:cNvSpPr/>
            <p:nvPr/>
          </p:nvSpPr>
          <p:spPr>
            <a:xfrm rot="7797687">
              <a:off x="9104285" y="4844345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C818A2B4-0005-2BEB-A27A-995F97A7C2C5}"/>
                </a:ext>
              </a:extLst>
            </p:cNvPr>
            <p:cNvSpPr/>
            <p:nvPr/>
          </p:nvSpPr>
          <p:spPr>
            <a:xfrm>
              <a:off x="8973744" y="417807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072B9634-88AD-E288-D15A-02B4EABBDA77}"/>
                </a:ext>
              </a:extLst>
            </p:cNvPr>
            <p:cNvSpPr/>
            <p:nvPr/>
          </p:nvSpPr>
          <p:spPr>
            <a:xfrm rot="6037098">
              <a:off x="9062237" y="470682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949A3A18-871C-0CD5-C37E-A96FE172CA64}"/>
                </a:ext>
              </a:extLst>
            </p:cNvPr>
            <p:cNvSpPr/>
            <p:nvPr/>
          </p:nvSpPr>
          <p:spPr>
            <a:xfrm>
              <a:off x="9307867" y="510057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81FE71AB-AE66-0889-247C-28E4B1568926}"/>
                </a:ext>
              </a:extLst>
            </p:cNvPr>
            <p:cNvSpPr/>
            <p:nvPr/>
          </p:nvSpPr>
          <p:spPr>
            <a:xfrm rot="8259588">
              <a:off x="9234486" y="5016475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D16E15BE-515A-2A42-240A-438564A716FC}"/>
                </a:ext>
              </a:extLst>
            </p:cNvPr>
            <p:cNvSpPr/>
            <p:nvPr/>
          </p:nvSpPr>
          <p:spPr>
            <a:xfrm>
              <a:off x="9180119" y="495261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DC623B7B-3CD7-155F-0E87-03774959F059}"/>
              </a:ext>
            </a:extLst>
          </p:cNvPr>
          <p:cNvSpPr/>
          <p:nvPr/>
        </p:nvSpPr>
        <p:spPr>
          <a:xfrm>
            <a:off x="-578561" y="2473834"/>
            <a:ext cx="2821022" cy="2315183"/>
          </a:xfrm>
          <a:custGeom>
            <a:avLst/>
            <a:gdLst>
              <a:gd name="connsiteX0" fmla="*/ 0 w 2821022"/>
              <a:gd name="connsiteY0" fmla="*/ 0 h 2315183"/>
              <a:gd name="connsiteX1" fmla="*/ 1108954 w 2821022"/>
              <a:gd name="connsiteY1" fmla="*/ 311285 h 2315183"/>
              <a:gd name="connsiteX2" fmla="*/ 1926077 w 2821022"/>
              <a:gd name="connsiteY2" fmla="*/ 1692613 h 2315183"/>
              <a:gd name="connsiteX3" fmla="*/ 2821022 w 2821022"/>
              <a:gd name="connsiteY3" fmla="*/ 2315183 h 2315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1022" h="2315183">
                <a:moveTo>
                  <a:pt x="0" y="0"/>
                </a:moveTo>
                <a:cubicBezTo>
                  <a:pt x="393970" y="14591"/>
                  <a:pt x="787941" y="29183"/>
                  <a:pt x="1108954" y="311285"/>
                </a:cubicBezTo>
                <a:cubicBezTo>
                  <a:pt x="1429967" y="593387"/>
                  <a:pt x="1640732" y="1358630"/>
                  <a:pt x="1926077" y="1692613"/>
                </a:cubicBezTo>
                <a:cubicBezTo>
                  <a:pt x="2211422" y="2026596"/>
                  <a:pt x="2516222" y="2170889"/>
                  <a:pt x="2821022" y="2315183"/>
                </a:cubicBezTo>
              </a:path>
            </a:pathLst>
          </a:custGeom>
          <a:noFill/>
          <a:ln w="127000" cap="rnd">
            <a:solidFill>
              <a:srgbClr val="E3635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D505F244-C359-85AC-8ED9-3979C4BB9C31}"/>
              </a:ext>
            </a:extLst>
          </p:cNvPr>
          <p:cNvSpPr txBox="1"/>
          <p:nvPr/>
        </p:nvSpPr>
        <p:spPr>
          <a:xfrm>
            <a:off x="871337" y="5139219"/>
            <a:ext cx="37601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TITLE GOES HERE</a:t>
            </a:r>
            <a:endParaRPr lang="zh-CN" altLang="en-US" sz="3600" b="1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3CC07A9F-C885-6D45-63E3-E8882059EC6A}"/>
              </a:ext>
            </a:extLst>
          </p:cNvPr>
          <p:cNvSpPr txBox="1"/>
          <p:nvPr/>
        </p:nvSpPr>
        <p:spPr>
          <a:xfrm>
            <a:off x="3043570" y="1962916"/>
            <a:ext cx="3760181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highlight>
                  <a:srgbClr val="EEE560"/>
                </a:highlight>
                <a:latin typeface="Dreaming Outloud Pro" panose="03050502040302030504" pitchFamily="66" charset="0"/>
                <a:cs typeface="Dreaming Outloud Pro" panose="03050502040302030504" pitchFamily="66" charset="0"/>
              </a:rPr>
              <a:t>Tristique Senectus Et Netus Et Malesuada Fames Ac Turpis Egestas</a:t>
            </a:r>
            <a:endParaRPr lang="zh-CN" altLang="en-US" sz="1600">
              <a:highlight>
                <a:srgbClr val="EEE560"/>
              </a:highlight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5C2CE383-E38C-43CD-3AE7-3FB1E8417A88}"/>
              </a:ext>
            </a:extLst>
          </p:cNvPr>
          <p:cNvSpPr txBox="1"/>
          <p:nvPr/>
        </p:nvSpPr>
        <p:spPr>
          <a:xfrm>
            <a:off x="871337" y="5931537"/>
            <a:ext cx="492742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latin typeface="Dreaming Outloud Pro" panose="03050502040302030504" pitchFamily="66" charset="0"/>
                <a:cs typeface="Dreaming Outloud Pro" panose="03050502040302030504" pitchFamily="66" charset="0"/>
              </a:rPr>
              <a:t>Pellentesque Habitant Morbi Tristique Senectus Et Netus Et Malesuada Fames Ac Turpis Egestas</a:t>
            </a:r>
            <a:endParaRPr lang="zh-CN" altLang="en-US" sz="1600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37AD7804-10EC-4663-49FE-119F3CB2F449}"/>
              </a:ext>
            </a:extLst>
          </p:cNvPr>
          <p:cNvSpPr txBox="1"/>
          <p:nvPr/>
        </p:nvSpPr>
        <p:spPr>
          <a:xfrm rot="5400000">
            <a:off x="5468909" y="2990330"/>
            <a:ext cx="483904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2400">
                <a:solidFill>
                  <a:srgbClr val="E36358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Et Netus Et Malesuada Fames Ac</a:t>
            </a:r>
            <a:endParaRPr lang="zh-CN" altLang="en-US" sz="2400">
              <a:solidFill>
                <a:srgbClr val="E36358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4CE72FA5-AC52-B1F7-E99E-A65F1C653E63}"/>
              </a:ext>
            </a:extLst>
          </p:cNvPr>
          <p:cNvGrpSpPr/>
          <p:nvPr/>
        </p:nvGrpSpPr>
        <p:grpSpPr>
          <a:xfrm rot="20981063">
            <a:off x="4762975" y="5855380"/>
            <a:ext cx="2814115" cy="2909207"/>
            <a:chOff x="8349185" y="3517822"/>
            <a:chExt cx="1800397" cy="1861235"/>
          </a:xfrm>
        </p:grpSpPr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0E9F6BBB-119C-2D27-3F02-0D74E64DA0AC}"/>
                </a:ext>
              </a:extLst>
            </p:cNvPr>
            <p:cNvSpPr/>
            <p:nvPr/>
          </p:nvSpPr>
          <p:spPr>
            <a:xfrm>
              <a:off x="8647643" y="43097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6365361D-4492-47BE-4FDC-5394EDFB909F}"/>
                </a:ext>
              </a:extLst>
            </p:cNvPr>
            <p:cNvSpPr/>
            <p:nvPr/>
          </p:nvSpPr>
          <p:spPr>
            <a:xfrm>
              <a:off x="8771468" y="41573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80AB9D89-0F30-E349-5622-B9BDC5213379}"/>
                </a:ext>
              </a:extLst>
            </p:cNvPr>
            <p:cNvSpPr/>
            <p:nvPr/>
          </p:nvSpPr>
          <p:spPr>
            <a:xfrm>
              <a:off x="9184218" y="42211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6F390911-D253-A9DE-DC31-6A99EDCB8B1E}"/>
                </a:ext>
              </a:extLst>
            </p:cNvPr>
            <p:cNvSpPr/>
            <p:nvPr/>
          </p:nvSpPr>
          <p:spPr>
            <a:xfrm>
              <a:off x="9329541" y="40624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059EE0BF-3C66-0029-0019-085B783097E5}"/>
                </a:ext>
              </a:extLst>
            </p:cNvPr>
            <p:cNvSpPr/>
            <p:nvPr/>
          </p:nvSpPr>
          <p:spPr>
            <a:xfrm>
              <a:off x="9485116" y="4319287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5FAAE9C7-851A-518C-B6F9-1FB3086BB21F}"/>
                </a:ext>
              </a:extLst>
            </p:cNvPr>
            <p:cNvSpPr/>
            <p:nvPr/>
          </p:nvSpPr>
          <p:spPr>
            <a:xfrm>
              <a:off x="9910566" y="36239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88452CEC-2C56-996D-F508-5B3A5190EFDF}"/>
                </a:ext>
              </a:extLst>
            </p:cNvPr>
            <p:cNvSpPr/>
            <p:nvPr/>
          </p:nvSpPr>
          <p:spPr>
            <a:xfrm>
              <a:off x="9848306" y="39668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48DFD354-36D6-3692-F117-690399B869C7}"/>
                </a:ext>
              </a:extLst>
            </p:cNvPr>
            <p:cNvSpPr/>
            <p:nvPr/>
          </p:nvSpPr>
          <p:spPr>
            <a:xfrm>
              <a:off x="9728955" y="412546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C7D793E6-E216-ACA6-FF0E-768AB683CEAC}"/>
                </a:ext>
              </a:extLst>
            </p:cNvPr>
            <p:cNvSpPr/>
            <p:nvPr/>
          </p:nvSpPr>
          <p:spPr>
            <a:xfrm>
              <a:off x="10019150" y="42211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E93C9FE1-BC02-FFDF-45C3-7BF77946BC1F}"/>
                </a:ext>
              </a:extLst>
            </p:cNvPr>
            <p:cNvSpPr/>
            <p:nvPr/>
          </p:nvSpPr>
          <p:spPr>
            <a:xfrm>
              <a:off x="9974368" y="45450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23DB2BFD-AB8F-169C-5539-AE0D25800AD8}"/>
                </a:ext>
              </a:extLst>
            </p:cNvPr>
            <p:cNvSpPr/>
            <p:nvPr/>
          </p:nvSpPr>
          <p:spPr>
            <a:xfrm>
              <a:off x="9697054" y="44370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0010D765-CB71-B600-1D51-41DFBDBE9793}"/>
                </a:ext>
              </a:extLst>
            </p:cNvPr>
            <p:cNvSpPr/>
            <p:nvPr/>
          </p:nvSpPr>
          <p:spPr>
            <a:xfrm>
              <a:off x="9431745" y="466248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1620C3AD-0B76-D018-96E4-AEFF34C55C82}"/>
                </a:ext>
              </a:extLst>
            </p:cNvPr>
            <p:cNvSpPr/>
            <p:nvPr/>
          </p:nvSpPr>
          <p:spPr>
            <a:xfrm>
              <a:off x="9152317" y="45450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4FB03DB3-3C62-90B7-1DBB-49FFA7012BD5}"/>
                </a:ext>
              </a:extLst>
            </p:cNvPr>
            <p:cNvSpPr/>
            <p:nvPr/>
          </p:nvSpPr>
          <p:spPr>
            <a:xfrm>
              <a:off x="8615742" y="4630588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08D87674-AB59-F6BE-E0C1-78B21A5C2BEB}"/>
                </a:ext>
              </a:extLst>
            </p:cNvPr>
            <p:cNvSpPr/>
            <p:nvPr/>
          </p:nvSpPr>
          <p:spPr>
            <a:xfrm>
              <a:off x="8897107" y="47544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978E7FFB-3532-77D7-D698-BC79B660C590}"/>
                </a:ext>
              </a:extLst>
            </p:cNvPr>
            <p:cNvSpPr/>
            <p:nvPr/>
          </p:nvSpPr>
          <p:spPr>
            <a:xfrm>
              <a:off x="8771468" y="49068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BD6534DD-03C5-9E3C-65A6-F8AF478472F5}"/>
                </a:ext>
              </a:extLst>
            </p:cNvPr>
            <p:cNvSpPr/>
            <p:nvPr/>
          </p:nvSpPr>
          <p:spPr>
            <a:xfrm>
              <a:off x="8507943" y="511636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04001ECA-C3E5-874A-00AE-B32DEE2844D2}"/>
                </a:ext>
              </a:extLst>
            </p:cNvPr>
            <p:cNvSpPr/>
            <p:nvPr/>
          </p:nvSpPr>
          <p:spPr>
            <a:xfrm>
              <a:off x="8722633" y="52370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798D4B9F-CAA2-366B-A1A2-C9421A9BDEFF}"/>
                </a:ext>
              </a:extLst>
            </p:cNvPr>
            <p:cNvSpPr/>
            <p:nvPr/>
          </p:nvSpPr>
          <p:spPr>
            <a:xfrm>
              <a:off x="9371669" y="530081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id="{7C3EDC47-6265-FE98-C283-DC3B9722BF8A}"/>
                </a:ext>
              </a:extLst>
            </p:cNvPr>
            <p:cNvSpPr/>
            <p:nvPr/>
          </p:nvSpPr>
          <p:spPr>
            <a:xfrm>
              <a:off x="9802525" y="503986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6B553461-AD6C-F654-A428-208AAE7B6D2B}"/>
                </a:ext>
              </a:extLst>
            </p:cNvPr>
            <p:cNvSpPr/>
            <p:nvPr/>
          </p:nvSpPr>
          <p:spPr>
            <a:xfrm>
              <a:off x="9942467" y="531525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2FBB1CA8-27BD-A804-DB16-473B6F45D91E}"/>
                </a:ext>
              </a:extLst>
            </p:cNvPr>
            <p:cNvSpPr/>
            <p:nvPr/>
          </p:nvSpPr>
          <p:spPr>
            <a:xfrm>
              <a:off x="10085780" y="51482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id="{6FE2A7F0-5701-9565-2EA2-5636089C0ABD}"/>
                </a:ext>
              </a:extLst>
            </p:cNvPr>
            <p:cNvSpPr/>
            <p:nvPr/>
          </p:nvSpPr>
          <p:spPr>
            <a:xfrm>
              <a:off x="9845131" y="471994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5787FB5C-7BF2-DD50-4E17-7F396265256F}"/>
                </a:ext>
              </a:extLst>
            </p:cNvPr>
            <p:cNvSpPr/>
            <p:nvPr/>
          </p:nvSpPr>
          <p:spPr>
            <a:xfrm>
              <a:off x="9591131" y="492714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6DA216A6-B36F-8504-0023-8279554E3CB1}"/>
                </a:ext>
              </a:extLst>
            </p:cNvPr>
            <p:cNvSpPr/>
            <p:nvPr/>
          </p:nvSpPr>
          <p:spPr>
            <a:xfrm>
              <a:off x="9297640" y="481821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id="{E7A1C487-AE81-CE12-76C0-7BB96D5A519B}"/>
                </a:ext>
              </a:extLst>
            </p:cNvPr>
            <p:cNvSpPr/>
            <p:nvPr/>
          </p:nvSpPr>
          <p:spPr>
            <a:xfrm>
              <a:off x="9052771" y="5007960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C08A927D-5FDF-8AEF-E95E-34085B70B76F}"/>
                </a:ext>
              </a:extLst>
            </p:cNvPr>
            <p:cNvSpPr/>
            <p:nvPr/>
          </p:nvSpPr>
          <p:spPr>
            <a:xfrm>
              <a:off x="8717485" y="500319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F3412DF6-075D-5F17-1F46-1D52E676EE0A}"/>
                </a:ext>
              </a:extLst>
            </p:cNvPr>
            <p:cNvSpPr/>
            <p:nvPr/>
          </p:nvSpPr>
          <p:spPr>
            <a:xfrm>
              <a:off x="8349185" y="4850116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等腰三角形 134">
              <a:extLst>
                <a:ext uri="{FF2B5EF4-FFF2-40B4-BE49-F238E27FC236}">
                  <a16:creationId xmlns:a16="http://schemas.microsoft.com/office/drawing/2014/main" id="{C4497E53-18FF-5324-7463-2DBD435E96FA}"/>
                </a:ext>
              </a:extLst>
            </p:cNvPr>
            <p:cNvSpPr/>
            <p:nvPr/>
          </p:nvSpPr>
          <p:spPr>
            <a:xfrm rot="19121385">
              <a:off x="9374562" y="4221164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等腰三角形 135">
              <a:extLst>
                <a:ext uri="{FF2B5EF4-FFF2-40B4-BE49-F238E27FC236}">
                  <a16:creationId xmlns:a16="http://schemas.microsoft.com/office/drawing/2014/main" id="{7CFE10AC-5003-6FD3-5D0A-906329AF5D4D}"/>
                </a:ext>
              </a:extLst>
            </p:cNvPr>
            <p:cNvSpPr/>
            <p:nvPr/>
          </p:nvSpPr>
          <p:spPr>
            <a:xfrm rot="2085126">
              <a:off x="9689172" y="396686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等腰三角形 136">
              <a:extLst>
                <a:ext uri="{FF2B5EF4-FFF2-40B4-BE49-F238E27FC236}">
                  <a16:creationId xmlns:a16="http://schemas.microsoft.com/office/drawing/2014/main" id="{A7183DAC-253B-1AC0-86A0-4F6310836A6D}"/>
                </a:ext>
              </a:extLst>
            </p:cNvPr>
            <p:cNvSpPr/>
            <p:nvPr/>
          </p:nvSpPr>
          <p:spPr>
            <a:xfrm rot="19763005">
              <a:off x="9962568" y="382645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等腰三角形 137">
              <a:extLst>
                <a:ext uri="{FF2B5EF4-FFF2-40B4-BE49-F238E27FC236}">
                  <a16:creationId xmlns:a16="http://schemas.microsoft.com/office/drawing/2014/main" id="{0ACF5FD9-1EDA-AF89-2B8A-8DF61FE4C1B6}"/>
                </a:ext>
              </a:extLst>
            </p:cNvPr>
            <p:cNvSpPr/>
            <p:nvPr/>
          </p:nvSpPr>
          <p:spPr>
            <a:xfrm rot="19763005">
              <a:off x="9811739" y="351847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等腰三角形 138">
              <a:extLst>
                <a:ext uri="{FF2B5EF4-FFF2-40B4-BE49-F238E27FC236}">
                  <a16:creationId xmlns:a16="http://schemas.microsoft.com/office/drawing/2014/main" id="{32FAE5D8-FD9E-1F0D-048B-136E4B85727E}"/>
                </a:ext>
              </a:extLst>
            </p:cNvPr>
            <p:cNvSpPr/>
            <p:nvPr/>
          </p:nvSpPr>
          <p:spPr>
            <a:xfrm rot="19763005">
              <a:off x="9920733" y="411962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等腰三角形 139">
              <a:extLst>
                <a:ext uri="{FF2B5EF4-FFF2-40B4-BE49-F238E27FC236}">
                  <a16:creationId xmlns:a16="http://schemas.microsoft.com/office/drawing/2014/main" id="{168B429F-7946-FFD8-6205-737C0715B72F}"/>
                </a:ext>
              </a:extLst>
            </p:cNvPr>
            <p:cNvSpPr/>
            <p:nvPr/>
          </p:nvSpPr>
          <p:spPr>
            <a:xfrm rot="19763005">
              <a:off x="10073340" y="4437063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等腰三角形 140">
              <a:extLst>
                <a:ext uri="{FF2B5EF4-FFF2-40B4-BE49-F238E27FC236}">
                  <a16:creationId xmlns:a16="http://schemas.microsoft.com/office/drawing/2014/main" id="{97F581B8-4029-20BC-67CA-9F49AF1D8622}"/>
                </a:ext>
              </a:extLst>
            </p:cNvPr>
            <p:cNvSpPr/>
            <p:nvPr/>
          </p:nvSpPr>
          <p:spPr>
            <a:xfrm rot="2095186">
              <a:off x="9801430" y="456268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等腰三角形 141">
              <a:extLst>
                <a:ext uri="{FF2B5EF4-FFF2-40B4-BE49-F238E27FC236}">
                  <a16:creationId xmlns:a16="http://schemas.microsoft.com/office/drawing/2014/main" id="{CB6F38A5-5E0B-6316-5AA6-DC5EA7D9B0B6}"/>
                </a:ext>
              </a:extLst>
            </p:cNvPr>
            <p:cNvSpPr/>
            <p:nvPr/>
          </p:nvSpPr>
          <p:spPr>
            <a:xfrm rot="18830111">
              <a:off x="10026240" y="471092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等腰三角形 142">
              <a:extLst>
                <a:ext uri="{FF2B5EF4-FFF2-40B4-BE49-F238E27FC236}">
                  <a16:creationId xmlns:a16="http://schemas.microsoft.com/office/drawing/2014/main" id="{C992FD86-0306-0D90-E566-D2A0AAC47198}"/>
                </a:ext>
              </a:extLst>
            </p:cNvPr>
            <p:cNvSpPr/>
            <p:nvPr/>
          </p:nvSpPr>
          <p:spPr>
            <a:xfrm rot="16942553">
              <a:off x="9888024" y="5167115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等腰三角形 143">
              <a:extLst>
                <a:ext uri="{FF2B5EF4-FFF2-40B4-BE49-F238E27FC236}">
                  <a16:creationId xmlns:a16="http://schemas.microsoft.com/office/drawing/2014/main" id="{E17C787F-E2FF-0DF1-2AE2-5BAF7CCAA8D0}"/>
                </a:ext>
              </a:extLst>
            </p:cNvPr>
            <p:cNvSpPr/>
            <p:nvPr/>
          </p:nvSpPr>
          <p:spPr>
            <a:xfrm rot="4400870">
              <a:off x="9655687" y="512911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等腰三角形 144">
              <a:extLst>
                <a:ext uri="{FF2B5EF4-FFF2-40B4-BE49-F238E27FC236}">
                  <a16:creationId xmlns:a16="http://schemas.microsoft.com/office/drawing/2014/main" id="{8BA9F388-6E9D-5719-75B1-ABB66796864E}"/>
                </a:ext>
              </a:extLst>
            </p:cNvPr>
            <p:cNvSpPr/>
            <p:nvPr/>
          </p:nvSpPr>
          <p:spPr>
            <a:xfrm rot="4400870">
              <a:off x="9503350" y="481041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等腰三角形 145">
              <a:extLst>
                <a:ext uri="{FF2B5EF4-FFF2-40B4-BE49-F238E27FC236}">
                  <a16:creationId xmlns:a16="http://schemas.microsoft.com/office/drawing/2014/main" id="{FC549F75-3A1F-741E-21D1-65AC96B40F90}"/>
                </a:ext>
              </a:extLst>
            </p:cNvPr>
            <p:cNvSpPr/>
            <p:nvPr/>
          </p:nvSpPr>
          <p:spPr>
            <a:xfrm rot="2286177">
              <a:off x="9254977" y="465444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等腰三角形 146">
              <a:extLst>
                <a:ext uri="{FF2B5EF4-FFF2-40B4-BE49-F238E27FC236}">
                  <a16:creationId xmlns:a16="http://schemas.microsoft.com/office/drawing/2014/main" id="{2F0A5ABC-64C3-6DF1-9184-A86E4DABAF23}"/>
                </a:ext>
              </a:extLst>
            </p:cNvPr>
            <p:cNvSpPr/>
            <p:nvPr/>
          </p:nvSpPr>
          <p:spPr>
            <a:xfrm rot="18776724">
              <a:off x="9531845" y="453182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等腰三角形 147">
              <a:extLst>
                <a:ext uri="{FF2B5EF4-FFF2-40B4-BE49-F238E27FC236}">
                  <a16:creationId xmlns:a16="http://schemas.microsoft.com/office/drawing/2014/main" id="{CAD64FF5-DD25-33D9-643B-99A7BA2A5641}"/>
                </a:ext>
              </a:extLst>
            </p:cNvPr>
            <p:cNvSpPr/>
            <p:nvPr/>
          </p:nvSpPr>
          <p:spPr>
            <a:xfrm rot="1493489">
              <a:off x="9149099" y="4062414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等腰三角形 148">
              <a:extLst>
                <a:ext uri="{FF2B5EF4-FFF2-40B4-BE49-F238E27FC236}">
                  <a16:creationId xmlns:a16="http://schemas.microsoft.com/office/drawing/2014/main" id="{91793B76-61FF-73AB-9481-09E4C1D51E3A}"/>
                </a:ext>
              </a:extLst>
            </p:cNvPr>
            <p:cNvSpPr/>
            <p:nvPr/>
          </p:nvSpPr>
          <p:spPr>
            <a:xfrm rot="18843586">
              <a:off x="9419671" y="3934961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等腰三角形 149">
              <a:extLst>
                <a:ext uri="{FF2B5EF4-FFF2-40B4-BE49-F238E27FC236}">
                  <a16:creationId xmlns:a16="http://schemas.microsoft.com/office/drawing/2014/main" id="{9A76A862-49B5-A846-B1D1-81C7F914407B}"/>
                </a:ext>
              </a:extLst>
            </p:cNvPr>
            <p:cNvSpPr/>
            <p:nvPr/>
          </p:nvSpPr>
          <p:spPr>
            <a:xfrm rot="19196059">
              <a:off x="8839113" y="430976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等腰三角形 150">
              <a:extLst>
                <a:ext uri="{FF2B5EF4-FFF2-40B4-BE49-F238E27FC236}">
                  <a16:creationId xmlns:a16="http://schemas.microsoft.com/office/drawing/2014/main" id="{2E5C7F9E-BC27-9FA7-C446-4447367CF968}"/>
                </a:ext>
              </a:extLst>
            </p:cNvPr>
            <p:cNvSpPr/>
            <p:nvPr/>
          </p:nvSpPr>
          <p:spPr>
            <a:xfrm rot="16523380">
              <a:off x="8713816" y="475633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等腰三角形 151">
              <a:extLst>
                <a:ext uri="{FF2B5EF4-FFF2-40B4-BE49-F238E27FC236}">
                  <a16:creationId xmlns:a16="http://schemas.microsoft.com/office/drawing/2014/main" id="{8F3DD199-2352-48C4-F629-5D0AE10DB5F9}"/>
                </a:ext>
              </a:extLst>
            </p:cNvPr>
            <p:cNvSpPr/>
            <p:nvPr/>
          </p:nvSpPr>
          <p:spPr>
            <a:xfrm rot="19130763">
              <a:off x="8950103" y="491403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等腰三角形 152">
              <a:extLst>
                <a:ext uri="{FF2B5EF4-FFF2-40B4-BE49-F238E27FC236}">
                  <a16:creationId xmlns:a16="http://schemas.microsoft.com/office/drawing/2014/main" id="{6CD84AE7-D9B7-0D9A-4634-8254CA19835B}"/>
                </a:ext>
              </a:extLst>
            </p:cNvPr>
            <p:cNvSpPr/>
            <p:nvPr/>
          </p:nvSpPr>
          <p:spPr>
            <a:xfrm rot="19130763">
              <a:off x="9111350" y="522390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等腰三角形 153">
              <a:extLst>
                <a:ext uri="{FF2B5EF4-FFF2-40B4-BE49-F238E27FC236}">
                  <a16:creationId xmlns:a16="http://schemas.microsoft.com/office/drawing/2014/main" id="{649F8D56-AC70-4B58-C795-0B24885BA97D}"/>
                </a:ext>
              </a:extLst>
            </p:cNvPr>
            <p:cNvSpPr/>
            <p:nvPr/>
          </p:nvSpPr>
          <p:spPr>
            <a:xfrm rot="19130763">
              <a:off x="8459253" y="4725693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等腰三角形 154">
              <a:extLst>
                <a:ext uri="{FF2B5EF4-FFF2-40B4-BE49-F238E27FC236}">
                  <a16:creationId xmlns:a16="http://schemas.microsoft.com/office/drawing/2014/main" id="{7677C77A-D094-889D-88BB-EA0F99141B5F}"/>
                </a:ext>
              </a:extLst>
            </p:cNvPr>
            <p:cNvSpPr/>
            <p:nvPr/>
          </p:nvSpPr>
          <p:spPr>
            <a:xfrm rot="19130763">
              <a:off x="8403528" y="500319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A30C22FA-8450-C3D3-D2E1-AD06D5EFF1AD}"/>
                </a:ext>
              </a:extLst>
            </p:cNvPr>
            <p:cNvSpPr/>
            <p:nvPr/>
          </p:nvSpPr>
          <p:spPr>
            <a:xfrm>
              <a:off x="8918674" y="5094288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BFD0F2D1-9F9A-3AB7-EAAB-FBCC2073A409}"/>
                </a:ext>
              </a:extLst>
            </p:cNvPr>
            <p:cNvSpPr/>
            <p:nvPr/>
          </p:nvSpPr>
          <p:spPr>
            <a:xfrm rot="12080545">
              <a:off x="8634744" y="501046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96F93D72-3D38-066C-7DE2-425D4D412508}"/>
                </a:ext>
              </a:extLst>
            </p:cNvPr>
            <p:cNvSpPr/>
            <p:nvPr/>
          </p:nvSpPr>
          <p:spPr>
            <a:xfrm rot="158524">
              <a:off x="8814683" y="4493220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D175FA5A-7180-F3D0-FEC6-CF48B7168F72}"/>
                </a:ext>
              </a:extLst>
            </p:cNvPr>
            <p:cNvSpPr/>
            <p:nvPr/>
          </p:nvSpPr>
          <p:spPr>
            <a:xfrm rot="12464885">
              <a:off x="8530510" y="440686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79258CDE-9B45-C68F-63AC-F190A6B649C6}"/>
                </a:ext>
              </a:extLst>
            </p:cNvPr>
            <p:cNvSpPr/>
            <p:nvPr/>
          </p:nvSpPr>
          <p:spPr>
            <a:xfrm>
              <a:off x="9347885" y="4405314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92B6C3EC-7B01-A63B-F2C5-B1B9648DDBC2}"/>
                </a:ext>
              </a:extLst>
            </p:cNvPr>
            <p:cNvSpPr/>
            <p:nvPr/>
          </p:nvSpPr>
          <p:spPr>
            <a:xfrm rot="12031468">
              <a:off x="9611008" y="4213297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6422A838-027C-EA0F-64C6-0B1535B713C7}"/>
                </a:ext>
              </a:extLst>
            </p:cNvPr>
            <p:cNvSpPr/>
            <p:nvPr/>
          </p:nvSpPr>
          <p:spPr>
            <a:xfrm rot="753559">
              <a:off x="9884911" y="4303029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B3C9C2B3-67F1-3F53-8C37-CB55A6AA1594}"/>
                </a:ext>
              </a:extLst>
            </p:cNvPr>
            <p:cNvSpPr/>
            <p:nvPr/>
          </p:nvSpPr>
          <p:spPr>
            <a:xfrm rot="443554">
              <a:off x="9780647" y="371230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453F1CC5-5996-A744-816E-8AE9462A2830}"/>
                </a:ext>
              </a:extLst>
            </p:cNvPr>
            <p:cNvSpPr/>
            <p:nvPr/>
          </p:nvSpPr>
          <p:spPr>
            <a:xfrm rot="12335474">
              <a:off x="10034395" y="3517822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626D6D55-A17B-3C3F-27D2-3535996220D2}"/>
                </a:ext>
              </a:extLst>
            </p:cNvPr>
            <p:cNvSpPr/>
            <p:nvPr/>
          </p:nvSpPr>
          <p:spPr>
            <a:xfrm rot="12759564">
              <a:off x="9719225" y="4811464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E190D652-FD6F-2FB4-6DF5-34F0BB4A9FB8}"/>
                </a:ext>
              </a:extLst>
            </p:cNvPr>
            <p:cNvSpPr/>
            <p:nvPr/>
          </p:nvSpPr>
          <p:spPr>
            <a:xfrm rot="702808">
              <a:off x="9990192" y="4902655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AA2EEC10-A473-097E-8B19-8EC8B934E277}"/>
                </a:ext>
              </a:extLst>
            </p:cNvPr>
            <p:cNvSpPr/>
            <p:nvPr/>
          </p:nvSpPr>
          <p:spPr>
            <a:xfrm>
              <a:off x="9458625" y="5003128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AED82DD4-E80E-104B-65E0-C64E4B446B35}"/>
                </a:ext>
              </a:extLst>
            </p:cNvPr>
            <p:cNvSpPr/>
            <p:nvPr/>
          </p:nvSpPr>
          <p:spPr>
            <a:xfrm>
              <a:off x="8702276" y="446896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4C4962E3-C5F7-AD4B-3E85-7B599444F95D}"/>
                </a:ext>
              </a:extLst>
            </p:cNvPr>
            <p:cNvSpPr/>
            <p:nvPr/>
          </p:nvSpPr>
          <p:spPr>
            <a:xfrm>
              <a:off x="9242089" y="437899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B9A2E8C7-AF5A-26CB-B59B-FA70B767AB6A}"/>
                </a:ext>
              </a:extLst>
            </p:cNvPr>
            <p:cNvSpPr/>
            <p:nvPr/>
          </p:nvSpPr>
          <p:spPr>
            <a:xfrm>
              <a:off x="9538956" y="4444836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8E1550B2-67CB-2B11-15F6-1441348DB873}"/>
                </a:ext>
              </a:extLst>
            </p:cNvPr>
            <p:cNvSpPr/>
            <p:nvPr/>
          </p:nvSpPr>
          <p:spPr>
            <a:xfrm>
              <a:off x="9778137" y="426875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B6A0E5B6-F6AB-6A65-4DB4-9A7672DD489B}"/>
                </a:ext>
              </a:extLst>
            </p:cNvPr>
            <p:cNvSpPr/>
            <p:nvPr/>
          </p:nvSpPr>
          <p:spPr>
            <a:xfrm rot="11207665">
              <a:off x="10071474" y="434299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893B3B75-D92B-BD99-8234-709918C71793}"/>
                </a:ext>
              </a:extLst>
            </p:cNvPr>
            <p:cNvSpPr/>
            <p:nvPr/>
          </p:nvSpPr>
          <p:spPr>
            <a:xfrm rot="2334738">
              <a:off x="10040141" y="406693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87830D30-35F2-E834-9F9F-0B432612AF4A}"/>
                </a:ext>
              </a:extLst>
            </p:cNvPr>
            <p:cNvSpPr/>
            <p:nvPr/>
          </p:nvSpPr>
          <p:spPr>
            <a:xfrm rot="4712700">
              <a:off x="10065453" y="395680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B0B64310-15F0-CC6A-4F2B-B7309A22EC8A}"/>
                </a:ext>
              </a:extLst>
            </p:cNvPr>
            <p:cNvSpPr/>
            <p:nvPr/>
          </p:nvSpPr>
          <p:spPr>
            <a:xfrm rot="10800000">
              <a:off x="9958779" y="373976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F889EE56-31C5-67E5-31D5-5B0CAA117F93}"/>
                </a:ext>
              </a:extLst>
            </p:cNvPr>
            <p:cNvSpPr/>
            <p:nvPr/>
          </p:nvSpPr>
          <p:spPr>
            <a:xfrm rot="10800000">
              <a:off x="9611878" y="386605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43A81AB8-A7C9-506D-E439-F2F74F7A3563}"/>
                </a:ext>
              </a:extLst>
            </p:cNvPr>
            <p:cNvSpPr/>
            <p:nvPr/>
          </p:nvSpPr>
          <p:spPr>
            <a:xfrm rot="4313046">
              <a:off x="9531421" y="406165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9F95AA00-49BF-249F-D381-08D2BFD09B0A}"/>
                </a:ext>
              </a:extLst>
            </p:cNvPr>
            <p:cNvSpPr/>
            <p:nvPr/>
          </p:nvSpPr>
          <p:spPr>
            <a:xfrm rot="2450755">
              <a:off x="9500204" y="417807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E6A88A85-5264-2C16-F0B8-697DD8BE7DD8}"/>
                </a:ext>
              </a:extLst>
            </p:cNvPr>
            <p:cNvSpPr/>
            <p:nvPr/>
          </p:nvSpPr>
          <p:spPr>
            <a:xfrm rot="2450755">
              <a:off x="9117024" y="432880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12B3857C-0298-77CB-FDFF-361989DC3FAD}"/>
                </a:ext>
              </a:extLst>
            </p:cNvPr>
            <p:cNvSpPr/>
            <p:nvPr/>
          </p:nvSpPr>
          <p:spPr>
            <a:xfrm rot="4908711">
              <a:off x="9648981" y="4652409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A1AA474B-530C-6845-786C-DA243DA625D8}"/>
                </a:ext>
              </a:extLst>
            </p:cNvPr>
            <p:cNvSpPr/>
            <p:nvPr/>
          </p:nvSpPr>
          <p:spPr>
            <a:xfrm rot="11208076">
              <a:off x="9876028" y="486331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EC2EFDA4-16B3-6E71-1D5D-CBAE3720E354}"/>
                </a:ext>
              </a:extLst>
            </p:cNvPr>
            <p:cNvSpPr/>
            <p:nvPr/>
          </p:nvSpPr>
          <p:spPr>
            <a:xfrm rot="1826699">
              <a:off x="9615354" y="477260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1BECE58A-04AF-8414-6ACF-F36CDDABE33F}"/>
                </a:ext>
              </a:extLst>
            </p:cNvPr>
            <p:cNvSpPr/>
            <p:nvPr/>
          </p:nvSpPr>
          <p:spPr>
            <a:xfrm rot="11208076">
              <a:off x="9636932" y="5042109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A02EAB18-B1D6-C8BB-9CD1-7553EAF87EF8}"/>
                </a:ext>
              </a:extLst>
            </p:cNvPr>
            <p:cNvSpPr/>
            <p:nvPr/>
          </p:nvSpPr>
          <p:spPr>
            <a:xfrm rot="4334556">
              <a:off x="9740131" y="524393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18E9FDBA-7215-C06A-A256-D5C4D4727954}"/>
                </a:ext>
              </a:extLst>
            </p:cNvPr>
            <p:cNvSpPr/>
            <p:nvPr/>
          </p:nvSpPr>
          <p:spPr>
            <a:xfrm rot="11491065">
              <a:off x="9101872" y="513278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5EF2D1E4-FADF-491F-7BCB-597BC5F24213}"/>
                </a:ext>
              </a:extLst>
            </p:cNvPr>
            <p:cNvSpPr/>
            <p:nvPr/>
          </p:nvSpPr>
          <p:spPr>
            <a:xfrm rot="20798594">
              <a:off x="8804495" y="507079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696EA92C-7F02-DC2D-2E74-75296D2EDF21}"/>
                </a:ext>
              </a:extLst>
            </p:cNvPr>
            <p:cNvSpPr/>
            <p:nvPr/>
          </p:nvSpPr>
          <p:spPr>
            <a:xfrm rot="2653294">
              <a:off x="8538219" y="496685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3F843758-4FC5-1BBF-DED0-FC5C150AEB7C}"/>
                </a:ext>
              </a:extLst>
            </p:cNvPr>
            <p:cNvSpPr/>
            <p:nvPr/>
          </p:nvSpPr>
          <p:spPr>
            <a:xfrm rot="5152529">
              <a:off x="8566631" y="483779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C46A5847-DCE8-0392-3B9B-564FCF06F4B0}"/>
                </a:ext>
              </a:extLst>
            </p:cNvPr>
            <p:cNvSpPr/>
            <p:nvPr/>
          </p:nvSpPr>
          <p:spPr>
            <a:xfrm rot="10053544">
              <a:off x="8448475" y="464025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3BD88489-52F7-BB87-55F9-6B1C123FE8F1}"/>
                </a:ext>
              </a:extLst>
            </p:cNvPr>
            <p:cNvSpPr/>
            <p:nvPr/>
          </p:nvSpPr>
          <p:spPr>
            <a:xfrm rot="10053544">
              <a:off x="8571185" y="521945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F77BAC94-721E-B7E5-FE10-3BBDAA1C92CB}"/>
                </a:ext>
              </a:extLst>
            </p:cNvPr>
            <p:cNvSpPr/>
            <p:nvPr/>
          </p:nvSpPr>
          <p:spPr>
            <a:xfrm rot="17013109">
              <a:off x="9017517" y="443101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等腰三角形 191">
              <a:extLst>
                <a:ext uri="{FF2B5EF4-FFF2-40B4-BE49-F238E27FC236}">
                  <a16:creationId xmlns:a16="http://schemas.microsoft.com/office/drawing/2014/main" id="{C330F7FF-1C31-FBFD-5C08-A4FB33DC10E7}"/>
                </a:ext>
              </a:extLst>
            </p:cNvPr>
            <p:cNvSpPr/>
            <p:nvPr/>
          </p:nvSpPr>
          <p:spPr>
            <a:xfrm rot="7797687">
              <a:off x="9104285" y="4844345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40897E30-7FDD-CA4B-D425-9DE30F07F2DD}"/>
                </a:ext>
              </a:extLst>
            </p:cNvPr>
            <p:cNvSpPr/>
            <p:nvPr/>
          </p:nvSpPr>
          <p:spPr>
            <a:xfrm>
              <a:off x="8973744" y="417807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17D42E94-50D4-EAE2-F77F-AD02F59A5D07}"/>
                </a:ext>
              </a:extLst>
            </p:cNvPr>
            <p:cNvSpPr/>
            <p:nvPr/>
          </p:nvSpPr>
          <p:spPr>
            <a:xfrm rot="6037098">
              <a:off x="9062237" y="470682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椭圆 194">
              <a:extLst>
                <a:ext uri="{FF2B5EF4-FFF2-40B4-BE49-F238E27FC236}">
                  <a16:creationId xmlns:a16="http://schemas.microsoft.com/office/drawing/2014/main" id="{9852786B-3180-2BF1-4B61-8A97DA21F7C9}"/>
                </a:ext>
              </a:extLst>
            </p:cNvPr>
            <p:cNvSpPr/>
            <p:nvPr/>
          </p:nvSpPr>
          <p:spPr>
            <a:xfrm>
              <a:off x="9307867" y="510057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D789863D-BBB8-998B-5FAD-0CFDCE359A7F}"/>
                </a:ext>
              </a:extLst>
            </p:cNvPr>
            <p:cNvSpPr/>
            <p:nvPr/>
          </p:nvSpPr>
          <p:spPr>
            <a:xfrm rot="8259588">
              <a:off x="9234486" y="5016475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9CA6C9EF-3DB3-D203-6E68-160FF208551E}"/>
                </a:ext>
              </a:extLst>
            </p:cNvPr>
            <p:cNvSpPr/>
            <p:nvPr/>
          </p:nvSpPr>
          <p:spPr>
            <a:xfrm>
              <a:off x="9180119" y="495261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3" name="文本框 202">
            <a:extLst>
              <a:ext uri="{FF2B5EF4-FFF2-40B4-BE49-F238E27FC236}">
                <a16:creationId xmlns:a16="http://schemas.microsoft.com/office/drawing/2014/main" id="{C15DA9E8-D861-A375-6478-11E585D3F72F}"/>
              </a:ext>
            </a:extLst>
          </p:cNvPr>
          <p:cNvSpPr txBox="1"/>
          <p:nvPr/>
        </p:nvSpPr>
        <p:spPr>
          <a:xfrm>
            <a:off x="9951488" y="1686188"/>
            <a:ext cx="1515550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highlight>
                  <a:srgbClr val="EEE560"/>
                </a:highlight>
                <a:latin typeface="Dreaming Outloud Pro" panose="03050502040302030504" pitchFamily="66" charset="0"/>
                <a:cs typeface="Dreaming Outloud Pro" panose="03050502040302030504" pitchFamily="66" charset="0"/>
              </a:rPr>
              <a:t>Tristique Senectus Et Netus Et Malesuada Fames Ac Turpis Egestas</a:t>
            </a:r>
            <a:endParaRPr lang="zh-CN" altLang="en-US" sz="1600">
              <a:highlight>
                <a:srgbClr val="EEE560"/>
              </a:highlight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204" name="任意多边形: 形状 203">
            <a:extLst>
              <a:ext uri="{FF2B5EF4-FFF2-40B4-BE49-F238E27FC236}">
                <a16:creationId xmlns:a16="http://schemas.microsoft.com/office/drawing/2014/main" id="{B0F65A4C-0506-0932-6E63-EFAD88144841}"/>
              </a:ext>
            </a:extLst>
          </p:cNvPr>
          <p:cNvSpPr/>
          <p:nvPr/>
        </p:nvSpPr>
        <p:spPr>
          <a:xfrm>
            <a:off x="8951829" y="-313908"/>
            <a:ext cx="635000" cy="2360598"/>
          </a:xfrm>
          <a:custGeom>
            <a:avLst/>
            <a:gdLst>
              <a:gd name="connsiteX0" fmla="*/ 990615 w 990615"/>
              <a:gd name="connsiteY0" fmla="*/ 0 h 1765300"/>
              <a:gd name="connsiteX1" fmla="*/ 15 w 990615"/>
              <a:gd name="connsiteY1" fmla="*/ 939800 h 1765300"/>
              <a:gd name="connsiteX2" fmla="*/ 965215 w 990615"/>
              <a:gd name="connsiteY2" fmla="*/ 1765300 h 176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90615" h="1765300">
                <a:moveTo>
                  <a:pt x="990615" y="0"/>
                </a:moveTo>
                <a:cubicBezTo>
                  <a:pt x="497431" y="322791"/>
                  <a:pt x="4248" y="645583"/>
                  <a:pt x="15" y="939800"/>
                </a:cubicBezTo>
                <a:cubicBezTo>
                  <a:pt x="-4218" y="1234017"/>
                  <a:pt x="863615" y="1500717"/>
                  <a:pt x="965215" y="1765300"/>
                </a:cubicBezTo>
              </a:path>
            </a:pathLst>
          </a:custGeom>
          <a:noFill/>
          <a:ln w="127000" cap="rnd">
            <a:solidFill>
              <a:srgbClr val="EEE5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5" name="组合 204">
            <a:extLst>
              <a:ext uri="{FF2B5EF4-FFF2-40B4-BE49-F238E27FC236}">
                <a16:creationId xmlns:a16="http://schemas.microsoft.com/office/drawing/2014/main" id="{F461C5AA-29C1-D3C5-AB93-D9363226EF7F}"/>
              </a:ext>
            </a:extLst>
          </p:cNvPr>
          <p:cNvGrpSpPr/>
          <p:nvPr/>
        </p:nvGrpSpPr>
        <p:grpSpPr>
          <a:xfrm rot="7755928">
            <a:off x="8551897" y="-1946287"/>
            <a:ext cx="2814115" cy="2909207"/>
            <a:chOff x="8349185" y="3517822"/>
            <a:chExt cx="1800397" cy="1861235"/>
          </a:xfrm>
        </p:grpSpPr>
        <p:sp>
          <p:nvSpPr>
            <p:cNvPr id="206" name="椭圆 205">
              <a:extLst>
                <a:ext uri="{FF2B5EF4-FFF2-40B4-BE49-F238E27FC236}">
                  <a16:creationId xmlns:a16="http://schemas.microsoft.com/office/drawing/2014/main" id="{0AF1C8BF-AA1B-2A2D-6D6E-62314A109630}"/>
                </a:ext>
              </a:extLst>
            </p:cNvPr>
            <p:cNvSpPr/>
            <p:nvPr/>
          </p:nvSpPr>
          <p:spPr>
            <a:xfrm>
              <a:off x="8647643" y="43097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椭圆 206">
              <a:extLst>
                <a:ext uri="{FF2B5EF4-FFF2-40B4-BE49-F238E27FC236}">
                  <a16:creationId xmlns:a16="http://schemas.microsoft.com/office/drawing/2014/main" id="{5F265DF3-B630-B65C-0972-821FF965E6F0}"/>
                </a:ext>
              </a:extLst>
            </p:cNvPr>
            <p:cNvSpPr/>
            <p:nvPr/>
          </p:nvSpPr>
          <p:spPr>
            <a:xfrm>
              <a:off x="8771468" y="41573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椭圆 207">
              <a:extLst>
                <a:ext uri="{FF2B5EF4-FFF2-40B4-BE49-F238E27FC236}">
                  <a16:creationId xmlns:a16="http://schemas.microsoft.com/office/drawing/2014/main" id="{EBC4A399-0E26-C6FD-E5ED-1BF955549EFB}"/>
                </a:ext>
              </a:extLst>
            </p:cNvPr>
            <p:cNvSpPr/>
            <p:nvPr/>
          </p:nvSpPr>
          <p:spPr>
            <a:xfrm>
              <a:off x="9184218" y="42211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椭圆 208">
              <a:extLst>
                <a:ext uri="{FF2B5EF4-FFF2-40B4-BE49-F238E27FC236}">
                  <a16:creationId xmlns:a16="http://schemas.microsoft.com/office/drawing/2014/main" id="{6C5AC01D-45B4-1E8A-D5F0-B10B093198D3}"/>
                </a:ext>
              </a:extLst>
            </p:cNvPr>
            <p:cNvSpPr/>
            <p:nvPr/>
          </p:nvSpPr>
          <p:spPr>
            <a:xfrm>
              <a:off x="9329541" y="40624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椭圆 209">
              <a:extLst>
                <a:ext uri="{FF2B5EF4-FFF2-40B4-BE49-F238E27FC236}">
                  <a16:creationId xmlns:a16="http://schemas.microsoft.com/office/drawing/2014/main" id="{8E70F4A2-C3D0-D33D-114D-A139084A1A59}"/>
                </a:ext>
              </a:extLst>
            </p:cNvPr>
            <p:cNvSpPr/>
            <p:nvPr/>
          </p:nvSpPr>
          <p:spPr>
            <a:xfrm>
              <a:off x="9485116" y="4319287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椭圆 210">
              <a:extLst>
                <a:ext uri="{FF2B5EF4-FFF2-40B4-BE49-F238E27FC236}">
                  <a16:creationId xmlns:a16="http://schemas.microsoft.com/office/drawing/2014/main" id="{C0F7328C-C280-31B2-0445-28ED6A07A6F8}"/>
                </a:ext>
              </a:extLst>
            </p:cNvPr>
            <p:cNvSpPr/>
            <p:nvPr/>
          </p:nvSpPr>
          <p:spPr>
            <a:xfrm>
              <a:off x="9910566" y="36239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椭圆 211">
              <a:extLst>
                <a:ext uri="{FF2B5EF4-FFF2-40B4-BE49-F238E27FC236}">
                  <a16:creationId xmlns:a16="http://schemas.microsoft.com/office/drawing/2014/main" id="{62460878-96B9-C3D8-6F94-FD597A3F3D78}"/>
                </a:ext>
              </a:extLst>
            </p:cNvPr>
            <p:cNvSpPr/>
            <p:nvPr/>
          </p:nvSpPr>
          <p:spPr>
            <a:xfrm>
              <a:off x="9848306" y="39668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椭圆 212">
              <a:extLst>
                <a:ext uri="{FF2B5EF4-FFF2-40B4-BE49-F238E27FC236}">
                  <a16:creationId xmlns:a16="http://schemas.microsoft.com/office/drawing/2014/main" id="{CE0B55D7-ACD3-CA54-BA12-02AF7D9EAFE9}"/>
                </a:ext>
              </a:extLst>
            </p:cNvPr>
            <p:cNvSpPr/>
            <p:nvPr/>
          </p:nvSpPr>
          <p:spPr>
            <a:xfrm>
              <a:off x="9728955" y="412546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椭圆 213">
              <a:extLst>
                <a:ext uri="{FF2B5EF4-FFF2-40B4-BE49-F238E27FC236}">
                  <a16:creationId xmlns:a16="http://schemas.microsoft.com/office/drawing/2014/main" id="{633F55C0-5907-960A-8622-49CB0B5B2433}"/>
                </a:ext>
              </a:extLst>
            </p:cNvPr>
            <p:cNvSpPr/>
            <p:nvPr/>
          </p:nvSpPr>
          <p:spPr>
            <a:xfrm>
              <a:off x="10019150" y="42211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椭圆 214">
              <a:extLst>
                <a:ext uri="{FF2B5EF4-FFF2-40B4-BE49-F238E27FC236}">
                  <a16:creationId xmlns:a16="http://schemas.microsoft.com/office/drawing/2014/main" id="{353188CC-285A-99CA-0CBA-3FEF5747FA6A}"/>
                </a:ext>
              </a:extLst>
            </p:cNvPr>
            <p:cNvSpPr/>
            <p:nvPr/>
          </p:nvSpPr>
          <p:spPr>
            <a:xfrm>
              <a:off x="9974368" y="45450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椭圆 215">
              <a:extLst>
                <a:ext uri="{FF2B5EF4-FFF2-40B4-BE49-F238E27FC236}">
                  <a16:creationId xmlns:a16="http://schemas.microsoft.com/office/drawing/2014/main" id="{36266994-96BB-E3B9-3326-D3EE56067AA5}"/>
                </a:ext>
              </a:extLst>
            </p:cNvPr>
            <p:cNvSpPr/>
            <p:nvPr/>
          </p:nvSpPr>
          <p:spPr>
            <a:xfrm>
              <a:off x="9697054" y="44370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椭圆 216">
              <a:extLst>
                <a:ext uri="{FF2B5EF4-FFF2-40B4-BE49-F238E27FC236}">
                  <a16:creationId xmlns:a16="http://schemas.microsoft.com/office/drawing/2014/main" id="{03502CD2-506C-E66F-B922-4EAEAF5D2A26}"/>
                </a:ext>
              </a:extLst>
            </p:cNvPr>
            <p:cNvSpPr/>
            <p:nvPr/>
          </p:nvSpPr>
          <p:spPr>
            <a:xfrm>
              <a:off x="9431745" y="466248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椭圆 217">
              <a:extLst>
                <a:ext uri="{FF2B5EF4-FFF2-40B4-BE49-F238E27FC236}">
                  <a16:creationId xmlns:a16="http://schemas.microsoft.com/office/drawing/2014/main" id="{9CC97A49-789A-CC59-1210-8817B026757F}"/>
                </a:ext>
              </a:extLst>
            </p:cNvPr>
            <p:cNvSpPr/>
            <p:nvPr/>
          </p:nvSpPr>
          <p:spPr>
            <a:xfrm>
              <a:off x="9152317" y="45450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椭圆 218">
              <a:extLst>
                <a:ext uri="{FF2B5EF4-FFF2-40B4-BE49-F238E27FC236}">
                  <a16:creationId xmlns:a16="http://schemas.microsoft.com/office/drawing/2014/main" id="{D10EDA9D-8644-8360-A858-C2857F4538D9}"/>
                </a:ext>
              </a:extLst>
            </p:cNvPr>
            <p:cNvSpPr/>
            <p:nvPr/>
          </p:nvSpPr>
          <p:spPr>
            <a:xfrm>
              <a:off x="8615742" y="4630588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椭圆 219">
              <a:extLst>
                <a:ext uri="{FF2B5EF4-FFF2-40B4-BE49-F238E27FC236}">
                  <a16:creationId xmlns:a16="http://schemas.microsoft.com/office/drawing/2014/main" id="{AEC9357D-B42C-1BB6-B4C0-0D390D023F0C}"/>
                </a:ext>
              </a:extLst>
            </p:cNvPr>
            <p:cNvSpPr/>
            <p:nvPr/>
          </p:nvSpPr>
          <p:spPr>
            <a:xfrm>
              <a:off x="8897107" y="47544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椭圆 220">
              <a:extLst>
                <a:ext uri="{FF2B5EF4-FFF2-40B4-BE49-F238E27FC236}">
                  <a16:creationId xmlns:a16="http://schemas.microsoft.com/office/drawing/2014/main" id="{67C9B287-4F56-07CD-8473-521DBEA27F56}"/>
                </a:ext>
              </a:extLst>
            </p:cNvPr>
            <p:cNvSpPr/>
            <p:nvPr/>
          </p:nvSpPr>
          <p:spPr>
            <a:xfrm>
              <a:off x="8771468" y="49068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椭圆 221">
              <a:extLst>
                <a:ext uri="{FF2B5EF4-FFF2-40B4-BE49-F238E27FC236}">
                  <a16:creationId xmlns:a16="http://schemas.microsoft.com/office/drawing/2014/main" id="{26F2652C-B491-9B44-DB3E-3574C1C4DFDD}"/>
                </a:ext>
              </a:extLst>
            </p:cNvPr>
            <p:cNvSpPr/>
            <p:nvPr/>
          </p:nvSpPr>
          <p:spPr>
            <a:xfrm>
              <a:off x="8507943" y="511636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椭圆 222">
              <a:extLst>
                <a:ext uri="{FF2B5EF4-FFF2-40B4-BE49-F238E27FC236}">
                  <a16:creationId xmlns:a16="http://schemas.microsoft.com/office/drawing/2014/main" id="{396678D4-1EAD-B18D-3CD5-F7BBAF177EEB}"/>
                </a:ext>
              </a:extLst>
            </p:cNvPr>
            <p:cNvSpPr/>
            <p:nvPr/>
          </p:nvSpPr>
          <p:spPr>
            <a:xfrm>
              <a:off x="8722633" y="52370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椭圆 223">
              <a:extLst>
                <a:ext uri="{FF2B5EF4-FFF2-40B4-BE49-F238E27FC236}">
                  <a16:creationId xmlns:a16="http://schemas.microsoft.com/office/drawing/2014/main" id="{EFB8FE7A-4208-D062-555A-9201E278EBE4}"/>
                </a:ext>
              </a:extLst>
            </p:cNvPr>
            <p:cNvSpPr/>
            <p:nvPr/>
          </p:nvSpPr>
          <p:spPr>
            <a:xfrm>
              <a:off x="9371669" y="530081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椭圆 224">
              <a:extLst>
                <a:ext uri="{FF2B5EF4-FFF2-40B4-BE49-F238E27FC236}">
                  <a16:creationId xmlns:a16="http://schemas.microsoft.com/office/drawing/2014/main" id="{AD22489B-138E-550D-2EBC-68185548E29A}"/>
                </a:ext>
              </a:extLst>
            </p:cNvPr>
            <p:cNvSpPr/>
            <p:nvPr/>
          </p:nvSpPr>
          <p:spPr>
            <a:xfrm>
              <a:off x="9802525" y="503986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椭圆 225">
              <a:extLst>
                <a:ext uri="{FF2B5EF4-FFF2-40B4-BE49-F238E27FC236}">
                  <a16:creationId xmlns:a16="http://schemas.microsoft.com/office/drawing/2014/main" id="{5F7F0C66-530D-BAB8-9410-5F2504DC20FB}"/>
                </a:ext>
              </a:extLst>
            </p:cNvPr>
            <p:cNvSpPr/>
            <p:nvPr/>
          </p:nvSpPr>
          <p:spPr>
            <a:xfrm>
              <a:off x="9942467" y="531525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椭圆 226">
              <a:extLst>
                <a:ext uri="{FF2B5EF4-FFF2-40B4-BE49-F238E27FC236}">
                  <a16:creationId xmlns:a16="http://schemas.microsoft.com/office/drawing/2014/main" id="{61357C93-89E4-6ACB-7B7E-2AA6E30548BA}"/>
                </a:ext>
              </a:extLst>
            </p:cNvPr>
            <p:cNvSpPr/>
            <p:nvPr/>
          </p:nvSpPr>
          <p:spPr>
            <a:xfrm>
              <a:off x="10085780" y="51482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椭圆 227">
              <a:extLst>
                <a:ext uri="{FF2B5EF4-FFF2-40B4-BE49-F238E27FC236}">
                  <a16:creationId xmlns:a16="http://schemas.microsoft.com/office/drawing/2014/main" id="{CE4467A5-81A8-FA45-B32F-9C26402B44EC}"/>
                </a:ext>
              </a:extLst>
            </p:cNvPr>
            <p:cNvSpPr/>
            <p:nvPr/>
          </p:nvSpPr>
          <p:spPr>
            <a:xfrm>
              <a:off x="9845131" y="471994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椭圆 228">
              <a:extLst>
                <a:ext uri="{FF2B5EF4-FFF2-40B4-BE49-F238E27FC236}">
                  <a16:creationId xmlns:a16="http://schemas.microsoft.com/office/drawing/2014/main" id="{EEF2899B-E4FB-4B0A-FA2F-873792C6F8C1}"/>
                </a:ext>
              </a:extLst>
            </p:cNvPr>
            <p:cNvSpPr/>
            <p:nvPr/>
          </p:nvSpPr>
          <p:spPr>
            <a:xfrm>
              <a:off x="9591131" y="492714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椭圆 229">
              <a:extLst>
                <a:ext uri="{FF2B5EF4-FFF2-40B4-BE49-F238E27FC236}">
                  <a16:creationId xmlns:a16="http://schemas.microsoft.com/office/drawing/2014/main" id="{506AA0CC-4F51-562F-FE3F-434746B0605E}"/>
                </a:ext>
              </a:extLst>
            </p:cNvPr>
            <p:cNvSpPr/>
            <p:nvPr/>
          </p:nvSpPr>
          <p:spPr>
            <a:xfrm>
              <a:off x="9297640" y="481821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椭圆 230">
              <a:extLst>
                <a:ext uri="{FF2B5EF4-FFF2-40B4-BE49-F238E27FC236}">
                  <a16:creationId xmlns:a16="http://schemas.microsoft.com/office/drawing/2014/main" id="{F66FDBBE-122B-4190-A1C3-C084B01F131E}"/>
                </a:ext>
              </a:extLst>
            </p:cNvPr>
            <p:cNvSpPr/>
            <p:nvPr/>
          </p:nvSpPr>
          <p:spPr>
            <a:xfrm>
              <a:off x="9052771" y="5007960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椭圆 231">
              <a:extLst>
                <a:ext uri="{FF2B5EF4-FFF2-40B4-BE49-F238E27FC236}">
                  <a16:creationId xmlns:a16="http://schemas.microsoft.com/office/drawing/2014/main" id="{CD93AE43-D782-899B-95DD-02A9793D52D5}"/>
                </a:ext>
              </a:extLst>
            </p:cNvPr>
            <p:cNvSpPr/>
            <p:nvPr/>
          </p:nvSpPr>
          <p:spPr>
            <a:xfrm>
              <a:off x="8717485" y="500319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椭圆 232">
              <a:extLst>
                <a:ext uri="{FF2B5EF4-FFF2-40B4-BE49-F238E27FC236}">
                  <a16:creationId xmlns:a16="http://schemas.microsoft.com/office/drawing/2014/main" id="{CE2F4320-A861-9E08-B674-63DC6A662D3F}"/>
                </a:ext>
              </a:extLst>
            </p:cNvPr>
            <p:cNvSpPr/>
            <p:nvPr/>
          </p:nvSpPr>
          <p:spPr>
            <a:xfrm>
              <a:off x="8349185" y="4850116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等腰三角形 233">
              <a:extLst>
                <a:ext uri="{FF2B5EF4-FFF2-40B4-BE49-F238E27FC236}">
                  <a16:creationId xmlns:a16="http://schemas.microsoft.com/office/drawing/2014/main" id="{9E0AED35-798E-571D-8C45-55D0C40EF68A}"/>
                </a:ext>
              </a:extLst>
            </p:cNvPr>
            <p:cNvSpPr/>
            <p:nvPr/>
          </p:nvSpPr>
          <p:spPr>
            <a:xfrm rot="19121385">
              <a:off x="9374562" y="4221164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等腰三角形 234">
              <a:extLst>
                <a:ext uri="{FF2B5EF4-FFF2-40B4-BE49-F238E27FC236}">
                  <a16:creationId xmlns:a16="http://schemas.microsoft.com/office/drawing/2014/main" id="{953A955A-D525-D94E-A8A6-9849EC79DF6B}"/>
                </a:ext>
              </a:extLst>
            </p:cNvPr>
            <p:cNvSpPr/>
            <p:nvPr/>
          </p:nvSpPr>
          <p:spPr>
            <a:xfrm rot="2085126">
              <a:off x="9689172" y="396686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等腰三角形 235">
              <a:extLst>
                <a:ext uri="{FF2B5EF4-FFF2-40B4-BE49-F238E27FC236}">
                  <a16:creationId xmlns:a16="http://schemas.microsoft.com/office/drawing/2014/main" id="{3DBCF418-4DBD-F411-8491-9820DCC9D98A}"/>
                </a:ext>
              </a:extLst>
            </p:cNvPr>
            <p:cNvSpPr/>
            <p:nvPr/>
          </p:nvSpPr>
          <p:spPr>
            <a:xfrm rot="19763005">
              <a:off x="9962568" y="382645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等腰三角形 236">
              <a:extLst>
                <a:ext uri="{FF2B5EF4-FFF2-40B4-BE49-F238E27FC236}">
                  <a16:creationId xmlns:a16="http://schemas.microsoft.com/office/drawing/2014/main" id="{5147AAE6-4AAF-96A8-43F7-060F76FDC337}"/>
                </a:ext>
              </a:extLst>
            </p:cNvPr>
            <p:cNvSpPr/>
            <p:nvPr/>
          </p:nvSpPr>
          <p:spPr>
            <a:xfrm rot="19763005">
              <a:off x="9811739" y="351847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等腰三角形 237">
              <a:extLst>
                <a:ext uri="{FF2B5EF4-FFF2-40B4-BE49-F238E27FC236}">
                  <a16:creationId xmlns:a16="http://schemas.microsoft.com/office/drawing/2014/main" id="{5887FBCF-5723-5AE5-0F08-E16878151D95}"/>
                </a:ext>
              </a:extLst>
            </p:cNvPr>
            <p:cNvSpPr/>
            <p:nvPr/>
          </p:nvSpPr>
          <p:spPr>
            <a:xfrm rot="19763005">
              <a:off x="9920733" y="411962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等腰三角形 238">
              <a:extLst>
                <a:ext uri="{FF2B5EF4-FFF2-40B4-BE49-F238E27FC236}">
                  <a16:creationId xmlns:a16="http://schemas.microsoft.com/office/drawing/2014/main" id="{D84ECB9B-A5D9-B784-CFC3-E828B58C39CF}"/>
                </a:ext>
              </a:extLst>
            </p:cNvPr>
            <p:cNvSpPr/>
            <p:nvPr/>
          </p:nvSpPr>
          <p:spPr>
            <a:xfrm rot="19763005">
              <a:off x="10073340" y="4437063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等腰三角形 239">
              <a:extLst>
                <a:ext uri="{FF2B5EF4-FFF2-40B4-BE49-F238E27FC236}">
                  <a16:creationId xmlns:a16="http://schemas.microsoft.com/office/drawing/2014/main" id="{F538DBC1-2633-6909-773B-C0D1CA39ED27}"/>
                </a:ext>
              </a:extLst>
            </p:cNvPr>
            <p:cNvSpPr/>
            <p:nvPr/>
          </p:nvSpPr>
          <p:spPr>
            <a:xfrm rot="2095186">
              <a:off x="9801430" y="456268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等腰三角形 240">
              <a:extLst>
                <a:ext uri="{FF2B5EF4-FFF2-40B4-BE49-F238E27FC236}">
                  <a16:creationId xmlns:a16="http://schemas.microsoft.com/office/drawing/2014/main" id="{0308F5CD-AB93-AEF4-D96C-DAC81CB5F9A3}"/>
                </a:ext>
              </a:extLst>
            </p:cNvPr>
            <p:cNvSpPr/>
            <p:nvPr/>
          </p:nvSpPr>
          <p:spPr>
            <a:xfrm rot="18830111">
              <a:off x="10026240" y="471092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等腰三角形 241">
              <a:extLst>
                <a:ext uri="{FF2B5EF4-FFF2-40B4-BE49-F238E27FC236}">
                  <a16:creationId xmlns:a16="http://schemas.microsoft.com/office/drawing/2014/main" id="{67B94E8E-5012-CC30-A99B-78119E861E9A}"/>
                </a:ext>
              </a:extLst>
            </p:cNvPr>
            <p:cNvSpPr/>
            <p:nvPr/>
          </p:nvSpPr>
          <p:spPr>
            <a:xfrm rot="16942553">
              <a:off x="9888024" y="5167115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等腰三角形 242">
              <a:extLst>
                <a:ext uri="{FF2B5EF4-FFF2-40B4-BE49-F238E27FC236}">
                  <a16:creationId xmlns:a16="http://schemas.microsoft.com/office/drawing/2014/main" id="{4DEE03BB-E236-8DF1-01C6-485EA21B88FF}"/>
                </a:ext>
              </a:extLst>
            </p:cNvPr>
            <p:cNvSpPr/>
            <p:nvPr/>
          </p:nvSpPr>
          <p:spPr>
            <a:xfrm rot="4400870">
              <a:off x="9655687" y="512911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等腰三角形 243">
              <a:extLst>
                <a:ext uri="{FF2B5EF4-FFF2-40B4-BE49-F238E27FC236}">
                  <a16:creationId xmlns:a16="http://schemas.microsoft.com/office/drawing/2014/main" id="{40E5B8FA-C242-C002-A29E-AFE51D7681AC}"/>
                </a:ext>
              </a:extLst>
            </p:cNvPr>
            <p:cNvSpPr/>
            <p:nvPr/>
          </p:nvSpPr>
          <p:spPr>
            <a:xfrm rot="4400870">
              <a:off x="9503350" y="481041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等腰三角形 244">
              <a:extLst>
                <a:ext uri="{FF2B5EF4-FFF2-40B4-BE49-F238E27FC236}">
                  <a16:creationId xmlns:a16="http://schemas.microsoft.com/office/drawing/2014/main" id="{9F9A8851-90F0-96C1-BDDF-2351AE19E9F5}"/>
                </a:ext>
              </a:extLst>
            </p:cNvPr>
            <p:cNvSpPr/>
            <p:nvPr/>
          </p:nvSpPr>
          <p:spPr>
            <a:xfrm rot="2286177">
              <a:off x="9254977" y="465444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等腰三角形 245">
              <a:extLst>
                <a:ext uri="{FF2B5EF4-FFF2-40B4-BE49-F238E27FC236}">
                  <a16:creationId xmlns:a16="http://schemas.microsoft.com/office/drawing/2014/main" id="{FD30264A-19E8-F296-3129-FCE580C3212C}"/>
                </a:ext>
              </a:extLst>
            </p:cNvPr>
            <p:cNvSpPr/>
            <p:nvPr/>
          </p:nvSpPr>
          <p:spPr>
            <a:xfrm rot="18776724">
              <a:off x="9531845" y="453182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等腰三角形 246">
              <a:extLst>
                <a:ext uri="{FF2B5EF4-FFF2-40B4-BE49-F238E27FC236}">
                  <a16:creationId xmlns:a16="http://schemas.microsoft.com/office/drawing/2014/main" id="{1EACE7D2-CB56-0B37-85F4-A1FAB71428EA}"/>
                </a:ext>
              </a:extLst>
            </p:cNvPr>
            <p:cNvSpPr/>
            <p:nvPr/>
          </p:nvSpPr>
          <p:spPr>
            <a:xfrm rot="1493489">
              <a:off x="9149099" y="4062414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等腰三角形 247">
              <a:extLst>
                <a:ext uri="{FF2B5EF4-FFF2-40B4-BE49-F238E27FC236}">
                  <a16:creationId xmlns:a16="http://schemas.microsoft.com/office/drawing/2014/main" id="{5E891E8C-B0D0-A9BA-A94B-0F13C71F8982}"/>
                </a:ext>
              </a:extLst>
            </p:cNvPr>
            <p:cNvSpPr/>
            <p:nvPr/>
          </p:nvSpPr>
          <p:spPr>
            <a:xfrm rot="18843586">
              <a:off x="9419671" y="3934961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等腰三角形 248">
              <a:extLst>
                <a:ext uri="{FF2B5EF4-FFF2-40B4-BE49-F238E27FC236}">
                  <a16:creationId xmlns:a16="http://schemas.microsoft.com/office/drawing/2014/main" id="{9BAE2E6E-947A-5EB7-0FE8-24E2047DB289}"/>
                </a:ext>
              </a:extLst>
            </p:cNvPr>
            <p:cNvSpPr/>
            <p:nvPr/>
          </p:nvSpPr>
          <p:spPr>
            <a:xfrm rot="19196059">
              <a:off x="8839113" y="430976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等腰三角形 249">
              <a:extLst>
                <a:ext uri="{FF2B5EF4-FFF2-40B4-BE49-F238E27FC236}">
                  <a16:creationId xmlns:a16="http://schemas.microsoft.com/office/drawing/2014/main" id="{CD79F47E-5D6D-65F4-9B30-91C7F0CDD3EE}"/>
                </a:ext>
              </a:extLst>
            </p:cNvPr>
            <p:cNvSpPr/>
            <p:nvPr/>
          </p:nvSpPr>
          <p:spPr>
            <a:xfrm rot="16523380">
              <a:off x="8713816" y="475633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等腰三角形 250">
              <a:extLst>
                <a:ext uri="{FF2B5EF4-FFF2-40B4-BE49-F238E27FC236}">
                  <a16:creationId xmlns:a16="http://schemas.microsoft.com/office/drawing/2014/main" id="{3B54BE63-9562-8C99-BAAF-D2C4616D20E2}"/>
                </a:ext>
              </a:extLst>
            </p:cNvPr>
            <p:cNvSpPr/>
            <p:nvPr/>
          </p:nvSpPr>
          <p:spPr>
            <a:xfrm rot="19130763">
              <a:off x="8950103" y="491403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等腰三角形 251">
              <a:extLst>
                <a:ext uri="{FF2B5EF4-FFF2-40B4-BE49-F238E27FC236}">
                  <a16:creationId xmlns:a16="http://schemas.microsoft.com/office/drawing/2014/main" id="{6A89B353-2D99-F642-A067-033DCC6DBC7D}"/>
                </a:ext>
              </a:extLst>
            </p:cNvPr>
            <p:cNvSpPr/>
            <p:nvPr/>
          </p:nvSpPr>
          <p:spPr>
            <a:xfrm rot="19130763">
              <a:off x="9111350" y="522390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等腰三角形 252">
              <a:extLst>
                <a:ext uri="{FF2B5EF4-FFF2-40B4-BE49-F238E27FC236}">
                  <a16:creationId xmlns:a16="http://schemas.microsoft.com/office/drawing/2014/main" id="{DF0D2B67-5501-30AC-EB28-7FE5581AEE4D}"/>
                </a:ext>
              </a:extLst>
            </p:cNvPr>
            <p:cNvSpPr/>
            <p:nvPr/>
          </p:nvSpPr>
          <p:spPr>
            <a:xfrm rot="19130763">
              <a:off x="8459253" y="4725693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等腰三角形 253">
              <a:extLst>
                <a:ext uri="{FF2B5EF4-FFF2-40B4-BE49-F238E27FC236}">
                  <a16:creationId xmlns:a16="http://schemas.microsoft.com/office/drawing/2014/main" id="{7036581E-39C0-7A32-9DC4-82227F4B5732}"/>
                </a:ext>
              </a:extLst>
            </p:cNvPr>
            <p:cNvSpPr/>
            <p:nvPr/>
          </p:nvSpPr>
          <p:spPr>
            <a:xfrm rot="19130763">
              <a:off x="8403528" y="500319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D06D4BFB-07C6-9F73-D659-F6ECD10AD9F4}"/>
                </a:ext>
              </a:extLst>
            </p:cNvPr>
            <p:cNvSpPr/>
            <p:nvPr/>
          </p:nvSpPr>
          <p:spPr>
            <a:xfrm>
              <a:off x="8918674" y="5094288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3477F00A-48A9-1DAD-0A30-0D6A425A4C5B}"/>
                </a:ext>
              </a:extLst>
            </p:cNvPr>
            <p:cNvSpPr/>
            <p:nvPr/>
          </p:nvSpPr>
          <p:spPr>
            <a:xfrm rot="12080545">
              <a:off x="8634744" y="501046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CA67726F-AF70-4ABD-799A-9577B17F1A51}"/>
                </a:ext>
              </a:extLst>
            </p:cNvPr>
            <p:cNvSpPr/>
            <p:nvPr/>
          </p:nvSpPr>
          <p:spPr>
            <a:xfrm rot="158524">
              <a:off x="8814683" y="4493220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7ECF62FD-913F-61E7-2CAD-645E444C4C92}"/>
                </a:ext>
              </a:extLst>
            </p:cNvPr>
            <p:cNvSpPr/>
            <p:nvPr/>
          </p:nvSpPr>
          <p:spPr>
            <a:xfrm rot="12464885">
              <a:off x="8530510" y="440686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50EC4050-C5EB-EDA1-D34A-CDF3F6A7CA9C}"/>
                </a:ext>
              </a:extLst>
            </p:cNvPr>
            <p:cNvSpPr/>
            <p:nvPr/>
          </p:nvSpPr>
          <p:spPr>
            <a:xfrm>
              <a:off x="9347885" y="4405314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58EEE3AA-A5AE-1BE5-4CA7-1C79C0974335}"/>
                </a:ext>
              </a:extLst>
            </p:cNvPr>
            <p:cNvSpPr/>
            <p:nvPr/>
          </p:nvSpPr>
          <p:spPr>
            <a:xfrm rot="12031468">
              <a:off x="9611008" y="4213297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C38E7AB7-61E1-9694-ECA4-2E3F2D0FFACD}"/>
                </a:ext>
              </a:extLst>
            </p:cNvPr>
            <p:cNvSpPr/>
            <p:nvPr/>
          </p:nvSpPr>
          <p:spPr>
            <a:xfrm rot="753559">
              <a:off x="9884911" y="4303029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7BB35F9C-1F18-5647-B95B-1625651C27EC}"/>
                </a:ext>
              </a:extLst>
            </p:cNvPr>
            <p:cNvSpPr/>
            <p:nvPr/>
          </p:nvSpPr>
          <p:spPr>
            <a:xfrm rot="443554">
              <a:off x="9780647" y="371230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2ADB87A6-2148-052E-FF74-452E991A490E}"/>
                </a:ext>
              </a:extLst>
            </p:cNvPr>
            <p:cNvSpPr/>
            <p:nvPr/>
          </p:nvSpPr>
          <p:spPr>
            <a:xfrm rot="12335474">
              <a:off x="10034395" y="3517822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1C66E02F-A667-49A1-125E-136F809AB40C}"/>
                </a:ext>
              </a:extLst>
            </p:cNvPr>
            <p:cNvSpPr/>
            <p:nvPr/>
          </p:nvSpPr>
          <p:spPr>
            <a:xfrm rot="12759564">
              <a:off x="9719225" y="4811464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23BCDC5A-BAF7-1841-832B-0CEDC006128D}"/>
                </a:ext>
              </a:extLst>
            </p:cNvPr>
            <p:cNvSpPr/>
            <p:nvPr/>
          </p:nvSpPr>
          <p:spPr>
            <a:xfrm rot="702808">
              <a:off x="9990192" y="4902655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B6702A37-188E-31AF-4381-63D525E1AAAC}"/>
                </a:ext>
              </a:extLst>
            </p:cNvPr>
            <p:cNvSpPr/>
            <p:nvPr/>
          </p:nvSpPr>
          <p:spPr>
            <a:xfrm>
              <a:off x="9458625" y="5003128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5A0198AB-1E5E-8F9A-886D-310D4B3B39CF}"/>
                </a:ext>
              </a:extLst>
            </p:cNvPr>
            <p:cNvSpPr/>
            <p:nvPr/>
          </p:nvSpPr>
          <p:spPr>
            <a:xfrm>
              <a:off x="8702276" y="446896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0DFD827E-4EDA-C12E-B950-6063632B80C3}"/>
                </a:ext>
              </a:extLst>
            </p:cNvPr>
            <p:cNvSpPr/>
            <p:nvPr/>
          </p:nvSpPr>
          <p:spPr>
            <a:xfrm>
              <a:off x="9242089" y="437899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06B21066-6675-DBBE-059B-A93475839B10}"/>
                </a:ext>
              </a:extLst>
            </p:cNvPr>
            <p:cNvSpPr/>
            <p:nvPr/>
          </p:nvSpPr>
          <p:spPr>
            <a:xfrm>
              <a:off x="9538956" y="4444836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8DAFFA6C-689F-072A-A966-3782C9D8063E}"/>
                </a:ext>
              </a:extLst>
            </p:cNvPr>
            <p:cNvSpPr/>
            <p:nvPr/>
          </p:nvSpPr>
          <p:spPr>
            <a:xfrm>
              <a:off x="9778137" y="426875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967DC871-3929-9574-E56F-4C2729668B70}"/>
                </a:ext>
              </a:extLst>
            </p:cNvPr>
            <p:cNvSpPr/>
            <p:nvPr/>
          </p:nvSpPr>
          <p:spPr>
            <a:xfrm rot="11207665">
              <a:off x="10071474" y="434299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FC70F7EA-BFC9-80E5-7A17-B1AF15617E48}"/>
                </a:ext>
              </a:extLst>
            </p:cNvPr>
            <p:cNvSpPr/>
            <p:nvPr/>
          </p:nvSpPr>
          <p:spPr>
            <a:xfrm rot="2334738">
              <a:off x="10040141" y="406693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B1EBC1F4-BA87-9121-B0F7-3397CF1EC6EB}"/>
                </a:ext>
              </a:extLst>
            </p:cNvPr>
            <p:cNvSpPr/>
            <p:nvPr/>
          </p:nvSpPr>
          <p:spPr>
            <a:xfrm rot="4712700">
              <a:off x="10065453" y="395680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194BF4E9-17FF-E9AB-6F25-8123298C96BC}"/>
                </a:ext>
              </a:extLst>
            </p:cNvPr>
            <p:cNvSpPr/>
            <p:nvPr/>
          </p:nvSpPr>
          <p:spPr>
            <a:xfrm rot="10800000">
              <a:off x="9958779" y="373976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F6726A3D-660F-BD3B-DBF9-0BCA0CDE52CB}"/>
                </a:ext>
              </a:extLst>
            </p:cNvPr>
            <p:cNvSpPr/>
            <p:nvPr/>
          </p:nvSpPr>
          <p:spPr>
            <a:xfrm rot="10800000">
              <a:off x="9611878" y="386605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181D7BCE-0AA2-31FB-9B3C-726742E29D84}"/>
                </a:ext>
              </a:extLst>
            </p:cNvPr>
            <p:cNvSpPr/>
            <p:nvPr/>
          </p:nvSpPr>
          <p:spPr>
            <a:xfrm rot="4313046">
              <a:off x="9531421" y="406165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3945A880-53DC-C13C-98F0-AE89F5DC6D16}"/>
                </a:ext>
              </a:extLst>
            </p:cNvPr>
            <p:cNvSpPr/>
            <p:nvPr/>
          </p:nvSpPr>
          <p:spPr>
            <a:xfrm rot="2450755">
              <a:off x="9500204" y="417807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A5399C90-32F3-49E4-C817-1666ED5C92E6}"/>
                </a:ext>
              </a:extLst>
            </p:cNvPr>
            <p:cNvSpPr/>
            <p:nvPr/>
          </p:nvSpPr>
          <p:spPr>
            <a:xfrm rot="2450755">
              <a:off x="9117024" y="432880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7025F62A-1F77-C0F9-BFA8-B61993B82EC5}"/>
                </a:ext>
              </a:extLst>
            </p:cNvPr>
            <p:cNvSpPr/>
            <p:nvPr/>
          </p:nvSpPr>
          <p:spPr>
            <a:xfrm rot="4908711">
              <a:off x="9648981" y="4652409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35071EDE-A179-97AC-BD62-E33ADA757C3E}"/>
                </a:ext>
              </a:extLst>
            </p:cNvPr>
            <p:cNvSpPr/>
            <p:nvPr/>
          </p:nvSpPr>
          <p:spPr>
            <a:xfrm rot="11208076">
              <a:off x="9876028" y="486331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B5F66797-FCC2-723E-4BFE-B10B5B1B4CA4}"/>
                </a:ext>
              </a:extLst>
            </p:cNvPr>
            <p:cNvSpPr/>
            <p:nvPr/>
          </p:nvSpPr>
          <p:spPr>
            <a:xfrm rot="1826699">
              <a:off x="9615354" y="477260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10036B68-D026-F66F-27EF-1793F9A6E17F}"/>
                </a:ext>
              </a:extLst>
            </p:cNvPr>
            <p:cNvSpPr/>
            <p:nvPr/>
          </p:nvSpPr>
          <p:spPr>
            <a:xfrm rot="11208076">
              <a:off x="9636932" y="5042109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3B221C2F-AC1D-DDD0-CFF7-3255C07FDA90}"/>
                </a:ext>
              </a:extLst>
            </p:cNvPr>
            <p:cNvSpPr/>
            <p:nvPr/>
          </p:nvSpPr>
          <p:spPr>
            <a:xfrm rot="4334556">
              <a:off x="9740131" y="524393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D2CE8810-0CB7-50CB-9339-AE269475C7C6}"/>
                </a:ext>
              </a:extLst>
            </p:cNvPr>
            <p:cNvSpPr/>
            <p:nvPr/>
          </p:nvSpPr>
          <p:spPr>
            <a:xfrm rot="11491065">
              <a:off x="9101872" y="513278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9B41124A-F57A-F7D0-C683-E61FFD2EA887}"/>
                </a:ext>
              </a:extLst>
            </p:cNvPr>
            <p:cNvSpPr/>
            <p:nvPr/>
          </p:nvSpPr>
          <p:spPr>
            <a:xfrm rot="20798594">
              <a:off x="8804495" y="507079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A33D3F32-597E-C49E-57A4-6FC0EB213169}"/>
                </a:ext>
              </a:extLst>
            </p:cNvPr>
            <p:cNvSpPr/>
            <p:nvPr/>
          </p:nvSpPr>
          <p:spPr>
            <a:xfrm rot="2653294">
              <a:off x="8538219" y="496685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FE322185-406F-37F9-F39F-26EB36FDABDD}"/>
                </a:ext>
              </a:extLst>
            </p:cNvPr>
            <p:cNvSpPr/>
            <p:nvPr/>
          </p:nvSpPr>
          <p:spPr>
            <a:xfrm rot="5152529">
              <a:off x="8566631" y="483779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4112702D-CA43-26F0-F976-5C987F73F169}"/>
                </a:ext>
              </a:extLst>
            </p:cNvPr>
            <p:cNvSpPr/>
            <p:nvPr/>
          </p:nvSpPr>
          <p:spPr>
            <a:xfrm rot="10053544">
              <a:off x="8448475" y="464025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94C6B6AA-F839-FB64-2393-078D5FF110C7}"/>
                </a:ext>
              </a:extLst>
            </p:cNvPr>
            <p:cNvSpPr/>
            <p:nvPr/>
          </p:nvSpPr>
          <p:spPr>
            <a:xfrm rot="10053544">
              <a:off x="8571185" y="521945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9C66FAF0-3CED-6698-63F5-B57EDFC26910}"/>
                </a:ext>
              </a:extLst>
            </p:cNvPr>
            <p:cNvSpPr/>
            <p:nvPr/>
          </p:nvSpPr>
          <p:spPr>
            <a:xfrm rot="17013109">
              <a:off x="9017517" y="443101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等腰三角形 290">
              <a:extLst>
                <a:ext uri="{FF2B5EF4-FFF2-40B4-BE49-F238E27FC236}">
                  <a16:creationId xmlns:a16="http://schemas.microsoft.com/office/drawing/2014/main" id="{B70497C5-F5E6-DA1C-8A42-6B25026AC023}"/>
                </a:ext>
              </a:extLst>
            </p:cNvPr>
            <p:cNvSpPr/>
            <p:nvPr/>
          </p:nvSpPr>
          <p:spPr>
            <a:xfrm rot="7797687">
              <a:off x="9104285" y="4844345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25FD0502-FB4E-5E3D-DAAE-DF25873CB829}"/>
                </a:ext>
              </a:extLst>
            </p:cNvPr>
            <p:cNvSpPr/>
            <p:nvPr/>
          </p:nvSpPr>
          <p:spPr>
            <a:xfrm>
              <a:off x="8973744" y="417807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8B967064-1052-1310-54CF-8C555E80788F}"/>
                </a:ext>
              </a:extLst>
            </p:cNvPr>
            <p:cNvSpPr/>
            <p:nvPr/>
          </p:nvSpPr>
          <p:spPr>
            <a:xfrm rot="6037098">
              <a:off x="9062237" y="470682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椭圆 293">
              <a:extLst>
                <a:ext uri="{FF2B5EF4-FFF2-40B4-BE49-F238E27FC236}">
                  <a16:creationId xmlns:a16="http://schemas.microsoft.com/office/drawing/2014/main" id="{A4C911FB-C540-EECA-5092-D203686B5036}"/>
                </a:ext>
              </a:extLst>
            </p:cNvPr>
            <p:cNvSpPr/>
            <p:nvPr/>
          </p:nvSpPr>
          <p:spPr>
            <a:xfrm>
              <a:off x="9307867" y="510057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24A2B967-EB80-69E0-F890-AD9574DF5216}"/>
                </a:ext>
              </a:extLst>
            </p:cNvPr>
            <p:cNvSpPr/>
            <p:nvPr/>
          </p:nvSpPr>
          <p:spPr>
            <a:xfrm rot="8259588">
              <a:off x="9234486" y="5016475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1A6B183B-972A-D0C0-210B-96F956372900}"/>
                </a:ext>
              </a:extLst>
            </p:cNvPr>
            <p:cNvSpPr/>
            <p:nvPr/>
          </p:nvSpPr>
          <p:spPr>
            <a:xfrm>
              <a:off x="9180119" y="495261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046349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9" name="组合 298">
            <a:extLst>
              <a:ext uri="{FF2B5EF4-FFF2-40B4-BE49-F238E27FC236}">
                <a16:creationId xmlns:a16="http://schemas.microsoft.com/office/drawing/2014/main" id="{64A00867-707A-260B-A4F5-3F54416710BC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00" name="矩形 299">
              <a:extLst>
                <a:ext uri="{FF2B5EF4-FFF2-40B4-BE49-F238E27FC236}">
                  <a16:creationId xmlns:a16="http://schemas.microsoft.com/office/drawing/2014/main" id="{85335A00-1755-9E49-3C5A-6E9D255122F5}"/>
                </a:ext>
              </a:extLst>
            </p:cNvPr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1" name="组合 300">
              <a:extLst>
                <a:ext uri="{FF2B5EF4-FFF2-40B4-BE49-F238E27FC236}">
                  <a16:creationId xmlns:a16="http://schemas.microsoft.com/office/drawing/2014/main" id="{2B490F7C-F200-A87A-B1CC-860F44A02664}"/>
                </a:ext>
              </a:extLst>
            </p:cNvPr>
            <p:cNvGrpSpPr/>
            <p:nvPr userDrawn="1"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302" name="组合 301">
                <a:extLst>
                  <a:ext uri="{FF2B5EF4-FFF2-40B4-BE49-F238E27FC236}">
                    <a16:creationId xmlns:a16="http://schemas.microsoft.com/office/drawing/2014/main" id="{253F2ABE-F7F5-C99B-A6C2-CFCD5A17A353}"/>
                  </a:ext>
                </a:extLst>
              </p:cNvPr>
              <p:cNvGrpSpPr/>
              <p:nvPr/>
            </p:nvGrpSpPr>
            <p:grpSpPr>
              <a:xfrm>
                <a:off x="482600" y="0"/>
                <a:ext cx="11226800" cy="6858000"/>
                <a:chOff x="482600" y="0"/>
                <a:chExt cx="11226800" cy="6858000"/>
              </a:xfrm>
            </p:grpSpPr>
            <p:cxnSp>
              <p:nvCxnSpPr>
                <p:cNvPr id="313" name="直接连接符 312">
                  <a:extLst>
                    <a:ext uri="{FF2B5EF4-FFF2-40B4-BE49-F238E27FC236}">
                      <a16:creationId xmlns:a16="http://schemas.microsoft.com/office/drawing/2014/main" id="{982BB582-2392-F90A-29E3-58D2D6ADAD2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82600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4" name="直接连接符 313">
                  <a:extLst>
                    <a:ext uri="{FF2B5EF4-FFF2-40B4-BE49-F238E27FC236}">
                      <a16:creationId xmlns:a16="http://schemas.microsoft.com/office/drawing/2014/main" id="{DB6FAF0D-5503-00E9-5F00-6579CE59EA9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31053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5" name="直接连接符 314">
                  <a:extLst>
                    <a:ext uri="{FF2B5EF4-FFF2-40B4-BE49-F238E27FC236}">
                      <a16:creationId xmlns:a16="http://schemas.microsoft.com/office/drawing/2014/main" id="{9A5A34F8-DE50-412A-C9AA-DF402685155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79506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6" name="直接连接符 315">
                  <a:extLst>
                    <a:ext uri="{FF2B5EF4-FFF2-40B4-BE49-F238E27FC236}">
                      <a16:creationId xmlns:a16="http://schemas.microsoft.com/office/drawing/2014/main" id="{349D66D9-669B-06EE-E287-7203C1AC155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27959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7" name="直接连接符 316">
                  <a:extLst>
                    <a:ext uri="{FF2B5EF4-FFF2-40B4-BE49-F238E27FC236}">
                      <a16:creationId xmlns:a16="http://schemas.microsoft.com/office/drawing/2014/main" id="{4E1E5E25-96E6-1BDA-60B5-4B2505C0E9A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76412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8" name="直接连接符 317">
                  <a:extLst>
                    <a:ext uri="{FF2B5EF4-FFF2-40B4-BE49-F238E27FC236}">
                      <a16:creationId xmlns:a16="http://schemas.microsoft.com/office/drawing/2014/main" id="{832CC7B9-26C9-79F8-0B16-A06AB78E8AA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224865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9" name="直接连接符 318">
                  <a:extLst>
                    <a:ext uri="{FF2B5EF4-FFF2-40B4-BE49-F238E27FC236}">
                      <a16:creationId xmlns:a16="http://schemas.microsoft.com/office/drawing/2014/main" id="{A5664290-DAAE-2598-4A43-C434DE34988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973318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0" name="直接连接符 319">
                  <a:extLst>
                    <a:ext uri="{FF2B5EF4-FFF2-40B4-BE49-F238E27FC236}">
                      <a16:creationId xmlns:a16="http://schemas.microsoft.com/office/drawing/2014/main" id="{A117A3E3-51B4-9DDF-837D-139E4B3A170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721771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1" name="直接连接符 320">
                  <a:extLst>
                    <a:ext uri="{FF2B5EF4-FFF2-40B4-BE49-F238E27FC236}">
                      <a16:creationId xmlns:a16="http://schemas.microsoft.com/office/drawing/2014/main" id="{CA99FBBF-541A-614E-029C-4213DB09C1D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470224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2" name="直接连接符 321">
                  <a:extLst>
                    <a:ext uri="{FF2B5EF4-FFF2-40B4-BE49-F238E27FC236}">
                      <a16:creationId xmlns:a16="http://schemas.microsoft.com/office/drawing/2014/main" id="{829323E6-80BB-83CC-DCBC-419EE1FD604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218677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3" name="直接连接符 322">
                  <a:extLst>
                    <a:ext uri="{FF2B5EF4-FFF2-40B4-BE49-F238E27FC236}">
                      <a16:creationId xmlns:a16="http://schemas.microsoft.com/office/drawing/2014/main" id="{49D697AE-9668-FAF7-3CDA-16600DCA174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967130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4" name="直接连接符 323">
                  <a:extLst>
                    <a:ext uri="{FF2B5EF4-FFF2-40B4-BE49-F238E27FC236}">
                      <a16:creationId xmlns:a16="http://schemas.microsoft.com/office/drawing/2014/main" id="{D9F82AC8-564F-38BA-4A2B-A64CA398681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715583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5" name="直接连接符 324">
                  <a:extLst>
                    <a:ext uri="{FF2B5EF4-FFF2-40B4-BE49-F238E27FC236}">
                      <a16:creationId xmlns:a16="http://schemas.microsoft.com/office/drawing/2014/main" id="{8A1E22C7-E5C0-21F2-4F58-F51E6BA2465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64036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6" name="直接连接符 325">
                  <a:extLst>
                    <a:ext uri="{FF2B5EF4-FFF2-40B4-BE49-F238E27FC236}">
                      <a16:creationId xmlns:a16="http://schemas.microsoft.com/office/drawing/2014/main" id="{BB83F1E8-92DC-207F-E0BB-4710CB94B6E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212489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7" name="直接连接符 326">
                  <a:extLst>
                    <a:ext uri="{FF2B5EF4-FFF2-40B4-BE49-F238E27FC236}">
                      <a16:creationId xmlns:a16="http://schemas.microsoft.com/office/drawing/2014/main" id="{0B0234A5-021E-6AD7-D3A7-9F0682B96B9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960942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8" name="直接连接符 327">
                  <a:extLst>
                    <a:ext uri="{FF2B5EF4-FFF2-40B4-BE49-F238E27FC236}">
                      <a16:creationId xmlns:a16="http://schemas.microsoft.com/office/drawing/2014/main" id="{135A0649-0388-2AF5-01D3-095DF94B7FD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709400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03" name="组合 302">
                <a:extLst>
                  <a:ext uri="{FF2B5EF4-FFF2-40B4-BE49-F238E27FC236}">
                    <a16:creationId xmlns:a16="http://schemas.microsoft.com/office/drawing/2014/main" id="{BA4F61DC-42B5-254C-413F-D48A59E8F6E1}"/>
                  </a:ext>
                </a:extLst>
              </p:cNvPr>
              <p:cNvGrpSpPr/>
              <p:nvPr/>
            </p:nvGrpSpPr>
            <p:grpSpPr>
              <a:xfrm>
                <a:off x="0" y="215900"/>
                <a:ext cx="12192000" cy="6426200"/>
                <a:chOff x="0" y="203200"/>
                <a:chExt cx="12192000" cy="6426200"/>
              </a:xfrm>
            </p:grpSpPr>
            <p:cxnSp>
              <p:nvCxnSpPr>
                <p:cNvPr id="304" name="直接连接符 303">
                  <a:extLst>
                    <a:ext uri="{FF2B5EF4-FFF2-40B4-BE49-F238E27FC236}">
                      <a16:creationId xmlns:a16="http://schemas.microsoft.com/office/drawing/2014/main" id="{9EC33E65-4688-80CD-F0F5-9EBC3BF0638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203200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5" name="直接连接符 304">
                  <a:extLst>
                    <a:ext uri="{FF2B5EF4-FFF2-40B4-BE49-F238E27FC236}">
                      <a16:creationId xmlns:a16="http://schemas.microsoft.com/office/drawing/2014/main" id="{EC741A35-5751-A937-1E14-74A8D21C091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1006475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6" name="直接连接符 305">
                  <a:extLst>
                    <a:ext uri="{FF2B5EF4-FFF2-40B4-BE49-F238E27FC236}">
                      <a16:creationId xmlns:a16="http://schemas.microsoft.com/office/drawing/2014/main" id="{A691A87E-6711-B4FB-841D-42E90CF6729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1809750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7" name="直接连接符 306">
                  <a:extLst>
                    <a:ext uri="{FF2B5EF4-FFF2-40B4-BE49-F238E27FC236}">
                      <a16:creationId xmlns:a16="http://schemas.microsoft.com/office/drawing/2014/main" id="{C1E78BC4-CCDF-1482-2863-E8BF6F70C07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2613025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8" name="直接连接符 307">
                  <a:extLst>
                    <a:ext uri="{FF2B5EF4-FFF2-40B4-BE49-F238E27FC236}">
                      <a16:creationId xmlns:a16="http://schemas.microsoft.com/office/drawing/2014/main" id="{26475382-7965-0777-9FC5-14FEB5A5A9C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3416300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9" name="直接连接符 308">
                  <a:extLst>
                    <a:ext uri="{FF2B5EF4-FFF2-40B4-BE49-F238E27FC236}">
                      <a16:creationId xmlns:a16="http://schemas.microsoft.com/office/drawing/2014/main" id="{3C027A81-363B-399C-6B09-DD6560ACF39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4219575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0" name="直接连接符 309">
                  <a:extLst>
                    <a:ext uri="{FF2B5EF4-FFF2-40B4-BE49-F238E27FC236}">
                      <a16:creationId xmlns:a16="http://schemas.microsoft.com/office/drawing/2014/main" id="{4BB0B635-A936-CF38-E329-8A5EF6F4AD3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5022850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1" name="直接连接符 310">
                  <a:extLst>
                    <a:ext uri="{FF2B5EF4-FFF2-40B4-BE49-F238E27FC236}">
                      <a16:creationId xmlns:a16="http://schemas.microsoft.com/office/drawing/2014/main" id="{80197975-FE67-584D-DBE7-AA9BB0270C0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5826125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2" name="直接连接符 311">
                  <a:extLst>
                    <a:ext uri="{FF2B5EF4-FFF2-40B4-BE49-F238E27FC236}">
                      <a16:creationId xmlns:a16="http://schemas.microsoft.com/office/drawing/2014/main" id="{C3FFBF69-384C-DAE2-081C-A8FBB015441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6629400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B9E4C321-CF12-FE9A-1621-5E6F2F646AA1}"/>
              </a:ext>
            </a:extLst>
          </p:cNvPr>
          <p:cNvSpPr/>
          <p:nvPr/>
        </p:nvSpPr>
        <p:spPr>
          <a:xfrm rot="20871153">
            <a:off x="10815871" y="2021769"/>
            <a:ext cx="3269759" cy="2376631"/>
          </a:xfrm>
          <a:custGeom>
            <a:avLst/>
            <a:gdLst>
              <a:gd name="connsiteX0" fmla="*/ 2565070 w 2565070"/>
              <a:gd name="connsiteY0" fmla="*/ 0 h 1864426"/>
              <a:gd name="connsiteX1" fmla="*/ 0 w 2565070"/>
              <a:gd name="connsiteY1" fmla="*/ 783771 h 1864426"/>
              <a:gd name="connsiteX2" fmla="*/ 1615044 w 2565070"/>
              <a:gd name="connsiteY2" fmla="*/ 1864426 h 1864426"/>
              <a:gd name="connsiteX3" fmla="*/ 2565070 w 2565070"/>
              <a:gd name="connsiteY3" fmla="*/ 0 h 1864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5070" h="1864426">
                <a:moveTo>
                  <a:pt x="2565070" y="0"/>
                </a:moveTo>
                <a:cubicBezTo>
                  <a:pt x="1431966" y="288966"/>
                  <a:pt x="298862" y="577932"/>
                  <a:pt x="0" y="783771"/>
                </a:cubicBezTo>
                <a:lnTo>
                  <a:pt x="1615044" y="1864426"/>
                </a:lnTo>
                <a:lnTo>
                  <a:pt x="2565070" y="0"/>
                </a:lnTo>
                <a:close/>
              </a:path>
            </a:pathLst>
          </a:custGeom>
          <a:solidFill>
            <a:srgbClr val="EEE5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FAF8EFC-4B39-5705-7EED-86A079AFE413}"/>
              </a:ext>
            </a:extLst>
          </p:cNvPr>
          <p:cNvSpPr txBox="1"/>
          <p:nvPr/>
        </p:nvSpPr>
        <p:spPr>
          <a:xfrm rot="5400000">
            <a:off x="8520656" y="4263730"/>
            <a:ext cx="456170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2400">
                <a:solidFill>
                  <a:srgbClr val="E36358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Et Netus Et Malesuada Fames Ac</a:t>
            </a:r>
            <a:endParaRPr lang="zh-CN" altLang="en-US" sz="2400">
              <a:solidFill>
                <a:srgbClr val="E36358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BCA8C9F9-7B62-E4B6-5472-9B24BF8E57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3608" y="1454476"/>
            <a:ext cx="3316511" cy="3310415"/>
          </a:xfrm>
          <a:prstGeom prst="rect">
            <a:avLst/>
          </a:prstGeom>
        </p:spPr>
      </p:pic>
      <p:sp>
        <p:nvSpPr>
          <p:cNvPr id="9" name="椭圆 8">
            <a:extLst>
              <a:ext uri="{FF2B5EF4-FFF2-40B4-BE49-F238E27FC236}">
                <a16:creationId xmlns:a16="http://schemas.microsoft.com/office/drawing/2014/main" id="{78751AD9-3FB1-6614-45AB-E72F845C1111}"/>
              </a:ext>
            </a:extLst>
          </p:cNvPr>
          <p:cNvSpPr/>
          <p:nvPr/>
        </p:nvSpPr>
        <p:spPr>
          <a:xfrm>
            <a:off x="6371046" y="-1640752"/>
            <a:ext cx="2360598" cy="2360598"/>
          </a:xfrm>
          <a:custGeom>
            <a:avLst/>
            <a:gdLst>
              <a:gd name="connsiteX0" fmla="*/ 0 w 2360598"/>
              <a:gd name="connsiteY0" fmla="*/ 1180299 h 2360598"/>
              <a:gd name="connsiteX1" fmla="*/ 1180299 w 2360598"/>
              <a:gd name="connsiteY1" fmla="*/ 0 h 2360598"/>
              <a:gd name="connsiteX2" fmla="*/ 2360598 w 2360598"/>
              <a:gd name="connsiteY2" fmla="*/ 1180299 h 2360598"/>
              <a:gd name="connsiteX3" fmla="*/ 1180299 w 2360598"/>
              <a:gd name="connsiteY3" fmla="*/ 2360598 h 2360598"/>
              <a:gd name="connsiteX4" fmla="*/ 0 w 2360598"/>
              <a:gd name="connsiteY4" fmla="*/ 1180299 h 2360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0598" h="2360598" extrusionOk="0">
                <a:moveTo>
                  <a:pt x="0" y="1180299"/>
                </a:moveTo>
                <a:cubicBezTo>
                  <a:pt x="-149688" y="436107"/>
                  <a:pt x="437909" y="33977"/>
                  <a:pt x="1180299" y="0"/>
                </a:cubicBezTo>
                <a:cubicBezTo>
                  <a:pt x="1954676" y="25792"/>
                  <a:pt x="2216191" y="533030"/>
                  <a:pt x="2360598" y="1180299"/>
                </a:cubicBezTo>
                <a:cubicBezTo>
                  <a:pt x="2330804" y="1861255"/>
                  <a:pt x="1799063" y="2543537"/>
                  <a:pt x="1180299" y="2360598"/>
                </a:cubicBezTo>
                <a:cubicBezTo>
                  <a:pt x="516389" y="2354006"/>
                  <a:pt x="44293" y="1853323"/>
                  <a:pt x="0" y="1180299"/>
                </a:cubicBezTo>
                <a:close/>
              </a:path>
            </a:pathLst>
          </a:custGeom>
          <a:noFill/>
          <a:ln w="127000">
            <a:solidFill>
              <a:srgbClr val="6760A3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434101E0-3F00-EE19-10D8-76E6C3A9A181}"/>
              </a:ext>
            </a:extLst>
          </p:cNvPr>
          <p:cNvSpPr/>
          <p:nvPr/>
        </p:nvSpPr>
        <p:spPr>
          <a:xfrm>
            <a:off x="9658764" y="-460453"/>
            <a:ext cx="2821022" cy="2315183"/>
          </a:xfrm>
          <a:custGeom>
            <a:avLst/>
            <a:gdLst>
              <a:gd name="connsiteX0" fmla="*/ 0 w 2821022"/>
              <a:gd name="connsiteY0" fmla="*/ 0 h 2315183"/>
              <a:gd name="connsiteX1" fmla="*/ 1108954 w 2821022"/>
              <a:gd name="connsiteY1" fmla="*/ 311285 h 2315183"/>
              <a:gd name="connsiteX2" fmla="*/ 1926077 w 2821022"/>
              <a:gd name="connsiteY2" fmla="*/ 1692613 h 2315183"/>
              <a:gd name="connsiteX3" fmla="*/ 2821022 w 2821022"/>
              <a:gd name="connsiteY3" fmla="*/ 2315183 h 2315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1022" h="2315183">
                <a:moveTo>
                  <a:pt x="0" y="0"/>
                </a:moveTo>
                <a:cubicBezTo>
                  <a:pt x="393970" y="14591"/>
                  <a:pt x="787941" y="29183"/>
                  <a:pt x="1108954" y="311285"/>
                </a:cubicBezTo>
                <a:cubicBezTo>
                  <a:pt x="1429967" y="593387"/>
                  <a:pt x="1640732" y="1358630"/>
                  <a:pt x="1926077" y="1692613"/>
                </a:cubicBezTo>
                <a:cubicBezTo>
                  <a:pt x="2211422" y="2026596"/>
                  <a:pt x="2516222" y="2170889"/>
                  <a:pt x="2821022" y="2315183"/>
                </a:cubicBezTo>
              </a:path>
            </a:pathLst>
          </a:custGeom>
          <a:noFill/>
          <a:ln w="127000" cap="rnd">
            <a:solidFill>
              <a:srgbClr val="6760A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CA5D88A-5FC9-0775-E906-F05E54D5E9D5}"/>
              </a:ext>
            </a:extLst>
          </p:cNvPr>
          <p:cNvSpPr txBox="1"/>
          <p:nvPr/>
        </p:nvSpPr>
        <p:spPr>
          <a:xfrm>
            <a:off x="5606314" y="5156954"/>
            <a:ext cx="37601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TITLE GOES HERE</a:t>
            </a:r>
            <a:endParaRPr lang="zh-CN" altLang="en-US" sz="3600" b="1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5B18645-AC91-62AA-DDCB-45916255F053}"/>
              </a:ext>
            </a:extLst>
          </p:cNvPr>
          <p:cNvSpPr txBox="1"/>
          <p:nvPr/>
        </p:nvSpPr>
        <p:spPr>
          <a:xfrm>
            <a:off x="5606314" y="5949272"/>
            <a:ext cx="492742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latin typeface="Dreaming Outloud Pro" panose="03050502040302030504" pitchFamily="66" charset="0"/>
                <a:cs typeface="Dreaming Outloud Pro" panose="03050502040302030504" pitchFamily="66" charset="0"/>
              </a:rPr>
              <a:t>Pellentesque Habitant Morbi Tristique Senectus Et Netus Et Malesuada Fames Ac Turpis Egestas</a:t>
            </a:r>
            <a:endParaRPr lang="zh-CN" altLang="en-US" sz="1600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8803FDAD-6EDD-7DA1-0AC0-9049EEC2C2E6}"/>
              </a:ext>
            </a:extLst>
          </p:cNvPr>
          <p:cNvSpPr/>
          <p:nvPr/>
        </p:nvSpPr>
        <p:spPr>
          <a:xfrm>
            <a:off x="4683813" y="1947422"/>
            <a:ext cx="2360598" cy="2360598"/>
          </a:xfrm>
          <a:custGeom>
            <a:avLst/>
            <a:gdLst>
              <a:gd name="connsiteX0" fmla="*/ 0 w 2360598"/>
              <a:gd name="connsiteY0" fmla="*/ 1180299 h 2360598"/>
              <a:gd name="connsiteX1" fmla="*/ 1180299 w 2360598"/>
              <a:gd name="connsiteY1" fmla="*/ 0 h 2360598"/>
              <a:gd name="connsiteX2" fmla="*/ 2360598 w 2360598"/>
              <a:gd name="connsiteY2" fmla="*/ 1180299 h 2360598"/>
              <a:gd name="connsiteX3" fmla="*/ 1180299 w 2360598"/>
              <a:gd name="connsiteY3" fmla="*/ 2360598 h 2360598"/>
              <a:gd name="connsiteX4" fmla="*/ 0 w 2360598"/>
              <a:gd name="connsiteY4" fmla="*/ 1180299 h 2360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0598" h="2360598" extrusionOk="0">
                <a:moveTo>
                  <a:pt x="0" y="1180299"/>
                </a:moveTo>
                <a:cubicBezTo>
                  <a:pt x="-149688" y="436107"/>
                  <a:pt x="437909" y="33977"/>
                  <a:pt x="1180299" y="0"/>
                </a:cubicBezTo>
                <a:cubicBezTo>
                  <a:pt x="1954676" y="25792"/>
                  <a:pt x="2216191" y="533030"/>
                  <a:pt x="2360598" y="1180299"/>
                </a:cubicBezTo>
                <a:cubicBezTo>
                  <a:pt x="2330804" y="1861255"/>
                  <a:pt x="1799063" y="2543537"/>
                  <a:pt x="1180299" y="2360598"/>
                </a:cubicBezTo>
                <a:cubicBezTo>
                  <a:pt x="516389" y="2354006"/>
                  <a:pt x="44293" y="1853323"/>
                  <a:pt x="0" y="1180299"/>
                </a:cubicBezTo>
                <a:close/>
              </a:path>
            </a:pathLst>
          </a:custGeom>
          <a:noFill/>
          <a:ln w="127000">
            <a:solidFill>
              <a:srgbClr val="EEB9D0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BA5A40F-242F-C7CF-5726-CBB5C539BCE5}"/>
              </a:ext>
            </a:extLst>
          </p:cNvPr>
          <p:cNvGrpSpPr/>
          <p:nvPr/>
        </p:nvGrpSpPr>
        <p:grpSpPr>
          <a:xfrm rot="2206445">
            <a:off x="3373708" y="2074742"/>
            <a:ext cx="2814115" cy="2909207"/>
            <a:chOff x="8349185" y="3517822"/>
            <a:chExt cx="1800397" cy="1861235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F53DCB5D-ADE3-B8D4-71C4-5C044A6213F6}"/>
                </a:ext>
              </a:extLst>
            </p:cNvPr>
            <p:cNvSpPr/>
            <p:nvPr/>
          </p:nvSpPr>
          <p:spPr>
            <a:xfrm>
              <a:off x="8647643" y="43097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286C8BF8-7BC0-657C-2E30-CBA2E4EAEE69}"/>
                </a:ext>
              </a:extLst>
            </p:cNvPr>
            <p:cNvSpPr/>
            <p:nvPr/>
          </p:nvSpPr>
          <p:spPr>
            <a:xfrm>
              <a:off x="8771468" y="41573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BAD859A9-95B4-D8C6-FC96-8BD348A77901}"/>
                </a:ext>
              </a:extLst>
            </p:cNvPr>
            <p:cNvSpPr/>
            <p:nvPr/>
          </p:nvSpPr>
          <p:spPr>
            <a:xfrm>
              <a:off x="9184218" y="42211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0D3D59B0-1CEF-2D96-E618-D6303DE5D51A}"/>
                </a:ext>
              </a:extLst>
            </p:cNvPr>
            <p:cNvSpPr/>
            <p:nvPr/>
          </p:nvSpPr>
          <p:spPr>
            <a:xfrm>
              <a:off x="9329541" y="40624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834F6004-8C07-DCF6-5FC2-DED7AA7C66C6}"/>
                </a:ext>
              </a:extLst>
            </p:cNvPr>
            <p:cNvSpPr/>
            <p:nvPr/>
          </p:nvSpPr>
          <p:spPr>
            <a:xfrm>
              <a:off x="9485116" y="4319287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F8C291E1-1C39-A161-DC31-E0B593B9DA3A}"/>
                </a:ext>
              </a:extLst>
            </p:cNvPr>
            <p:cNvSpPr/>
            <p:nvPr/>
          </p:nvSpPr>
          <p:spPr>
            <a:xfrm>
              <a:off x="9910566" y="36239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22331FA4-A920-8E6B-E346-0B63612DCFEB}"/>
                </a:ext>
              </a:extLst>
            </p:cNvPr>
            <p:cNvSpPr/>
            <p:nvPr/>
          </p:nvSpPr>
          <p:spPr>
            <a:xfrm>
              <a:off x="9848306" y="39668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FB1AD26B-8F3D-E978-F8A1-C5B4C1CACC16}"/>
                </a:ext>
              </a:extLst>
            </p:cNvPr>
            <p:cNvSpPr/>
            <p:nvPr/>
          </p:nvSpPr>
          <p:spPr>
            <a:xfrm>
              <a:off x="9728955" y="412546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75DA35D3-E65D-F5B2-1B3F-8269A4758C31}"/>
                </a:ext>
              </a:extLst>
            </p:cNvPr>
            <p:cNvSpPr/>
            <p:nvPr/>
          </p:nvSpPr>
          <p:spPr>
            <a:xfrm>
              <a:off x="10019150" y="42211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6448668E-27CC-36E0-54FF-35584CAFCFDB}"/>
                </a:ext>
              </a:extLst>
            </p:cNvPr>
            <p:cNvSpPr/>
            <p:nvPr/>
          </p:nvSpPr>
          <p:spPr>
            <a:xfrm>
              <a:off x="9974368" y="45450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8A955D53-466F-969E-8E95-78A1A0107B44}"/>
                </a:ext>
              </a:extLst>
            </p:cNvPr>
            <p:cNvSpPr/>
            <p:nvPr/>
          </p:nvSpPr>
          <p:spPr>
            <a:xfrm>
              <a:off x="9697054" y="44370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A9B05E33-BF7B-2F91-9F8C-7C38B2F6B8CE}"/>
                </a:ext>
              </a:extLst>
            </p:cNvPr>
            <p:cNvSpPr/>
            <p:nvPr/>
          </p:nvSpPr>
          <p:spPr>
            <a:xfrm>
              <a:off x="9431745" y="466248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1BAD7152-B48C-8694-F84C-84FF8F6F87E1}"/>
                </a:ext>
              </a:extLst>
            </p:cNvPr>
            <p:cNvSpPr/>
            <p:nvPr/>
          </p:nvSpPr>
          <p:spPr>
            <a:xfrm>
              <a:off x="9152317" y="45450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0B02EC57-1B3F-837E-0B8C-E8D42BDF2939}"/>
                </a:ext>
              </a:extLst>
            </p:cNvPr>
            <p:cNvSpPr/>
            <p:nvPr/>
          </p:nvSpPr>
          <p:spPr>
            <a:xfrm>
              <a:off x="8615742" y="4630588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41353F03-168F-80A0-161D-BD277C214A57}"/>
                </a:ext>
              </a:extLst>
            </p:cNvPr>
            <p:cNvSpPr/>
            <p:nvPr/>
          </p:nvSpPr>
          <p:spPr>
            <a:xfrm>
              <a:off x="8897107" y="47544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2135ACDE-0FD0-8364-2593-4B59F8692D60}"/>
                </a:ext>
              </a:extLst>
            </p:cNvPr>
            <p:cNvSpPr/>
            <p:nvPr/>
          </p:nvSpPr>
          <p:spPr>
            <a:xfrm>
              <a:off x="8771468" y="49068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FD427E1A-FA44-DAE2-9D29-0C062EE84241}"/>
                </a:ext>
              </a:extLst>
            </p:cNvPr>
            <p:cNvSpPr/>
            <p:nvPr/>
          </p:nvSpPr>
          <p:spPr>
            <a:xfrm>
              <a:off x="8507943" y="511636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FE94C82C-DC87-E45A-83BF-BC549A73E641}"/>
                </a:ext>
              </a:extLst>
            </p:cNvPr>
            <p:cNvSpPr/>
            <p:nvPr/>
          </p:nvSpPr>
          <p:spPr>
            <a:xfrm>
              <a:off x="8722633" y="52370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ECAC1CF8-9CAD-992A-F512-8848B6D514D3}"/>
                </a:ext>
              </a:extLst>
            </p:cNvPr>
            <p:cNvSpPr/>
            <p:nvPr/>
          </p:nvSpPr>
          <p:spPr>
            <a:xfrm>
              <a:off x="9371669" y="530081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A3724678-5D1F-9E4C-4125-D1FEBC6CB2B2}"/>
                </a:ext>
              </a:extLst>
            </p:cNvPr>
            <p:cNvSpPr/>
            <p:nvPr/>
          </p:nvSpPr>
          <p:spPr>
            <a:xfrm>
              <a:off x="9802525" y="503986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65E5A5B6-EEED-A974-6E5C-03CA1CD143C8}"/>
                </a:ext>
              </a:extLst>
            </p:cNvPr>
            <p:cNvSpPr/>
            <p:nvPr/>
          </p:nvSpPr>
          <p:spPr>
            <a:xfrm>
              <a:off x="9942467" y="531525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0FD5E1C6-BA29-DAE4-1DF0-BF4F8EF616A1}"/>
                </a:ext>
              </a:extLst>
            </p:cNvPr>
            <p:cNvSpPr/>
            <p:nvPr/>
          </p:nvSpPr>
          <p:spPr>
            <a:xfrm>
              <a:off x="10085780" y="51482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077D9457-6E84-6901-63DC-9A83C7A24C29}"/>
                </a:ext>
              </a:extLst>
            </p:cNvPr>
            <p:cNvSpPr/>
            <p:nvPr/>
          </p:nvSpPr>
          <p:spPr>
            <a:xfrm>
              <a:off x="9845131" y="471994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7742183A-D006-8482-DA71-A6262DBCEFEA}"/>
                </a:ext>
              </a:extLst>
            </p:cNvPr>
            <p:cNvSpPr/>
            <p:nvPr/>
          </p:nvSpPr>
          <p:spPr>
            <a:xfrm>
              <a:off x="9591131" y="492714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3B867AAA-AED7-43BE-3F5A-4824F14724E6}"/>
                </a:ext>
              </a:extLst>
            </p:cNvPr>
            <p:cNvSpPr/>
            <p:nvPr/>
          </p:nvSpPr>
          <p:spPr>
            <a:xfrm>
              <a:off x="9297640" y="481821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D6B62574-EEE9-7811-1A05-285B869103DB}"/>
                </a:ext>
              </a:extLst>
            </p:cNvPr>
            <p:cNvSpPr/>
            <p:nvPr/>
          </p:nvSpPr>
          <p:spPr>
            <a:xfrm>
              <a:off x="9052771" y="5007960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7A1A9158-4F0B-2A29-DB07-2772D166B4B5}"/>
                </a:ext>
              </a:extLst>
            </p:cNvPr>
            <p:cNvSpPr/>
            <p:nvPr/>
          </p:nvSpPr>
          <p:spPr>
            <a:xfrm>
              <a:off x="8717485" y="500319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0A7E4EB2-C4E7-412F-34FE-2DD08EBB589F}"/>
                </a:ext>
              </a:extLst>
            </p:cNvPr>
            <p:cNvSpPr/>
            <p:nvPr/>
          </p:nvSpPr>
          <p:spPr>
            <a:xfrm>
              <a:off x="8349185" y="4850116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等腰三角形 42">
              <a:extLst>
                <a:ext uri="{FF2B5EF4-FFF2-40B4-BE49-F238E27FC236}">
                  <a16:creationId xmlns:a16="http://schemas.microsoft.com/office/drawing/2014/main" id="{25206778-6451-2399-99E5-70382052EA1A}"/>
                </a:ext>
              </a:extLst>
            </p:cNvPr>
            <p:cNvSpPr/>
            <p:nvPr/>
          </p:nvSpPr>
          <p:spPr>
            <a:xfrm rot="19121385">
              <a:off x="9374562" y="4221164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等腰三角形 43">
              <a:extLst>
                <a:ext uri="{FF2B5EF4-FFF2-40B4-BE49-F238E27FC236}">
                  <a16:creationId xmlns:a16="http://schemas.microsoft.com/office/drawing/2014/main" id="{9B82593C-33A6-22FB-E753-E6B2D3903B74}"/>
                </a:ext>
              </a:extLst>
            </p:cNvPr>
            <p:cNvSpPr/>
            <p:nvPr/>
          </p:nvSpPr>
          <p:spPr>
            <a:xfrm rot="2085126">
              <a:off x="9689172" y="396686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>
              <a:extLst>
                <a:ext uri="{FF2B5EF4-FFF2-40B4-BE49-F238E27FC236}">
                  <a16:creationId xmlns:a16="http://schemas.microsoft.com/office/drawing/2014/main" id="{D66A7C85-CA52-22F1-1A4E-1A5735E93394}"/>
                </a:ext>
              </a:extLst>
            </p:cNvPr>
            <p:cNvSpPr/>
            <p:nvPr/>
          </p:nvSpPr>
          <p:spPr>
            <a:xfrm rot="19763005">
              <a:off x="9962568" y="382645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等腰三角形 45">
              <a:extLst>
                <a:ext uri="{FF2B5EF4-FFF2-40B4-BE49-F238E27FC236}">
                  <a16:creationId xmlns:a16="http://schemas.microsoft.com/office/drawing/2014/main" id="{2AB0C12F-CC38-C540-1FDF-65F254C96BB2}"/>
                </a:ext>
              </a:extLst>
            </p:cNvPr>
            <p:cNvSpPr/>
            <p:nvPr/>
          </p:nvSpPr>
          <p:spPr>
            <a:xfrm rot="19763005">
              <a:off x="9811739" y="351847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等腰三角形 46">
              <a:extLst>
                <a:ext uri="{FF2B5EF4-FFF2-40B4-BE49-F238E27FC236}">
                  <a16:creationId xmlns:a16="http://schemas.microsoft.com/office/drawing/2014/main" id="{834AE10C-AECB-A256-F901-E21657099517}"/>
                </a:ext>
              </a:extLst>
            </p:cNvPr>
            <p:cNvSpPr/>
            <p:nvPr/>
          </p:nvSpPr>
          <p:spPr>
            <a:xfrm rot="19763005">
              <a:off x="9920733" y="411962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等腰三角形 47">
              <a:extLst>
                <a:ext uri="{FF2B5EF4-FFF2-40B4-BE49-F238E27FC236}">
                  <a16:creationId xmlns:a16="http://schemas.microsoft.com/office/drawing/2014/main" id="{090DF96F-67B8-86EB-88ED-08DFAC04CF64}"/>
                </a:ext>
              </a:extLst>
            </p:cNvPr>
            <p:cNvSpPr/>
            <p:nvPr/>
          </p:nvSpPr>
          <p:spPr>
            <a:xfrm rot="19763005">
              <a:off x="10073340" y="4437063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等腰三角形 48">
              <a:extLst>
                <a:ext uri="{FF2B5EF4-FFF2-40B4-BE49-F238E27FC236}">
                  <a16:creationId xmlns:a16="http://schemas.microsoft.com/office/drawing/2014/main" id="{89C6AEB6-172D-476C-049A-ED4F6035E938}"/>
                </a:ext>
              </a:extLst>
            </p:cNvPr>
            <p:cNvSpPr/>
            <p:nvPr/>
          </p:nvSpPr>
          <p:spPr>
            <a:xfrm rot="2095186">
              <a:off x="9801430" y="456268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等腰三角形 49">
              <a:extLst>
                <a:ext uri="{FF2B5EF4-FFF2-40B4-BE49-F238E27FC236}">
                  <a16:creationId xmlns:a16="http://schemas.microsoft.com/office/drawing/2014/main" id="{9CEAAB63-1458-BB4F-2B96-1C7B47DC7DC7}"/>
                </a:ext>
              </a:extLst>
            </p:cNvPr>
            <p:cNvSpPr/>
            <p:nvPr/>
          </p:nvSpPr>
          <p:spPr>
            <a:xfrm rot="18830111">
              <a:off x="10026240" y="471092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等腰三角形 50">
              <a:extLst>
                <a:ext uri="{FF2B5EF4-FFF2-40B4-BE49-F238E27FC236}">
                  <a16:creationId xmlns:a16="http://schemas.microsoft.com/office/drawing/2014/main" id="{C871A59A-526A-15C9-430E-194544107A3E}"/>
                </a:ext>
              </a:extLst>
            </p:cNvPr>
            <p:cNvSpPr/>
            <p:nvPr/>
          </p:nvSpPr>
          <p:spPr>
            <a:xfrm rot="16942553">
              <a:off x="9888024" y="5167115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51">
              <a:extLst>
                <a:ext uri="{FF2B5EF4-FFF2-40B4-BE49-F238E27FC236}">
                  <a16:creationId xmlns:a16="http://schemas.microsoft.com/office/drawing/2014/main" id="{AB520420-F1EC-8CAA-460B-F060FFA47503}"/>
                </a:ext>
              </a:extLst>
            </p:cNvPr>
            <p:cNvSpPr/>
            <p:nvPr/>
          </p:nvSpPr>
          <p:spPr>
            <a:xfrm rot="4400870">
              <a:off x="9655687" y="512911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>
              <a:extLst>
                <a:ext uri="{FF2B5EF4-FFF2-40B4-BE49-F238E27FC236}">
                  <a16:creationId xmlns:a16="http://schemas.microsoft.com/office/drawing/2014/main" id="{235415D7-6BB5-C29E-F01A-2FD18CBB9BD9}"/>
                </a:ext>
              </a:extLst>
            </p:cNvPr>
            <p:cNvSpPr/>
            <p:nvPr/>
          </p:nvSpPr>
          <p:spPr>
            <a:xfrm rot="4400870">
              <a:off x="9503350" y="481041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>
              <a:extLst>
                <a:ext uri="{FF2B5EF4-FFF2-40B4-BE49-F238E27FC236}">
                  <a16:creationId xmlns:a16="http://schemas.microsoft.com/office/drawing/2014/main" id="{0554122F-F254-84D3-DF44-C09BFCD4F19E}"/>
                </a:ext>
              </a:extLst>
            </p:cNvPr>
            <p:cNvSpPr/>
            <p:nvPr/>
          </p:nvSpPr>
          <p:spPr>
            <a:xfrm rot="2286177">
              <a:off x="9254977" y="465444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>
              <a:extLst>
                <a:ext uri="{FF2B5EF4-FFF2-40B4-BE49-F238E27FC236}">
                  <a16:creationId xmlns:a16="http://schemas.microsoft.com/office/drawing/2014/main" id="{A7AEE416-DC03-8D8D-E672-C6676ACBC66D}"/>
                </a:ext>
              </a:extLst>
            </p:cNvPr>
            <p:cNvSpPr/>
            <p:nvPr/>
          </p:nvSpPr>
          <p:spPr>
            <a:xfrm rot="18776724">
              <a:off x="9531845" y="453182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等腰三角形 55">
              <a:extLst>
                <a:ext uri="{FF2B5EF4-FFF2-40B4-BE49-F238E27FC236}">
                  <a16:creationId xmlns:a16="http://schemas.microsoft.com/office/drawing/2014/main" id="{5837EA32-699E-8A8D-F3D2-A201800B4F7A}"/>
                </a:ext>
              </a:extLst>
            </p:cNvPr>
            <p:cNvSpPr/>
            <p:nvPr/>
          </p:nvSpPr>
          <p:spPr>
            <a:xfrm rot="1493489">
              <a:off x="9149099" y="4062414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>
              <a:extLst>
                <a:ext uri="{FF2B5EF4-FFF2-40B4-BE49-F238E27FC236}">
                  <a16:creationId xmlns:a16="http://schemas.microsoft.com/office/drawing/2014/main" id="{A574783A-1ABC-2238-3C21-ADED905E4E4F}"/>
                </a:ext>
              </a:extLst>
            </p:cNvPr>
            <p:cNvSpPr/>
            <p:nvPr/>
          </p:nvSpPr>
          <p:spPr>
            <a:xfrm rot="18843586">
              <a:off x="9419671" y="3934961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等腰三角形 57">
              <a:extLst>
                <a:ext uri="{FF2B5EF4-FFF2-40B4-BE49-F238E27FC236}">
                  <a16:creationId xmlns:a16="http://schemas.microsoft.com/office/drawing/2014/main" id="{7B9D535C-048D-DF40-DA8A-9EFEA00428D6}"/>
                </a:ext>
              </a:extLst>
            </p:cNvPr>
            <p:cNvSpPr/>
            <p:nvPr/>
          </p:nvSpPr>
          <p:spPr>
            <a:xfrm rot="19196059">
              <a:off x="8839113" y="430976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等腰三角形 58">
              <a:extLst>
                <a:ext uri="{FF2B5EF4-FFF2-40B4-BE49-F238E27FC236}">
                  <a16:creationId xmlns:a16="http://schemas.microsoft.com/office/drawing/2014/main" id="{129EA1A3-4A50-DB67-566D-DE3EBD0BE0AD}"/>
                </a:ext>
              </a:extLst>
            </p:cNvPr>
            <p:cNvSpPr/>
            <p:nvPr/>
          </p:nvSpPr>
          <p:spPr>
            <a:xfrm rot="16523380">
              <a:off x="8713816" y="475633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等腰三角形 59">
              <a:extLst>
                <a:ext uri="{FF2B5EF4-FFF2-40B4-BE49-F238E27FC236}">
                  <a16:creationId xmlns:a16="http://schemas.microsoft.com/office/drawing/2014/main" id="{E3D8DDC9-8AD0-8F59-604F-85C00DBC85C0}"/>
                </a:ext>
              </a:extLst>
            </p:cNvPr>
            <p:cNvSpPr/>
            <p:nvPr/>
          </p:nvSpPr>
          <p:spPr>
            <a:xfrm rot="19130763">
              <a:off x="8950103" y="491403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60">
              <a:extLst>
                <a:ext uri="{FF2B5EF4-FFF2-40B4-BE49-F238E27FC236}">
                  <a16:creationId xmlns:a16="http://schemas.microsoft.com/office/drawing/2014/main" id="{B6BCE60F-7C5D-8292-416B-4595D987EB41}"/>
                </a:ext>
              </a:extLst>
            </p:cNvPr>
            <p:cNvSpPr/>
            <p:nvPr/>
          </p:nvSpPr>
          <p:spPr>
            <a:xfrm rot="19130763">
              <a:off x="9111350" y="522390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等腰三角形 61">
              <a:extLst>
                <a:ext uri="{FF2B5EF4-FFF2-40B4-BE49-F238E27FC236}">
                  <a16:creationId xmlns:a16="http://schemas.microsoft.com/office/drawing/2014/main" id="{DCFE9959-1713-159D-9099-12EE0362E985}"/>
                </a:ext>
              </a:extLst>
            </p:cNvPr>
            <p:cNvSpPr/>
            <p:nvPr/>
          </p:nvSpPr>
          <p:spPr>
            <a:xfrm rot="19130763">
              <a:off x="8459253" y="4725693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等腰三角形 62">
              <a:extLst>
                <a:ext uri="{FF2B5EF4-FFF2-40B4-BE49-F238E27FC236}">
                  <a16:creationId xmlns:a16="http://schemas.microsoft.com/office/drawing/2014/main" id="{4DD78BF3-F790-FE5F-5117-40CC4F2FEEBA}"/>
                </a:ext>
              </a:extLst>
            </p:cNvPr>
            <p:cNvSpPr/>
            <p:nvPr/>
          </p:nvSpPr>
          <p:spPr>
            <a:xfrm rot="19130763">
              <a:off x="8403528" y="500319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AC3259AA-A037-535C-2170-ED7B7149B567}"/>
                </a:ext>
              </a:extLst>
            </p:cNvPr>
            <p:cNvSpPr/>
            <p:nvPr/>
          </p:nvSpPr>
          <p:spPr>
            <a:xfrm>
              <a:off x="8918674" y="5094288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4CDFB28B-57D1-5C77-C246-05A34BC0E6ED}"/>
                </a:ext>
              </a:extLst>
            </p:cNvPr>
            <p:cNvSpPr/>
            <p:nvPr/>
          </p:nvSpPr>
          <p:spPr>
            <a:xfrm rot="12080545">
              <a:off x="8634744" y="501046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C0B2ACDB-1B7E-4AA3-D705-166E66FE259E}"/>
                </a:ext>
              </a:extLst>
            </p:cNvPr>
            <p:cNvSpPr/>
            <p:nvPr/>
          </p:nvSpPr>
          <p:spPr>
            <a:xfrm rot="158524">
              <a:off x="8814683" y="4493220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9968A709-D749-1675-FED0-ED5F463B1224}"/>
                </a:ext>
              </a:extLst>
            </p:cNvPr>
            <p:cNvSpPr/>
            <p:nvPr/>
          </p:nvSpPr>
          <p:spPr>
            <a:xfrm rot="12464885">
              <a:off x="8530510" y="440686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67D19BFF-27FF-0BA2-D79E-3355DC7EB9A4}"/>
                </a:ext>
              </a:extLst>
            </p:cNvPr>
            <p:cNvSpPr/>
            <p:nvPr/>
          </p:nvSpPr>
          <p:spPr>
            <a:xfrm>
              <a:off x="9347885" y="4405314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EA25B8BD-3399-FF30-DC5C-3D779CE946AA}"/>
                </a:ext>
              </a:extLst>
            </p:cNvPr>
            <p:cNvSpPr/>
            <p:nvPr/>
          </p:nvSpPr>
          <p:spPr>
            <a:xfrm rot="12031468">
              <a:off x="9611008" y="4213297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2B3AA0BD-88F8-99F9-BCF8-F2F2850D7AAE}"/>
                </a:ext>
              </a:extLst>
            </p:cNvPr>
            <p:cNvSpPr/>
            <p:nvPr/>
          </p:nvSpPr>
          <p:spPr>
            <a:xfrm rot="753559">
              <a:off x="9884911" y="4303029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C52ADAAB-4485-743D-957C-8E43F00DA605}"/>
                </a:ext>
              </a:extLst>
            </p:cNvPr>
            <p:cNvSpPr/>
            <p:nvPr/>
          </p:nvSpPr>
          <p:spPr>
            <a:xfrm rot="443554">
              <a:off x="9780647" y="371230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86802A2E-103B-0669-A817-F73478FCD6C3}"/>
                </a:ext>
              </a:extLst>
            </p:cNvPr>
            <p:cNvSpPr/>
            <p:nvPr/>
          </p:nvSpPr>
          <p:spPr>
            <a:xfrm rot="12335474">
              <a:off x="10034395" y="3517822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3BED1DEF-8EFD-A9A5-6EEE-FD4097439319}"/>
                </a:ext>
              </a:extLst>
            </p:cNvPr>
            <p:cNvSpPr/>
            <p:nvPr/>
          </p:nvSpPr>
          <p:spPr>
            <a:xfrm rot="12759564">
              <a:off x="9719225" y="4811464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E16DF798-FDEE-04B9-2B9D-37D9DE18625A}"/>
                </a:ext>
              </a:extLst>
            </p:cNvPr>
            <p:cNvSpPr/>
            <p:nvPr/>
          </p:nvSpPr>
          <p:spPr>
            <a:xfrm rot="702808">
              <a:off x="9990192" y="4902655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659EB959-5647-75B5-5635-2E5AE9B4AECD}"/>
                </a:ext>
              </a:extLst>
            </p:cNvPr>
            <p:cNvSpPr/>
            <p:nvPr/>
          </p:nvSpPr>
          <p:spPr>
            <a:xfrm>
              <a:off x="9458625" y="5003128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D5B32ED8-9D51-B4A1-D882-FCFB25CCB5B4}"/>
                </a:ext>
              </a:extLst>
            </p:cNvPr>
            <p:cNvSpPr/>
            <p:nvPr/>
          </p:nvSpPr>
          <p:spPr>
            <a:xfrm>
              <a:off x="8702276" y="446896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5081C351-21D7-C498-0617-04591DE888F5}"/>
                </a:ext>
              </a:extLst>
            </p:cNvPr>
            <p:cNvSpPr/>
            <p:nvPr/>
          </p:nvSpPr>
          <p:spPr>
            <a:xfrm>
              <a:off x="9242089" y="437899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D3546DB1-F682-31BB-F966-687F2E40C431}"/>
                </a:ext>
              </a:extLst>
            </p:cNvPr>
            <p:cNvSpPr/>
            <p:nvPr/>
          </p:nvSpPr>
          <p:spPr>
            <a:xfrm>
              <a:off x="9538956" y="4444836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7258ADBE-7D16-5624-0814-33DAE5C857B4}"/>
                </a:ext>
              </a:extLst>
            </p:cNvPr>
            <p:cNvSpPr/>
            <p:nvPr/>
          </p:nvSpPr>
          <p:spPr>
            <a:xfrm>
              <a:off x="9778137" y="426875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4BF11ECA-B749-6FE2-B519-545E54613413}"/>
                </a:ext>
              </a:extLst>
            </p:cNvPr>
            <p:cNvSpPr/>
            <p:nvPr/>
          </p:nvSpPr>
          <p:spPr>
            <a:xfrm rot="11207665">
              <a:off x="10071474" y="434299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64880FBA-5119-8232-9E65-057224C99AA0}"/>
                </a:ext>
              </a:extLst>
            </p:cNvPr>
            <p:cNvSpPr/>
            <p:nvPr/>
          </p:nvSpPr>
          <p:spPr>
            <a:xfrm rot="2334738">
              <a:off x="10040141" y="406693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1D67C45D-850C-8D5F-E2A1-05ACC7171865}"/>
                </a:ext>
              </a:extLst>
            </p:cNvPr>
            <p:cNvSpPr/>
            <p:nvPr/>
          </p:nvSpPr>
          <p:spPr>
            <a:xfrm rot="4712700">
              <a:off x="10065453" y="395680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821EC074-7ABB-637F-1379-D447820FF825}"/>
                </a:ext>
              </a:extLst>
            </p:cNvPr>
            <p:cNvSpPr/>
            <p:nvPr/>
          </p:nvSpPr>
          <p:spPr>
            <a:xfrm rot="10800000">
              <a:off x="9958779" y="373976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B81A6F78-A443-89E7-16CB-5D4566E9B5D3}"/>
                </a:ext>
              </a:extLst>
            </p:cNvPr>
            <p:cNvSpPr/>
            <p:nvPr/>
          </p:nvSpPr>
          <p:spPr>
            <a:xfrm rot="10800000">
              <a:off x="9611878" y="386605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FC9D57AD-6C0E-6CC4-8FD9-E278F0DA94EE}"/>
                </a:ext>
              </a:extLst>
            </p:cNvPr>
            <p:cNvSpPr/>
            <p:nvPr/>
          </p:nvSpPr>
          <p:spPr>
            <a:xfrm rot="4313046">
              <a:off x="9531421" y="406165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C456793A-E5D4-5E20-2846-D52A095BD302}"/>
                </a:ext>
              </a:extLst>
            </p:cNvPr>
            <p:cNvSpPr/>
            <p:nvPr/>
          </p:nvSpPr>
          <p:spPr>
            <a:xfrm rot="2450755">
              <a:off x="9500204" y="417807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2A773F86-5F58-3C64-4B17-D7A3AF76B58C}"/>
                </a:ext>
              </a:extLst>
            </p:cNvPr>
            <p:cNvSpPr/>
            <p:nvPr/>
          </p:nvSpPr>
          <p:spPr>
            <a:xfrm rot="2450755">
              <a:off x="9117024" y="432880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D8E34A23-2779-D195-6F80-0D15A55D3C63}"/>
                </a:ext>
              </a:extLst>
            </p:cNvPr>
            <p:cNvSpPr/>
            <p:nvPr/>
          </p:nvSpPr>
          <p:spPr>
            <a:xfrm rot="4908711">
              <a:off x="9648981" y="4652409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9F1F6630-B191-B2BF-C83D-90529F8C3130}"/>
                </a:ext>
              </a:extLst>
            </p:cNvPr>
            <p:cNvSpPr/>
            <p:nvPr/>
          </p:nvSpPr>
          <p:spPr>
            <a:xfrm rot="11208076">
              <a:off x="9876028" y="486331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005AD303-C936-97B8-E00A-2CD7B398A3F5}"/>
                </a:ext>
              </a:extLst>
            </p:cNvPr>
            <p:cNvSpPr/>
            <p:nvPr/>
          </p:nvSpPr>
          <p:spPr>
            <a:xfrm rot="1826699">
              <a:off x="9615354" y="477260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140AC694-54C4-1E03-8977-E980E5D2ADA7}"/>
                </a:ext>
              </a:extLst>
            </p:cNvPr>
            <p:cNvSpPr/>
            <p:nvPr/>
          </p:nvSpPr>
          <p:spPr>
            <a:xfrm rot="11208076">
              <a:off x="9636932" y="5042109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4B315D0B-4B07-216C-A34D-E1638143A051}"/>
                </a:ext>
              </a:extLst>
            </p:cNvPr>
            <p:cNvSpPr/>
            <p:nvPr/>
          </p:nvSpPr>
          <p:spPr>
            <a:xfrm rot="4334556">
              <a:off x="9740131" y="524393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BCCC192C-B530-F50B-954B-A75879361C13}"/>
                </a:ext>
              </a:extLst>
            </p:cNvPr>
            <p:cNvSpPr/>
            <p:nvPr/>
          </p:nvSpPr>
          <p:spPr>
            <a:xfrm rot="11491065">
              <a:off x="9101872" y="513278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768BA0D5-0C25-7997-3296-5EDE6EFB2CEF}"/>
                </a:ext>
              </a:extLst>
            </p:cNvPr>
            <p:cNvSpPr/>
            <p:nvPr/>
          </p:nvSpPr>
          <p:spPr>
            <a:xfrm rot="20798594">
              <a:off x="8804495" y="507079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DABF3490-DC92-BDD2-EEA0-41E76F4F12A1}"/>
                </a:ext>
              </a:extLst>
            </p:cNvPr>
            <p:cNvSpPr/>
            <p:nvPr/>
          </p:nvSpPr>
          <p:spPr>
            <a:xfrm rot="2653294">
              <a:off x="8538219" y="496685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21FD0239-AC9B-2494-6099-89B29A9B9BD4}"/>
                </a:ext>
              </a:extLst>
            </p:cNvPr>
            <p:cNvSpPr/>
            <p:nvPr/>
          </p:nvSpPr>
          <p:spPr>
            <a:xfrm rot="5152529">
              <a:off x="8566631" y="483779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CFE901E1-A169-9797-28CD-4E487B89DD63}"/>
                </a:ext>
              </a:extLst>
            </p:cNvPr>
            <p:cNvSpPr/>
            <p:nvPr/>
          </p:nvSpPr>
          <p:spPr>
            <a:xfrm rot="10053544">
              <a:off x="8448475" y="464025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96A66631-8094-D2EC-E5FB-8EF1AB330475}"/>
                </a:ext>
              </a:extLst>
            </p:cNvPr>
            <p:cNvSpPr/>
            <p:nvPr/>
          </p:nvSpPr>
          <p:spPr>
            <a:xfrm rot="10053544">
              <a:off x="8571185" y="521945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3D26B646-351B-23A2-B6EA-D5F870C71E2B}"/>
                </a:ext>
              </a:extLst>
            </p:cNvPr>
            <p:cNvSpPr/>
            <p:nvPr/>
          </p:nvSpPr>
          <p:spPr>
            <a:xfrm rot="17013109">
              <a:off x="9017517" y="443101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等腰三角形 99">
              <a:extLst>
                <a:ext uri="{FF2B5EF4-FFF2-40B4-BE49-F238E27FC236}">
                  <a16:creationId xmlns:a16="http://schemas.microsoft.com/office/drawing/2014/main" id="{F189DA2D-6E9A-E612-063A-4AEF14A71BA1}"/>
                </a:ext>
              </a:extLst>
            </p:cNvPr>
            <p:cNvSpPr/>
            <p:nvPr/>
          </p:nvSpPr>
          <p:spPr>
            <a:xfrm rot="7797687">
              <a:off x="9104285" y="4844345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C37925C2-EB74-810F-619A-0AA21FE3FDD7}"/>
                </a:ext>
              </a:extLst>
            </p:cNvPr>
            <p:cNvSpPr/>
            <p:nvPr/>
          </p:nvSpPr>
          <p:spPr>
            <a:xfrm>
              <a:off x="8973744" y="417807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0BCF159F-EB7C-018E-C64A-82C10DDC95E1}"/>
                </a:ext>
              </a:extLst>
            </p:cNvPr>
            <p:cNvSpPr/>
            <p:nvPr/>
          </p:nvSpPr>
          <p:spPr>
            <a:xfrm rot="6037098">
              <a:off x="9062237" y="470682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5F0A43DC-6339-59DB-5483-104438FE48B1}"/>
                </a:ext>
              </a:extLst>
            </p:cNvPr>
            <p:cNvSpPr/>
            <p:nvPr/>
          </p:nvSpPr>
          <p:spPr>
            <a:xfrm>
              <a:off x="9307867" y="510057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1277141D-DEAB-58DE-5161-7D8F1F6EF38D}"/>
                </a:ext>
              </a:extLst>
            </p:cNvPr>
            <p:cNvSpPr/>
            <p:nvPr/>
          </p:nvSpPr>
          <p:spPr>
            <a:xfrm rot="8259588">
              <a:off x="9234486" y="5016475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DFA413AA-27BA-7B36-4E26-EFBA9B75C6DE}"/>
                </a:ext>
              </a:extLst>
            </p:cNvPr>
            <p:cNvSpPr/>
            <p:nvPr/>
          </p:nvSpPr>
          <p:spPr>
            <a:xfrm>
              <a:off x="9180119" y="495261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26D03E32-1EF4-CEF9-3830-E7BD690A303F}"/>
              </a:ext>
            </a:extLst>
          </p:cNvPr>
          <p:cNvSpPr txBox="1"/>
          <p:nvPr/>
        </p:nvSpPr>
        <p:spPr>
          <a:xfrm>
            <a:off x="6349522" y="4295908"/>
            <a:ext cx="3760181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highlight>
                  <a:srgbClr val="EEE560"/>
                </a:highlight>
                <a:latin typeface="Dreaming Outloud Pro" panose="03050502040302030504" pitchFamily="66" charset="0"/>
                <a:cs typeface="Dreaming Outloud Pro" panose="03050502040302030504" pitchFamily="66" charset="0"/>
              </a:rPr>
              <a:t>Tristique Senectus Et Netus Et Malesuada Fames Ac Turpis Egestas</a:t>
            </a:r>
            <a:endParaRPr lang="zh-CN" altLang="en-US" sz="1600">
              <a:highlight>
                <a:srgbClr val="EEE560"/>
              </a:highlight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pic>
        <p:nvPicPr>
          <p:cNvPr id="109" name="图片 108">
            <a:extLst>
              <a:ext uri="{FF2B5EF4-FFF2-40B4-BE49-F238E27FC236}">
                <a16:creationId xmlns:a16="http://schemas.microsoft.com/office/drawing/2014/main" id="{AFDC38DA-45BA-9148-D04F-6BB245AB2A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35809">
            <a:off x="1603002" y="2386353"/>
            <a:ext cx="3497580" cy="3497580"/>
          </a:xfrm>
          <a:prstGeom prst="rect">
            <a:avLst/>
          </a:prstGeom>
        </p:spPr>
      </p:pic>
      <p:sp>
        <p:nvSpPr>
          <p:cNvPr id="110" name="任意多边形: 形状 109">
            <a:extLst>
              <a:ext uri="{FF2B5EF4-FFF2-40B4-BE49-F238E27FC236}">
                <a16:creationId xmlns:a16="http://schemas.microsoft.com/office/drawing/2014/main" id="{C394A508-9BCB-7CBD-DC4F-DF0D8B57F0E2}"/>
              </a:ext>
            </a:extLst>
          </p:cNvPr>
          <p:cNvSpPr/>
          <p:nvPr/>
        </p:nvSpPr>
        <p:spPr>
          <a:xfrm rot="7699214">
            <a:off x="2142203" y="-1225123"/>
            <a:ext cx="3269759" cy="2376631"/>
          </a:xfrm>
          <a:custGeom>
            <a:avLst/>
            <a:gdLst>
              <a:gd name="connsiteX0" fmla="*/ 2565070 w 2565070"/>
              <a:gd name="connsiteY0" fmla="*/ 0 h 1864426"/>
              <a:gd name="connsiteX1" fmla="*/ 0 w 2565070"/>
              <a:gd name="connsiteY1" fmla="*/ 783771 h 1864426"/>
              <a:gd name="connsiteX2" fmla="*/ 1615044 w 2565070"/>
              <a:gd name="connsiteY2" fmla="*/ 1864426 h 1864426"/>
              <a:gd name="connsiteX3" fmla="*/ 2565070 w 2565070"/>
              <a:gd name="connsiteY3" fmla="*/ 0 h 1864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5070" h="1864426">
                <a:moveTo>
                  <a:pt x="2565070" y="0"/>
                </a:moveTo>
                <a:cubicBezTo>
                  <a:pt x="1431966" y="288966"/>
                  <a:pt x="298862" y="577932"/>
                  <a:pt x="0" y="783771"/>
                </a:cubicBezTo>
                <a:lnTo>
                  <a:pt x="1615044" y="1864426"/>
                </a:lnTo>
                <a:lnTo>
                  <a:pt x="2565070" y="0"/>
                </a:lnTo>
                <a:close/>
              </a:path>
            </a:pathLst>
          </a:custGeom>
          <a:solidFill>
            <a:srgbClr val="E3635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2CF2B8F0-3A03-48E1-DCF7-63668898E181}"/>
              </a:ext>
            </a:extLst>
          </p:cNvPr>
          <p:cNvGrpSpPr/>
          <p:nvPr/>
        </p:nvGrpSpPr>
        <p:grpSpPr>
          <a:xfrm rot="8398747">
            <a:off x="4448141" y="-2450170"/>
            <a:ext cx="2814115" cy="2909207"/>
            <a:chOff x="8349185" y="3517822"/>
            <a:chExt cx="1800397" cy="1861235"/>
          </a:xfrm>
        </p:grpSpPr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C1A85061-7428-AE32-154A-F7012DBC6F6E}"/>
                </a:ext>
              </a:extLst>
            </p:cNvPr>
            <p:cNvSpPr/>
            <p:nvPr/>
          </p:nvSpPr>
          <p:spPr>
            <a:xfrm>
              <a:off x="8647643" y="43097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4FE06EB2-48D3-81D9-2951-5F054C68E18C}"/>
                </a:ext>
              </a:extLst>
            </p:cNvPr>
            <p:cNvSpPr/>
            <p:nvPr/>
          </p:nvSpPr>
          <p:spPr>
            <a:xfrm>
              <a:off x="8771468" y="41573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3B339CE0-C1FD-3A27-DE41-CCF179C08178}"/>
                </a:ext>
              </a:extLst>
            </p:cNvPr>
            <p:cNvSpPr/>
            <p:nvPr/>
          </p:nvSpPr>
          <p:spPr>
            <a:xfrm>
              <a:off x="9184218" y="42211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0FAF6639-ECC8-672D-B221-140148510065}"/>
                </a:ext>
              </a:extLst>
            </p:cNvPr>
            <p:cNvSpPr/>
            <p:nvPr/>
          </p:nvSpPr>
          <p:spPr>
            <a:xfrm>
              <a:off x="9329541" y="40624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2A68E15D-F727-480A-AD38-A7CC7BE4BBF0}"/>
                </a:ext>
              </a:extLst>
            </p:cNvPr>
            <p:cNvSpPr/>
            <p:nvPr/>
          </p:nvSpPr>
          <p:spPr>
            <a:xfrm>
              <a:off x="9485116" y="4319287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7E4B3194-64F4-2D75-ED06-A5233E875C3E}"/>
                </a:ext>
              </a:extLst>
            </p:cNvPr>
            <p:cNvSpPr/>
            <p:nvPr/>
          </p:nvSpPr>
          <p:spPr>
            <a:xfrm>
              <a:off x="9910566" y="36239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480647F0-3C18-470F-0111-30F36C092F98}"/>
                </a:ext>
              </a:extLst>
            </p:cNvPr>
            <p:cNvSpPr/>
            <p:nvPr/>
          </p:nvSpPr>
          <p:spPr>
            <a:xfrm>
              <a:off x="9848306" y="39668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653656C4-A135-268B-56BB-8147EBBC652D}"/>
                </a:ext>
              </a:extLst>
            </p:cNvPr>
            <p:cNvSpPr/>
            <p:nvPr/>
          </p:nvSpPr>
          <p:spPr>
            <a:xfrm>
              <a:off x="9728955" y="412546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17F8A81A-7D17-58F0-2D80-82403CB424CA}"/>
                </a:ext>
              </a:extLst>
            </p:cNvPr>
            <p:cNvSpPr/>
            <p:nvPr/>
          </p:nvSpPr>
          <p:spPr>
            <a:xfrm>
              <a:off x="10019150" y="42211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9E7847C6-7CEE-E0A9-D271-75774B1C2E6E}"/>
                </a:ext>
              </a:extLst>
            </p:cNvPr>
            <p:cNvSpPr/>
            <p:nvPr/>
          </p:nvSpPr>
          <p:spPr>
            <a:xfrm>
              <a:off x="9974368" y="45450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DD224FDC-6984-77A0-9B66-EB33A45917BD}"/>
                </a:ext>
              </a:extLst>
            </p:cNvPr>
            <p:cNvSpPr/>
            <p:nvPr/>
          </p:nvSpPr>
          <p:spPr>
            <a:xfrm>
              <a:off x="9697054" y="44370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24C4BE43-15A4-D14C-EBF8-0C3FD15EACBA}"/>
                </a:ext>
              </a:extLst>
            </p:cNvPr>
            <p:cNvSpPr/>
            <p:nvPr/>
          </p:nvSpPr>
          <p:spPr>
            <a:xfrm>
              <a:off x="9431745" y="466248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811F7D38-60E9-EB68-7329-00F0AB9A8D3C}"/>
                </a:ext>
              </a:extLst>
            </p:cNvPr>
            <p:cNvSpPr/>
            <p:nvPr/>
          </p:nvSpPr>
          <p:spPr>
            <a:xfrm>
              <a:off x="9152317" y="45450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6976F972-F3AB-189D-EDD8-F3E353ECD68C}"/>
                </a:ext>
              </a:extLst>
            </p:cNvPr>
            <p:cNvSpPr/>
            <p:nvPr/>
          </p:nvSpPr>
          <p:spPr>
            <a:xfrm>
              <a:off x="8615742" y="4630588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id="{25C4AF15-1FE8-B717-1E1E-69F015ABE987}"/>
                </a:ext>
              </a:extLst>
            </p:cNvPr>
            <p:cNvSpPr/>
            <p:nvPr/>
          </p:nvSpPr>
          <p:spPr>
            <a:xfrm>
              <a:off x="8897107" y="47544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3F359B7D-B257-9BAA-93DA-DDD145BE1BCF}"/>
                </a:ext>
              </a:extLst>
            </p:cNvPr>
            <p:cNvSpPr/>
            <p:nvPr/>
          </p:nvSpPr>
          <p:spPr>
            <a:xfrm>
              <a:off x="8771468" y="49068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FA5FE5FC-2FCC-3BC9-5B29-B9D5D75411F8}"/>
                </a:ext>
              </a:extLst>
            </p:cNvPr>
            <p:cNvSpPr/>
            <p:nvPr/>
          </p:nvSpPr>
          <p:spPr>
            <a:xfrm>
              <a:off x="8507943" y="511636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id="{55B6F5AE-9E30-22B2-3ECA-39D995ED8820}"/>
                </a:ext>
              </a:extLst>
            </p:cNvPr>
            <p:cNvSpPr/>
            <p:nvPr/>
          </p:nvSpPr>
          <p:spPr>
            <a:xfrm>
              <a:off x="8722633" y="52370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5EFF1CBF-0311-2279-F8CB-086C1E403CA1}"/>
                </a:ext>
              </a:extLst>
            </p:cNvPr>
            <p:cNvSpPr/>
            <p:nvPr/>
          </p:nvSpPr>
          <p:spPr>
            <a:xfrm>
              <a:off x="9371669" y="530081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42945BB5-7FBB-2B8D-B338-20F70FD2115A}"/>
                </a:ext>
              </a:extLst>
            </p:cNvPr>
            <p:cNvSpPr/>
            <p:nvPr/>
          </p:nvSpPr>
          <p:spPr>
            <a:xfrm>
              <a:off x="9802525" y="503986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id="{9EFA0EB8-CA8A-A694-1A36-22EEA9100D20}"/>
                </a:ext>
              </a:extLst>
            </p:cNvPr>
            <p:cNvSpPr/>
            <p:nvPr/>
          </p:nvSpPr>
          <p:spPr>
            <a:xfrm>
              <a:off x="9942467" y="531525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5AE44098-FC79-8680-7856-7DDFC6BA241C}"/>
                </a:ext>
              </a:extLst>
            </p:cNvPr>
            <p:cNvSpPr/>
            <p:nvPr/>
          </p:nvSpPr>
          <p:spPr>
            <a:xfrm>
              <a:off x="10085780" y="51482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15001087-FBED-A776-CCDB-87E58F76376C}"/>
                </a:ext>
              </a:extLst>
            </p:cNvPr>
            <p:cNvSpPr/>
            <p:nvPr/>
          </p:nvSpPr>
          <p:spPr>
            <a:xfrm>
              <a:off x="9845131" y="471994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3855FB11-CF3A-B92D-BD26-01933B00FF61}"/>
                </a:ext>
              </a:extLst>
            </p:cNvPr>
            <p:cNvSpPr/>
            <p:nvPr/>
          </p:nvSpPr>
          <p:spPr>
            <a:xfrm>
              <a:off x="9591131" y="492714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id="{7DCE48CD-5EE4-BB8C-54C8-029DAF91CA6F}"/>
                </a:ext>
              </a:extLst>
            </p:cNvPr>
            <p:cNvSpPr/>
            <p:nvPr/>
          </p:nvSpPr>
          <p:spPr>
            <a:xfrm>
              <a:off x="9297640" y="481821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5F38D9AD-5B00-E88F-2EE8-43C1C4B7E66C}"/>
                </a:ext>
              </a:extLst>
            </p:cNvPr>
            <p:cNvSpPr/>
            <p:nvPr/>
          </p:nvSpPr>
          <p:spPr>
            <a:xfrm>
              <a:off x="9052771" y="5007960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id="{655AB928-14FB-99A4-4E06-86F2DBD26DE3}"/>
                </a:ext>
              </a:extLst>
            </p:cNvPr>
            <p:cNvSpPr/>
            <p:nvPr/>
          </p:nvSpPr>
          <p:spPr>
            <a:xfrm>
              <a:off x="8717485" y="500319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id="{D29E69BF-1A28-7262-FC17-009672E4E9DE}"/>
                </a:ext>
              </a:extLst>
            </p:cNvPr>
            <p:cNvSpPr/>
            <p:nvPr/>
          </p:nvSpPr>
          <p:spPr>
            <a:xfrm>
              <a:off x="8349185" y="4850116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等腰三角形 139">
              <a:extLst>
                <a:ext uri="{FF2B5EF4-FFF2-40B4-BE49-F238E27FC236}">
                  <a16:creationId xmlns:a16="http://schemas.microsoft.com/office/drawing/2014/main" id="{76074A5C-4815-0F9C-3C9B-165BF2A960A4}"/>
                </a:ext>
              </a:extLst>
            </p:cNvPr>
            <p:cNvSpPr/>
            <p:nvPr/>
          </p:nvSpPr>
          <p:spPr>
            <a:xfrm rot="19121385">
              <a:off x="9374562" y="4221164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等腰三角形 140">
              <a:extLst>
                <a:ext uri="{FF2B5EF4-FFF2-40B4-BE49-F238E27FC236}">
                  <a16:creationId xmlns:a16="http://schemas.microsoft.com/office/drawing/2014/main" id="{E1B656D6-CC58-206B-547A-9D4AE9E635E4}"/>
                </a:ext>
              </a:extLst>
            </p:cNvPr>
            <p:cNvSpPr/>
            <p:nvPr/>
          </p:nvSpPr>
          <p:spPr>
            <a:xfrm rot="2085126">
              <a:off x="9689172" y="396686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等腰三角形 141">
              <a:extLst>
                <a:ext uri="{FF2B5EF4-FFF2-40B4-BE49-F238E27FC236}">
                  <a16:creationId xmlns:a16="http://schemas.microsoft.com/office/drawing/2014/main" id="{004CB2FE-BA8B-767D-2026-BE2C6EB22863}"/>
                </a:ext>
              </a:extLst>
            </p:cNvPr>
            <p:cNvSpPr/>
            <p:nvPr/>
          </p:nvSpPr>
          <p:spPr>
            <a:xfrm rot="19763005">
              <a:off x="9962568" y="382645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等腰三角形 142">
              <a:extLst>
                <a:ext uri="{FF2B5EF4-FFF2-40B4-BE49-F238E27FC236}">
                  <a16:creationId xmlns:a16="http://schemas.microsoft.com/office/drawing/2014/main" id="{0FE19B12-3A46-066B-CE9A-C580FA8018DE}"/>
                </a:ext>
              </a:extLst>
            </p:cNvPr>
            <p:cNvSpPr/>
            <p:nvPr/>
          </p:nvSpPr>
          <p:spPr>
            <a:xfrm rot="19763005">
              <a:off x="9811739" y="351847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等腰三角形 143">
              <a:extLst>
                <a:ext uri="{FF2B5EF4-FFF2-40B4-BE49-F238E27FC236}">
                  <a16:creationId xmlns:a16="http://schemas.microsoft.com/office/drawing/2014/main" id="{519D16B3-9E01-6BDB-8D69-9BCC56F3DED5}"/>
                </a:ext>
              </a:extLst>
            </p:cNvPr>
            <p:cNvSpPr/>
            <p:nvPr/>
          </p:nvSpPr>
          <p:spPr>
            <a:xfrm rot="19763005">
              <a:off x="9920733" y="411962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等腰三角形 144">
              <a:extLst>
                <a:ext uri="{FF2B5EF4-FFF2-40B4-BE49-F238E27FC236}">
                  <a16:creationId xmlns:a16="http://schemas.microsoft.com/office/drawing/2014/main" id="{311B7D92-E447-0B57-CFE3-563BEDFCDE0C}"/>
                </a:ext>
              </a:extLst>
            </p:cNvPr>
            <p:cNvSpPr/>
            <p:nvPr/>
          </p:nvSpPr>
          <p:spPr>
            <a:xfrm rot="19763005">
              <a:off x="10073340" y="4437063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等腰三角形 145">
              <a:extLst>
                <a:ext uri="{FF2B5EF4-FFF2-40B4-BE49-F238E27FC236}">
                  <a16:creationId xmlns:a16="http://schemas.microsoft.com/office/drawing/2014/main" id="{5618EE18-217B-98C4-0B26-8D0D83B0776E}"/>
                </a:ext>
              </a:extLst>
            </p:cNvPr>
            <p:cNvSpPr/>
            <p:nvPr/>
          </p:nvSpPr>
          <p:spPr>
            <a:xfrm rot="2095186">
              <a:off x="9801430" y="456268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等腰三角形 146">
              <a:extLst>
                <a:ext uri="{FF2B5EF4-FFF2-40B4-BE49-F238E27FC236}">
                  <a16:creationId xmlns:a16="http://schemas.microsoft.com/office/drawing/2014/main" id="{16B27F10-6FA2-839F-9A73-66E0BE30908D}"/>
                </a:ext>
              </a:extLst>
            </p:cNvPr>
            <p:cNvSpPr/>
            <p:nvPr/>
          </p:nvSpPr>
          <p:spPr>
            <a:xfrm rot="18830111">
              <a:off x="10026240" y="471092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等腰三角形 147">
              <a:extLst>
                <a:ext uri="{FF2B5EF4-FFF2-40B4-BE49-F238E27FC236}">
                  <a16:creationId xmlns:a16="http://schemas.microsoft.com/office/drawing/2014/main" id="{82029845-F435-A2D6-13D6-12EA605D2F08}"/>
                </a:ext>
              </a:extLst>
            </p:cNvPr>
            <p:cNvSpPr/>
            <p:nvPr/>
          </p:nvSpPr>
          <p:spPr>
            <a:xfrm rot="16942553">
              <a:off x="9888024" y="5167115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等腰三角形 148">
              <a:extLst>
                <a:ext uri="{FF2B5EF4-FFF2-40B4-BE49-F238E27FC236}">
                  <a16:creationId xmlns:a16="http://schemas.microsoft.com/office/drawing/2014/main" id="{DE3329FB-DFC7-8ACD-E2C1-4BF35F2B5271}"/>
                </a:ext>
              </a:extLst>
            </p:cNvPr>
            <p:cNvSpPr/>
            <p:nvPr/>
          </p:nvSpPr>
          <p:spPr>
            <a:xfrm rot="4400870">
              <a:off x="9655687" y="512911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等腰三角形 149">
              <a:extLst>
                <a:ext uri="{FF2B5EF4-FFF2-40B4-BE49-F238E27FC236}">
                  <a16:creationId xmlns:a16="http://schemas.microsoft.com/office/drawing/2014/main" id="{CF6374F4-EA40-8AA0-BA97-A150A2ADF915}"/>
                </a:ext>
              </a:extLst>
            </p:cNvPr>
            <p:cNvSpPr/>
            <p:nvPr/>
          </p:nvSpPr>
          <p:spPr>
            <a:xfrm rot="4400870">
              <a:off x="9503350" y="481041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等腰三角形 150">
              <a:extLst>
                <a:ext uri="{FF2B5EF4-FFF2-40B4-BE49-F238E27FC236}">
                  <a16:creationId xmlns:a16="http://schemas.microsoft.com/office/drawing/2014/main" id="{6398472F-9297-9B29-AB50-C76ED6FD027B}"/>
                </a:ext>
              </a:extLst>
            </p:cNvPr>
            <p:cNvSpPr/>
            <p:nvPr/>
          </p:nvSpPr>
          <p:spPr>
            <a:xfrm rot="2286177">
              <a:off x="9254977" y="465444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等腰三角形 151">
              <a:extLst>
                <a:ext uri="{FF2B5EF4-FFF2-40B4-BE49-F238E27FC236}">
                  <a16:creationId xmlns:a16="http://schemas.microsoft.com/office/drawing/2014/main" id="{A7E9C2F4-5C88-ADAA-6AF1-178032BE2B77}"/>
                </a:ext>
              </a:extLst>
            </p:cNvPr>
            <p:cNvSpPr/>
            <p:nvPr/>
          </p:nvSpPr>
          <p:spPr>
            <a:xfrm rot="18776724">
              <a:off x="9531845" y="453182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等腰三角形 152">
              <a:extLst>
                <a:ext uri="{FF2B5EF4-FFF2-40B4-BE49-F238E27FC236}">
                  <a16:creationId xmlns:a16="http://schemas.microsoft.com/office/drawing/2014/main" id="{DCD6E29A-1664-850D-9F15-EEA371724DD5}"/>
                </a:ext>
              </a:extLst>
            </p:cNvPr>
            <p:cNvSpPr/>
            <p:nvPr/>
          </p:nvSpPr>
          <p:spPr>
            <a:xfrm rot="1493489">
              <a:off x="9149099" y="4062414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等腰三角形 153">
              <a:extLst>
                <a:ext uri="{FF2B5EF4-FFF2-40B4-BE49-F238E27FC236}">
                  <a16:creationId xmlns:a16="http://schemas.microsoft.com/office/drawing/2014/main" id="{AD87CE71-AA0F-A18A-153E-55EAC6D6041E}"/>
                </a:ext>
              </a:extLst>
            </p:cNvPr>
            <p:cNvSpPr/>
            <p:nvPr/>
          </p:nvSpPr>
          <p:spPr>
            <a:xfrm rot="18843586">
              <a:off x="9419671" y="3934961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等腰三角形 154">
              <a:extLst>
                <a:ext uri="{FF2B5EF4-FFF2-40B4-BE49-F238E27FC236}">
                  <a16:creationId xmlns:a16="http://schemas.microsoft.com/office/drawing/2014/main" id="{AD2CA66F-546A-4E74-88D3-7653AFE7C617}"/>
                </a:ext>
              </a:extLst>
            </p:cNvPr>
            <p:cNvSpPr/>
            <p:nvPr/>
          </p:nvSpPr>
          <p:spPr>
            <a:xfrm rot="19196059">
              <a:off x="8839113" y="430976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等腰三角形 155">
              <a:extLst>
                <a:ext uri="{FF2B5EF4-FFF2-40B4-BE49-F238E27FC236}">
                  <a16:creationId xmlns:a16="http://schemas.microsoft.com/office/drawing/2014/main" id="{580FA175-D964-74B9-7CF0-D80109A1D342}"/>
                </a:ext>
              </a:extLst>
            </p:cNvPr>
            <p:cNvSpPr/>
            <p:nvPr/>
          </p:nvSpPr>
          <p:spPr>
            <a:xfrm rot="16523380">
              <a:off x="8713816" y="475633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等腰三角形 156">
              <a:extLst>
                <a:ext uri="{FF2B5EF4-FFF2-40B4-BE49-F238E27FC236}">
                  <a16:creationId xmlns:a16="http://schemas.microsoft.com/office/drawing/2014/main" id="{944C02C2-D74D-FE8A-9EA4-57FB18607C57}"/>
                </a:ext>
              </a:extLst>
            </p:cNvPr>
            <p:cNvSpPr/>
            <p:nvPr/>
          </p:nvSpPr>
          <p:spPr>
            <a:xfrm rot="19130763">
              <a:off x="8950103" y="491403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等腰三角形 157">
              <a:extLst>
                <a:ext uri="{FF2B5EF4-FFF2-40B4-BE49-F238E27FC236}">
                  <a16:creationId xmlns:a16="http://schemas.microsoft.com/office/drawing/2014/main" id="{674E240F-ABE8-1B1C-BBA5-4B7E223E6C51}"/>
                </a:ext>
              </a:extLst>
            </p:cNvPr>
            <p:cNvSpPr/>
            <p:nvPr/>
          </p:nvSpPr>
          <p:spPr>
            <a:xfrm rot="19130763">
              <a:off x="9111350" y="522390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等腰三角形 158">
              <a:extLst>
                <a:ext uri="{FF2B5EF4-FFF2-40B4-BE49-F238E27FC236}">
                  <a16:creationId xmlns:a16="http://schemas.microsoft.com/office/drawing/2014/main" id="{954D00DD-8603-7ED8-F984-237D2BD371B4}"/>
                </a:ext>
              </a:extLst>
            </p:cNvPr>
            <p:cNvSpPr/>
            <p:nvPr/>
          </p:nvSpPr>
          <p:spPr>
            <a:xfrm rot="19130763">
              <a:off x="8459253" y="4725693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等腰三角形 159">
              <a:extLst>
                <a:ext uri="{FF2B5EF4-FFF2-40B4-BE49-F238E27FC236}">
                  <a16:creationId xmlns:a16="http://schemas.microsoft.com/office/drawing/2014/main" id="{FC0EA90B-6721-273E-E527-228DDCA909AD}"/>
                </a:ext>
              </a:extLst>
            </p:cNvPr>
            <p:cNvSpPr/>
            <p:nvPr/>
          </p:nvSpPr>
          <p:spPr>
            <a:xfrm rot="19130763">
              <a:off x="8403528" y="500319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CD0B9B29-8538-F801-288F-F40416A91B39}"/>
                </a:ext>
              </a:extLst>
            </p:cNvPr>
            <p:cNvSpPr/>
            <p:nvPr/>
          </p:nvSpPr>
          <p:spPr>
            <a:xfrm>
              <a:off x="8918674" y="5094288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EF934F1E-457E-A5C0-A29B-ED50E41421B0}"/>
                </a:ext>
              </a:extLst>
            </p:cNvPr>
            <p:cNvSpPr/>
            <p:nvPr/>
          </p:nvSpPr>
          <p:spPr>
            <a:xfrm rot="12080545">
              <a:off x="8634744" y="501046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12989BB0-2AAB-5F30-7884-5BF754B5F7B3}"/>
                </a:ext>
              </a:extLst>
            </p:cNvPr>
            <p:cNvSpPr/>
            <p:nvPr/>
          </p:nvSpPr>
          <p:spPr>
            <a:xfrm rot="158524">
              <a:off x="8814683" y="4493220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D2B9D99D-12A1-7DC8-5E91-D369D6A563DA}"/>
                </a:ext>
              </a:extLst>
            </p:cNvPr>
            <p:cNvSpPr/>
            <p:nvPr/>
          </p:nvSpPr>
          <p:spPr>
            <a:xfrm rot="12464885">
              <a:off x="8530510" y="440686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B7B5495B-9C26-616B-E82B-5AD5D4100448}"/>
                </a:ext>
              </a:extLst>
            </p:cNvPr>
            <p:cNvSpPr/>
            <p:nvPr/>
          </p:nvSpPr>
          <p:spPr>
            <a:xfrm>
              <a:off x="9347885" y="4405314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DA72EE5A-5215-F8A9-7822-EA0334FF156C}"/>
                </a:ext>
              </a:extLst>
            </p:cNvPr>
            <p:cNvSpPr/>
            <p:nvPr/>
          </p:nvSpPr>
          <p:spPr>
            <a:xfrm rot="12031468">
              <a:off x="9611008" y="4213297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35A9BAC7-2D15-8866-7E78-F9C6F49DA6E0}"/>
                </a:ext>
              </a:extLst>
            </p:cNvPr>
            <p:cNvSpPr/>
            <p:nvPr/>
          </p:nvSpPr>
          <p:spPr>
            <a:xfrm rot="753559">
              <a:off x="9884911" y="4303029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4CB84806-C513-63DC-1447-4DDA4330F1B5}"/>
                </a:ext>
              </a:extLst>
            </p:cNvPr>
            <p:cNvSpPr/>
            <p:nvPr/>
          </p:nvSpPr>
          <p:spPr>
            <a:xfrm rot="443554">
              <a:off x="9780647" y="371230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50E1AD13-3908-009C-484F-13A058419ACC}"/>
                </a:ext>
              </a:extLst>
            </p:cNvPr>
            <p:cNvSpPr/>
            <p:nvPr/>
          </p:nvSpPr>
          <p:spPr>
            <a:xfrm rot="12335474">
              <a:off x="10034395" y="3517822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1210F7A9-906B-5262-5DA9-4C17A685BF71}"/>
                </a:ext>
              </a:extLst>
            </p:cNvPr>
            <p:cNvSpPr/>
            <p:nvPr/>
          </p:nvSpPr>
          <p:spPr>
            <a:xfrm rot="12759564">
              <a:off x="9719225" y="4811464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BAD9C414-E451-EDF7-B1FE-65FD4659C573}"/>
                </a:ext>
              </a:extLst>
            </p:cNvPr>
            <p:cNvSpPr/>
            <p:nvPr/>
          </p:nvSpPr>
          <p:spPr>
            <a:xfrm rot="702808">
              <a:off x="9990192" y="4902655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D0E44E25-C1F2-67D8-D0D8-4A9DCC8BAF82}"/>
                </a:ext>
              </a:extLst>
            </p:cNvPr>
            <p:cNvSpPr/>
            <p:nvPr/>
          </p:nvSpPr>
          <p:spPr>
            <a:xfrm>
              <a:off x="9458625" y="5003128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BDAB0A99-CEF4-8215-917C-B4BF2A6DA318}"/>
                </a:ext>
              </a:extLst>
            </p:cNvPr>
            <p:cNvSpPr/>
            <p:nvPr/>
          </p:nvSpPr>
          <p:spPr>
            <a:xfrm>
              <a:off x="8702276" y="446896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2B32E72F-2B08-043F-33B6-A06452A768BB}"/>
                </a:ext>
              </a:extLst>
            </p:cNvPr>
            <p:cNvSpPr/>
            <p:nvPr/>
          </p:nvSpPr>
          <p:spPr>
            <a:xfrm>
              <a:off x="9242089" y="437899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E76F6A8A-0252-FBDA-0C77-2C2BB8047C5A}"/>
                </a:ext>
              </a:extLst>
            </p:cNvPr>
            <p:cNvSpPr/>
            <p:nvPr/>
          </p:nvSpPr>
          <p:spPr>
            <a:xfrm>
              <a:off x="9538956" y="4444836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33E0995C-CF6A-F381-C6EB-0A7CACD1E100}"/>
                </a:ext>
              </a:extLst>
            </p:cNvPr>
            <p:cNvSpPr/>
            <p:nvPr/>
          </p:nvSpPr>
          <p:spPr>
            <a:xfrm>
              <a:off x="9778137" y="426875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9A949DCF-0F33-BAE2-D3D0-A122D0C50791}"/>
                </a:ext>
              </a:extLst>
            </p:cNvPr>
            <p:cNvSpPr/>
            <p:nvPr/>
          </p:nvSpPr>
          <p:spPr>
            <a:xfrm rot="11207665">
              <a:off x="10071474" y="434299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A0C67F02-4F2C-0ED3-CFA2-CAA90A58CA65}"/>
                </a:ext>
              </a:extLst>
            </p:cNvPr>
            <p:cNvSpPr/>
            <p:nvPr/>
          </p:nvSpPr>
          <p:spPr>
            <a:xfrm rot="2334738">
              <a:off x="10040141" y="406693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945DA5BF-2DFF-C260-7C12-002BF14847EF}"/>
                </a:ext>
              </a:extLst>
            </p:cNvPr>
            <p:cNvSpPr/>
            <p:nvPr/>
          </p:nvSpPr>
          <p:spPr>
            <a:xfrm rot="4712700">
              <a:off x="10065453" y="395680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5408331E-5719-BE3C-1FF0-D1A2E45F906A}"/>
                </a:ext>
              </a:extLst>
            </p:cNvPr>
            <p:cNvSpPr/>
            <p:nvPr/>
          </p:nvSpPr>
          <p:spPr>
            <a:xfrm rot="10800000">
              <a:off x="9958779" y="373976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275EC62F-9F5B-F63A-3561-02A9EC46B4D5}"/>
                </a:ext>
              </a:extLst>
            </p:cNvPr>
            <p:cNvSpPr/>
            <p:nvPr/>
          </p:nvSpPr>
          <p:spPr>
            <a:xfrm rot="10800000">
              <a:off x="9611878" y="386605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2EFA628C-D9C6-4B49-00FE-37904A07D6B0}"/>
                </a:ext>
              </a:extLst>
            </p:cNvPr>
            <p:cNvSpPr/>
            <p:nvPr/>
          </p:nvSpPr>
          <p:spPr>
            <a:xfrm rot="4313046">
              <a:off x="9531421" y="406165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9F276ABA-6C7D-BE94-5D7B-30B5066C9C38}"/>
                </a:ext>
              </a:extLst>
            </p:cNvPr>
            <p:cNvSpPr/>
            <p:nvPr/>
          </p:nvSpPr>
          <p:spPr>
            <a:xfrm rot="2450755">
              <a:off x="9500204" y="417807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1187DE5B-D9DE-7B36-B2C4-2F1AF5106458}"/>
                </a:ext>
              </a:extLst>
            </p:cNvPr>
            <p:cNvSpPr/>
            <p:nvPr/>
          </p:nvSpPr>
          <p:spPr>
            <a:xfrm rot="2450755">
              <a:off x="9117024" y="432880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DFE09128-B92C-171D-421E-6A108218C12E}"/>
                </a:ext>
              </a:extLst>
            </p:cNvPr>
            <p:cNvSpPr/>
            <p:nvPr/>
          </p:nvSpPr>
          <p:spPr>
            <a:xfrm rot="4908711">
              <a:off x="9648981" y="4652409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D51682C7-7DEA-3624-5051-C5E813019539}"/>
                </a:ext>
              </a:extLst>
            </p:cNvPr>
            <p:cNvSpPr/>
            <p:nvPr/>
          </p:nvSpPr>
          <p:spPr>
            <a:xfrm rot="11208076">
              <a:off x="9876028" y="486331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4DFC2301-0ED0-375F-3FE7-841B6006AFE3}"/>
                </a:ext>
              </a:extLst>
            </p:cNvPr>
            <p:cNvSpPr/>
            <p:nvPr/>
          </p:nvSpPr>
          <p:spPr>
            <a:xfrm rot="1826699">
              <a:off x="9615354" y="477260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49616C91-62C6-35CA-9C76-0A1F54916D73}"/>
                </a:ext>
              </a:extLst>
            </p:cNvPr>
            <p:cNvSpPr/>
            <p:nvPr/>
          </p:nvSpPr>
          <p:spPr>
            <a:xfrm rot="11208076">
              <a:off x="9636932" y="5042109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AF4FF583-722A-1CF3-4F88-3D8D2E522A0A}"/>
                </a:ext>
              </a:extLst>
            </p:cNvPr>
            <p:cNvSpPr/>
            <p:nvPr/>
          </p:nvSpPr>
          <p:spPr>
            <a:xfrm rot="4334556">
              <a:off x="9740131" y="524393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E2DABCDB-78C8-5E91-65CD-900C2199D484}"/>
                </a:ext>
              </a:extLst>
            </p:cNvPr>
            <p:cNvSpPr/>
            <p:nvPr/>
          </p:nvSpPr>
          <p:spPr>
            <a:xfrm rot="11491065">
              <a:off x="9101872" y="513278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D2E52D80-6B12-F47D-075F-FF896AF92917}"/>
                </a:ext>
              </a:extLst>
            </p:cNvPr>
            <p:cNvSpPr/>
            <p:nvPr/>
          </p:nvSpPr>
          <p:spPr>
            <a:xfrm rot="20798594">
              <a:off x="8804495" y="507079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B9D5F07E-F1A1-5E34-B089-7B014DE4DB2B}"/>
                </a:ext>
              </a:extLst>
            </p:cNvPr>
            <p:cNvSpPr/>
            <p:nvPr/>
          </p:nvSpPr>
          <p:spPr>
            <a:xfrm rot="2653294">
              <a:off x="8538219" y="496685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D2379EC4-013A-72AB-B0C4-A036CC3E265D}"/>
                </a:ext>
              </a:extLst>
            </p:cNvPr>
            <p:cNvSpPr/>
            <p:nvPr/>
          </p:nvSpPr>
          <p:spPr>
            <a:xfrm rot="5152529">
              <a:off x="8566631" y="483779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013ED868-B8E8-96A4-5FCA-D4C05E196341}"/>
                </a:ext>
              </a:extLst>
            </p:cNvPr>
            <p:cNvSpPr/>
            <p:nvPr/>
          </p:nvSpPr>
          <p:spPr>
            <a:xfrm rot="10053544">
              <a:off x="8448475" y="464025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181DB598-AFA9-9A56-0707-2D6EEF96D1F7}"/>
                </a:ext>
              </a:extLst>
            </p:cNvPr>
            <p:cNvSpPr/>
            <p:nvPr/>
          </p:nvSpPr>
          <p:spPr>
            <a:xfrm rot="10053544">
              <a:off x="8571185" y="521945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68AEF760-B6C4-3D82-F715-346375950D9F}"/>
                </a:ext>
              </a:extLst>
            </p:cNvPr>
            <p:cNvSpPr/>
            <p:nvPr/>
          </p:nvSpPr>
          <p:spPr>
            <a:xfrm rot="17013109">
              <a:off x="9017517" y="443101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等腰三角形 196">
              <a:extLst>
                <a:ext uri="{FF2B5EF4-FFF2-40B4-BE49-F238E27FC236}">
                  <a16:creationId xmlns:a16="http://schemas.microsoft.com/office/drawing/2014/main" id="{B97367E6-CE9C-29FA-3279-9FED06E170DA}"/>
                </a:ext>
              </a:extLst>
            </p:cNvPr>
            <p:cNvSpPr/>
            <p:nvPr/>
          </p:nvSpPr>
          <p:spPr>
            <a:xfrm rot="7797687">
              <a:off x="9104285" y="4844345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0B59CFF6-24BA-52ED-D7EB-15A03C65AF1C}"/>
                </a:ext>
              </a:extLst>
            </p:cNvPr>
            <p:cNvSpPr/>
            <p:nvPr/>
          </p:nvSpPr>
          <p:spPr>
            <a:xfrm>
              <a:off x="8973744" y="417807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0D563106-88DB-4C1C-52DC-DFC0AB121B8F}"/>
                </a:ext>
              </a:extLst>
            </p:cNvPr>
            <p:cNvSpPr/>
            <p:nvPr/>
          </p:nvSpPr>
          <p:spPr>
            <a:xfrm rot="6037098">
              <a:off x="9062237" y="470682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椭圆 199">
              <a:extLst>
                <a:ext uri="{FF2B5EF4-FFF2-40B4-BE49-F238E27FC236}">
                  <a16:creationId xmlns:a16="http://schemas.microsoft.com/office/drawing/2014/main" id="{65995C13-96A6-E936-F82B-1B8B92973BBB}"/>
                </a:ext>
              </a:extLst>
            </p:cNvPr>
            <p:cNvSpPr/>
            <p:nvPr/>
          </p:nvSpPr>
          <p:spPr>
            <a:xfrm>
              <a:off x="9307867" y="510057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B4B33630-32C4-DF27-8E3F-B6D0B5A33AE3}"/>
                </a:ext>
              </a:extLst>
            </p:cNvPr>
            <p:cNvSpPr/>
            <p:nvPr/>
          </p:nvSpPr>
          <p:spPr>
            <a:xfrm rot="8259588">
              <a:off x="9234486" y="5016475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CC6BF47A-C2A7-76D6-FBA0-37D2CF968EC0}"/>
                </a:ext>
              </a:extLst>
            </p:cNvPr>
            <p:cNvSpPr/>
            <p:nvPr/>
          </p:nvSpPr>
          <p:spPr>
            <a:xfrm>
              <a:off x="9180119" y="495261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3" name="任意多边形: 形状 202">
            <a:extLst>
              <a:ext uri="{FF2B5EF4-FFF2-40B4-BE49-F238E27FC236}">
                <a16:creationId xmlns:a16="http://schemas.microsoft.com/office/drawing/2014/main" id="{BA84707F-C31C-280E-39A4-86201A5429D9}"/>
              </a:ext>
            </a:extLst>
          </p:cNvPr>
          <p:cNvSpPr/>
          <p:nvPr/>
        </p:nvSpPr>
        <p:spPr>
          <a:xfrm flipH="1">
            <a:off x="-1094321" y="3419208"/>
            <a:ext cx="2639516" cy="1828800"/>
          </a:xfrm>
          <a:custGeom>
            <a:avLst/>
            <a:gdLst>
              <a:gd name="connsiteX0" fmla="*/ 2163603 w 2163603"/>
              <a:gd name="connsiteY0" fmla="*/ 0 h 1828800"/>
              <a:gd name="connsiteX1" fmla="*/ 334803 w 2163603"/>
              <a:gd name="connsiteY1" fmla="*/ 136187 h 1828800"/>
              <a:gd name="connsiteX2" fmla="*/ 1229748 w 2163603"/>
              <a:gd name="connsiteY2" fmla="*/ 758757 h 1828800"/>
              <a:gd name="connsiteX3" fmla="*/ 4063 w 2163603"/>
              <a:gd name="connsiteY3" fmla="*/ 1245140 h 1828800"/>
              <a:gd name="connsiteX4" fmla="*/ 1735586 w 2163603"/>
              <a:gd name="connsiteY4" fmla="*/ 182880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3603" h="1828800">
                <a:moveTo>
                  <a:pt x="2163603" y="0"/>
                </a:moveTo>
                <a:cubicBezTo>
                  <a:pt x="1327024" y="4864"/>
                  <a:pt x="490445" y="9728"/>
                  <a:pt x="334803" y="136187"/>
                </a:cubicBezTo>
                <a:cubicBezTo>
                  <a:pt x="179161" y="262646"/>
                  <a:pt x="1284871" y="573932"/>
                  <a:pt x="1229748" y="758757"/>
                </a:cubicBezTo>
                <a:cubicBezTo>
                  <a:pt x="1174625" y="943582"/>
                  <a:pt x="-80243" y="1066800"/>
                  <a:pt x="4063" y="1245140"/>
                </a:cubicBezTo>
                <a:cubicBezTo>
                  <a:pt x="88369" y="1423480"/>
                  <a:pt x="911977" y="1626140"/>
                  <a:pt x="1735586" y="1828800"/>
                </a:cubicBezTo>
              </a:path>
            </a:pathLst>
          </a:custGeom>
          <a:noFill/>
          <a:ln w="127000" cap="rnd">
            <a:solidFill>
              <a:srgbClr val="EEB9D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4" name="组合 203">
            <a:extLst>
              <a:ext uri="{FF2B5EF4-FFF2-40B4-BE49-F238E27FC236}">
                <a16:creationId xmlns:a16="http://schemas.microsoft.com/office/drawing/2014/main" id="{47783CC1-50CA-16E5-7790-07386445E3FE}"/>
              </a:ext>
            </a:extLst>
          </p:cNvPr>
          <p:cNvGrpSpPr/>
          <p:nvPr/>
        </p:nvGrpSpPr>
        <p:grpSpPr>
          <a:xfrm rot="5841054">
            <a:off x="-1641122" y="1895025"/>
            <a:ext cx="2814115" cy="2909207"/>
            <a:chOff x="8349185" y="3517822"/>
            <a:chExt cx="1800397" cy="1861235"/>
          </a:xfrm>
        </p:grpSpPr>
        <p:sp>
          <p:nvSpPr>
            <p:cNvPr id="205" name="椭圆 204">
              <a:extLst>
                <a:ext uri="{FF2B5EF4-FFF2-40B4-BE49-F238E27FC236}">
                  <a16:creationId xmlns:a16="http://schemas.microsoft.com/office/drawing/2014/main" id="{B7742BD0-68CA-C8ED-2C07-5B361D9ABA1E}"/>
                </a:ext>
              </a:extLst>
            </p:cNvPr>
            <p:cNvSpPr/>
            <p:nvPr/>
          </p:nvSpPr>
          <p:spPr>
            <a:xfrm>
              <a:off x="8647643" y="43097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椭圆 205">
              <a:extLst>
                <a:ext uri="{FF2B5EF4-FFF2-40B4-BE49-F238E27FC236}">
                  <a16:creationId xmlns:a16="http://schemas.microsoft.com/office/drawing/2014/main" id="{0BBB782C-CE10-2FA9-5C21-6EE3DE62CBAE}"/>
                </a:ext>
              </a:extLst>
            </p:cNvPr>
            <p:cNvSpPr/>
            <p:nvPr/>
          </p:nvSpPr>
          <p:spPr>
            <a:xfrm>
              <a:off x="8771468" y="41573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椭圆 206">
              <a:extLst>
                <a:ext uri="{FF2B5EF4-FFF2-40B4-BE49-F238E27FC236}">
                  <a16:creationId xmlns:a16="http://schemas.microsoft.com/office/drawing/2014/main" id="{19896E69-C7B2-0821-8F3F-6F8C55C36F68}"/>
                </a:ext>
              </a:extLst>
            </p:cNvPr>
            <p:cNvSpPr/>
            <p:nvPr/>
          </p:nvSpPr>
          <p:spPr>
            <a:xfrm>
              <a:off x="9184218" y="42211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椭圆 207">
              <a:extLst>
                <a:ext uri="{FF2B5EF4-FFF2-40B4-BE49-F238E27FC236}">
                  <a16:creationId xmlns:a16="http://schemas.microsoft.com/office/drawing/2014/main" id="{EFCAB1AA-4B5E-A8A7-A559-CD97448F0012}"/>
                </a:ext>
              </a:extLst>
            </p:cNvPr>
            <p:cNvSpPr/>
            <p:nvPr/>
          </p:nvSpPr>
          <p:spPr>
            <a:xfrm>
              <a:off x="9329541" y="40624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椭圆 208">
              <a:extLst>
                <a:ext uri="{FF2B5EF4-FFF2-40B4-BE49-F238E27FC236}">
                  <a16:creationId xmlns:a16="http://schemas.microsoft.com/office/drawing/2014/main" id="{44A4DF2F-5B56-F735-334B-5334AF956E07}"/>
                </a:ext>
              </a:extLst>
            </p:cNvPr>
            <p:cNvSpPr/>
            <p:nvPr/>
          </p:nvSpPr>
          <p:spPr>
            <a:xfrm>
              <a:off x="9485116" y="4319287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椭圆 209">
              <a:extLst>
                <a:ext uri="{FF2B5EF4-FFF2-40B4-BE49-F238E27FC236}">
                  <a16:creationId xmlns:a16="http://schemas.microsoft.com/office/drawing/2014/main" id="{62A79C0F-10A7-936C-CD0D-D4AA63CD399B}"/>
                </a:ext>
              </a:extLst>
            </p:cNvPr>
            <p:cNvSpPr/>
            <p:nvPr/>
          </p:nvSpPr>
          <p:spPr>
            <a:xfrm>
              <a:off x="9910566" y="36239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椭圆 210">
              <a:extLst>
                <a:ext uri="{FF2B5EF4-FFF2-40B4-BE49-F238E27FC236}">
                  <a16:creationId xmlns:a16="http://schemas.microsoft.com/office/drawing/2014/main" id="{2ED58678-80B8-87D8-E46E-611EDB0888B3}"/>
                </a:ext>
              </a:extLst>
            </p:cNvPr>
            <p:cNvSpPr/>
            <p:nvPr/>
          </p:nvSpPr>
          <p:spPr>
            <a:xfrm>
              <a:off x="9848306" y="39668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椭圆 211">
              <a:extLst>
                <a:ext uri="{FF2B5EF4-FFF2-40B4-BE49-F238E27FC236}">
                  <a16:creationId xmlns:a16="http://schemas.microsoft.com/office/drawing/2014/main" id="{BE05BD20-030B-12B1-650D-510E484AE64A}"/>
                </a:ext>
              </a:extLst>
            </p:cNvPr>
            <p:cNvSpPr/>
            <p:nvPr/>
          </p:nvSpPr>
          <p:spPr>
            <a:xfrm>
              <a:off x="9728955" y="412546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椭圆 212">
              <a:extLst>
                <a:ext uri="{FF2B5EF4-FFF2-40B4-BE49-F238E27FC236}">
                  <a16:creationId xmlns:a16="http://schemas.microsoft.com/office/drawing/2014/main" id="{C6201E2D-78CF-6183-DB76-370D19CFF14B}"/>
                </a:ext>
              </a:extLst>
            </p:cNvPr>
            <p:cNvSpPr/>
            <p:nvPr/>
          </p:nvSpPr>
          <p:spPr>
            <a:xfrm>
              <a:off x="10019150" y="42211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椭圆 213">
              <a:extLst>
                <a:ext uri="{FF2B5EF4-FFF2-40B4-BE49-F238E27FC236}">
                  <a16:creationId xmlns:a16="http://schemas.microsoft.com/office/drawing/2014/main" id="{B73B01F4-2813-2BB2-B675-01DBF694600A}"/>
                </a:ext>
              </a:extLst>
            </p:cNvPr>
            <p:cNvSpPr/>
            <p:nvPr/>
          </p:nvSpPr>
          <p:spPr>
            <a:xfrm>
              <a:off x="9974368" y="45450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椭圆 214">
              <a:extLst>
                <a:ext uri="{FF2B5EF4-FFF2-40B4-BE49-F238E27FC236}">
                  <a16:creationId xmlns:a16="http://schemas.microsoft.com/office/drawing/2014/main" id="{BD020CDE-D6ED-985A-32B9-A3B299AB534E}"/>
                </a:ext>
              </a:extLst>
            </p:cNvPr>
            <p:cNvSpPr/>
            <p:nvPr/>
          </p:nvSpPr>
          <p:spPr>
            <a:xfrm>
              <a:off x="9697054" y="44370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椭圆 215">
              <a:extLst>
                <a:ext uri="{FF2B5EF4-FFF2-40B4-BE49-F238E27FC236}">
                  <a16:creationId xmlns:a16="http://schemas.microsoft.com/office/drawing/2014/main" id="{50B03A2F-3113-B39C-992D-5D486953EE68}"/>
                </a:ext>
              </a:extLst>
            </p:cNvPr>
            <p:cNvSpPr/>
            <p:nvPr/>
          </p:nvSpPr>
          <p:spPr>
            <a:xfrm>
              <a:off x="9431745" y="466248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椭圆 216">
              <a:extLst>
                <a:ext uri="{FF2B5EF4-FFF2-40B4-BE49-F238E27FC236}">
                  <a16:creationId xmlns:a16="http://schemas.microsoft.com/office/drawing/2014/main" id="{EB13484F-7ECB-9190-AC3A-58C28F47309E}"/>
                </a:ext>
              </a:extLst>
            </p:cNvPr>
            <p:cNvSpPr/>
            <p:nvPr/>
          </p:nvSpPr>
          <p:spPr>
            <a:xfrm>
              <a:off x="9152317" y="45450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椭圆 217">
              <a:extLst>
                <a:ext uri="{FF2B5EF4-FFF2-40B4-BE49-F238E27FC236}">
                  <a16:creationId xmlns:a16="http://schemas.microsoft.com/office/drawing/2014/main" id="{A6B578EB-1D01-67FD-5F07-F474D58EA225}"/>
                </a:ext>
              </a:extLst>
            </p:cNvPr>
            <p:cNvSpPr/>
            <p:nvPr/>
          </p:nvSpPr>
          <p:spPr>
            <a:xfrm>
              <a:off x="8615742" y="4630588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椭圆 218">
              <a:extLst>
                <a:ext uri="{FF2B5EF4-FFF2-40B4-BE49-F238E27FC236}">
                  <a16:creationId xmlns:a16="http://schemas.microsoft.com/office/drawing/2014/main" id="{6AA964EB-3AF9-C605-5E87-8881B690F44C}"/>
                </a:ext>
              </a:extLst>
            </p:cNvPr>
            <p:cNvSpPr/>
            <p:nvPr/>
          </p:nvSpPr>
          <p:spPr>
            <a:xfrm>
              <a:off x="8897107" y="47544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椭圆 219">
              <a:extLst>
                <a:ext uri="{FF2B5EF4-FFF2-40B4-BE49-F238E27FC236}">
                  <a16:creationId xmlns:a16="http://schemas.microsoft.com/office/drawing/2014/main" id="{BAC17A3E-102C-DD3C-8D6F-453A10BAF13F}"/>
                </a:ext>
              </a:extLst>
            </p:cNvPr>
            <p:cNvSpPr/>
            <p:nvPr/>
          </p:nvSpPr>
          <p:spPr>
            <a:xfrm>
              <a:off x="8771468" y="49068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椭圆 220">
              <a:extLst>
                <a:ext uri="{FF2B5EF4-FFF2-40B4-BE49-F238E27FC236}">
                  <a16:creationId xmlns:a16="http://schemas.microsoft.com/office/drawing/2014/main" id="{DBF9B131-19A5-2C81-7028-CC9DADD7667D}"/>
                </a:ext>
              </a:extLst>
            </p:cNvPr>
            <p:cNvSpPr/>
            <p:nvPr/>
          </p:nvSpPr>
          <p:spPr>
            <a:xfrm>
              <a:off x="8507943" y="511636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椭圆 221">
              <a:extLst>
                <a:ext uri="{FF2B5EF4-FFF2-40B4-BE49-F238E27FC236}">
                  <a16:creationId xmlns:a16="http://schemas.microsoft.com/office/drawing/2014/main" id="{51464FF9-B72B-884B-30C2-5766B762B52C}"/>
                </a:ext>
              </a:extLst>
            </p:cNvPr>
            <p:cNvSpPr/>
            <p:nvPr/>
          </p:nvSpPr>
          <p:spPr>
            <a:xfrm>
              <a:off x="8722633" y="52370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椭圆 222">
              <a:extLst>
                <a:ext uri="{FF2B5EF4-FFF2-40B4-BE49-F238E27FC236}">
                  <a16:creationId xmlns:a16="http://schemas.microsoft.com/office/drawing/2014/main" id="{789683FE-5F43-CE5B-99A5-AF054531FB59}"/>
                </a:ext>
              </a:extLst>
            </p:cNvPr>
            <p:cNvSpPr/>
            <p:nvPr/>
          </p:nvSpPr>
          <p:spPr>
            <a:xfrm>
              <a:off x="9371669" y="530081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椭圆 223">
              <a:extLst>
                <a:ext uri="{FF2B5EF4-FFF2-40B4-BE49-F238E27FC236}">
                  <a16:creationId xmlns:a16="http://schemas.microsoft.com/office/drawing/2014/main" id="{2279C2EE-80CD-82F2-04FB-A933ADAA6B50}"/>
                </a:ext>
              </a:extLst>
            </p:cNvPr>
            <p:cNvSpPr/>
            <p:nvPr/>
          </p:nvSpPr>
          <p:spPr>
            <a:xfrm>
              <a:off x="9802525" y="503986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椭圆 224">
              <a:extLst>
                <a:ext uri="{FF2B5EF4-FFF2-40B4-BE49-F238E27FC236}">
                  <a16:creationId xmlns:a16="http://schemas.microsoft.com/office/drawing/2014/main" id="{E1612F2B-1CB8-5764-03A1-16805EC6A717}"/>
                </a:ext>
              </a:extLst>
            </p:cNvPr>
            <p:cNvSpPr/>
            <p:nvPr/>
          </p:nvSpPr>
          <p:spPr>
            <a:xfrm>
              <a:off x="9942467" y="531525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椭圆 225">
              <a:extLst>
                <a:ext uri="{FF2B5EF4-FFF2-40B4-BE49-F238E27FC236}">
                  <a16:creationId xmlns:a16="http://schemas.microsoft.com/office/drawing/2014/main" id="{26941987-0674-516F-A6FA-88B5C0B2C040}"/>
                </a:ext>
              </a:extLst>
            </p:cNvPr>
            <p:cNvSpPr/>
            <p:nvPr/>
          </p:nvSpPr>
          <p:spPr>
            <a:xfrm>
              <a:off x="10085780" y="51482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椭圆 226">
              <a:extLst>
                <a:ext uri="{FF2B5EF4-FFF2-40B4-BE49-F238E27FC236}">
                  <a16:creationId xmlns:a16="http://schemas.microsoft.com/office/drawing/2014/main" id="{2D0AB57F-A905-60AB-F94B-5413EA4F2ACE}"/>
                </a:ext>
              </a:extLst>
            </p:cNvPr>
            <p:cNvSpPr/>
            <p:nvPr/>
          </p:nvSpPr>
          <p:spPr>
            <a:xfrm>
              <a:off x="9845131" y="471994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椭圆 227">
              <a:extLst>
                <a:ext uri="{FF2B5EF4-FFF2-40B4-BE49-F238E27FC236}">
                  <a16:creationId xmlns:a16="http://schemas.microsoft.com/office/drawing/2014/main" id="{EE8FBA8B-F7FD-5B77-ED15-ED58DB74A729}"/>
                </a:ext>
              </a:extLst>
            </p:cNvPr>
            <p:cNvSpPr/>
            <p:nvPr/>
          </p:nvSpPr>
          <p:spPr>
            <a:xfrm>
              <a:off x="9591131" y="492714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椭圆 228">
              <a:extLst>
                <a:ext uri="{FF2B5EF4-FFF2-40B4-BE49-F238E27FC236}">
                  <a16:creationId xmlns:a16="http://schemas.microsoft.com/office/drawing/2014/main" id="{B4007CF8-21E8-F22F-1A1C-11B6925A4F50}"/>
                </a:ext>
              </a:extLst>
            </p:cNvPr>
            <p:cNvSpPr/>
            <p:nvPr/>
          </p:nvSpPr>
          <p:spPr>
            <a:xfrm>
              <a:off x="9297640" y="481821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椭圆 229">
              <a:extLst>
                <a:ext uri="{FF2B5EF4-FFF2-40B4-BE49-F238E27FC236}">
                  <a16:creationId xmlns:a16="http://schemas.microsoft.com/office/drawing/2014/main" id="{4C19691F-56EE-BD9F-FE5F-5B22960FCDFD}"/>
                </a:ext>
              </a:extLst>
            </p:cNvPr>
            <p:cNvSpPr/>
            <p:nvPr/>
          </p:nvSpPr>
          <p:spPr>
            <a:xfrm>
              <a:off x="9052771" y="5007960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椭圆 230">
              <a:extLst>
                <a:ext uri="{FF2B5EF4-FFF2-40B4-BE49-F238E27FC236}">
                  <a16:creationId xmlns:a16="http://schemas.microsoft.com/office/drawing/2014/main" id="{70F6D05B-5609-136F-9DDA-3A3DF7634F86}"/>
                </a:ext>
              </a:extLst>
            </p:cNvPr>
            <p:cNvSpPr/>
            <p:nvPr/>
          </p:nvSpPr>
          <p:spPr>
            <a:xfrm>
              <a:off x="8717485" y="500319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椭圆 231">
              <a:extLst>
                <a:ext uri="{FF2B5EF4-FFF2-40B4-BE49-F238E27FC236}">
                  <a16:creationId xmlns:a16="http://schemas.microsoft.com/office/drawing/2014/main" id="{6134ED6D-6C49-40FD-86A0-81EC1B0EA29A}"/>
                </a:ext>
              </a:extLst>
            </p:cNvPr>
            <p:cNvSpPr/>
            <p:nvPr/>
          </p:nvSpPr>
          <p:spPr>
            <a:xfrm>
              <a:off x="8349185" y="4850116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等腰三角形 232">
              <a:extLst>
                <a:ext uri="{FF2B5EF4-FFF2-40B4-BE49-F238E27FC236}">
                  <a16:creationId xmlns:a16="http://schemas.microsoft.com/office/drawing/2014/main" id="{25CB1CD2-05A3-3D00-D3CB-B8B364724770}"/>
                </a:ext>
              </a:extLst>
            </p:cNvPr>
            <p:cNvSpPr/>
            <p:nvPr/>
          </p:nvSpPr>
          <p:spPr>
            <a:xfrm rot="19121385">
              <a:off x="9374562" y="4221164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等腰三角形 233">
              <a:extLst>
                <a:ext uri="{FF2B5EF4-FFF2-40B4-BE49-F238E27FC236}">
                  <a16:creationId xmlns:a16="http://schemas.microsoft.com/office/drawing/2014/main" id="{42671595-CC26-975A-7F6C-1C768F94BC07}"/>
                </a:ext>
              </a:extLst>
            </p:cNvPr>
            <p:cNvSpPr/>
            <p:nvPr/>
          </p:nvSpPr>
          <p:spPr>
            <a:xfrm rot="2085126">
              <a:off x="9689172" y="396686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等腰三角形 234">
              <a:extLst>
                <a:ext uri="{FF2B5EF4-FFF2-40B4-BE49-F238E27FC236}">
                  <a16:creationId xmlns:a16="http://schemas.microsoft.com/office/drawing/2014/main" id="{B74C1347-C04A-465F-7B29-64219A766F4B}"/>
                </a:ext>
              </a:extLst>
            </p:cNvPr>
            <p:cNvSpPr/>
            <p:nvPr/>
          </p:nvSpPr>
          <p:spPr>
            <a:xfrm rot="19763005">
              <a:off x="9962568" y="382645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等腰三角形 235">
              <a:extLst>
                <a:ext uri="{FF2B5EF4-FFF2-40B4-BE49-F238E27FC236}">
                  <a16:creationId xmlns:a16="http://schemas.microsoft.com/office/drawing/2014/main" id="{89AF3D96-9CA5-4ADA-E1B9-1153116D3BAD}"/>
                </a:ext>
              </a:extLst>
            </p:cNvPr>
            <p:cNvSpPr/>
            <p:nvPr/>
          </p:nvSpPr>
          <p:spPr>
            <a:xfrm rot="19763005">
              <a:off x="9811739" y="351847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等腰三角形 236">
              <a:extLst>
                <a:ext uri="{FF2B5EF4-FFF2-40B4-BE49-F238E27FC236}">
                  <a16:creationId xmlns:a16="http://schemas.microsoft.com/office/drawing/2014/main" id="{12E62FB3-30B5-F082-5B45-117CBD0BD12E}"/>
                </a:ext>
              </a:extLst>
            </p:cNvPr>
            <p:cNvSpPr/>
            <p:nvPr/>
          </p:nvSpPr>
          <p:spPr>
            <a:xfrm rot="19763005">
              <a:off x="9920733" y="411962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等腰三角形 237">
              <a:extLst>
                <a:ext uri="{FF2B5EF4-FFF2-40B4-BE49-F238E27FC236}">
                  <a16:creationId xmlns:a16="http://schemas.microsoft.com/office/drawing/2014/main" id="{E632CDE2-BE88-130F-9A76-9FE6C957DAF8}"/>
                </a:ext>
              </a:extLst>
            </p:cNvPr>
            <p:cNvSpPr/>
            <p:nvPr/>
          </p:nvSpPr>
          <p:spPr>
            <a:xfrm rot="19763005">
              <a:off x="10073340" y="4437063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等腰三角形 238">
              <a:extLst>
                <a:ext uri="{FF2B5EF4-FFF2-40B4-BE49-F238E27FC236}">
                  <a16:creationId xmlns:a16="http://schemas.microsoft.com/office/drawing/2014/main" id="{7F0ABA6D-9993-34F2-EC92-F90FCDEE0439}"/>
                </a:ext>
              </a:extLst>
            </p:cNvPr>
            <p:cNvSpPr/>
            <p:nvPr/>
          </p:nvSpPr>
          <p:spPr>
            <a:xfrm rot="2095186">
              <a:off x="9801430" y="456268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等腰三角形 239">
              <a:extLst>
                <a:ext uri="{FF2B5EF4-FFF2-40B4-BE49-F238E27FC236}">
                  <a16:creationId xmlns:a16="http://schemas.microsoft.com/office/drawing/2014/main" id="{98848C5A-99AB-2357-DC70-0926A454655B}"/>
                </a:ext>
              </a:extLst>
            </p:cNvPr>
            <p:cNvSpPr/>
            <p:nvPr/>
          </p:nvSpPr>
          <p:spPr>
            <a:xfrm rot="18830111">
              <a:off x="10026240" y="471092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等腰三角形 240">
              <a:extLst>
                <a:ext uri="{FF2B5EF4-FFF2-40B4-BE49-F238E27FC236}">
                  <a16:creationId xmlns:a16="http://schemas.microsoft.com/office/drawing/2014/main" id="{0FDFDC53-C877-4303-9D32-8006CAA83701}"/>
                </a:ext>
              </a:extLst>
            </p:cNvPr>
            <p:cNvSpPr/>
            <p:nvPr/>
          </p:nvSpPr>
          <p:spPr>
            <a:xfrm rot="16942553">
              <a:off x="9888024" y="5167115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等腰三角形 241">
              <a:extLst>
                <a:ext uri="{FF2B5EF4-FFF2-40B4-BE49-F238E27FC236}">
                  <a16:creationId xmlns:a16="http://schemas.microsoft.com/office/drawing/2014/main" id="{700EBB70-AA5B-1B47-5A92-190D42490344}"/>
                </a:ext>
              </a:extLst>
            </p:cNvPr>
            <p:cNvSpPr/>
            <p:nvPr/>
          </p:nvSpPr>
          <p:spPr>
            <a:xfrm rot="4400870">
              <a:off x="9655687" y="512911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等腰三角形 242">
              <a:extLst>
                <a:ext uri="{FF2B5EF4-FFF2-40B4-BE49-F238E27FC236}">
                  <a16:creationId xmlns:a16="http://schemas.microsoft.com/office/drawing/2014/main" id="{FEABE1FD-F732-A25C-1888-B1D8FE070B35}"/>
                </a:ext>
              </a:extLst>
            </p:cNvPr>
            <p:cNvSpPr/>
            <p:nvPr/>
          </p:nvSpPr>
          <p:spPr>
            <a:xfrm rot="4400870">
              <a:off x="9503350" y="481041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等腰三角形 243">
              <a:extLst>
                <a:ext uri="{FF2B5EF4-FFF2-40B4-BE49-F238E27FC236}">
                  <a16:creationId xmlns:a16="http://schemas.microsoft.com/office/drawing/2014/main" id="{C96A68F6-39D7-3D93-7BBB-7232BD8C81B5}"/>
                </a:ext>
              </a:extLst>
            </p:cNvPr>
            <p:cNvSpPr/>
            <p:nvPr/>
          </p:nvSpPr>
          <p:spPr>
            <a:xfrm rot="2286177">
              <a:off x="9254977" y="465444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等腰三角形 244">
              <a:extLst>
                <a:ext uri="{FF2B5EF4-FFF2-40B4-BE49-F238E27FC236}">
                  <a16:creationId xmlns:a16="http://schemas.microsoft.com/office/drawing/2014/main" id="{92A2B04C-F664-5649-CC1D-F5FF17C0DED5}"/>
                </a:ext>
              </a:extLst>
            </p:cNvPr>
            <p:cNvSpPr/>
            <p:nvPr/>
          </p:nvSpPr>
          <p:spPr>
            <a:xfrm rot="18776724">
              <a:off x="9531845" y="453182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等腰三角形 245">
              <a:extLst>
                <a:ext uri="{FF2B5EF4-FFF2-40B4-BE49-F238E27FC236}">
                  <a16:creationId xmlns:a16="http://schemas.microsoft.com/office/drawing/2014/main" id="{5C9BF577-8D76-AD87-BF2D-1902D6C9ACD2}"/>
                </a:ext>
              </a:extLst>
            </p:cNvPr>
            <p:cNvSpPr/>
            <p:nvPr/>
          </p:nvSpPr>
          <p:spPr>
            <a:xfrm rot="1493489">
              <a:off x="9149099" y="4062414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等腰三角形 246">
              <a:extLst>
                <a:ext uri="{FF2B5EF4-FFF2-40B4-BE49-F238E27FC236}">
                  <a16:creationId xmlns:a16="http://schemas.microsoft.com/office/drawing/2014/main" id="{D685FA5B-06C4-3A37-700D-503CE299240C}"/>
                </a:ext>
              </a:extLst>
            </p:cNvPr>
            <p:cNvSpPr/>
            <p:nvPr/>
          </p:nvSpPr>
          <p:spPr>
            <a:xfrm rot="18843586">
              <a:off x="9419671" y="3934961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等腰三角形 247">
              <a:extLst>
                <a:ext uri="{FF2B5EF4-FFF2-40B4-BE49-F238E27FC236}">
                  <a16:creationId xmlns:a16="http://schemas.microsoft.com/office/drawing/2014/main" id="{D5E63AF7-6BBE-4363-E995-D6BFC377F21E}"/>
                </a:ext>
              </a:extLst>
            </p:cNvPr>
            <p:cNvSpPr/>
            <p:nvPr/>
          </p:nvSpPr>
          <p:spPr>
            <a:xfrm rot="19196059">
              <a:off x="8839113" y="430976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等腰三角形 248">
              <a:extLst>
                <a:ext uri="{FF2B5EF4-FFF2-40B4-BE49-F238E27FC236}">
                  <a16:creationId xmlns:a16="http://schemas.microsoft.com/office/drawing/2014/main" id="{359B516A-AA3E-53B4-E94A-6ABFF7AEC0C3}"/>
                </a:ext>
              </a:extLst>
            </p:cNvPr>
            <p:cNvSpPr/>
            <p:nvPr/>
          </p:nvSpPr>
          <p:spPr>
            <a:xfrm rot="16523380">
              <a:off x="8713816" y="475633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等腰三角形 249">
              <a:extLst>
                <a:ext uri="{FF2B5EF4-FFF2-40B4-BE49-F238E27FC236}">
                  <a16:creationId xmlns:a16="http://schemas.microsoft.com/office/drawing/2014/main" id="{F170251C-420A-53F9-47F5-134FC9228373}"/>
                </a:ext>
              </a:extLst>
            </p:cNvPr>
            <p:cNvSpPr/>
            <p:nvPr/>
          </p:nvSpPr>
          <p:spPr>
            <a:xfrm rot="19130763">
              <a:off x="8950103" y="491403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等腰三角形 250">
              <a:extLst>
                <a:ext uri="{FF2B5EF4-FFF2-40B4-BE49-F238E27FC236}">
                  <a16:creationId xmlns:a16="http://schemas.microsoft.com/office/drawing/2014/main" id="{25C593FA-6B70-9004-0E74-462279EEE575}"/>
                </a:ext>
              </a:extLst>
            </p:cNvPr>
            <p:cNvSpPr/>
            <p:nvPr/>
          </p:nvSpPr>
          <p:spPr>
            <a:xfrm rot="19130763">
              <a:off x="9111350" y="522390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等腰三角形 251">
              <a:extLst>
                <a:ext uri="{FF2B5EF4-FFF2-40B4-BE49-F238E27FC236}">
                  <a16:creationId xmlns:a16="http://schemas.microsoft.com/office/drawing/2014/main" id="{8D1F5000-6EBC-4304-F019-A83291CB390B}"/>
                </a:ext>
              </a:extLst>
            </p:cNvPr>
            <p:cNvSpPr/>
            <p:nvPr/>
          </p:nvSpPr>
          <p:spPr>
            <a:xfrm rot="19130763">
              <a:off x="8459253" y="4725693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等腰三角形 252">
              <a:extLst>
                <a:ext uri="{FF2B5EF4-FFF2-40B4-BE49-F238E27FC236}">
                  <a16:creationId xmlns:a16="http://schemas.microsoft.com/office/drawing/2014/main" id="{8E92CC49-C231-D695-BC1C-4B091E20F223}"/>
                </a:ext>
              </a:extLst>
            </p:cNvPr>
            <p:cNvSpPr/>
            <p:nvPr/>
          </p:nvSpPr>
          <p:spPr>
            <a:xfrm rot="19130763">
              <a:off x="8403528" y="500319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9C086622-296A-2FD8-BB55-8124D3169BE1}"/>
                </a:ext>
              </a:extLst>
            </p:cNvPr>
            <p:cNvSpPr/>
            <p:nvPr/>
          </p:nvSpPr>
          <p:spPr>
            <a:xfrm>
              <a:off x="8918674" y="5094288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F8C21245-97F5-7BC5-9D3D-7FF32D188745}"/>
                </a:ext>
              </a:extLst>
            </p:cNvPr>
            <p:cNvSpPr/>
            <p:nvPr/>
          </p:nvSpPr>
          <p:spPr>
            <a:xfrm rot="12080545">
              <a:off x="8634744" y="501046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F5DD6389-5A63-96C1-B243-5719CBBA6317}"/>
                </a:ext>
              </a:extLst>
            </p:cNvPr>
            <p:cNvSpPr/>
            <p:nvPr/>
          </p:nvSpPr>
          <p:spPr>
            <a:xfrm rot="158524">
              <a:off x="8814683" y="4493220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D0435FD1-A20D-923D-FD4E-103D2D0A192F}"/>
                </a:ext>
              </a:extLst>
            </p:cNvPr>
            <p:cNvSpPr/>
            <p:nvPr/>
          </p:nvSpPr>
          <p:spPr>
            <a:xfrm rot="12464885">
              <a:off x="8530510" y="440686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61F49ACE-BBF8-FC09-9F2E-4D02B690E9EB}"/>
                </a:ext>
              </a:extLst>
            </p:cNvPr>
            <p:cNvSpPr/>
            <p:nvPr/>
          </p:nvSpPr>
          <p:spPr>
            <a:xfrm>
              <a:off x="9347885" y="4405314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FE83BFD7-525A-ACDF-B973-1C354317801F}"/>
                </a:ext>
              </a:extLst>
            </p:cNvPr>
            <p:cNvSpPr/>
            <p:nvPr/>
          </p:nvSpPr>
          <p:spPr>
            <a:xfrm rot="12031468">
              <a:off x="9611008" y="4213297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6068502F-3481-5A3B-D53E-DF8EC13E3E21}"/>
                </a:ext>
              </a:extLst>
            </p:cNvPr>
            <p:cNvSpPr/>
            <p:nvPr/>
          </p:nvSpPr>
          <p:spPr>
            <a:xfrm rot="753559">
              <a:off x="9884911" y="4303029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609CCB80-9AEE-27EF-EC2B-49A34523B2C7}"/>
                </a:ext>
              </a:extLst>
            </p:cNvPr>
            <p:cNvSpPr/>
            <p:nvPr/>
          </p:nvSpPr>
          <p:spPr>
            <a:xfrm rot="443554">
              <a:off x="9780647" y="371230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79F6A773-297D-955B-511C-9BE4543E3A23}"/>
                </a:ext>
              </a:extLst>
            </p:cNvPr>
            <p:cNvSpPr/>
            <p:nvPr/>
          </p:nvSpPr>
          <p:spPr>
            <a:xfrm rot="12335474">
              <a:off x="10034395" y="3517822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9E8FB2F1-F440-B7D3-2CC2-358BA29083F4}"/>
                </a:ext>
              </a:extLst>
            </p:cNvPr>
            <p:cNvSpPr/>
            <p:nvPr/>
          </p:nvSpPr>
          <p:spPr>
            <a:xfrm rot="12759564">
              <a:off x="9719225" y="4811464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6F94DD21-3F76-8F7A-7DF1-CC95620C2D7D}"/>
                </a:ext>
              </a:extLst>
            </p:cNvPr>
            <p:cNvSpPr/>
            <p:nvPr/>
          </p:nvSpPr>
          <p:spPr>
            <a:xfrm rot="702808">
              <a:off x="9990192" y="4902655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E3970A88-9A3F-4910-1F2D-2969976F740D}"/>
                </a:ext>
              </a:extLst>
            </p:cNvPr>
            <p:cNvSpPr/>
            <p:nvPr/>
          </p:nvSpPr>
          <p:spPr>
            <a:xfrm>
              <a:off x="9458625" y="5003128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8B61E075-D920-C27F-5C3A-1C7B322DFD0C}"/>
                </a:ext>
              </a:extLst>
            </p:cNvPr>
            <p:cNvSpPr/>
            <p:nvPr/>
          </p:nvSpPr>
          <p:spPr>
            <a:xfrm>
              <a:off x="8702276" y="446896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8DE9B613-7EDD-32E9-4A47-1458BFA979F6}"/>
                </a:ext>
              </a:extLst>
            </p:cNvPr>
            <p:cNvSpPr/>
            <p:nvPr/>
          </p:nvSpPr>
          <p:spPr>
            <a:xfrm>
              <a:off x="9242089" y="437899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80306A9D-B390-905F-2A41-5B344167A5E4}"/>
                </a:ext>
              </a:extLst>
            </p:cNvPr>
            <p:cNvSpPr/>
            <p:nvPr/>
          </p:nvSpPr>
          <p:spPr>
            <a:xfrm>
              <a:off x="9538956" y="4444836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80A9293B-EAB5-4F9A-E627-DCEDB7901BDE}"/>
                </a:ext>
              </a:extLst>
            </p:cNvPr>
            <p:cNvSpPr/>
            <p:nvPr/>
          </p:nvSpPr>
          <p:spPr>
            <a:xfrm>
              <a:off x="9778137" y="426875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0C6A246A-111A-21D1-0DC7-56F53C6C4624}"/>
                </a:ext>
              </a:extLst>
            </p:cNvPr>
            <p:cNvSpPr/>
            <p:nvPr/>
          </p:nvSpPr>
          <p:spPr>
            <a:xfrm rot="11207665">
              <a:off x="10071474" y="434299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CBB63C58-45A1-8419-AA28-D54184415363}"/>
                </a:ext>
              </a:extLst>
            </p:cNvPr>
            <p:cNvSpPr/>
            <p:nvPr/>
          </p:nvSpPr>
          <p:spPr>
            <a:xfrm rot="2334738">
              <a:off x="10040141" y="406693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ACBB039F-A9D1-A663-5531-4C9C9F91CEE1}"/>
                </a:ext>
              </a:extLst>
            </p:cNvPr>
            <p:cNvSpPr/>
            <p:nvPr/>
          </p:nvSpPr>
          <p:spPr>
            <a:xfrm rot="4712700">
              <a:off x="10065453" y="395680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8171A85F-BDC4-3C81-DD5D-9402EC2D79E1}"/>
                </a:ext>
              </a:extLst>
            </p:cNvPr>
            <p:cNvSpPr/>
            <p:nvPr/>
          </p:nvSpPr>
          <p:spPr>
            <a:xfrm rot="10800000">
              <a:off x="9958779" y="373976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1DB24EE2-4BE0-8F41-D6EE-F7D9C5869204}"/>
                </a:ext>
              </a:extLst>
            </p:cNvPr>
            <p:cNvSpPr/>
            <p:nvPr/>
          </p:nvSpPr>
          <p:spPr>
            <a:xfrm rot="10800000">
              <a:off x="9611878" y="386605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26C499AB-6091-72EC-268D-B19E983B8159}"/>
                </a:ext>
              </a:extLst>
            </p:cNvPr>
            <p:cNvSpPr/>
            <p:nvPr/>
          </p:nvSpPr>
          <p:spPr>
            <a:xfrm rot="4313046">
              <a:off x="9531421" y="406165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1EDCDBA0-F184-620A-3CDD-7851602E4C0B}"/>
                </a:ext>
              </a:extLst>
            </p:cNvPr>
            <p:cNvSpPr/>
            <p:nvPr/>
          </p:nvSpPr>
          <p:spPr>
            <a:xfrm rot="2450755">
              <a:off x="9500204" y="417807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0A5DD37F-10C1-6B89-2D0C-95824247FEDD}"/>
                </a:ext>
              </a:extLst>
            </p:cNvPr>
            <p:cNvSpPr/>
            <p:nvPr/>
          </p:nvSpPr>
          <p:spPr>
            <a:xfrm rot="2450755">
              <a:off x="9117024" y="432880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D62A2044-4167-310B-A940-5AE3E16EE478}"/>
                </a:ext>
              </a:extLst>
            </p:cNvPr>
            <p:cNvSpPr/>
            <p:nvPr/>
          </p:nvSpPr>
          <p:spPr>
            <a:xfrm rot="4908711">
              <a:off x="9648981" y="4652409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CA6C6756-B0BF-74A3-4298-D99586AA042F}"/>
                </a:ext>
              </a:extLst>
            </p:cNvPr>
            <p:cNvSpPr/>
            <p:nvPr/>
          </p:nvSpPr>
          <p:spPr>
            <a:xfrm rot="11208076">
              <a:off x="9876028" y="486331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83459FFB-3A1D-5BBF-4BB1-3B63295C9FCE}"/>
                </a:ext>
              </a:extLst>
            </p:cNvPr>
            <p:cNvSpPr/>
            <p:nvPr/>
          </p:nvSpPr>
          <p:spPr>
            <a:xfrm rot="1826699">
              <a:off x="9615354" y="477260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181B9CE8-1043-3100-717A-AAB5DCF10A44}"/>
                </a:ext>
              </a:extLst>
            </p:cNvPr>
            <p:cNvSpPr/>
            <p:nvPr/>
          </p:nvSpPr>
          <p:spPr>
            <a:xfrm rot="11208076">
              <a:off x="9636932" y="5042109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27763D37-3E21-E58C-00BD-5B91E1CB0787}"/>
                </a:ext>
              </a:extLst>
            </p:cNvPr>
            <p:cNvSpPr/>
            <p:nvPr/>
          </p:nvSpPr>
          <p:spPr>
            <a:xfrm rot="4334556">
              <a:off x="9740131" y="524393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87E9DEA6-C870-8DA2-3455-F35EDD979CF0}"/>
                </a:ext>
              </a:extLst>
            </p:cNvPr>
            <p:cNvSpPr/>
            <p:nvPr/>
          </p:nvSpPr>
          <p:spPr>
            <a:xfrm rot="11491065">
              <a:off x="9101872" y="513278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A1C2F8E4-51CB-AD58-7D5D-494F85D6E088}"/>
                </a:ext>
              </a:extLst>
            </p:cNvPr>
            <p:cNvSpPr/>
            <p:nvPr/>
          </p:nvSpPr>
          <p:spPr>
            <a:xfrm rot="20798594">
              <a:off x="8804495" y="507079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C78FC5EF-5099-2640-E3B1-18CA73526B21}"/>
                </a:ext>
              </a:extLst>
            </p:cNvPr>
            <p:cNvSpPr/>
            <p:nvPr/>
          </p:nvSpPr>
          <p:spPr>
            <a:xfrm rot="2653294">
              <a:off x="8538219" y="496685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BE1F959B-655D-B7F5-B7FD-C134C7D78D62}"/>
                </a:ext>
              </a:extLst>
            </p:cNvPr>
            <p:cNvSpPr/>
            <p:nvPr/>
          </p:nvSpPr>
          <p:spPr>
            <a:xfrm rot="5152529">
              <a:off x="8566631" y="483779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B529C6A8-5973-D7CD-19E7-71CD7053714B}"/>
                </a:ext>
              </a:extLst>
            </p:cNvPr>
            <p:cNvSpPr/>
            <p:nvPr/>
          </p:nvSpPr>
          <p:spPr>
            <a:xfrm rot="10053544">
              <a:off x="8448475" y="464025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0B22C3E6-DCC7-4E8F-3A1E-7F2D4E047F70}"/>
                </a:ext>
              </a:extLst>
            </p:cNvPr>
            <p:cNvSpPr/>
            <p:nvPr/>
          </p:nvSpPr>
          <p:spPr>
            <a:xfrm rot="10053544">
              <a:off x="8571185" y="521945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F8834D44-06F1-8F60-1286-A3830C5251EA}"/>
                </a:ext>
              </a:extLst>
            </p:cNvPr>
            <p:cNvSpPr/>
            <p:nvPr/>
          </p:nvSpPr>
          <p:spPr>
            <a:xfrm rot="17013109">
              <a:off x="9017517" y="443101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等腰三角形 289">
              <a:extLst>
                <a:ext uri="{FF2B5EF4-FFF2-40B4-BE49-F238E27FC236}">
                  <a16:creationId xmlns:a16="http://schemas.microsoft.com/office/drawing/2014/main" id="{1E29787F-26D6-B9A4-8C10-B84711FD2637}"/>
                </a:ext>
              </a:extLst>
            </p:cNvPr>
            <p:cNvSpPr/>
            <p:nvPr/>
          </p:nvSpPr>
          <p:spPr>
            <a:xfrm rot="7797687">
              <a:off x="9104285" y="4844345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A3620862-F255-9BF2-7107-2482396D6FD8}"/>
                </a:ext>
              </a:extLst>
            </p:cNvPr>
            <p:cNvSpPr/>
            <p:nvPr/>
          </p:nvSpPr>
          <p:spPr>
            <a:xfrm>
              <a:off x="8973744" y="417807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60ED027B-E962-B615-E5D5-EFFC3A1B0C79}"/>
                </a:ext>
              </a:extLst>
            </p:cNvPr>
            <p:cNvSpPr/>
            <p:nvPr/>
          </p:nvSpPr>
          <p:spPr>
            <a:xfrm rot="6037098">
              <a:off x="9062237" y="470682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椭圆 292">
              <a:extLst>
                <a:ext uri="{FF2B5EF4-FFF2-40B4-BE49-F238E27FC236}">
                  <a16:creationId xmlns:a16="http://schemas.microsoft.com/office/drawing/2014/main" id="{571C5D0F-43E2-4C61-B663-3DF360A3ACCE}"/>
                </a:ext>
              </a:extLst>
            </p:cNvPr>
            <p:cNvSpPr/>
            <p:nvPr/>
          </p:nvSpPr>
          <p:spPr>
            <a:xfrm>
              <a:off x="9307867" y="510057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6B0C90C5-D54D-5764-5D2E-7F42048EB44A}"/>
                </a:ext>
              </a:extLst>
            </p:cNvPr>
            <p:cNvSpPr/>
            <p:nvPr/>
          </p:nvSpPr>
          <p:spPr>
            <a:xfrm rot="8259588">
              <a:off x="9234486" y="5016475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BBDDC87C-AE19-31B6-E9F8-4A59F57294BD}"/>
                </a:ext>
              </a:extLst>
            </p:cNvPr>
            <p:cNvSpPr/>
            <p:nvPr/>
          </p:nvSpPr>
          <p:spPr>
            <a:xfrm>
              <a:off x="9180119" y="495261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6" name="文本框 295">
            <a:extLst>
              <a:ext uri="{FF2B5EF4-FFF2-40B4-BE49-F238E27FC236}">
                <a16:creationId xmlns:a16="http://schemas.microsoft.com/office/drawing/2014/main" id="{1634CCFF-6F59-ABCD-BD7F-49430CFA8D11}"/>
              </a:ext>
            </a:extLst>
          </p:cNvPr>
          <p:cNvSpPr txBox="1"/>
          <p:nvPr/>
        </p:nvSpPr>
        <p:spPr>
          <a:xfrm>
            <a:off x="590437" y="2365028"/>
            <a:ext cx="37601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>
                <a:solidFill>
                  <a:srgbClr val="E36358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ASPIRATION</a:t>
            </a:r>
            <a:endParaRPr lang="zh-CN" altLang="en-US" sz="4800" b="1">
              <a:solidFill>
                <a:srgbClr val="E36358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297" name="文本框 296">
            <a:extLst>
              <a:ext uri="{FF2B5EF4-FFF2-40B4-BE49-F238E27FC236}">
                <a16:creationId xmlns:a16="http://schemas.microsoft.com/office/drawing/2014/main" id="{79588353-AEEC-8776-60F5-E0392F49326C}"/>
              </a:ext>
            </a:extLst>
          </p:cNvPr>
          <p:cNvSpPr txBox="1"/>
          <p:nvPr/>
        </p:nvSpPr>
        <p:spPr>
          <a:xfrm>
            <a:off x="475991" y="1353903"/>
            <a:ext cx="3760181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latin typeface="Dreaming Outloud Pro" panose="03050502040302030504" pitchFamily="66" charset="0"/>
                <a:cs typeface="Dreaming Outloud Pro" panose="03050502040302030504" pitchFamily="66" charset="0"/>
              </a:rPr>
              <a:t>Tristique Senectus Et Netus Et Malesuada Fames Ac Turpis Egestas</a:t>
            </a:r>
            <a:endParaRPr lang="zh-CN" altLang="en-US" sz="1600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298" name="文本框 297">
            <a:extLst>
              <a:ext uri="{FF2B5EF4-FFF2-40B4-BE49-F238E27FC236}">
                <a16:creationId xmlns:a16="http://schemas.microsoft.com/office/drawing/2014/main" id="{249A141A-846D-D1FE-2DFA-EFEA278363B1}"/>
              </a:ext>
            </a:extLst>
          </p:cNvPr>
          <p:cNvSpPr txBox="1"/>
          <p:nvPr/>
        </p:nvSpPr>
        <p:spPr>
          <a:xfrm>
            <a:off x="455968" y="5634770"/>
            <a:ext cx="3760181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highlight>
                  <a:srgbClr val="E36358"/>
                </a:highlight>
                <a:latin typeface="Dreaming Outloud Pro" panose="03050502040302030504" pitchFamily="66" charset="0"/>
                <a:cs typeface="Dreaming Outloud Pro" panose="03050502040302030504" pitchFamily="66" charset="0"/>
              </a:rPr>
              <a:t>Tristique Senectus Et Netus Et Malesuada</a:t>
            </a:r>
            <a:endParaRPr lang="zh-CN" altLang="en-US" sz="1600">
              <a:highlight>
                <a:srgbClr val="E36358"/>
              </a:highlight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2329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7" name="组合 206">
            <a:extLst>
              <a:ext uri="{FF2B5EF4-FFF2-40B4-BE49-F238E27FC236}">
                <a16:creationId xmlns:a16="http://schemas.microsoft.com/office/drawing/2014/main" id="{239FF568-426C-C69E-85D9-C8B22C9C5291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208" name="矩形 207">
              <a:extLst>
                <a:ext uri="{FF2B5EF4-FFF2-40B4-BE49-F238E27FC236}">
                  <a16:creationId xmlns:a16="http://schemas.microsoft.com/office/drawing/2014/main" id="{F7417C9F-527C-C8FA-07E3-C9C8B320F54C}"/>
                </a:ext>
              </a:extLst>
            </p:cNvPr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9" name="组合 208">
              <a:extLst>
                <a:ext uri="{FF2B5EF4-FFF2-40B4-BE49-F238E27FC236}">
                  <a16:creationId xmlns:a16="http://schemas.microsoft.com/office/drawing/2014/main" id="{3613918B-A2FC-5F44-5F72-3D5F2EBBD895}"/>
                </a:ext>
              </a:extLst>
            </p:cNvPr>
            <p:cNvGrpSpPr/>
            <p:nvPr userDrawn="1"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210" name="组合 209">
                <a:extLst>
                  <a:ext uri="{FF2B5EF4-FFF2-40B4-BE49-F238E27FC236}">
                    <a16:creationId xmlns:a16="http://schemas.microsoft.com/office/drawing/2014/main" id="{9799D52B-12FE-6649-39BC-1F83E042301F}"/>
                  </a:ext>
                </a:extLst>
              </p:cNvPr>
              <p:cNvGrpSpPr/>
              <p:nvPr/>
            </p:nvGrpSpPr>
            <p:grpSpPr>
              <a:xfrm>
                <a:off x="482600" y="0"/>
                <a:ext cx="11226800" cy="6858000"/>
                <a:chOff x="482600" y="0"/>
                <a:chExt cx="11226800" cy="6858000"/>
              </a:xfrm>
            </p:grpSpPr>
            <p:cxnSp>
              <p:nvCxnSpPr>
                <p:cNvPr id="221" name="直接连接符 220">
                  <a:extLst>
                    <a:ext uri="{FF2B5EF4-FFF2-40B4-BE49-F238E27FC236}">
                      <a16:creationId xmlns:a16="http://schemas.microsoft.com/office/drawing/2014/main" id="{17C0DCB8-8431-7831-84E3-4F1DD615ADC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82600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2" name="直接连接符 221">
                  <a:extLst>
                    <a:ext uri="{FF2B5EF4-FFF2-40B4-BE49-F238E27FC236}">
                      <a16:creationId xmlns:a16="http://schemas.microsoft.com/office/drawing/2014/main" id="{C9A2685B-9C82-AF14-0BF6-C42A001A9CE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31053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3" name="直接连接符 222">
                  <a:extLst>
                    <a:ext uri="{FF2B5EF4-FFF2-40B4-BE49-F238E27FC236}">
                      <a16:creationId xmlns:a16="http://schemas.microsoft.com/office/drawing/2014/main" id="{40EA4A5A-0689-7B84-90DB-BE4DEAC85DD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79506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4" name="直接连接符 223">
                  <a:extLst>
                    <a:ext uri="{FF2B5EF4-FFF2-40B4-BE49-F238E27FC236}">
                      <a16:creationId xmlns:a16="http://schemas.microsoft.com/office/drawing/2014/main" id="{4133D529-12B9-C6D8-55CB-002603C5AEA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27959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5" name="直接连接符 224">
                  <a:extLst>
                    <a:ext uri="{FF2B5EF4-FFF2-40B4-BE49-F238E27FC236}">
                      <a16:creationId xmlns:a16="http://schemas.microsoft.com/office/drawing/2014/main" id="{9891E3BF-47A1-799C-2F16-A0524BA2B0A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76412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6" name="直接连接符 225">
                  <a:extLst>
                    <a:ext uri="{FF2B5EF4-FFF2-40B4-BE49-F238E27FC236}">
                      <a16:creationId xmlns:a16="http://schemas.microsoft.com/office/drawing/2014/main" id="{A2B50A3E-C9CA-B9BC-ACFA-88276D81ED5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224865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7" name="直接连接符 226">
                  <a:extLst>
                    <a:ext uri="{FF2B5EF4-FFF2-40B4-BE49-F238E27FC236}">
                      <a16:creationId xmlns:a16="http://schemas.microsoft.com/office/drawing/2014/main" id="{7F644047-D41C-6DE8-CF29-877B009CA29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973318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8" name="直接连接符 227">
                  <a:extLst>
                    <a:ext uri="{FF2B5EF4-FFF2-40B4-BE49-F238E27FC236}">
                      <a16:creationId xmlns:a16="http://schemas.microsoft.com/office/drawing/2014/main" id="{DCAAFC92-1AFD-B4FC-F3EC-02639D874AE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721771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9" name="直接连接符 228">
                  <a:extLst>
                    <a:ext uri="{FF2B5EF4-FFF2-40B4-BE49-F238E27FC236}">
                      <a16:creationId xmlns:a16="http://schemas.microsoft.com/office/drawing/2014/main" id="{770D2309-6798-6061-9BD8-0327EA245F7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470224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0" name="直接连接符 229">
                  <a:extLst>
                    <a:ext uri="{FF2B5EF4-FFF2-40B4-BE49-F238E27FC236}">
                      <a16:creationId xmlns:a16="http://schemas.microsoft.com/office/drawing/2014/main" id="{CD7553FD-1201-C2F6-F0A2-240CF060AC6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218677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1" name="直接连接符 230">
                  <a:extLst>
                    <a:ext uri="{FF2B5EF4-FFF2-40B4-BE49-F238E27FC236}">
                      <a16:creationId xmlns:a16="http://schemas.microsoft.com/office/drawing/2014/main" id="{DFFC0CC9-6C8C-E921-CFDA-A2734607007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967130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2" name="直接连接符 231">
                  <a:extLst>
                    <a:ext uri="{FF2B5EF4-FFF2-40B4-BE49-F238E27FC236}">
                      <a16:creationId xmlns:a16="http://schemas.microsoft.com/office/drawing/2014/main" id="{C3DE967C-23FE-0540-5EBD-7E80F011C0A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715583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3" name="直接连接符 232">
                  <a:extLst>
                    <a:ext uri="{FF2B5EF4-FFF2-40B4-BE49-F238E27FC236}">
                      <a16:creationId xmlns:a16="http://schemas.microsoft.com/office/drawing/2014/main" id="{28AA975E-B840-E0D1-ACBF-C37721CF9DA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64036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4" name="直接连接符 233">
                  <a:extLst>
                    <a:ext uri="{FF2B5EF4-FFF2-40B4-BE49-F238E27FC236}">
                      <a16:creationId xmlns:a16="http://schemas.microsoft.com/office/drawing/2014/main" id="{65F430BD-0271-830B-FB88-8D1DCAEA99F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212489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5" name="直接连接符 234">
                  <a:extLst>
                    <a:ext uri="{FF2B5EF4-FFF2-40B4-BE49-F238E27FC236}">
                      <a16:creationId xmlns:a16="http://schemas.microsoft.com/office/drawing/2014/main" id="{2019FEEB-3F1A-0937-60FC-25BF1AE6C0E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960942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6" name="直接连接符 235">
                  <a:extLst>
                    <a:ext uri="{FF2B5EF4-FFF2-40B4-BE49-F238E27FC236}">
                      <a16:creationId xmlns:a16="http://schemas.microsoft.com/office/drawing/2014/main" id="{A34D9609-5DAA-6E97-AC27-B0112DA8BB1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709400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1" name="组合 210">
                <a:extLst>
                  <a:ext uri="{FF2B5EF4-FFF2-40B4-BE49-F238E27FC236}">
                    <a16:creationId xmlns:a16="http://schemas.microsoft.com/office/drawing/2014/main" id="{FB15FC63-EF58-13B9-4D8B-95EDDBFE8224}"/>
                  </a:ext>
                </a:extLst>
              </p:cNvPr>
              <p:cNvGrpSpPr/>
              <p:nvPr/>
            </p:nvGrpSpPr>
            <p:grpSpPr>
              <a:xfrm>
                <a:off x="0" y="215900"/>
                <a:ext cx="12192000" cy="6426200"/>
                <a:chOff x="0" y="203200"/>
                <a:chExt cx="12192000" cy="6426200"/>
              </a:xfrm>
            </p:grpSpPr>
            <p:cxnSp>
              <p:nvCxnSpPr>
                <p:cNvPr id="212" name="直接连接符 211">
                  <a:extLst>
                    <a:ext uri="{FF2B5EF4-FFF2-40B4-BE49-F238E27FC236}">
                      <a16:creationId xmlns:a16="http://schemas.microsoft.com/office/drawing/2014/main" id="{2596690F-832C-91AB-7CAD-B90FAC57ECB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203200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3" name="直接连接符 212">
                  <a:extLst>
                    <a:ext uri="{FF2B5EF4-FFF2-40B4-BE49-F238E27FC236}">
                      <a16:creationId xmlns:a16="http://schemas.microsoft.com/office/drawing/2014/main" id="{9A06D9AA-BB94-2F84-7BE5-991F8A157C7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1006475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4" name="直接连接符 213">
                  <a:extLst>
                    <a:ext uri="{FF2B5EF4-FFF2-40B4-BE49-F238E27FC236}">
                      <a16:creationId xmlns:a16="http://schemas.microsoft.com/office/drawing/2014/main" id="{518DD0BE-C2F3-025C-33B2-7A1B5C2AFBD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1809750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5" name="直接连接符 214">
                  <a:extLst>
                    <a:ext uri="{FF2B5EF4-FFF2-40B4-BE49-F238E27FC236}">
                      <a16:creationId xmlns:a16="http://schemas.microsoft.com/office/drawing/2014/main" id="{7F144C3E-508C-01B7-6CED-FF34E90E8A5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2613025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6" name="直接连接符 215">
                  <a:extLst>
                    <a:ext uri="{FF2B5EF4-FFF2-40B4-BE49-F238E27FC236}">
                      <a16:creationId xmlns:a16="http://schemas.microsoft.com/office/drawing/2014/main" id="{6F9E6382-2AC1-BA80-A190-A57A8019BE1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3416300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7" name="直接连接符 216">
                  <a:extLst>
                    <a:ext uri="{FF2B5EF4-FFF2-40B4-BE49-F238E27FC236}">
                      <a16:creationId xmlns:a16="http://schemas.microsoft.com/office/drawing/2014/main" id="{DDC709BA-DA2F-0CAE-176A-0DC929AE48D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4219575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8" name="直接连接符 217">
                  <a:extLst>
                    <a:ext uri="{FF2B5EF4-FFF2-40B4-BE49-F238E27FC236}">
                      <a16:creationId xmlns:a16="http://schemas.microsoft.com/office/drawing/2014/main" id="{17F23889-BAF0-5681-BD1F-FB0F45C64B0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5022850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9" name="直接连接符 218">
                  <a:extLst>
                    <a:ext uri="{FF2B5EF4-FFF2-40B4-BE49-F238E27FC236}">
                      <a16:creationId xmlns:a16="http://schemas.microsoft.com/office/drawing/2014/main" id="{CD60278C-2380-73C2-B843-AB30687215E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5826125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0" name="直接连接符 219">
                  <a:extLst>
                    <a:ext uri="{FF2B5EF4-FFF2-40B4-BE49-F238E27FC236}">
                      <a16:creationId xmlns:a16="http://schemas.microsoft.com/office/drawing/2014/main" id="{7059BE52-4BD7-EDC3-9D05-A142E6B6BE2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6629400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DD7864DB-48F3-44D8-C00C-50A91F049E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6270" y="1842770"/>
            <a:ext cx="3680460" cy="3680460"/>
          </a:xfrm>
          <a:prstGeom prst="rect">
            <a:avLst/>
          </a:prstGeom>
        </p:spPr>
      </p:pic>
      <p:sp>
        <p:nvSpPr>
          <p:cNvPr id="7" name="椭圆 6">
            <a:extLst>
              <a:ext uri="{FF2B5EF4-FFF2-40B4-BE49-F238E27FC236}">
                <a16:creationId xmlns:a16="http://schemas.microsoft.com/office/drawing/2014/main" id="{A997E038-A89B-3354-E618-9FEDA2F39F47}"/>
              </a:ext>
            </a:extLst>
          </p:cNvPr>
          <p:cNvSpPr/>
          <p:nvPr/>
        </p:nvSpPr>
        <p:spPr>
          <a:xfrm>
            <a:off x="11532085" y="3162632"/>
            <a:ext cx="2360598" cy="2360598"/>
          </a:xfrm>
          <a:custGeom>
            <a:avLst/>
            <a:gdLst>
              <a:gd name="connsiteX0" fmla="*/ 0 w 2360598"/>
              <a:gd name="connsiteY0" fmla="*/ 1180299 h 2360598"/>
              <a:gd name="connsiteX1" fmla="*/ 1180299 w 2360598"/>
              <a:gd name="connsiteY1" fmla="*/ 0 h 2360598"/>
              <a:gd name="connsiteX2" fmla="*/ 2360598 w 2360598"/>
              <a:gd name="connsiteY2" fmla="*/ 1180299 h 2360598"/>
              <a:gd name="connsiteX3" fmla="*/ 1180299 w 2360598"/>
              <a:gd name="connsiteY3" fmla="*/ 2360598 h 2360598"/>
              <a:gd name="connsiteX4" fmla="*/ 0 w 2360598"/>
              <a:gd name="connsiteY4" fmla="*/ 1180299 h 2360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0598" h="2360598" extrusionOk="0">
                <a:moveTo>
                  <a:pt x="0" y="1180299"/>
                </a:moveTo>
                <a:cubicBezTo>
                  <a:pt x="-149688" y="436107"/>
                  <a:pt x="437909" y="33977"/>
                  <a:pt x="1180299" y="0"/>
                </a:cubicBezTo>
                <a:cubicBezTo>
                  <a:pt x="1954676" y="25792"/>
                  <a:pt x="2216191" y="533030"/>
                  <a:pt x="2360598" y="1180299"/>
                </a:cubicBezTo>
                <a:cubicBezTo>
                  <a:pt x="2330804" y="1861255"/>
                  <a:pt x="1799063" y="2543537"/>
                  <a:pt x="1180299" y="2360598"/>
                </a:cubicBezTo>
                <a:cubicBezTo>
                  <a:pt x="516389" y="2354006"/>
                  <a:pt x="44293" y="1853323"/>
                  <a:pt x="0" y="1180299"/>
                </a:cubicBezTo>
                <a:close/>
              </a:path>
            </a:pathLst>
          </a:custGeom>
          <a:noFill/>
          <a:ln w="127000">
            <a:solidFill>
              <a:srgbClr val="EEB9D0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BE66328-06BD-091E-263D-592BA820F14C}"/>
              </a:ext>
            </a:extLst>
          </p:cNvPr>
          <p:cNvSpPr txBox="1"/>
          <p:nvPr/>
        </p:nvSpPr>
        <p:spPr>
          <a:xfrm rot="5400000">
            <a:off x="8983466" y="2013088"/>
            <a:ext cx="456170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2400">
                <a:solidFill>
                  <a:srgbClr val="E36358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Et Netus Et Malesuada Fames Ac</a:t>
            </a:r>
            <a:endParaRPr lang="zh-CN" altLang="en-US" sz="2400">
              <a:solidFill>
                <a:srgbClr val="E36358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6726856A-3CA5-F055-68D1-84021489D705}"/>
              </a:ext>
            </a:extLst>
          </p:cNvPr>
          <p:cNvSpPr/>
          <p:nvPr/>
        </p:nvSpPr>
        <p:spPr>
          <a:xfrm rot="1824349">
            <a:off x="6102090" y="1173140"/>
            <a:ext cx="1768360" cy="1339259"/>
          </a:xfrm>
          <a:custGeom>
            <a:avLst/>
            <a:gdLst>
              <a:gd name="connsiteX0" fmla="*/ 703114 w 703114"/>
              <a:gd name="connsiteY0" fmla="*/ 0 h 719847"/>
              <a:gd name="connsiteX1" fmla="*/ 2722 w 703114"/>
              <a:gd name="connsiteY1" fmla="*/ 214009 h 719847"/>
              <a:gd name="connsiteX2" fmla="*/ 469650 w 703114"/>
              <a:gd name="connsiteY2" fmla="*/ 408562 h 719847"/>
              <a:gd name="connsiteX3" fmla="*/ 703114 w 703114"/>
              <a:gd name="connsiteY3" fmla="*/ 719847 h 719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3114" h="719847">
                <a:moveTo>
                  <a:pt x="703114" y="0"/>
                </a:moveTo>
                <a:cubicBezTo>
                  <a:pt x="372373" y="72957"/>
                  <a:pt x="41633" y="145915"/>
                  <a:pt x="2722" y="214009"/>
                </a:cubicBezTo>
                <a:cubicBezTo>
                  <a:pt x="-36189" y="282103"/>
                  <a:pt x="352918" y="324256"/>
                  <a:pt x="469650" y="408562"/>
                </a:cubicBezTo>
                <a:cubicBezTo>
                  <a:pt x="586382" y="492868"/>
                  <a:pt x="644748" y="606357"/>
                  <a:pt x="703114" y="719847"/>
                </a:cubicBezTo>
              </a:path>
            </a:pathLst>
          </a:custGeom>
          <a:noFill/>
          <a:ln w="127000" cap="rnd">
            <a:solidFill>
              <a:srgbClr val="E3635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6700C3C-42DC-FFF6-1FF1-C55CCC6FBF1E}"/>
              </a:ext>
            </a:extLst>
          </p:cNvPr>
          <p:cNvGrpSpPr/>
          <p:nvPr/>
        </p:nvGrpSpPr>
        <p:grpSpPr>
          <a:xfrm rot="12007853">
            <a:off x="7870626" y="-1442294"/>
            <a:ext cx="2814115" cy="2909207"/>
            <a:chOff x="8349185" y="3517822"/>
            <a:chExt cx="1800397" cy="1861235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F6CE0798-B793-0E2A-F6C0-A6C727D8ADC8}"/>
                </a:ext>
              </a:extLst>
            </p:cNvPr>
            <p:cNvSpPr/>
            <p:nvPr/>
          </p:nvSpPr>
          <p:spPr>
            <a:xfrm>
              <a:off x="8647643" y="43097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A1374F25-5CAE-1EF3-D72F-AC03C8C51712}"/>
                </a:ext>
              </a:extLst>
            </p:cNvPr>
            <p:cNvSpPr/>
            <p:nvPr/>
          </p:nvSpPr>
          <p:spPr>
            <a:xfrm>
              <a:off x="8771468" y="41573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605F7175-3516-7CC1-39BE-A2DC6F359377}"/>
                </a:ext>
              </a:extLst>
            </p:cNvPr>
            <p:cNvSpPr/>
            <p:nvPr/>
          </p:nvSpPr>
          <p:spPr>
            <a:xfrm>
              <a:off x="9184218" y="42211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F6178844-63B4-313F-2D34-BE3F4995CEFD}"/>
                </a:ext>
              </a:extLst>
            </p:cNvPr>
            <p:cNvSpPr/>
            <p:nvPr/>
          </p:nvSpPr>
          <p:spPr>
            <a:xfrm>
              <a:off x="9329541" y="40624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5674FFB7-BE45-6F03-E701-052A250A4DC1}"/>
                </a:ext>
              </a:extLst>
            </p:cNvPr>
            <p:cNvSpPr/>
            <p:nvPr/>
          </p:nvSpPr>
          <p:spPr>
            <a:xfrm>
              <a:off x="9485116" y="4319287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AFB1C6B6-6257-0192-BAE5-97278CF44F11}"/>
                </a:ext>
              </a:extLst>
            </p:cNvPr>
            <p:cNvSpPr/>
            <p:nvPr/>
          </p:nvSpPr>
          <p:spPr>
            <a:xfrm>
              <a:off x="9910566" y="36239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7CE040A4-5051-A420-41F5-1E923EBD25B4}"/>
                </a:ext>
              </a:extLst>
            </p:cNvPr>
            <p:cNvSpPr/>
            <p:nvPr/>
          </p:nvSpPr>
          <p:spPr>
            <a:xfrm>
              <a:off x="9848306" y="39668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835CC54D-F611-7924-2C3A-EEAFEB4C5076}"/>
                </a:ext>
              </a:extLst>
            </p:cNvPr>
            <p:cNvSpPr/>
            <p:nvPr/>
          </p:nvSpPr>
          <p:spPr>
            <a:xfrm>
              <a:off x="9728955" y="412546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230C2452-E487-8059-48DF-CB83A42BBDBB}"/>
                </a:ext>
              </a:extLst>
            </p:cNvPr>
            <p:cNvSpPr/>
            <p:nvPr/>
          </p:nvSpPr>
          <p:spPr>
            <a:xfrm>
              <a:off x="10019150" y="42211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2DC2B881-CFA9-7C49-B4A9-545195FEE16E}"/>
                </a:ext>
              </a:extLst>
            </p:cNvPr>
            <p:cNvSpPr/>
            <p:nvPr/>
          </p:nvSpPr>
          <p:spPr>
            <a:xfrm>
              <a:off x="9974368" y="45450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2DF410EE-43FC-200A-AF6D-B3FEAE223666}"/>
                </a:ext>
              </a:extLst>
            </p:cNvPr>
            <p:cNvSpPr/>
            <p:nvPr/>
          </p:nvSpPr>
          <p:spPr>
            <a:xfrm>
              <a:off x="9697054" y="44370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F649F1D9-692C-A1CB-0F59-F27FA996749A}"/>
                </a:ext>
              </a:extLst>
            </p:cNvPr>
            <p:cNvSpPr/>
            <p:nvPr/>
          </p:nvSpPr>
          <p:spPr>
            <a:xfrm>
              <a:off x="9431745" y="466248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3E373C03-E4D1-8318-AF4B-B8BA0082908D}"/>
                </a:ext>
              </a:extLst>
            </p:cNvPr>
            <p:cNvSpPr/>
            <p:nvPr/>
          </p:nvSpPr>
          <p:spPr>
            <a:xfrm>
              <a:off x="9152317" y="45450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76CED799-89AF-8A78-634C-B9C9FDBC60B8}"/>
                </a:ext>
              </a:extLst>
            </p:cNvPr>
            <p:cNvSpPr/>
            <p:nvPr/>
          </p:nvSpPr>
          <p:spPr>
            <a:xfrm>
              <a:off x="8615742" y="4630588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86690481-A0DC-4AE7-CF92-3F3A88CCA526}"/>
                </a:ext>
              </a:extLst>
            </p:cNvPr>
            <p:cNvSpPr/>
            <p:nvPr/>
          </p:nvSpPr>
          <p:spPr>
            <a:xfrm>
              <a:off x="8897107" y="47544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E064933E-8F01-236E-7179-61CFE24FD77F}"/>
                </a:ext>
              </a:extLst>
            </p:cNvPr>
            <p:cNvSpPr/>
            <p:nvPr/>
          </p:nvSpPr>
          <p:spPr>
            <a:xfrm>
              <a:off x="8771468" y="49068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546872E4-8777-BFE2-3FC7-A632E3383E90}"/>
                </a:ext>
              </a:extLst>
            </p:cNvPr>
            <p:cNvSpPr/>
            <p:nvPr/>
          </p:nvSpPr>
          <p:spPr>
            <a:xfrm>
              <a:off x="8507943" y="511636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98F81B7A-8116-478C-234A-6E1AAE3006BD}"/>
                </a:ext>
              </a:extLst>
            </p:cNvPr>
            <p:cNvSpPr/>
            <p:nvPr/>
          </p:nvSpPr>
          <p:spPr>
            <a:xfrm>
              <a:off x="8722633" y="52370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86D9A471-AA55-0D51-771C-A07DE9229ECB}"/>
                </a:ext>
              </a:extLst>
            </p:cNvPr>
            <p:cNvSpPr/>
            <p:nvPr/>
          </p:nvSpPr>
          <p:spPr>
            <a:xfrm>
              <a:off x="9371669" y="530081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86281D1A-3212-6D49-FEE2-FCC29AC636A0}"/>
                </a:ext>
              </a:extLst>
            </p:cNvPr>
            <p:cNvSpPr/>
            <p:nvPr/>
          </p:nvSpPr>
          <p:spPr>
            <a:xfrm>
              <a:off x="9802525" y="503986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1040FED5-F485-504C-37EE-906E95BBFC8D}"/>
                </a:ext>
              </a:extLst>
            </p:cNvPr>
            <p:cNvSpPr/>
            <p:nvPr/>
          </p:nvSpPr>
          <p:spPr>
            <a:xfrm>
              <a:off x="9942467" y="531525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13810359-F3A4-32D7-5E49-DA6A34440560}"/>
                </a:ext>
              </a:extLst>
            </p:cNvPr>
            <p:cNvSpPr/>
            <p:nvPr/>
          </p:nvSpPr>
          <p:spPr>
            <a:xfrm>
              <a:off x="10085780" y="51482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AF1EB1E5-F470-4B14-242D-76C171766FDC}"/>
                </a:ext>
              </a:extLst>
            </p:cNvPr>
            <p:cNvSpPr/>
            <p:nvPr/>
          </p:nvSpPr>
          <p:spPr>
            <a:xfrm>
              <a:off x="9845131" y="471994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07224468-4D80-2929-6C9E-393E1898F5AC}"/>
                </a:ext>
              </a:extLst>
            </p:cNvPr>
            <p:cNvSpPr/>
            <p:nvPr/>
          </p:nvSpPr>
          <p:spPr>
            <a:xfrm>
              <a:off x="9591131" y="492714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985CD4D2-E01D-651E-D20E-CE2544BA4F96}"/>
                </a:ext>
              </a:extLst>
            </p:cNvPr>
            <p:cNvSpPr/>
            <p:nvPr/>
          </p:nvSpPr>
          <p:spPr>
            <a:xfrm>
              <a:off x="9297640" y="481821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6A3865DE-A869-879D-83D7-E87FA470208D}"/>
                </a:ext>
              </a:extLst>
            </p:cNvPr>
            <p:cNvSpPr/>
            <p:nvPr/>
          </p:nvSpPr>
          <p:spPr>
            <a:xfrm>
              <a:off x="9052771" y="5007960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344C4AAE-9790-A195-A02B-4B75DCD1CEF4}"/>
                </a:ext>
              </a:extLst>
            </p:cNvPr>
            <p:cNvSpPr/>
            <p:nvPr/>
          </p:nvSpPr>
          <p:spPr>
            <a:xfrm>
              <a:off x="8717485" y="500319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CD49E9F5-8161-0C8F-1AFF-C0197E06E17D}"/>
                </a:ext>
              </a:extLst>
            </p:cNvPr>
            <p:cNvSpPr/>
            <p:nvPr/>
          </p:nvSpPr>
          <p:spPr>
            <a:xfrm>
              <a:off x="8349185" y="4850116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等腰三角形 38">
              <a:extLst>
                <a:ext uri="{FF2B5EF4-FFF2-40B4-BE49-F238E27FC236}">
                  <a16:creationId xmlns:a16="http://schemas.microsoft.com/office/drawing/2014/main" id="{713C2C75-FB2F-3D33-4ACE-7F51DD00C674}"/>
                </a:ext>
              </a:extLst>
            </p:cNvPr>
            <p:cNvSpPr/>
            <p:nvPr/>
          </p:nvSpPr>
          <p:spPr>
            <a:xfrm rot="19121385">
              <a:off x="9374562" y="4221164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等腰三角形 39">
              <a:extLst>
                <a:ext uri="{FF2B5EF4-FFF2-40B4-BE49-F238E27FC236}">
                  <a16:creationId xmlns:a16="http://schemas.microsoft.com/office/drawing/2014/main" id="{22E86E14-310F-EEC8-3ECB-2BDB9C1FC96F}"/>
                </a:ext>
              </a:extLst>
            </p:cNvPr>
            <p:cNvSpPr/>
            <p:nvPr/>
          </p:nvSpPr>
          <p:spPr>
            <a:xfrm rot="2085126">
              <a:off x="9689172" y="396686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等腰三角形 40">
              <a:extLst>
                <a:ext uri="{FF2B5EF4-FFF2-40B4-BE49-F238E27FC236}">
                  <a16:creationId xmlns:a16="http://schemas.microsoft.com/office/drawing/2014/main" id="{A3DE3A34-AF57-6785-10C1-489B52C54D80}"/>
                </a:ext>
              </a:extLst>
            </p:cNvPr>
            <p:cNvSpPr/>
            <p:nvPr/>
          </p:nvSpPr>
          <p:spPr>
            <a:xfrm rot="19763005">
              <a:off x="9962568" y="382645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等腰三角形 41">
              <a:extLst>
                <a:ext uri="{FF2B5EF4-FFF2-40B4-BE49-F238E27FC236}">
                  <a16:creationId xmlns:a16="http://schemas.microsoft.com/office/drawing/2014/main" id="{002C4E9D-8C70-2855-7ADE-FDFD68785A89}"/>
                </a:ext>
              </a:extLst>
            </p:cNvPr>
            <p:cNvSpPr/>
            <p:nvPr/>
          </p:nvSpPr>
          <p:spPr>
            <a:xfrm rot="19763005">
              <a:off x="9811739" y="351847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等腰三角形 42">
              <a:extLst>
                <a:ext uri="{FF2B5EF4-FFF2-40B4-BE49-F238E27FC236}">
                  <a16:creationId xmlns:a16="http://schemas.microsoft.com/office/drawing/2014/main" id="{C35E07BE-5ACD-9CF9-C785-DB8EC042C5B9}"/>
                </a:ext>
              </a:extLst>
            </p:cNvPr>
            <p:cNvSpPr/>
            <p:nvPr/>
          </p:nvSpPr>
          <p:spPr>
            <a:xfrm rot="19763005">
              <a:off x="9920733" y="411962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等腰三角形 43">
              <a:extLst>
                <a:ext uri="{FF2B5EF4-FFF2-40B4-BE49-F238E27FC236}">
                  <a16:creationId xmlns:a16="http://schemas.microsoft.com/office/drawing/2014/main" id="{3C2E2A3C-AD71-C2F2-707F-23A4D04A4A4E}"/>
                </a:ext>
              </a:extLst>
            </p:cNvPr>
            <p:cNvSpPr/>
            <p:nvPr/>
          </p:nvSpPr>
          <p:spPr>
            <a:xfrm rot="19763005">
              <a:off x="10073340" y="4437063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>
              <a:extLst>
                <a:ext uri="{FF2B5EF4-FFF2-40B4-BE49-F238E27FC236}">
                  <a16:creationId xmlns:a16="http://schemas.microsoft.com/office/drawing/2014/main" id="{D305F77D-0F1C-5917-4956-D9F5C26A1E7C}"/>
                </a:ext>
              </a:extLst>
            </p:cNvPr>
            <p:cNvSpPr/>
            <p:nvPr/>
          </p:nvSpPr>
          <p:spPr>
            <a:xfrm rot="2095186">
              <a:off x="9801430" y="456268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等腰三角形 45">
              <a:extLst>
                <a:ext uri="{FF2B5EF4-FFF2-40B4-BE49-F238E27FC236}">
                  <a16:creationId xmlns:a16="http://schemas.microsoft.com/office/drawing/2014/main" id="{E415D14B-A4B2-B99D-3AFF-36C5100A34B1}"/>
                </a:ext>
              </a:extLst>
            </p:cNvPr>
            <p:cNvSpPr/>
            <p:nvPr/>
          </p:nvSpPr>
          <p:spPr>
            <a:xfrm rot="18830111">
              <a:off x="10026240" y="471092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等腰三角形 46">
              <a:extLst>
                <a:ext uri="{FF2B5EF4-FFF2-40B4-BE49-F238E27FC236}">
                  <a16:creationId xmlns:a16="http://schemas.microsoft.com/office/drawing/2014/main" id="{3325AC72-52E2-1C69-9FCE-ABC8F4BCCB1A}"/>
                </a:ext>
              </a:extLst>
            </p:cNvPr>
            <p:cNvSpPr/>
            <p:nvPr/>
          </p:nvSpPr>
          <p:spPr>
            <a:xfrm rot="16942553">
              <a:off x="9888024" y="5167115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等腰三角形 47">
              <a:extLst>
                <a:ext uri="{FF2B5EF4-FFF2-40B4-BE49-F238E27FC236}">
                  <a16:creationId xmlns:a16="http://schemas.microsoft.com/office/drawing/2014/main" id="{B99C5EED-3201-4D0A-2C54-C960C3A27E8B}"/>
                </a:ext>
              </a:extLst>
            </p:cNvPr>
            <p:cNvSpPr/>
            <p:nvPr/>
          </p:nvSpPr>
          <p:spPr>
            <a:xfrm rot="4400870">
              <a:off x="9655687" y="512911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等腰三角形 48">
              <a:extLst>
                <a:ext uri="{FF2B5EF4-FFF2-40B4-BE49-F238E27FC236}">
                  <a16:creationId xmlns:a16="http://schemas.microsoft.com/office/drawing/2014/main" id="{FFD175F4-9E15-C8F4-DE48-83EA7C270A88}"/>
                </a:ext>
              </a:extLst>
            </p:cNvPr>
            <p:cNvSpPr/>
            <p:nvPr/>
          </p:nvSpPr>
          <p:spPr>
            <a:xfrm rot="4400870">
              <a:off x="9503350" y="481041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等腰三角形 49">
              <a:extLst>
                <a:ext uri="{FF2B5EF4-FFF2-40B4-BE49-F238E27FC236}">
                  <a16:creationId xmlns:a16="http://schemas.microsoft.com/office/drawing/2014/main" id="{3BB28FEC-7D7B-AC0C-B271-FCF2B6E13FA4}"/>
                </a:ext>
              </a:extLst>
            </p:cNvPr>
            <p:cNvSpPr/>
            <p:nvPr/>
          </p:nvSpPr>
          <p:spPr>
            <a:xfrm rot="2286177">
              <a:off x="9254977" y="465444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等腰三角形 50">
              <a:extLst>
                <a:ext uri="{FF2B5EF4-FFF2-40B4-BE49-F238E27FC236}">
                  <a16:creationId xmlns:a16="http://schemas.microsoft.com/office/drawing/2014/main" id="{FC2E74D1-6E51-5721-6322-F8532D60F4B2}"/>
                </a:ext>
              </a:extLst>
            </p:cNvPr>
            <p:cNvSpPr/>
            <p:nvPr/>
          </p:nvSpPr>
          <p:spPr>
            <a:xfrm rot="18776724">
              <a:off x="9531845" y="453182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51">
              <a:extLst>
                <a:ext uri="{FF2B5EF4-FFF2-40B4-BE49-F238E27FC236}">
                  <a16:creationId xmlns:a16="http://schemas.microsoft.com/office/drawing/2014/main" id="{4B3FE4EF-ECAA-DB6B-1BB8-148C17608063}"/>
                </a:ext>
              </a:extLst>
            </p:cNvPr>
            <p:cNvSpPr/>
            <p:nvPr/>
          </p:nvSpPr>
          <p:spPr>
            <a:xfrm rot="1493489">
              <a:off x="9149099" y="4062414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>
              <a:extLst>
                <a:ext uri="{FF2B5EF4-FFF2-40B4-BE49-F238E27FC236}">
                  <a16:creationId xmlns:a16="http://schemas.microsoft.com/office/drawing/2014/main" id="{06A3EE03-A5E2-1361-464E-D824082C2516}"/>
                </a:ext>
              </a:extLst>
            </p:cNvPr>
            <p:cNvSpPr/>
            <p:nvPr/>
          </p:nvSpPr>
          <p:spPr>
            <a:xfrm rot="18843586">
              <a:off x="9419671" y="3934961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>
              <a:extLst>
                <a:ext uri="{FF2B5EF4-FFF2-40B4-BE49-F238E27FC236}">
                  <a16:creationId xmlns:a16="http://schemas.microsoft.com/office/drawing/2014/main" id="{87F31578-C97F-0763-F2A6-A6BE4150BA9D}"/>
                </a:ext>
              </a:extLst>
            </p:cNvPr>
            <p:cNvSpPr/>
            <p:nvPr/>
          </p:nvSpPr>
          <p:spPr>
            <a:xfrm rot="19196059">
              <a:off x="8839113" y="430976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>
              <a:extLst>
                <a:ext uri="{FF2B5EF4-FFF2-40B4-BE49-F238E27FC236}">
                  <a16:creationId xmlns:a16="http://schemas.microsoft.com/office/drawing/2014/main" id="{39460608-FE37-5A81-701C-46D126C3E8DB}"/>
                </a:ext>
              </a:extLst>
            </p:cNvPr>
            <p:cNvSpPr/>
            <p:nvPr/>
          </p:nvSpPr>
          <p:spPr>
            <a:xfrm rot="16523380">
              <a:off x="8713816" y="475633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等腰三角形 55">
              <a:extLst>
                <a:ext uri="{FF2B5EF4-FFF2-40B4-BE49-F238E27FC236}">
                  <a16:creationId xmlns:a16="http://schemas.microsoft.com/office/drawing/2014/main" id="{6F9F26A1-87A8-0188-8580-8E86F06FC07A}"/>
                </a:ext>
              </a:extLst>
            </p:cNvPr>
            <p:cNvSpPr/>
            <p:nvPr/>
          </p:nvSpPr>
          <p:spPr>
            <a:xfrm rot="19130763">
              <a:off x="8950103" y="491403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>
              <a:extLst>
                <a:ext uri="{FF2B5EF4-FFF2-40B4-BE49-F238E27FC236}">
                  <a16:creationId xmlns:a16="http://schemas.microsoft.com/office/drawing/2014/main" id="{6029DA26-90B5-C632-F4A6-7AE8A074FEA0}"/>
                </a:ext>
              </a:extLst>
            </p:cNvPr>
            <p:cNvSpPr/>
            <p:nvPr/>
          </p:nvSpPr>
          <p:spPr>
            <a:xfrm rot="19130763">
              <a:off x="9111350" y="522390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等腰三角形 57">
              <a:extLst>
                <a:ext uri="{FF2B5EF4-FFF2-40B4-BE49-F238E27FC236}">
                  <a16:creationId xmlns:a16="http://schemas.microsoft.com/office/drawing/2014/main" id="{A5FB971E-E78A-1B81-798B-47CFCD81BF1F}"/>
                </a:ext>
              </a:extLst>
            </p:cNvPr>
            <p:cNvSpPr/>
            <p:nvPr/>
          </p:nvSpPr>
          <p:spPr>
            <a:xfrm rot="19130763">
              <a:off x="8459253" y="4725693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等腰三角形 58">
              <a:extLst>
                <a:ext uri="{FF2B5EF4-FFF2-40B4-BE49-F238E27FC236}">
                  <a16:creationId xmlns:a16="http://schemas.microsoft.com/office/drawing/2014/main" id="{C8389925-B459-D0F9-73D4-C46C5F42871A}"/>
                </a:ext>
              </a:extLst>
            </p:cNvPr>
            <p:cNvSpPr/>
            <p:nvPr/>
          </p:nvSpPr>
          <p:spPr>
            <a:xfrm rot="19130763">
              <a:off x="8403528" y="500319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E6F0CFCF-A2F1-C061-CF86-E7A06A4A0A59}"/>
                </a:ext>
              </a:extLst>
            </p:cNvPr>
            <p:cNvSpPr/>
            <p:nvPr/>
          </p:nvSpPr>
          <p:spPr>
            <a:xfrm>
              <a:off x="8918674" y="5094288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9EDF828E-7CF6-3B85-DD6E-495DC3385D9D}"/>
                </a:ext>
              </a:extLst>
            </p:cNvPr>
            <p:cNvSpPr/>
            <p:nvPr/>
          </p:nvSpPr>
          <p:spPr>
            <a:xfrm rot="12080545">
              <a:off x="8634744" y="501046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6528C993-27F4-D90E-E13F-9D9D8795FA40}"/>
                </a:ext>
              </a:extLst>
            </p:cNvPr>
            <p:cNvSpPr/>
            <p:nvPr/>
          </p:nvSpPr>
          <p:spPr>
            <a:xfrm rot="158524">
              <a:off x="8814683" y="4493220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3F041B03-EFFC-50F7-3927-5C09C63BB265}"/>
                </a:ext>
              </a:extLst>
            </p:cNvPr>
            <p:cNvSpPr/>
            <p:nvPr/>
          </p:nvSpPr>
          <p:spPr>
            <a:xfrm rot="12464885">
              <a:off x="8530510" y="440686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6C9713CD-87E8-42A6-ACA1-9F8C0270FFBA}"/>
                </a:ext>
              </a:extLst>
            </p:cNvPr>
            <p:cNvSpPr/>
            <p:nvPr/>
          </p:nvSpPr>
          <p:spPr>
            <a:xfrm>
              <a:off x="9347885" y="4405314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149F6F9D-AD7C-0EF5-ACF9-A5124D69B446}"/>
                </a:ext>
              </a:extLst>
            </p:cNvPr>
            <p:cNvSpPr/>
            <p:nvPr/>
          </p:nvSpPr>
          <p:spPr>
            <a:xfrm rot="12031468">
              <a:off x="9611008" y="4213297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DA69E37E-6DB0-7BCC-E7A0-6A58304C39B6}"/>
                </a:ext>
              </a:extLst>
            </p:cNvPr>
            <p:cNvSpPr/>
            <p:nvPr/>
          </p:nvSpPr>
          <p:spPr>
            <a:xfrm rot="753559">
              <a:off x="9884911" y="4303029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96E20FAC-02E9-AD6D-56BF-B284680D9195}"/>
                </a:ext>
              </a:extLst>
            </p:cNvPr>
            <p:cNvSpPr/>
            <p:nvPr/>
          </p:nvSpPr>
          <p:spPr>
            <a:xfrm rot="443554">
              <a:off x="9780647" y="371230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F4645066-AAD3-8DAB-14E6-35CC21106EAF}"/>
                </a:ext>
              </a:extLst>
            </p:cNvPr>
            <p:cNvSpPr/>
            <p:nvPr/>
          </p:nvSpPr>
          <p:spPr>
            <a:xfrm rot="12335474">
              <a:off x="10034395" y="3517822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7688E1F7-CC2D-680A-63C3-917CAB051726}"/>
                </a:ext>
              </a:extLst>
            </p:cNvPr>
            <p:cNvSpPr/>
            <p:nvPr/>
          </p:nvSpPr>
          <p:spPr>
            <a:xfrm rot="12759564">
              <a:off x="9719225" y="4811464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5F149261-8D55-7116-2E13-9B56CE2984D9}"/>
                </a:ext>
              </a:extLst>
            </p:cNvPr>
            <p:cNvSpPr/>
            <p:nvPr/>
          </p:nvSpPr>
          <p:spPr>
            <a:xfrm rot="702808">
              <a:off x="9990192" y="4902655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6DFE2D51-997B-3165-1454-BE071E64D0FC}"/>
                </a:ext>
              </a:extLst>
            </p:cNvPr>
            <p:cNvSpPr/>
            <p:nvPr/>
          </p:nvSpPr>
          <p:spPr>
            <a:xfrm>
              <a:off x="9458625" y="5003128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65EC4DE9-51B5-3D86-99F3-93C830F3363F}"/>
                </a:ext>
              </a:extLst>
            </p:cNvPr>
            <p:cNvSpPr/>
            <p:nvPr/>
          </p:nvSpPr>
          <p:spPr>
            <a:xfrm>
              <a:off x="8702276" y="446896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2151519D-C574-6DD4-EE03-D16A859849AE}"/>
                </a:ext>
              </a:extLst>
            </p:cNvPr>
            <p:cNvSpPr/>
            <p:nvPr/>
          </p:nvSpPr>
          <p:spPr>
            <a:xfrm>
              <a:off x="9242089" y="437899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78041F10-26EA-9269-6190-B35F4BC6DAC1}"/>
                </a:ext>
              </a:extLst>
            </p:cNvPr>
            <p:cNvSpPr/>
            <p:nvPr/>
          </p:nvSpPr>
          <p:spPr>
            <a:xfrm>
              <a:off x="9538956" y="4444836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072E25BD-5E4E-D807-1CD4-9AFD89AE0ED4}"/>
                </a:ext>
              </a:extLst>
            </p:cNvPr>
            <p:cNvSpPr/>
            <p:nvPr/>
          </p:nvSpPr>
          <p:spPr>
            <a:xfrm>
              <a:off x="9778137" y="426875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F9324960-16F1-2340-67A8-B603558F5511}"/>
                </a:ext>
              </a:extLst>
            </p:cNvPr>
            <p:cNvSpPr/>
            <p:nvPr/>
          </p:nvSpPr>
          <p:spPr>
            <a:xfrm rot="11207665">
              <a:off x="10071474" y="434299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26F8A467-F80F-743C-702A-296206AE37F8}"/>
                </a:ext>
              </a:extLst>
            </p:cNvPr>
            <p:cNvSpPr/>
            <p:nvPr/>
          </p:nvSpPr>
          <p:spPr>
            <a:xfrm rot="2334738">
              <a:off x="10040141" y="406693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F554F63B-D7F7-71C6-FF1B-91C579935793}"/>
                </a:ext>
              </a:extLst>
            </p:cNvPr>
            <p:cNvSpPr/>
            <p:nvPr/>
          </p:nvSpPr>
          <p:spPr>
            <a:xfrm rot="4712700">
              <a:off x="10065453" y="395680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E2CF1527-E8CB-12F1-5204-48E24768AD26}"/>
                </a:ext>
              </a:extLst>
            </p:cNvPr>
            <p:cNvSpPr/>
            <p:nvPr/>
          </p:nvSpPr>
          <p:spPr>
            <a:xfrm rot="10800000">
              <a:off x="9958779" y="373976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F66AD4F3-85D7-E5AB-A9A1-34570FAE653E}"/>
                </a:ext>
              </a:extLst>
            </p:cNvPr>
            <p:cNvSpPr/>
            <p:nvPr/>
          </p:nvSpPr>
          <p:spPr>
            <a:xfrm rot="10800000">
              <a:off x="9611878" y="386605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B68C2469-687F-4ACE-74D1-ABCFE68E0CC8}"/>
                </a:ext>
              </a:extLst>
            </p:cNvPr>
            <p:cNvSpPr/>
            <p:nvPr/>
          </p:nvSpPr>
          <p:spPr>
            <a:xfrm rot="4313046">
              <a:off x="9531421" y="406165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27B7258D-1D96-2EB9-529E-AD45FCBE9735}"/>
                </a:ext>
              </a:extLst>
            </p:cNvPr>
            <p:cNvSpPr/>
            <p:nvPr/>
          </p:nvSpPr>
          <p:spPr>
            <a:xfrm rot="2450755">
              <a:off x="9500204" y="417807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C533FA47-2C4B-C61B-9C41-3E892685E07E}"/>
                </a:ext>
              </a:extLst>
            </p:cNvPr>
            <p:cNvSpPr/>
            <p:nvPr/>
          </p:nvSpPr>
          <p:spPr>
            <a:xfrm rot="2450755">
              <a:off x="9117024" y="432880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E72BE2BF-9207-5466-BB9E-7DB1E032D6C7}"/>
                </a:ext>
              </a:extLst>
            </p:cNvPr>
            <p:cNvSpPr/>
            <p:nvPr/>
          </p:nvSpPr>
          <p:spPr>
            <a:xfrm rot="4908711">
              <a:off x="9648981" y="4652409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E1A60C74-68A5-CEFE-4D3D-FA24F1A4AFF2}"/>
                </a:ext>
              </a:extLst>
            </p:cNvPr>
            <p:cNvSpPr/>
            <p:nvPr/>
          </p:nvSpPr>
          <p:spPr>
            <a:xfrm rot="11208076">
              <a:off x="9876028" y="486331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7421AEE0-8E6F-1199-A657-3F676FBD6A8F}"/>
                </a:ext>
              </a:extLst>
            </p:cNvPr>
            <p:cNvSpPr/>
            <p:nvPr/>
          </p:nvSpPr>
          <p:spPr>
            <a:xfrm rot="1826699">
              <a:off x="9615354" y="477260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9F60E8D1-6AD4-DB04-CFC6-BBAC90C4564B}"/>
                </a:ext>
              </a:extLst>
            </p:cNvPr>
            <p:cNvSpPr/>
            <p:nvPr/>
          </p:nvSpPr>
          <p:spPr>
            <a:xfrm rot="11208076">
              <a:off x="9636932" y="5042109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DD6184A1-B810-A877-2945-6C4276928B8B}"/>
                </a:ext>
              </a:extLst>
            </p:cNvPr>
            <p:cNvSpPr/>
            <p:nvPr/>
          </p:nvSpPr>
          <p:spPr>
            <a:xfrm rot="4334556">
              <a:off x="9740131" y="524393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77D48C1E-F5B9-ED03-88C9-AA85D2F2DD26}"/>
                </a:ext>
              </a:extLst>
            </p:cNvPr>
            <p:cNvSpPr/>
            <p:nvPr/>
          </p:nvSpPr>
          <p:spPr>
            <a:xfrm rot="11491065">
              <a:off x="9101872" y="513278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6E60BA39-EE73-C594-A992-C5A9434B40A7}"/>
                </a:ext>
              </a:extLst>
            </p:cNvPr>
            <p:cNvSpPr/>
            <p:nvPr/>
          </p:nvSpPr>
          <p:spPr>
            <a:xfrm rot="20798594">
              <a:off x="8804495" y="507079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45CD7F08-ABE3-CD0A-88E2-82AFBC3F29C0}"/>
                </a:ext>
              </a:extLst>
            </p:cNvPr>
            <p:cNvSpPr/>
            <p:nvPr/>
          </p:nvSpPr>
          <p:spPr>
            <a:xfrm rot="2653294">
              <a:off x="8538219" y="496685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26B21A7A-49F1-2FE1-7EA9-258CF27B3939}"/>
                </a:ext>
              </a:extLst>
            </p:cNvPr>
            <p:cNvSpPr/>
            <p:nvPr/>
          </p:nvSpPr>
          <p:spPr>
            <a:xfrm rot="5152529">
              <a:off x="8566631" y="483779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A5FAFF41-BD97-CC2D-8DC8-A27A8240557C}"/>
                </a:ext>
              </a:extLst>
            </p:cNvPr>
            <p:cNvSpPr/>
            <p:nvPr/>
          </p:nvSpPr>
          <p:spPr>
            <a:xfrm rot="10053544">
              <a:off x="8448475" y="464025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BE920302-EC74-222E-66F7-2A57B8AB647A}"/>
                </a:ext>
              </a:extLst>
            </p:cNvPr>
            <p:cNvSpPr/>
            <p:nvPr/>
          </p:nvSpPr>
          <p:spPr>
            <a:xfrm rot="10053544">
              <a:off x="8571185" y="521945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D5F3C8D7-F8DD-A0B5-1826-93E06E1C67B7}"/>
                </a:ext>
              </a:extLst>
            </p:cNvPr>
            <p:cNvSpPr/>
            <p:nvPr/>
          </p:nvSpPr>
          <p:spPr>
            <a:xfrm rot="17013109">
              <a:off x="9017517" y="443101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等腰三角形 95">
              <a:extLst>
                <a:ext uri="{FF2B5EF4-FFF2-40B4-BE49-F238E27FC236}">
                  <a16:creationId xmlns:a16="http://schemas.microsoft.com/office/drawing/2014/main" id="{68972BE3-3937-2CDD-D21F-29E624CD06E1}"/>
                </a:ext>
              </a:extLst>
            </p:cNvPr>
            <p:cNvSpPr/>
            <p:nvPr/>
          </p:nvSpPr>
          <p:spPr>
            <a:xfrm rot="7797687">
              <a:off x="9104285" y="4844345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B1CAAF8E-CE2F-D411-F6BC-444ECFE184D9}"/>
                </a:ext>
              </a:extLst>
            </p:cNvPr>
            <p:cNvSpPr/>
            <p:nvPr/>
          </p:nvSpPr>
          <p:spPr>
            <a:xfrm>
              <a:off x="8973744" y="417807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8D23C642-DBE9-60CA-F4BF-B1B6218A9896}"/>
                </a:ext>
              </a:extLst>
            </p:cNvPr>
            <p:cNvSpPr/>
            <p:nvPr/>
          </p:nvSpPr>
          <p:spPr>
            <a:xfrm rot="6037098">
              <a:off x="9062237" y="470682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281A9CC3-49CA-1563-2287-717DBCDC64B9}"/>
                </a:ext>
              </a:extLst>
            </p:cNvPr>
            <p:cNvSpPr/>
            <p:nvPr/>
          </p:nvSpPr>
          <p:spPr>
            <a:xfrm>
              <a:off x="9307867" y="510057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32CD253A-445B-E060-F0CE-87347EE240C6}"/>
                </a:ext>
              </a:extLst>
            </p:cNvPr>
            <p:cNvSpPr/>
            <p:nvPr/>
          </p:nvSpPr>
          <p:spPr>
            <a:xfrm rot="8259588">
              <a:off x="9234486" y="5016475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016EC3D1-8F7B-8A9D-DA4D-564377575EEB}"/>
                </a:ext>
              </a:extLst>
            </p:cNvPr>
            <p:cNvSpPr/>
            <p:nvPr/>
          </p:nvSpPr>
          <p:spPr>
            <a:xfrm>
              <a:off x="9180119" y="495261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2" name="任意多边形: 形状 101">
            <a:extLst>
              <a:ext uri="{FF2B5EF4-FFF2-40B4-BE49-F238E27FC236}">
                <a16:creationId xmlns:a16="http://schemas.microsoft.com/office/drawing/2014/main" id="{37A06CB3-0B7B-B563-F675-42E3F652FC8A}"/>
              </a:ext>
            </a:extLst>
          </p:cNvPr>
          <p:cNvSpPr/>
          <p:nvPr/>
        </p:nvSpPr>
        <p:spPr>
          <a:xfrm rot="7699214">
            <a:off x="4476394" y="2997817"/>
            <a:ext cx="3269759" cy="2376631"/>
          </a:xfrm>
          <a:custGeom>
            <a:avLst/>
            <a:gdLst>
              <a:gd name="connsiteX0" fmla="*/ 2565070 w 2565070"/>
              <a:gd name="connsiteY0" fmla="*/ 0 h 1864426"/>
              <a:gd name="connsiteX1" fmla="*/ 0 w 2565070"/>
              <a:gd name="connsiteY1" fmla="*/ 783771 h 1864426"/>
              <a:gd name="connsiteX2" fmla="*/ 1615044 w 2565070"/>
              <a:gd name="connsiteY2" fmla="*/ 1864426 h 1864426"/>
              <a:gd name="connsiteX3" fmla="*/ 2565070 w 2565070"/>
              <a:gd name="connsiteY3" fmla="*/ 0 h 1864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5070" h="1864426">
                <a:moveTo>
                  <a:pt x="2565070" y="0"/>
                </a:moveTo>
                <a:cubicBezTo>
                  <a:pt x="1431966" y="288966"/>
                  <a:pt x="298862" y="577932"/>
                  <a:pt x="0" y="783771"/>
                </a:cubicBezTo>
                <a:lnTo>
                  <a:pt x="1615044" y="1864426"/>
                </a:lnTo>
                <a:lnTo>
                  <a:pt x="2565070" y="0"/>
                </a:lnTo>
                <a:close/>
              </a:path>
            </a:pathLst>
          </a:custGeom>
          <a:solidFill>
            <a:srgbClr val="EEB9D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583891FB-3B1B-D70D-3077-1148461AFBEB}"/>
              </a:ext>
            </a:extLst>
          </p:cNvPr>
          <p:cNvGrpSpPr/>
          <p:nvPr/>
        </p:nvGrpSpPr>
        <p:grpSpPr>
          <a:xfrm rot="20147843">
            <a:off x="2802334" y="5403396"/>
            <a:ext cx="2814115" cy="2909207"/>
            <a:chOff x="8349185" y="3517822"/>
            <a:chExt cx="1800397" cy="1861235"/>
          </a:xfrm>
        </p:grpSpPr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8EB20156-0057-50E4-4C66-85AF4570E836}"/>
                </a:ext>
              </a:extLst>
            </p:cNvPr>
            <p:cNvSpPr/>
            <p:nvPr/>
          </p:nvSpPr>
          <p:spPr>
            <a:xfrm>
              <a:off x="8647643" y="43097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A480837B-AB2D-5372-DF8C-2E92962640E9}"/>
                </a:ext>
              </a:extLst>
            </p:cNvPr>
            <p:cNvSpPr/>
            <p:nvPr/>
          </p:nvSpPr>
          <p:spPr>
            <a:xfrm>
              <a:off x="8771468" y="41573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3CD3E1F0-333E-2772-0CFE-61CDF01372FE}"/>
                </a:ext>
              </a:extLst>
            </p:cNvPr>
            <p:cNvSpPr/>
            <p:nvPr/>
          </p:nvSpPr>
          <p:spPr>
            <a:xfrm>
              <a:off x="9184218" y="42211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DFDF3804-9007-8E79-74A4-4C55F3B8E4C9}"/>
                </a:ext>
              </a:extLst>
            </p:cNvPr>
            <p:cNvSpPr/>
            <p:nvPr/>
          </p:nvSpPr>
          <p:spPr>
            <a:xfrm>
              <a:off x="9329541" y="40624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9B0DDB31-555C-D186-81D6-21556D5EDE6D}"/>
                </a:ext>
              </a:extLst>
            </p:cNvPr>
            <p:cNvSpPr/>
            <p:nvPr/>
          </p:nvSpPr>
          <p:spPr>
            <a:xfrm>
              <a:off x="9485116" y="4319287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3D2DE15F-7454-4DF5-4CCB-4FF3963BAFE3}"/>
                </a:ext>
              </a:extLst>
            </p:cNvPr>
            <p:cNvSpPr/>
            <p:nvPr/>
          </p:nvSpPr>
          <p:spPr>
            <a:xfrm>
              <a:off x="9910566" y="36239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B9B0B2A4-9AB6-37DA-5261-9B306038D067}"/>
                </a:ext>
              </a:extLst>
            </p:cNvPr>
            <p:cNvSpPr/>
            <p:nvPr/>
          </p:nvSpPr>
          <p:spPr>
            <a:xfrm>
              <a:off x="9848306" y="39668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6395839E-11F4-0E21-4ACA-16422946C076}"/>
                </a:ext>
              </a:extLst>
            </p:cNvPr>
            <p:cNvSpPr/>
            <p:nvPr/>
          </p:nvSpPr>
          <p:spPr>
            <a:xfrm>
              <a:off x="9728955" y="412546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2A17EEFC-42A7-F0F3-5F76-0EBCF2484F5A}"/>
                </a:ext>
              </a:extLst>
            </p:cNvPr>
            <p:cNvSpPr/>
            <p:nvPr/>
          </p:nvSpPr>
          <p:spPr>
            <a:xfrm>
              <a:off x="10019150" y="42211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D29FB85A-2FDD-E6E5-9B11-DE991B3DB44D}"/>
                </a:ext>
              </a:extLst>
            </p:cNvPr>
            <p:cNvSpPr/>
            <p:nvPr/>
          </p:nvSpPr>
          <p:spPr>
            <a:xfrm>
              <a:off x="9974368" y="45450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F34E8487-322B-6D37-8BAA-BF3752905ED3}"/>
                </a:ext>
              </a:extLst>
            </p:cNvPr>
            <p:cNvSpPr/>
            <p:nvPr/>
          </p:nvSpPr>
          <p:spPr>
            <a:xfrm>
              <a:off x="9697054" y="44370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313DC0D4-F3F2-4E3B-3319-A674F4D9418C}"/>
                </a:ext>
              </a:extLst>
            </p:cNvPr>
            <p:cNvSpPr/>
            <p:nvPr/>
          </p:nvSpPr>
          <p:spPr>
            <a:xfrm>
              <a:off x="9431745" y="466248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53E6DABF-9A17-903B-85AD-5B52A2D5B86C}"/>
                </a:ext>
              </a:extLst>
            </p:cNvPr>
            <p:cNvSpPr/>
            <p:nvPr/>
          </p:nvSpPr>
          <p:spPr>
            <a:xfrm>
              <a:off x="9152317" y="45450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D3462FC1-52F9-A887-67F4-4C6B72F5622A}"/>
                </a:ext>
              </a:extLst>
            </p:cNvPr>
            <p:cNvSpPr/>
            <p:nvPr/>
          </p:nvSpPr>
          <p:spPr>
            <a:xfrm>
              <a:off x="8615742" y="4630588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E4C4C2CF-69E7-D33D-6745-1565C39EA647}"/>
                </a:ext>
              </a:extLst>
            </p:cNvPr>
            <p:cNvSpPr/>
            <p:nvPr/>
          </p:nvSpPr>
          <p:spPr>
            <a:xfrm>
              <a:off x="8897107" y="47544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FC955DCB-DDB5-1173-C564-C3ECD707590E}"/>
                </a:ext>
              </a:extLst>
            </p:cNvPr>
            <p:cNvSpPr/>
            <p:nvPr/>
          </p:nvSpPr>
          <p:spPr>
            <a:xfrm>
              <a:off x="8771468" y="49068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89EBD2BC-C090-5B19-2C4C-8E386DB3A5F1}"/>
                </a:ext>
              </a:extLst>
            </p:cNvPr>
            <p:cNvSpPr/>
            <p:nvPr/>
          </p:nvSpPr>
          <p:spPr>
            <a:xfrm>
              <a:off x="8507943" y="511636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B5FDA938-7B0B-5DC5-800E-6966A4BF2267}"/>
                </a:ext>
              </a:extLst>
            </p:cNvPr>
            <p:cNvSpPr/>
            <p:nvPr/>
          </p:nvSpPr>
          <p:spPr>
            <a:xfrm>
              <a:off x="8722633" y="52370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FF651B8F-25D2-07F1-4A04-825B7B05CE87}"/>
                </a:ext>
              </a:extLst>
            </p:cNvPr>
            <p:cNvSpPr/>
            <p:nvPr/>
          </p:nvSpPr>
          <p:spPr>
            <a:xfrm>
              <a:off x="9371669" y="530081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66CB33EE-97EF-E9E0-37FC-F43120878794}"/>
                </a:ext>
              </a:extLst>
            </p:cNvPr>
            <p:cNvSpPr/>
            <p:nvPr/>
          </p:nvSpPr>
          <p:spPr>
            <a:xfrm>
              <a:off x="9802525" y="503986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DB6A7D9A-6046-F6CF-DA21-218AD1BAB9B2}"/>
                </a:ext>
              </a:extLst>
            </p:cNvPr>
            <p:cNvSpPr/>
            <p:nvPr/>
          </p:nvSpPr>
          <p:spPr>
            <a:xfrm>
              <a:off x="9942467" y="531525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61B8274E-ED49-CC95-45A7-1DF1870048A9}"/>
                </a:ext>
              </a:extLst>
            </p:cNvPr>
            <p:cNvSpPr/>
            <p:nvPr/>
          </p:nvSpPr>
          <p:spPr>
            <a:xfrm>
              <a:off x="10085780" y="51482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id="{F42DECC3-A897-0520-7A2E-BE743ADA76D0}"/>
                </a:ext>
              </a:extLst>
            </p:cNvPr>
            <p:cNvSpPr/>
            <p:nvPr/>
          </p:nvSpPr>
          <p:spPr>
            <a:xfrm>
              <a:off x="9845131" y="471994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EF324B8C-17DE-8978-3507-87EDEA5C9E08}"/>
                </a:ext>
              </a:extLst>
            </p:cNvPr>
            <p:cNvSpPr/>
            <p:nvPr/>
          </p:nvSpPr>
          <p:spPr>
            <a:xfrm>
              <a:off x="9591131" y="492714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B1F4E482-2084-9583-31E2-3314567DF038}"/>
                </a:ext>
              </a:extLst>
            </p:cNvPr>
            <p:cNvSpPr/>
            <p:nvPr/>
          </p:nvSpPr>
          <p:spPr>
            <a:xfrm>
              <a:off x="9297640" y="481821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id="{D93DFD6B-84C7-13A1-849A-C136972A97B6}"/>
                </a:ext>
              </a:extLst>
            </p:cNvPr>
            <p:cNvSpPr/>
            <p:nvPr/>
          </p:nvSpPr>
          <p:spPr>
            <a:xfrm>
              <a:off x="9052771" y="5007960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C7AA030F-F35E-2A74-6C23-7DA9D9D0542C}"/>
                </a:ext>
              </a:extLst>
            </p:cNvPr>
            <p:cNvSpPr/>
            <p:nvPr/>
          </p:nvSpPr>
          <p:spPr>
            <a:xfrm>
              <a:off x="8717485" y="500319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B9B55242-2E93-2FA9-E187-52F29C91E6D6}"/>
                </a:ext>
              </a:extLst>
            </p:cNvPr>
            <p:cNvSpPr/>
            <p:nvPr/>
          </p:nvSpPr>
          <p:spPr>
            <a:xfrm>
              <a:off x="8349185" y="4850116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等腰三角形 131">
              <a:extLst>
                <a:ext uri="{FF2B5EF4-FFF2-40B4-BE49-F238E27FC236}">
                  <a16:creationId xmlns:a16="http://schemas.microsoft.com/office/drawing/2014/main" id="{CD34C97B-C1F2-8A0E-27AE-4DD0BB8AE8E5}"/>
                </a:ext>
              </a:extLst>
            </p:cNvPr>
            <p:cNvSpPr/>
            <p:nvPr/>
          </p:nvSpPr>
          <p:spPr>
            <a:xfrm rot="19121385">
              <a:off x="9374562" y="4221164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等腰三角形 132">
              <a:extLst>
                <a:ext uri="{FF2B5EF4-FFF2-40B4-BE49-F238E27FC236}">
                  <a16:creationId xmlns:a16="http://schemas.microsoft.com/office/drawing/2014/main" id="{2D4202C4-960E-98DE-9EB6-45954615321E}"/>
                </a:ext>
              </a:extLst>
            </p:cNvPr>
            <p:cNvSpPr/>
            <p:nvPr/>
          </p:nvSpPr>
          <p:spPr>
            <a:xfrm rot="2085126">
              <a:off x="9689172" y="396686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等腰三角形 133">
              <a:extLst>
                <a:ext uri="{FF2B5EF4-FFF2-40B4-BE49-F238E27FC236}">
                  <a16:creationId xmlns:a16="http://schemas.microsoft.com/office/drawing/2014/main" id="{DB8F4F90-853B-9B3D-9E93-4F7394A60865}"/>
                </a:ext>
              </a:extLst>
            </p:cNvPr>
            <p:cNvSpPr/>
            <p:nvPr/>
          </p:nvSpPr>
          <p:spPr>
            <a:xfrm rot="19763005">
              <a:off x="9962568" y="382645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等腰三角形 134">
              <a:extLst>
                <a:ext uri="{FF2B5EF4-FFF2-40B4-BE49-F238E27FC236}">
                  <a16:creationId xmlns:a16="http://schemas.microsoft.com/office/drawing/2014/main" id="{167AD4A3-2C4E-CA02-8A32-1653527068EE}"/>
                </a:ext>
              </a:extLst>
            </p:cNvPr>
            <p:cNvSpPr/>
            <p:nvPr/>
          </p:nvSpPr>
          <p:spPr>
            <a:xfrm rot="19763005">
              <a:off x="9811739" y="351847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等腰三角形 135">
              <a:extLst>
                <a:ext uri="{FF2B5EF4-FFF2-40B4-BE49-F238E27FC236}">
                  <a16:creationId xmlns:a16="http://schemas.microsoft.com/office/drawing/2014/main" id="{E83C72A9-3C23-FC3E-B9D3-B896112E76EC}"/>
                </a:ext>
              </a:extLst>
            </p:cNvPr>
            <p:cNvSpPr/>
            <p:nvPr/>
          </p:nvSpPr>
          <p:spPr>
            <a:xfrm rot="19763005">
              <a:off x="9920733" y="411962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等腰三角形 136">
              <a:extLst>
                <a:ext uri="{FF2B5EF4-FFF2-40B4-BE49-F238E27FC236}">
                  <a16:creationId xmlns:a16="http://schemas.microsoft.com/office/drawing/2014/main" id="{2E5E929A-546D-780C-5769-FD0AE8EF4238}"/>
                </a:ext>
              </a:extLst>
            </p:cNvPr>
            <p:cNvSpPr/>
            <p:nvPr/>
          </p:nvSpPr>
          <p:spPr>
            <a:xfrm rot="19763005">
              <a:off x="10073340" y="4437063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等腰三角形 137">
              <a:extLst>
                <a:ext uri="{FF2B5EF4-FFF2-40B4-BE49-F238E27FC236}">
                  <a16:creationId xmlns:a16="http://schemas.microsoft.com/office/drawing/2014/main" id="{2181C041-5629-B78F-C4C8-4386B89C26B9}"/>
                </a:ext>
              </a:extLst>
            </p:cNvPr>
            <p:cNvSpPr/>
            <p:nvPr/>
          </p:nvSpPr>
          <p:spPr>
            <a:xfrm rot="2095186">
              <a:off x="9801430" y="456268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等腰三角形 138">
              <a:extLst>
                <a:ext uri="{FF2B5EF4-FFF2-40B4-BE49-F238E27FC236}">
                  <a16:creationId xmlns:a16="http://schemas.microsoft.com/office/drawing/2014/main" id="{C970EA44-9E4C-ADCA-62F0-11E1D8631199}"/>
                </a:ext>
              </a:extLst>
            </p:cNvPr>
            <p:cNvSpPr/>
            <p:nvPr/>
          </p:nvSpPr>
          <p:spPr>
            <a:xfrm rot="18830111">
              <a:off x="10026240" y="471092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等腰三角形 139">
              <a:extLst>
                <a:ext uri="{FF2B5EF4-FFF2-40B4-BE49-F238E27FC236}">
                  <a16:creationId xmlns:a16="http://schemas.microsoft.com/office/drawing/2014/main" id="{6C37D386-5F10-3292-FEF2-33A1D84E6EDB}"/>
                </a:ext>
              </a:extLst>
            </p:cNvPr>
            <p:cNvSpPr/>
            <p:nvPr/>
          </p:nvSpPr>
          <p:spPr>
            <a:xfrm rot="16942553">
              <a:off x="9888024" y="5167115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等腰三角形 140">
              <a:extLst>
                <a:ext uri="{FF2B5EF4-FFF2-40B4-BE49-F238E27FC236}">
                  <a16:creationId xmlns:a16="http://schemas.microsoft.com/office/drawing/2014/main" id="{DA5D90EB-66B1-FE87-1D38-7654A80EF401}"/>
                </a:ext>
              </a:extLst>
            </p:cNvPr>
            <p:cNvSpPr/>
            <p:nvPr/>
          </p:nvSpPr>
          <p:spPr>
            <a:xfrm rot="4400870">
              <a:off x="9655687" y="512911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等腰三角形 141">
              <a:extLst>
                <a:ext uri="{FF2B5EF4-FFF2-40B4-BE49-F238E27FC236}">
                  <a16:creationId xmlns:a16="http://schemas.microsoft.com/office/drawing/2014/main" id="{99FC94DE-4E83-8A2A-EE9D-615216C08DB3}"/>
                </a:ext>
              </a:extLst>
            </p:cNvPr>
            <p:cNvSpPr/>
            <p:nvPr/>
          </p:nvSpPr>
          <p:spPr>
            <a:xfrm rot="4400870">
              <a:off x="9503350" y="481041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等腰三角形 142">
              <a:extLst>
                <a:ext uri="{FF2B5EF4-FFF2-40B4-BE49-F238E27FC236}">
                  <a16:creationId xmlns:a16="http://schemas.microsoft.com/office/drawing/2014/main" id="{A98D8E4D-E543-660B-82FD-05BF13130476}"/>
                </a:ext>
              </a:extLst>
            </p:cNvPr>
            <p:cNvSpPr/>
            <p:nvPr/>
          </p:nvSpPr>
          <p:spPr>
            <a:xfrm rot="2286177">
              <a:off x="9254977" y="465444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等腰三角形 143">
              <a:extLst>
                <a:ext uri="{FF2B5EF4-FFF2-40B4-BE49-F238E27FC236}">
                  <a16:creationId xmlns:a16="http://schemas.microsoft.com/office/drawing/2014/main" id="{40F0AFA1-6D6D-1948-FD80-E9BBCE1C5927}"/>
                </a:ext>
              </a:extLst>
            </p:cNvPr>
            <p:cNvSpPr/>
            <p:nvPr/>
          </p:nvSpPr>
          <p:spPr>
            <a:xfrm rot="18776724">
              <a:off x="9531845" y="453182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等腰三角形 144">
              <a:extLst>
                <a:ext uri="{FF2B5EF4-FFF2-40B4-BE49-F238E27FC236}">
                  <a16:creationId xmlns:a16="http://schemas.microsoft.com/office/drawing/2014/main" id="{C6D2DF37-1B29-9FD0-1C59-AE7A8EC8F9C1}"/>
                </a:ext>
              </a:extLst>
            </p:cNvPr>
            <p:cNvSpPr/>
            <p:nvPr/>
          </p:nvSpPr>
          <p:spPr>
            <a:xfrm rot="1493489">
              <a:off x="9149099" y="4062414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等腰三角形 145">
              <a:extLst>
                <a:ext uri="{FF2B5EF4-FFF2-40B4-BE49-F238E27FC236}">
                  <a16:creationId xmlns:a16="http://schemas.microsoft.com/office/drawing/2014/main" id="{22CF98D7-EE85-B703-C57D-AE36E3F8EA8C}"/>
                </a:ext>
              </a:extLst>
            </p:cNvPr>
            <p:cNvSpPr/>
            <p:nvPr/>
          </p:nvSpPr>
          <p:spPr>
            <a:xfrm rot="18843586">
              <a:off x="9419671" y="3934961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等腰三角形 146">
              <a:extLst>
                <a:ext uri="{FF2B5EF4-FFF2-40B4-BE49-F238E27FC236}">
                  <a16:creationId xmlns:a16="http://schemas.microsoft.com/office/drawing/2014/main" id="{6F493340-6D21-F56F-A9C6-31A57FE980BD}"/>
                </a:ext>
              </a:extLst>
            </p:cNvPr>
            <p:cNvSpPr/>
            <p:nvPr/>
          </p:nvSpPr>
          <p:spPr>
            <a:xfrm rot="19196059">
              <a:off x="8839113" y="430976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等腰三角形 147">
              <a:extLst>
                <a:ext uri="{FF2B5EF4-FFF2-40B4-BE49-F238E27FC236}">
                  <a16:creationId xmlns:a16="http://schemas.microsoft.com/office/drawing/2014/main" id="{2C4132FB-43CB-CF1B-624F-64C4FAE2809B}"/>
                </a:ext>
              </a:extLst>
            </p:cNvPr>
            <p:cNvSpPr/>
            <p:nvPr/>
          </p:nvSpPr>
          <p:spPr>
            <a:xfrm rot="16523380">
              <a:off x="8713816" y="475633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等腰三角形 148">
              <a:extLst>
                <a:ext uri="{FF2B5EF4-FFF2-40B4-BE49-F238E27FC236}">
                  <a16:creationId xmlns:a16="http://schemas.microsoft.com/office/drawing/2014/main" id="{8BFFF484-5F49-54C9-0567-E194BA858778}"/>
                </a:ext>
              </a:extLst>
            </p:cNvPr>
            <p:cNvSpPr/>
            <p:nvPr/>
          </p:nvSpPr>
          <p:spPr>
            <a:xfrm rot="19130763">
              <a:off x="8950103" y="491403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等腰三角形 149">
              <a:extLst>
                <a:ext uri="{FF2B5EF4-FFF2-40B4-BE49-F238E27FC236}">
                  <a16:creationId xmlns:a16="http://schemas.microsoft.com/office/drawing/2014/main" id="{6E40F16A-C41B-4CE9-6934-37CC98145443}"/>
                </a:ext>
              </a:extLst>
            </p:cNvPr>
            <p:cNvSpPr/>
            <p:nvPr/>
          </p:nvSpPr>
          <p:spPr>
            <a:xfrm rot="19130763">
              <a:off x="9111350" y="522390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等腰三角形 150">
              <a:extLst>
                <a:ext uri="{FF2B5EF4-FFF2-40B4-BE49-F238E27FC236}">
                  <a16:creationId xmlns:a16="http://schemas.microsoft.com/office/drawing/2014/main" id="{C4135315-0223-989D-5D79-B1FD6CB69B46}"/>
                </a:ext>
              </a:extLst>
            </p:cNvPr>
            <p:cNvSpPr/>
            <p:nvPr/>
          </p:nvSpPr>
          <p:spPr>
            <a:xfrm rot="19130763">
              <a:off x="8459253" y="4725693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等腰三角形 151">
              <a:extLst>
                <a:ext uri="{FF2B5EF4-FFF2-40B4-BE49-F238E27FC236}">
                  <a16:creationId xmlns:a16="http://schemas.microsoft.com/office/drawing/2014/main" id="{E35C125C-BA30-92D1-4503-1C3A491DD8B5}"/>
                </a:ext>
              </a:extLst>
            </p:cNvPr>
            <p:cNvSpPr/>
            <p:nvPr/>
          </p:nvSpPr>
          <p:spPr>
            <a:xfrm rot="19130763">
              <a:off x="8403528" y="500319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CFC12759-9E51-CD4B-E624-82C7D8A6DB10}"/>
                </a:ext>
              </a:extLst>
            </p:cNvPr>
            <p:cNvSpPr/>
            <p:nvPr/>
          </p:nvSpPr>
          <p:spPr>
            <a:xfrm>
              <a:off x="8918674" y="5094288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E70B9BBD-180D-6FA5-FEEF-DEA793CE5EB9}"/>
                </a:ext>
              </a:extLst>
            </p:cNvPr>
            <p:cNvSpPr/>
            <p:nvPr/>
          </p:nvSpPr>
          <p:spPr>
            <a:xfrm rot="12080545">
              <a:off x="8634744" y="501046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71E380F7-F1FA-6ABB-1B77-1FD0F9D7452A}"/>
                </a:ext>
              </a:extLst>
            </p:cNvPr>
            <p:cNvSpPr/>
            <p:nvPr/>
          </p:nvSpPr>
          <p:spPr>
            <a:xfrm rot="158524">
              <a:off x="8814683" y="4493220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E1C54EE8-6351-DA22-E460-5827C0207670}"/>
                </a:ext>
              </a:extLst>
            </p:cNvPr>
            <p:cNvSpPr/>
            <p:nvPr/>
          </p:nvSpPr>
          <p:spPr>
            <a:xfrm rot="12464885">
              <a:off x="8530510" y="440686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849E2A99-06DE-2D99-B50E-D4363C00AEBA}"/>
                </a:ext>
              </a:extLst>
            </p:cNvPr>
            <p:cNvSpPr/>
            <p:nvPr/>
          </p:nvSpPr>
          <p:spPr>
            <a:xfrm>
              <a:off x="9347885" y="4405314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47E2B515-AC93-4AB8-8757-4190A3E2509C}"/>
                </a:ext>
              </a:extLst>
            </p:cNvPr>
            <p:cNvSpPr/>
            <p:nvPr/>
          </p:nvSpPr>
          <p:spPr>
            <a:xfrm rot="12031468">
              <a:off x="9611008" y="4213297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E43A1CEC-2CA6-64EC-2908-3520C134A7BD}"/>
                </a:ext>
              </a:extLst>
            </p:cNvPr>
            <p:cNvSpPr/>
            <p:nvPr/>
          </p:nvSpPr>
          <p:spPr>
            <a:xfrm rot="753559">
              <a:off x="9884911" y="4303029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B75A27D1-B20E-8A46-1AEA-586696672C47}"/>
                </a:ext>
              </a:extLst>
            </p:cNvPr>
            <p:cNvSpPr/>
            <p:nvPr/>
          </p:nvSpPr>
          <p:spPr>
            <a:xfrm rot="443554">
              <a:off x="9780647" y="371230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E340F291-1747-8D04-E017-25D92E986B8A}"/>
                </a:ext>
              </a:extLst>
            </p:cNvPr>
            <p:cNvSpPr/>
            <p:nvPr/>
          </p:nvSpPr>
          <p:spPr>
            <a:xfrm rot="12335474">
              <a:off x="10034395" y="3517822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153A4F54-D3E0-ABBE-2089-4F888D9FD71D}"/>
                </a:ext>
              </a:extLst>
            </p:cNvPr>
            <p:cNvSpPr/>
            <p:nvPr/>
          </p:nvSpPr>
          <p:spPr>
            <a:xfrm rot="12759564">
              <a:off x="9719225" y="4811464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B9858CFB-910A-0A03-2A7D-C7E47751B80C}"/>
                </a:ext>
              </a:extLst>
            </p:cNvPr>
            <p:cNvSpPr/>
            <p:nvPr/>
          </p:nvSpPr>
          <p:spPr>
            <a:xfrm rot="702808">
              <a:off x="9990192" y="4902655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AA9B7EDD-9727-4712-6566-EAD8B916E3EF}"/>
                </a:ext>
              </a:extLst>
            </p:cNvPr>
            <p:cNvSpPr/>
            <p:nvPr/>
          </p:nvSpPr>
          <p:spPr>
            <a:xfrm>
              <a:off x="9458625" y="5003128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CEA81FE6-9B8C-0E1C-4EEE-D8D4F546B599}"/>
                </a:ext>
              </a:extLst>
            </p:cNvPr>
            <p:cNvSpPr/>
            <p:nvPr/>
          </p:nvSpPr>
          <p:spPr>
            <a:xfrm>
              <a:off x="8702276" y="446896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18823A0E-1943-C3B3-71F4-F7405AACD9A0}"/>
                </a:ext>
              </a:extLst>
            </p:cNvPr>
            <p:cNvSpPr/>
            <p:nvPr/>
          </p:nvSpPr>
          <p:spPr>
            <a:xfrm>
              <a:off x="9242089" y="437899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94E25168-667E-7727-6A69-803C009333A8}"/>
                </a:ext>
              </a:extLst>
            </p:cNvPr>
            <p:cNvSpPr/>
            <p:nvPr/>
          </p:nvSpPr>
          <p:spPr>
            <a:xfrm>
              <a:off x="9538956" y="4444836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A86E165B-FD08-15C5-F0F8-EDAAF7DC4578}"/>
                </a:ext>
              </a:extLst>
            </p:cNvPr>
            <p:cNvSpPr/>
            <p:nvPr/>
          </p:nvSpPr>
          <p:spPr>
            <a:xfrm>
              <a:off x="9778137" y="426875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AA85640B-3422-DE3C-8331-E7B83F5150FA}"/>
                </a:ext>
              </a:extLst>
            </p:cNvPr>
            <p:cNvSpPr/>
            <p:nvPr/>
          </p:nvSpPr>
          <p:spPr>
            <a:xfrm rot="11207665">
              <a:off x="10071474" y="434299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A52B7E5B-A367-841F-DF4A-45AEEE21B54C}"/>
                </a:ext>
              </a:extLst>
            </p:cNvPr>
            <p:cNvSpPr/>
            <p:nvPr/>
          </p:nvSpPr>
          <p:spPr>
            <a:xfrm rot="2334738">
              <a:off x="10040141" y="406693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61EBB9D6-C7A6-081D-00DB-5104F9F02B0A}"/>
                </a:ext>
              </a:extLst>
            </p:cNvPr>
            <p:cNvSpPr/>
            <p:nvPr/>
          </p:nvSpPr>
          <p:spPr>
            <a:xfrm rot="4712700">
              <a:off x="10065453" y="395680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2F0CD546-1DE4-18A6-F38E-1223DF540570}"/>
                </a:ext>
              </a:extLst>
            </p:cNvPr>
            <p:cNvSpPr/>
            <p:nvPr/>
          </p:nvSpPr>
          <p:spPr>
            <a:xfrm rot="10800000">
              <a:off x="9958779" y="373976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CB915CD6-358B-8F6B-3306-AD550881063B}"/>
                </a:ext>
              </a:extLst>
            </p:cNvPr>
            <p:cNvSpPr/>
            <p:nvPr/>
          </p:nvSpPr>
          <p:spPr>
            <a:xfrm rot="10800000">
              <a:off x="9611878" y="386605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29CBA168-F5AE-2437-8A41-28545C65B524}"/>
                </a:ext>
              </a:extLst>
            </p:cNvPr>
            <p:cNvSpPr/>
            <p:nvPr/>
          </p:nvSpPr>
          <p:spPr>
            <a:xfrm rot="4313046">
              <a:off x="9531421" y="406165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3996AD40-113F-906E-1999-AFDB9F027893}"/>
                </a:ext>
              </a:extLst>
            </p:cNvPr>
            <p:cNvSpPr/>
            <p:nvPr/>
          </p:nvSpPr>
          <p:spPr>
            <a:xfrm rot="2450755">
              <a:off x="9500204" y="417807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8101204D-D366-1EE2-0331-2CEA574AE76F}"/>
                </a:ext>
              </a:extLst>
            </p:cNvPr>
            <p:cNvSpPr/>
            <p:nvPr/>
          </p:nvSpPr>
          <p:spPr>
            <a:xfrm rot="2450755">
              <a:off x="9117024" y="432880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591BDE0F-7988-BCB9-68C4-E0C517DB345F}"/>
                </a:ext>
              </a:extLst>
            </p:cNvPr>
            <p:cNvSpPr/>
            <p:nvPr/>
          </p:nvSpPr>
          <p:spPr>
            <a:xfrm rot="4908711">
              <a:off x="9648981" y="4652409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A5E99406-51D9-9335-0B66-BD8D5273D260}"/>
                </a:ext>
              </a:extLst>
            </p:cNvPr>
            <p:cNvSpPr/>
            <p:nvPr/>
          </p:nvSpPr>
          <p:spPr>
            <a:xfrm rot="11208076">
              <a:off x="9876028" y="486331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60AD59AD-00D9-45BD-780F-AEAA7065B401}"/>
                </a:ext>
              </a:extLst>
            </p:cNvPr>
            <p:cNvSpPr/>
            <p:nvPr/>
          </p:nvSpPr>
          <p:spPr>
            <a:xfrm rot="1826699">
              <a:off x="9615354" y="477260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DB896D99-5B01-DF21-AA4C-BAFE36B464A3}"/>
                </a:ext>
              </a:extLst>
            </p:cNvPr>
            <p:cNvSpPr/>
            <p:nvPr/>
          </p:nvSpPr>
          <p:spPr>
            <a:xfrm rot="11208076">
              <a:off x="9636932" y="5042109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A1DA9811-5936-693A-E979-3457B83B2A45}"/>
                </a:ext>
              </a:extLst>
            </p:cNvPr>
            <p:cNvSpPr/>
            <p:nvPr/>
          </p:nvSpPr>
          <p:spPr>
            <a:xfrm rot="4334556">
              <a:off x="9740131" y="524393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B46C6A42-EB2E-5C0F-E778-AF946C0EBEED}"/>
                </a:ext>
              </a:extLst>
            </p:cNvPr>
            <p:cNvSpPr/>
            <p:nvPr/>
          </p:nvSpPr>
          <p:spPr>
            <a:xfrm rot="11491065">
              <a:off x="9101872" y="513278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C3BC5E78-4E95-29F8-A382-409254F063A2}"/>
                </a:ext>
              </a:extLst>
            </p:cNvPr>
            <p:cNvSpPr/>
            <p:nvPr/>
          </p:nvSpPr>
          <p:spPr>
            <a:xfrm rot="20798594">
              <a:off x="8804495" y="507079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84075EFF-0146-315B-D8D5-4AF59671505D}"/>
                </a:ext>
              </a:extLst>
            </p:cNvPr>
            <p:cNvSpPr/>
            <p:nvPr/>
          </p:nvSpPr>
          <p:spPr>
            <a:xfrm rot="2653294">
              <a:off x="8538219" y="496685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DD910184-CE8E-AD44-4A8F-1DD38AFE302E}"/>
                </a:ext>
              </a:extLst>
            </p:cNvPr>
            <p:cNvSpPr/>
            <p:nvPr/>
          </p:nvSpPr>
          <p:spPr>
            <a:xfrm rot="5152529">
              <a:off x="8566631" y="483779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5801A2A1-FDDF-C080-2EA2-356C1AD3C60D}"/>
                </a:ext>
              </a:extLst>
            </p:cNvPr>
            <p:cNvSpPr/>
            <p:nvPr/>
          </p:nvSpPr>
          <p:spPr>
            <a:xfrm rot="10053544">
              <a:off x="8448475" y="464025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8DB33BF8-AF90-386D-9F5A-E64551D4CADF}"/>
                </a:ext>
              </a:extLst>
            </p:cNvPr>
            <p:cNvSpPr/>
            <p:nvPr/>
          </p:nvSpPr>
          <p:spPr>
            <a:xfrm rot="10053544">
              <a:off x="8571185" y="521945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59C54317-1180-FCA4-676F-47848221820A}"/>
                </a:ext>
              </a:extLst>
            </p:cNvPr>
            <p:cNvSpPr/>
            <p:nvPr/>
          </p:nvSpPr>
          <p:spPr>
            <a:xfrm rot="17013109">
              <a:off x="9017517" y="443101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等腰三角形 188">
              <a:extLst>
                <a:ext uri="{FF2B5EF4-FFF2-40B4-BE49-F238E27FC236}">
                  <a16:creationId xmlns:a16="http://schemas.microsoft.com/office/drawing/2014/main" id="{C66356B5-2C71-187A-7F5F-9339FF46FDC1}"/>
                </a:ext>
              </a:extLst>
            </p:cNvPr>
            <p:cNvSpPr/>
            <p:nvPr/>
          </p:nvSpPr>
          <p:spPr>
            <a:xfrm rot="7797687">
              <a:off x="9104285" y="4844345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3A21E426-CDB4-BB9D-BC8E-C96E52848947}"/>
                </a:ext>
              </a:extLst>
            </p:cNvPr>
            <p:cNvSpPr/>
            <p:nvPr/>
          </p:nvSpPr>
          <p:spPr>
            <a:xfrm>
              <a:off x="8973744" y="417807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504D3CCE-C23A-8CA8-8CF4-CBF8B9993B94}"/>
                </a:ext>
              </a:extLst>
            </p:cNvPr>
            <p:cNvSpPr/>
            <p:nvPr/>
          </p:nvSpPr>
          <p:spPr>
            <a:xfrm rot="6037098">
              <a:off x="9062237" y="470682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椭圆 191">
              <a:extLst>
                <a:ext uri="{FF2B5EF4-FFF2-40B4-BE49-F238E27FC236}">
                  <a16:creationId xmlns:a16="http://schemas.microsoft.com/office/drawing/2014/main" id="{A12343B1-82CF-7405-ABC0-547AEDB300BB}"/>
                </a:ext>
              </a:extLst>
            </p:cNvPr>
            <p:cNvSpPr/>
            <p:nvPr/>
          </p:nvSpPr>
          <p:spPr>
            <a:xfrm>
              <a:off x="9307867" y="510057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788C8DC6-F3BC-382B-E718-02426A757877}"/>
                </a:ext>
              </a:extLst>
            </p:cNvPr>
            <p:cNvSpPr/>
            <p:nvPr/>
          </p:nvSpPr>
          <p:spPr>
            <a:xfrm rot="8259588">
              <a:off x="9234486" y="5016475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6FE013C0-F206-E3EC-20B7-3207C7DDF187}"/>
                </a:ext>
              </a:extLst>
            </p:cNvPr>
            <p:cNvSpPr/>
            <p:nvPr/>
          </p:nvSpPr>
          <p:spPr>
            <a:xfrm>
              <a:off x="9180119" y="495261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5" name="文本框 194">
            <a:extLst>
              <a:ext uri="{FF2B5EF4-FFF2-40B4-BE49-F238E27FC236}">
                <a16:creationId xmlns:a16="http://schemas.microsoft.com/office/drawing/2014/main" id="{24862566-7B88-0CB8-3CAC-50D449E0CB29}"/>
              </a:ext>
            </a:extLst>
          </p:cNvPr>
          <p:cNvSpPr txBox="1"/>
          <p:nvPr/>
        </p:nvSpPr>
        <p:spPr>
          <a:xfrm>
            <a:off x="6661195" y="5909472"/>
            <a:ext cx="37601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>
                <a:solidFill>
                  <a:srgbClr val="E36358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ASPIRATION</a:t>
            </a:r>
            <a:endParaRPr lang="zh-CN" altLang="en-US" sz="4800" b="1">
              <a:solidFill>
                <a:srgbClr val="E36358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196" name="文本框 195">
            <a:extLst>
              <a:ext uri="{FF2B5EF4-FFF2-40B4-BE49-F238E27FC236}">
                <a16:creationId xmlns:a16="http://schemas.microsoft.com/office/drawing/2014/main" id="{152D0DF4-D10C-1452-638C-0D45A80B4E9B}"/>
              </a:ext>
            </a:extLst>
          </p:cNvPr>
          <p:cNvSpPr txBox="1"/>
          <p:nvPr/>
        </p:nvSpPr>
        <p:spPr>
          <a:xfrm>
            <a:off x="8274075" y="1140835"/>
            <a:ext cx="2892204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highlight>
                  <a:srgbClr val="E36358"/>
                </a:highlight>
                <a:latin typeface="Dreaming Outloud Pro" panose="03050502040302030504" pitchFamily="66" charset="0"/>
                <a:cs typeface="Dreaming Outloud Pro" panose="03050502040302030504" pitchFamily="66" charset="0"/>
              </a:rPr>
              <a:t>Tristique Senectus Et Netus Et</a:t>
            </a:r>
            <a:endParaRPr lang="zh-CN" altLang="en-US" sz="1600">
              <a:highlight>
                <a:srgbClr val="E36358"/>
              </a:highlight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pic>
        <p:nvPicPr>
          <p:cNvPr id="200" name="图片 199">
            <a:extLst>
              <a:ext uri="{FF2B5EF4-FFF2-40B4-BE49-F238E27FC236}">
                <a16:creationId xmlns:a16="http://schemas.microsoft.com/office/drawing/2014/main" id="{7B9A1D2F-B867-C484-BFDB-DED488C5A9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876124">
            <a:off x="2001214" y="2428819"/>
            <a:ext cx="2781300" cy="2781300"/>
          </a:xfrm>
          <a:prstGeom prst="rect">
            <a:avLst/>
          </a:prstGeom>
        </p:spPr>
      </p:pic>
      <p:sp>
        <p:nvSpPr>
          <p:cNvPr id="201" name="任意多边形: 形状 200">
            <a:extLst>
              <a:ext uri="{FF2B5EF4-FFF2-40B4-BE49-F238E27FC236}">
                <a16:creationId xmlns:a16="http://schemas.microsoft.com/office/drawing/2014/main" id="{32EFCD08-89AB-5CE8-17D0-48CD7E638953}"/>
              </a:ext>
            </a:extLst>
          </p:cNvPr>
          <p:cNvSpPr/>
          <p:nvPr/>
        </p:nvSpPr>
        <p:spPr>
          <a:xfrm rot="6377983">
            <a:off x="987150" y="1493391"/>
            <a:ext cx="823283" cy="3287906"/>
          </a:xfrm>
          <a:custGeom>
            <a:avLst/>
            <a:gdLst>
              <a:gd name="connsiteX0" fmla="*/ 1089336 w 1115494"/>
              <a:gd name="connsiteY0" fmla="*/ 0 h 1692876"/>
              <a:gd name="connsiteX1" fmla="*/ 1089336 w 1115494"/>
              <a:gd name="connsiteY1" fmla="*/ 432487 h 1692876"/>
              <a:gd name="connsiteX2" fmla="*/ 817487 w 1115494"/>
              <a:gd name="connsiteY2" fmla="*/ 815546 h 1692876"/>
              <a:gd name="connsiteX3" fmla="*/ 39011 w 1115494"/>
              <a:gd name="connsiteY3" fmla="*/ 1173892 h 1692876"/>
              <a:gd name="connsiteX4" fmla="*/ 187292 w 1115494"/>
              <a:gd name="connsiteY4" fmla="*/ 1692876 h 1692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5494" h="1692876">
                <a:moveTo>
                  <a:pt x="1089336" y="0"/>
                </a:moveTo>
                <a:cubicBezTo>
                  <a:pt x="1111990" y="148281"/>
                  <a:pt x="1134644" y="296563"/>
                  <a:pt x="1089336" y="432487"/>
                </a:cubicBezTo>
                <a:cubicBezTo>
                  <a:pt x="1044028" y="568411"/>
                  <a:pt x="992541" y="691979"/>
                  <a:pt x="817487" y="815546"/>
                </a:cubicBezTo>
                <a:cubicBezTo>
                  <a:pt x="642433" y="939114"/>
                  <a:pt x="144043" y="1027670"/>
                  <a:pt x="39011" y="1173892"/>
                </a:cubicBezTo>
                <a:cubicBezTo>
                  <a:pt x="-66022" y="1320114"/>
                  <a:pt x="60635" y="1506495"/>
                  <a:pt x="187292" y="1692876"/>
                </a:cubicBezTo>
              </a:path>
            </a:pathLst>
          </a:custGeom>
          <a:noFill/>
          <a:ln w="127000" cap="rnd">
            <a:solidFill>
              <a:srgbClr val="EEE5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任意多边形: 形状 201">
            <a:extLst>
              <a:ext uri="{FF2B5EF4-FFF2-40B4-BE49-F238E27FC236}">
                <a16:creationId xmlns:a16="http://schemas.microsoft.com/office/drawing/2014/main" id="{AF83C0D8-C178-FA08-3F9E-587D3460166B}"/>
              </a:ext>
            </a:extLst>
          </p:cNvPr>
          <p:cNvSpPr/>
          <p:nvPr/>
        </p:nvSpPr>
        <p:spPr>
          <a:xfrm rot="7699214">
            <a:off x="-2293867" y="4852942"/>
            <a:ext cx="3269759" cy="2376631"/>
          </a:xfrm>
          <a:custGeom>
            <a:avLst/>
            <a:gdLst>
              <a:gd name="connsiteX0" fmla="*/ 2565070 w 2565070"/>
              <a:gd name="connsiteY0" fmla="*/ 0 h 1864426"/>
              <a:gd name="connsiteX1" fmla="*/ 0 w 2565070"/>
              <a:gd name="connsiteY1" fmla="*/ 783771 h 1864426"/>
              <a:gd name="connsiteX2" fmla="*/ 1615044 w 2565070"/>
              <a:gd name="connsiteY2" fmla="*/ 1864426 h 1864426"/>
              <a:gd name="connsiteX3" fmla="*/ 2565070 w 2565070"/>
              <a:gd name="connsiteY3" fmla="*/ 0 h 1864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5070" h="1864426">
                <a:moveTo>
                  <a:pt x="2565070" y="0"/>
                </a:moveTo>
                <a:cubicBezTo>
                  <a:pt x="1431966" y="288966"/>
                  <a:pt x="298862" y="577932"/>
                  <a:pt x="0" y="783771"/>
                </a:cubicBezTo>
                <a:lnTo>
                  <a:pt x="1615044" y="1864426"/>
                </a:lnTo>
                <a:lnTo>
                  <a:pt x="2565070" y="0"/>
                </a:lnTo>
                <a:close/>
              </a:path>
            </a:pathLst>
          </a:custGeom>
          <a:solidFill>
            <a:srgbClr val="E3635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id="{6B24F299-84D0-819A-BEB8-099BC081EA51}"/>
              </a:ext>
            </a:extLst>
          </p:cNvPr>
          <p:cNvSpPr txBox="1"/>
          <p:nvPr/>
        </p:nvSpPr>
        <p:spPr>
          <a:xfrm>
            <a:off x="674943" y="1224374"/>
            <a:ext cx="3006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Supporters Say</a:t>
            </a:r>
            <a:endParaRPr lang="zh-CN" altLang="en-US" sz="3200" b="1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204" name="文本框 203">
            <a:extLst>
              <a:ext uri="{FF2B5EF4-FFF2-40B4-BE49-F238E27FC236}">
                <a16:creationId xmlns:a16="http://schemas.microsoft.com/office/drawing/2014/main" id="{BE04B494-CBF7-93A9-A9B8-3E6FB8C4414D}"/>
              </a:ext>
            </a:extLst>
          </p:cNvPr>
          <p:cNvSpPr txBox="1"/>
          <p:nvPr/>
        </p:nvSpPr>
        <p:spPr>
          <a:xfrm>
            <a:off x="674943" y="1782725"/>
            <a:ext cx="30064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E36358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2023/06/23</a:t>
            </a:r>
            <a:endParaRPr lang="zh-CN" altLang="en-US" sz="2000" b="1">
              <a:solidFill>
                <a:srgbClr val="E36358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id="{12C74919-8449-AE39-BB3E-BFC672D1779D}"/>
              </a:ext>
            </a:extLst>
          </p:cNvPr>
          <p:cNvSpPr txBox="1"/>
          <p:nvPr/>
        </p:nvSpPr>
        <p:spPr>
          <a:xfrm>
            <a:off x="606533" y="5018800"/>
            <a:ext cx="19725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latin typeface="Dreaming Outloud Pro" panose="03050502040302030504" pitchFamily="66" charset="0"/>
                <a:cs typeface="Dreaming Outloud Pro" panose="03050502040302030504" pitchFamily="66" charset="0"/>
              </a:rPr>
              <a:t>Habitant Morbi Tristique Senectus Et Netus Et Malesuada Fames Ac Turpis Egestas</a:t>
            </a:r>
            <a:endParaRPr lang="zh-CN" altLang="en-US" sz="1600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id="{42A72D92-6B34-39C4-711A-48AB7B557B00}"/>
              </a:ext>
            </a:extLst>
          </p:cNvPr>
          <p:cNvSpPr txBox="1"/>
          <p:nvPr/>
        </p:nvSpPr>
        <p:spPr>
          <a:xfrm>
            <a:off x="3980242" y="759021"/>
            <a:ext cx="2283057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latin typeface="Dreaming Outloud Pro" panose="03050502040302030504" pitchFamily="66" charset="0"/>
                <a:cs typeface="Dreaming Outloud Pro" panose="03050502040302030504" pitchFamily="66" charset="0"/>
              </a:rPr>
              <a:t>Pellentesque Habitant Morbi Tristique Senectus Et Netus Et Malesuada Fames Ac Turpis Egestas</a:t>
            </a:r>
            <a:endParaRPr lang="zh-CN" altLang="en-US" sz="1600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33120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" name="组合 204">
            <a:extLst>
              <a:ext uri="{FF2B5EF4-FFF2-40B4-BE49-F238E27FC236}">
                <a16:creationId xmlns:a16="http://schemas.microsoft.com/office/drawing/2014/main" id="{78523E6A-B983-3342-B0FD-AF05A9EBC25E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206" name="矩形 205">
              <a:extLst>
                <a:ext uri="{FF2B5EF4-FFF2-40B4-BE49-F238E27FC236}">
                  <a16:creationId xmlns:a16="http://schemas.microsoft.com/office/drawing/2014/main" id="{AA3E72F0-FE49-4CA1-E39C-6565562385B3}"/>
                </a:ext>
              </a:extLst>
            </p:cNvPr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7" name="组合 206">
              <a:extLst>
                <a:ext uri="{FF2B5EF4-FFF2-40B4-BE49-F238E27FC236}">
                  <a16:creationId xmlns:a16="http://schemas.microsoft.com/office/drawing/2014/main" id="{14EB2206-6A02-BAAE-09DB-788AB79AF1F2}"/>
                </a:ext>
              </a:extLst>
            </p:cNvPr>
            <p:cNvGrpSpPr/>
            <p:nvPr userDrawn="1"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208" name="组合 207">
                <a:extLst>
                  <a:ext uri="{FF2B5EF4-FFF2-40B4-BE49-F238E27FC236}">
                    <a16:creationId xmlns:a16="http://schemas.microsoft.com/office/drawing/2014/main" id="{73259975-7931-10E6-9725-30B79FA8E09D}"/>
                  </a:ext>
                </a:extLst>
              </p:cNvPr>
              <p:cNvGrpSpPr/>
              <p:nvPr/>
            </p:nvGrpSpPr>
            <p:grpSpPr>
              <a:xfrm>
                <a:off x="482600" y="0"/>
                <a:ext cx="11226800" cy="6858000"/>
                <a:chOff x="482600" y="0"/>
                <a:chExt cx="11226800" cy="6858000"/>
              </a:xfrm>
            </p:grpSpPr>
            <p:cxnSp>
              <p:nvCxnSpPr>
                <p:cNvPr id="219" name="直接连接符 218">
                  <a:extLst>
                    <a:ext uri="{FF2B5EF4-FFF2-40B4-BE49-F238E27FC236}">
                      <a16:creationId xmlns:a16="http://schemas.microsoft.com/office/drawing/2014/main" id="{79563DAB-59F2-A1CF-861F-0AACCAA155D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82600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0" name="直接连接符 219">
                  <a:extLst>
                    <a:ext uri="{FF2B5EF4-FFF2-40B4-BE49-F238E27FC236}">
                      <a16:creationId xmlns:a16="http://schemas.microsoft.com/office/drawing/2014/main" id="{B53845C0-739F-FD14-6870-8BF3832D6B9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31053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1" name="直接连接符 220">
                  <a:extLst>
                    <a:ext uri="{FF2B5EF4-FFF2-40B4-BE49-F238E27FC236}">
                      <a16:creationId xmlns:a16="http://schemas.microsoft.com/office/drawing/2014/main" id="{B9C2EEB7-1597-082E-91F2-932D75CF346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79506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2" name="直接连接符 221">
                  <a:extLst>
                    <a:ext uri="{FF2B5EF4-FFF2-40B4-BE49-F238E27FC236}">
                      <a16:creationId xmlns:a16="http://schemas.microsoft.com/office/drawing/2014/main" id="{4FD6E52B-7B6E-2143-7EE3-290020A9E03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27959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3" name="直接连接符 222">
                  <a:extLst>
                    <a:ext uri="{FF2B5EF4-FFF2-40B4-BE49-F238E27FC236}">
                      <a16:creationId xmlns:a16="http://schemas.microsoft.com/office/drawing/2014/main" id="{A39C1388-9FE7-503F-BB92-65C40531F3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76412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4" name="直接连接符 223">
                  <a:extLst>
                    <a:ext uri="{FF2B5EF4-FFF2-40B4-BE49-F238E27FC236}">
                      <a16:creationId xmlns:a16="http://schemas.microsoft.com/office/drawing/2014/main" id="{371F8CB7-C118-3225-1744-2AD906B7128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224865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5" name="直接连接符 224">
                  <a:extLst>
                    <a:ext uri="{FF2B5EF4-FFF2-40B4-BE49-F238E27FC236}">
                      <a16:creationId xmlns:a16="http://schemas.microsoft.com/office/drawing/2014/main" id="{DE087736-9C19-1345-FE64-EA969B4E4ED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973318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6" name="直接连接符 225">
                  <a:extLst>
                    <a:ext uri="{FF2B5EF4-FFF2-40B4-BE49-F238E27FC236}">
                      <a16:creationId xmlns:a16="http://schemas.microsoft.com/office/drawing/2014/main" id="{D5E7CEEE-41B8-9984-C5FF-67C6A1D0080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721771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7" name="直接连接符 226">
                  <a:extLst>
                    <a:ext uri="{FF2B5EF4-FFF2-40B4-BE49-F238E27FC236}">
                      <a16:creationId xmlns:a16="http://schemas.microsoft.com/office/drawing/2014/main" id="{6E9F6204-AA37-78D4-7691-C0290E06A53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470224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8" name="直接连接符 227">
                  <a:extLst>
                    <a:ext uri="{FF2B5EF4-FFF2-40B4-BE49-F238E27FC236}">
                      <a16:creationId xmlns:a16="http://schemas.microsoft.com/office/drawing/2014/main" id="{F27D5CCA-A348-8B28-DFDA-28D6A0A52CE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218677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9" name="直接连接符 228">
                  <a:extLst>
                    <a:ext uri="{FF2B5EF4-FFF2-40B4-BE49-F238E27FC236}">
                      <a16:creationId xmlns:a16="http://schemas.microsoft.com/office/drawing/2014/main" id="{1A2FC096-34D0-2CEC-F16F-5DFA519CF09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967130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0" name="直接连接符 229">
                  <a:extLst>
                    <a:ext uri="{FF2B5EF4-FFF2-40B4-BE49-F238E27FC236}">
                      <a16:creationId xmlns:a16="http://schemas.microsoft.com/office/drawing/2014/main" id="{DA350BFF-41AA-261B-A7C4-817271BC550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715583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1" name="直接连接符 230">
                  <a:extLst>
                    <a:ext uri="{FF2B5EF4-FFF2-40B4-BE49-F238E27FC236}">
                      <a16:creationId xmlns:a16="http://schemas.microsoft.com/office/drawing/2014/main" id="{E3CF5218-3EEF-54F6-AB62-10361D91C17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64036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2" name="直接连接符 231">
                  <a:extLst>
                    <a:ext uri="{FF2B5EF4-FFF2-40B4-BE49-F238E27FC236}">
                      <a16:creationId xmlns:a16="http://schemas.microsoft.com/office/drawing/2014/main" id="{8F3A56EF-4F0C-92F5-8276-5B6E05DC15A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212489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3" name="直接连接符 232">
                  <a:extLst>
                    <a:ext uri="{FF2B5EF4-FFF2-40B4-BE49-F238E27FC236}">
                      <a16:creationId xmlns:a16="http://schemas.microsoft.com/office/drawing/2014/main" id="{D63534DC-99D7-676A-F0B7-64A24EB1420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960942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4" name="直接连接符 233">
                  <a:extLst>
                    <a:ext uri="{FF2B5EF4-FFF2-40B4-BE49-F238E27FC236}">
                      <a16:creationId xmlns:a16="http://schemas.microsoft.com/office/drawing/2014/main" id="{ACAFA0D5-15A9-268E-0F28-33DC3FD2D1E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709400" y="0"/>
                  <a:ext cx="0" cy="685800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09" name="组合 208">
                <a:extLst>
                  <a:ext uri="{FF2B5EF4-FFF2-40B4-BE49-F238E27FC236}">
                    <a16:creationId xmlns:a16="http://schemas.microsoft.com/office/drawing/2014/main" id="{0562ADA1-2997-6BBA-6EA9-33AD0C9CCC4D}"/>
                  </a:ext>
                </a:extLst>
              </p:cNvPr>
              <p:cNvGrpSpPr/>
              <p:nvPr/>
            </p:nvGrpSpPr>
            <p:grpSpPr>
              <a:xfrm>
                <a:off x="0" y="215900"/>
                <a:ext cx="12192000" cy="6426200"/>
                <a:chOff x="0" y="203200"/>
                <a:chExt cx="12192000" cy="6426200"/>
              </a:xfrm>
            </p:grpSpPr>
            <p:cxnSp>
              <p:nvCxnSpPr>
                <p:cNvPr id="210" name="直接连接符 209">
                  <a:extLst>
                    <a:ext uri="{FF2B5EF4-FFF2-40B4-BE49-F238E27FC236}">
                      <a16:creationId xmlns:a16="http://schemas.microsoft.com/office/drawing/2014/main" id="{D0A6C574-C3A7-A4AE-DA21-A2AD0340B67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203200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1" name="直接连接符 210">
                  <a:extLst>
                    <a:ext uri="{FF2B5EF4-FFF2-40B4-BE49-F238E27FC236}">
                      <a16:creationId xmlns:a16="http://schemas.microsoft.com/office/drawing/2014/main" id="{1E2EB5C5-2807-75DF-F3BE-893F1DE0F41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1006475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2" name="直接连接符 211">
                  <a:extLst>
                    <a:ext uri="{FF2B5EF4-FFF2-40B4-BE49-F238E27FC236}">
                      <a16:creationId xmlns:a16="http://schemas.microsoft.com/office/drawing/2014/main" id="{B51781D7-0D34-4C50-32AC-4ABAF8B5662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1809750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3" name="直接连接符 212">
                  <a:extLst>
                    <a:ext uri="{FF2B5EF4-FFF2-40B4-BE49-F238E27FC236}">
                      <a16:creationId xmlns:a16="http://schemas.microsoft.com/office/drawing/2014/main" id="{67697F32-51F3-AF89-2846-C04329E742F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2613025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4" name="直接连接符 213">
                  <a:extLst>
                    <a:ext uri="{FF2B5EF4-FFF2-40B4-BE49-F238E27FC236}">
                      <a16:creationId xmlns:a16="http://schemas.microsoft.com/office/drawing/2014/main" id="{DDDD6725-D422-12DE-0C1D-CF577ABB3D3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3416300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5" name="直接连接符 214">
                  <a:extLst>
                    <a:ext uri="{FF2B5EF4-FFF2-40B4-BE49-F238E27FC236}">
                      <a16:creationId xmlns:a16="http://schemas.microsoft.com/office/drawing/2014/main" id="{3A08601C-5623-EBE5-C6DF-FF46744F64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4219575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6" name="直接连接符 215">
                  <a:extLst>
                    <a:ext uri="{FF2B5EF4-FFF2-40B4-BE49-F238E27FC236}">
                      <a16:creationId xmlns:a16="http://schemas.microsoft.com/office/drawing/2014/main" id="{B6C7D39D-D823-E97C-2F7F-1B68B127822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5022850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7" name="直接连接符 216">
                  <a:extLst>
                    <a:ext uri="{FF2B5EF4-FFF2-40B4-BE49-F238E27FC236}">
                      <a16:creationId xmlns:a16="http://schemas.microsoft.com/office/drawing/2014/main" id="{0EF8C999-28FB-7D35-7AB9-1DB6E7E193B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5826125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8" name="直接连接符 217">
                  <a:extLst>
                    <a:ext uri="{FF2B5EF4-FFF2-40B4-BE49-F238E27FC236}">
                      <a16:creationId xmlns:a16="http://schemas.microsoft.com/office/drawing/2014/main" id="{3C570904-B3B2-A581-9EE9-CE28DE005F5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6629400"/>
                  <a:ext cx="12192000" cy="0"/>
                </a:xfrm>
                <a:prstGeom prst="line">
                  <a:avLst/>
                </a:prstGeom>
                <a:ln w="12700">
                  <a:solidFill>
                    <a:srgbClr val="A79BC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5" name="图片 4" descr="人们站在火车旁的路上走&#10;&#10;描述已自动生成">
            <a:extLst>
              <a:ext uri="{FF2B5EF4-FFF2-40B4-BE49-F238E27FC236}">
                <a16:creationId xmlns:a16="http://schemas.microsoft.com/office/drawing/2014/main" id="{0FFBE0AD-D2C2-17FA-4AD4-E6BFB9B222F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1" r="16641"/>
          <a:stretch/>
        </p:blipFill>
        <p:spPr>
          <a:xfrm>
            <a:off x="6303522" y="1272365"/>
            <a:ext cx="4313271" cy="4313271"/>
          </a:xfrm>
          <a:prstGeom prst="rect">
            <a:avLst/>
          </a:pr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70C2E8A0-12B8-8AE5-2775-19BA42FFF06C}"/>
              </a:ext>
            </a:extLst>
          </p:cNvPr>
          <p:cNvSpPr/>
          <p:nvPr/>
        </p:nvSpPr>
        <p:spPr>
          <a:xfrm>
            <a:off x="6303522" y="-199417"/>
            <a:ext cx="2969079" cy="1926077"/>
          </a:xfrm>
          <a:custGeom>
            <a:avLst/>
            <a:gdLst>
              <a:gd name="connsiteX0" fmla="*/ 2185 w 745135"/>
              <a:gd name="connsiteY0" fmla="*/ 19828 h 483378"/>
              <a:gd name="connsiteX1" fmla="*/ 78385 w 745135"/>
              <a:gd name="connsiteY1" fmla="*/ 115078 h 483378"/>
              <a:gd name="connsiteX2" fmla="*/ 516535 w 745135"/>
              <a:gd name="connsiteY2" fmla="*/ 778 h 483378"/>
              <a:gd name="connsiteX3" fmla="*/ 522885 w 745135"/>
              <a:gd name="connsiteY3" fmla="*/ 184928 h 483378"/>
              <a:gd name="connsiteX4" fmla="*/ 103785 w 745135"/>
              <a:gd name="connsiteY4" fmla="*/ 343678 h 483378"/>
              <a:gd name="connsiteX5" fmla="*/ 192685 w 745135"/>
              <a:gd name="connsiteY5" fmla="*/ 445278 h 483378"/>
              <a:gd name="connsiteX6" fmla="*/ 484785 w 745135"/>
              <a:gd name="connsiteY6" fmla="*/ 362728 h 483378"/>
              <a:gd name="connsiteX7" fmla="*/ 745135 w 745135"/>
              <a:gd name="connsiteY7" fmla="*/ 483378 h 483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5135" h="483378">
                <a:moveTo>
                  <a:pt x="2185" y="19828"/>
                </a:moveTo>
                <a:cubicBezTo>
                  <a:pt x="-2578" y="69040"/>
                  <a:pt x="-7340" y="118253"/>
                  <a:pt x="78385" y="115078"/>
                </a:cubicBezTo>
                <a:cubicBezTo>
                  <a:pt x="164110" y="111903"/>
                  <a:pt x="442452" y="-10864"/>
                  <a:pt x="516535" y="778"/>
                </a:cubicBezTo>
                <a:cubicBezTo>
                  <a:pt x="590618" y="12420"/>
                  <a:pt x="591677" y="127778"/>
                  <a:pt x="522885" y="184928"/>
                </a:cubicBezTo>
                <a:cubicBezTo>
                  <a:pt x="454093" y="242078"/>
                  <a:pt x="158818" y="300286"/>
                  <a:pt x="103785" y="343678"/>
                </a:cubicBezTo>
                <a:cubicBezTo>
                  <a:pt x="48752" y="387070"/>
                  <a:pt x="129185" y="442103"/>
                  <a:pt x="192685" y="445278"/>
                </a:cubicBezTo>
                <a:cubicBezTo>
                  <a:pt x="256185" y="448453"/>
                  <a:pt x="392710" y="356378"/>
                  <a:pt x="484785" y="362728"/>
                </a:cubicBezTo>
                <a:cubicBezTo>
                  <a:pt x="576860" y="369078"/>
                  <a:pt x="660997" y="426228"/>
                  <a:pt x="745135" y="483378"/>
                </a:cubicBezTo>
              </a:path>
            </a:pathLst>
          </a:custGeom>
          <a:noFill/>
          <a:ln w="127000" cap="rnd">
            <a:solidFill>
              <a:srgbClr val="EEE5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65470253-B1F5-8AE8-A39A-18C1A1A5F23D}"/>
              </a:ext>
            </a:extLst>
          </p:cNvPr>
          <p:cNvGrpSpPr/>
          <p:nvPr/>
        </p:nvGrpSpPr>
        <p:grpSpPr>
          <a:xfrm rot="12007853">
            <a:off x="6718187" y="-1498459"/>
            <a:ext cx="2814115" cy="2909207"/>
            <a:chOff x="8349185" y="3517822"/>
            <a:chExt cx="1800397" cy="1861235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2EFF5D56-A257-E98C-9BE0-4FE1EB3EBA69}"/>
                </a:ext>
              </a:extLst>
            </p:cNvPr>
            <p:cNvSpPr/>
            <p:nvPr/>
          </p:nvSpPr>
          <p:spPr>
            <a:xfrm>
              <a:off x="8647643" y="43097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30BE475A-244D-9CEE-B4E5-A847E41AB40F}"/>
                </a:ext>
              </a:extLst>
            </p:cNvPr>
            <p:cNvSpPr/>
            <p:nvPr/>
          </p:nvSpPr>
          <p:spPr>
            <a:xfrm>
              <a:off x="8771468" y="41573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43DC7B50-0FE5-48D5-888A-79168592DA4F}"/>
                </a:ext>
              </a:extLst>
            </p:cNvPr>
            <p:cNvSpPr/>
            <p:nvPr/>
          </p:nvSpPr>
          <p:spPr>
            <a:xfrm>
              <a:off x="9184218" y="42211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63BA504-8C95-67A5-5BC8-65316B09FC97}"/>
                </a:ext>
              </a:extLst>
            </p:cNvPr>
            <p:cNvSpPr/>
            <p:nvPr/>
          </p:nvSpPr>
          <p:spPr>
            <a:xfrm>
              <a:off x="9329541" y="40624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A453F5F8-0069-864A-41A0-30998828CDCE}"/>
                </a:ext>
              </a:extLst>
            </p:cNvPr>
            <p:cNvSpPr/>
            <p:nvPr/>
          </p:nvSpPr>
          <p:spPr>
            <a:xfrm>
              <a:off x="9485116" y="4319287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B28152F8-04D4-46E0-4D35-70752F72A4D1}"/>
                </a:ext>
              </a:extLst>
            </p:cNvPr>
            <p:cNvSpPr/>
            <p:nvPr/>
          </p:nvSpPr>
          <p:spPr>
            <a:xfrm>
              <a:off x="9910566" y="36239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553DA262-B76C-F529-E835-16E85F337F4F}"/>
                </a:ext>
              </a:extLst>
            </p:cNvPr>
            <p:cNvSpPr/>
            <p:nvPr/>
          </p:nvSpPr>
          <p:spPr>
            <a:xfrm>
              <a:off x="9848306" y="39668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C37ACF00-3EE2-9DE2-3260-01D00FD480B1}"/>
                </a:ext>
              </a:extLst>
            </p:cNvPr>
            <p:cNvSpPr/>
            <p:nvPr/>
          </p:nvSpPr>
          <p:spPr>
            <a:xfrm>
              <a:off x="9728955" y="412546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9586E600-DC53-E8C7-E6C2-BAEFE0514AF8}"/>
                </a:ext>
              </a:extLst>
            </p:cNvPr>
            <p:cNvSpPr/>
            <p:nvPr/>
          </p:nvSpPr>
          <p:spPr>
            <a:xfrm>
              <a:off x="10019150" y="42211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D86ECC0A-7436-84E5-113B-D328F785EECC}"/>
                </a:ext>
              </a:extLst>
            </p:cNvPr>
            <p:cNvSpPr/>
            <p:nvPr/>
          </p:nvSpPr>
          <p:spPr>
            <a:xfrm>
              <a:off x="9974368" y="45450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F8EEA566-E65F-4C43-6434-6019A86B2181}"/>
                </a:ext>
              </a:extLst>
            </p:cNvPr>
            <p:cNvSpPr/>
            <p:nvPr/>
          </p:nvSpPr>
          <p:spPr>
            <a:xfrm>
              <a:off x="9697054" y="44370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D66D29EA-56B7-AE5A-3CBB-0753916797DD}"/>
                </a:ext>
              </a:extLst>
            </p:cNvPr>
            <p:cNvSpPr/>
            <p:nvPr/>
          </p:nvSpPr>
          <p:spPr>
            <a:xfrm>
              <a:off x="9431745" y="466248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373EB116-06DD-D1BA-3E2A-6EF715441078}"/>
                </a:ext>
              </a:extLst>
            </p:cNvPr>
            <p:cNvSpPr/>
            <p:nvPr/>
          </p:nvSpPr>
          <p:spPr>
            <a:xfrm>
              <a:off x="9152317" y="45450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642181C0-F70E-0E31-24BB-0A7FD818FCAB}"/>
                </a:ext>
              </a:extLst>
            </p:cNvPr>
            <p:cNvSpPr/>
            <p:nvPr/>
          </p:nvSpPr>
          <p:spPr>
            <a:xfrm>
              <a:off x="8615742" y="4630588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2816EACC-B340-F755-AC39-65297C6172D5}"/>
                </a:ext>
              </a:extLst>
            </p:cNvPr>
            <p:cNvSpPr/>
            <p:nvPr/>
          </p:nvSpPr>
          <p:spPr>
            <a:xfrm>
              <a:off x="8897107" y="47544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8ACF29C0-B40C-3DF4-C4DC-D8EFA1C77617}"/>
                </a:ext>
              </a:extLst>
            </p:cNvPr>
            <p:cNvSpPr/>
            <p:nvPr/>
          </p:nvSpPr>
          <p:spPr>
            <a:xfrm>
              <a:off x="8771468" y="49068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020F4D89-7A48-1F99-FF9C-C8050F20E2AD}"/>
                </a:ext>
              </a:extLst>
            </p:cNvPr>
            <p:cNvSpPr/>
            <p:nvPr/>
          </p:nvSpPr>
          <p:spPr>
            <a:xfrm>
              <a:off x="8507943" y="511636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B6F1D0F0-1A3E-B26B-B4E1-3AA366A9627A}"/>
                </a:ext>
              </a:extLst>
            </p:cNvPr>
            <p:cNvSpPr/>
            <p:nvPr/>
          </p:nvSpPr>
          <p:spPr>
            <a:xfrm>
              <a:off x="8722633" y="52370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D5047733-8844-4479-37BA-562F71D3C784}"/>
                </a:ext>
              </a:extLst>
            </p:cNvPr>
            <p:cNvSpPr/>
            <p:nvPr/>
          </p:nvSpPr>
          <p:spPr>
            <a:xfrm>
              <a:off x="9371669" y="530081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A4FD8184-CE08-43C1-A518-5445ECC4A0EE}"/>
                </a:ext>
              </a:extLst>
            </p:cNvPr>
            <p:cNvSpPr/>
            <p:nvPr/>
          </p:nvSpPr>
          <p:spPr>
            <a:xfrm>
              <a:off x="9802525" y="503986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9A7B888F-58AB-826E-5949-9939CB41CC29}"/>
                </a:ext>
              </a:extLst>
            </p:cNvPr>
            <p:cNvSpPr/>
            <p:nvPr/>
          </p:nvSpPr>
          <p:spPr>
            <a:xfrm>
              <a:off x="9942467" y="531525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F6A78B7C-586C-9E35-D4EE-18D47D1E43CD}"/>
                </a:ext>
              </a:extLst>
            </p:cNvPr>
            <p:cNvSpPr/>
            <p:nvPr/>
          </p:nvSpPr>
          <p:spPr>
            <a:xfrm>
              <a:off x="10085780" y="51482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3D8F3650-775D-D6AB-8198-F3537D0AF543}"/>
                </a:ext>
              </a:extLst>
            </p:cNvPr>
            <p:cNvSpPr/>
            <p:nvPr/>
          </p:nvSpPr>
          <p:spPr>
            <a:xfrm>
              <a:off x="9845131" y="471994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81A0F7CA-E357-2243-FD0C-C841AB88A88F}"/>
                </a:ext>
              </a:extLst>
            </p:cNvPr>
            <p:cNvSpPr/>
            <p:nvPr/>
          </p:nvSpPr>
          <p:spPr>
            <a:xfrm>
              <a:off x="9591131" y="492714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6BE7C8DE-15CB-212C-E9BA-397095F7CEAA}"/>
                </a:ext>
              </a:extLst>
            </p:cNvPr>
            <p:cNvSpPr/>
            <p:nvPr/>
          </p:nvSpPr>
          <p:spPr>
            <a:xfrm>
              <a:off x="9297640" y="481821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8E855451-C327-7A8D-68B9-ABAB17D473FB}"/>
                </a:ext>
              </a:extLst>
            </p:cNvPr>
            <p:cNvSpPr/>
            <p:nvPr/>
          </p:nvSpPr>
          <p:spPr>
            <a:xfrm>
              <a:off x="9052771" y="5007960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E0057315-620A-B329-6A18-792DEF594A4B}"/>
                </a:ext>
              </a:extLst>
            </p:cNvPr>
            <p:cNvSpPr/>
            <p:nvPr/>
          </p:nvSpPr>
          <p:spPr>
            <a:xfrm>
              <a:off x="8717485" y="500319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4417B96B-60EE-6391-E4E8-E49CB02BB513}"/>
                </a:ext>
              </a:extLst>
            </p:cNvPr>
            <p:cNvSpPr/>
            <p:nvPr/>
          </p:nvSpPr>
          <p:spPr>
            <a:xfrm>
              <a:off x="8349185" y="4850116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5">
              <a:extLst>
                <a:ext uri="{FF2B5EF4-FFF2-40B4-BE49-F238E27FC236}">
                  <a16:creationId xmlns:a16="http://schemas.microsoft.com/office/drawing/2014/main" id="{0520946C-CDD5-2B48-A40B-F7F225F64EEA}"/>
                </a:ext>
              </a:extLst>
            </p:cNvPr>
            <p:cNvSpPr/>
            <p:nvPr/>
          </p:nvSpPr>
          <p:spPr>
            <a:xfrm rot="19121385">
              <a:off x="9374562" y="4221164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>
              <a:extLst>
                <a:ext uri="{FF2B5EF4-FFF2-40B4-BE49-F238E27FC236}">
                  <a16:creationId xmlns:a16="http://schemas.microsoft.com/office/drawing/2014/main" id="{DA03CA50-2A52-F52D-6CA9-584983369076}"/>
                </a:ext>
              </a:extLst>
            </p:cNvPr>
            <p:cNvSpPr/>
            <p:nvPr/>
          </p:nvSpPr>
          <p:spPr>
            <a:xfrm rot="2085126">
              <a:off x="9689172" y="396686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>
              <a:extLst>
                <a:ext uri="{FF2B5EF4-FFF2-40B4-BE49-F238E27FC236}">
                  <a16:creationId xmlns:a16="http://schemas.microsoft.com/office/drawing/2014/main" id="{3CFBE34D-CEE6-1057-9B65-AC0EBDBB1D1B}"/>
                </a:ext>
              </a:extLst>
            </p:cNvPr>
            <p:cNvSpPr/>
            <p:nvPr/>
          </p:nvSpPr>
          <p:spPr>
            <a:xfrm rot="19763005">
              <a:off x="9962568" y="382645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等腰三角形 38">
              <a:extLst>
                <a:ext uri="{FF2B5EF4-FFF2-40B4-BE49-F238E27FC236}">
                  <a16:creationId xmlns:a16="http://schemas.microsoft.com/office/drawing/2014/main" id="{A11AEBF5-0EB1-149E-906F-ADA4FDD3111E}"/>
                </a:ext>
              </a:extLst>
            </p:cNvPr>
            <p:cNvSpPr/>
            <p:nvPr/>
          </p:nvSpPr>
          <p:spPr>
            <a:xfrm rot="19763005">
              <a:off x="9811739" y="351847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等腰三角形 39">
              <a:extLst>
                <a:ext uri="{FF2B5EF4-FFF2-40B4-BE49-F238E27FC236}">
                  <a16:creationId xmlns:a16="http://schemas.microsoft.com/office/drawing/2014/main" id="{C7144B28-E55B-0EA4-F989-66AF5DDB37E2}"/>
                </a:ext>
              </a:extLst>
            </p:cNvPr>
            <p:cNvSpPr/>
            <p:nvPr/>
          </p:nvSpPr>
          <p:spPr>
            <a:xfrm rot="19763005">
              <a:off x="9920733" y="411962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等腰三角形 40">
              <a:extLst>
                <a:ext uri="{FF2B5EF4-FFF2-40B4-BE49-F238E27FC236}">
                  <a16:creationId xmlns:a16="http://schemas.microsoft.com/office/drawing/2014/main" id="{3B162A34-1E03-1689-E3D6-B8470BAA8B47}"/>
                </a:ext>
              </a:extLst>
            </p:cNvPr>
            <p:cNvSpPr/>
            <p:nvPr/>
          </p:nvSpPr>
          <p:spPr>
            <a:xfrm rot="19763005">
              <a:off x="10073340" y="4437063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等腰三角形 41">
              <a:extLst>
                <a:ext uri="{FF2B5EF4-FFF2-40B4-BE49-F238E27FC236}">
                  <a16:creationId xmlns:a16="http://schemas.microsoft.com/office/drawing/2014/main" id="{E432668D-4ED9-0C20-1023-1D4142144832}"/>
                </a:ext>
              </a:extLst>
            </p:cNvPr>
            <p:cNvSpPr/>
            <p:nvPr/>
          </p:nvSpPr>
          <p:spPr>
            <a:xfrm rot="2095186">
              <a:off x="9801430" y="456268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等腰三角形 42">
              <a:extLst>
                <a:ext uri="{FF2B5EF4-FFF2-40B4-BE49-F238E27FC236}">
                  <a16:creationId xmlns:a16="http://schemas.microsoft.com/office/drawing/2014/main" id="{D3D805A5-28B7-79B8-D332-C2DBC8DE7E30}"/>
                </a:ext>
              </a:extLst>
            </p:cNvPr>
            <p:cNvSpPr/>
            <p:nvPr/>
          </p:nvSpPr>
          <p:spPr>
            <a:xfrm rot="18830111">
              <a:off x="10026240" y="471092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等腰三角形 43">
              <a:extLst>
                <a:ext uri="{FF2B5EF4-FFF2-40B4-BE49-F238E27FC236}">
                  <a16:creationId xmlns:a16="http://schemas.microsoft.com/office/drawing/2014/main" id="{CA163DB9-BE19-21AC-4D62-A3D9E04721C4}"/>
                </a:ext>
              </a:extLst>
            </p:cNvPr>
            <p:cNvSpPr/>
            <p:nvPr/>
          </p:nvSpPr>
          <p:spPr>
            <a:xfrm rot="16942553">
              <a:off x="9888024" y="5167115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>
              <a:extLst>
                <a:ext uri="{FF2B5EF4-FFF2-40B4-BE49-F238E27FC236}">
                  <a16:creationId xmlns:a16="http://schemas.microsoft.com/office/drawing/2014/main" id="{CFCCA646-6082-30C5-9214-371CBA0D2F39}"/>
                </a:ext>
              </a:extLst>
            </p:cNvPr>
            <p:cNvSpPr/>
            <p:nvPr/>
          </p:nvSpPr>
          <p:spPr>
            <a:xfrm rot="4400870">
              <a:off x="9655687" y="512911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等腰三角形 45">
              <a:extLst>
                <a:ext uri="{FF2B5EF4-FFF2-40B4-BE49-F238E27FC236}">
                  <a16:creationId xmlns:a16="http://schemas.microsoft.com/office/drawing/2014/main" id="{6829FA7B-631E-141F-968F-2DA58948F129}"/>
                </a:ext>
              </a:extLst>
            </p:cNvPr>
            <p:cNvSpPr/>
            <p:nvPr/>
          </p:nvSpPr>
          <p:spPr>
            <a:xfrm rot="4400870">
              <a:off x="9503350" y="481041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等腰三角形 46">
              <a:extLst>
                <a:ext uri="{FF2B5EF4-FFF2-40B4-BE49-F238E27FC236}">
                  <a16:creationId xmlns:a16="http://schemas.microsoft.com/office/drawing/2014/main" id="{B1248199-99FF-250D-D8D9-28C4A0A1A0B3}"/>
                </a:ext>
              </a:extLst>
            </p:cNvPr>
            <p:cNvSpPr/>
            <p:nvPr/>
          </p:nvSpPr>
          <p:spPr>
            <a:xfrm rot="2286177">
              <a:off x="9254977" y="465444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等腰三角形 47">
              <a:extLst>
                <a:ext uri="{FF2B5EF4-FFF2-40B4-BE49-F238E27FC236}">
                  <a16:creationId xmlns:a16="http://schemas.microsoft.com/office/drawing/2014/main" id="{CE376E55-E11F-9F06-5703-F5BD4323D3A4}"/>
                </a:ext>
              </a:extLst>
            </p:cNvPr>
            <p:cNvSpPr/>
            <p:nvPr/>
          </p:nvSpPr>
          <p:spPr>
            <a:xfrm rot="18776724">
              <a:off x="9531845" y="453182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等腰三角形 48">
              <a:extLst>
                <a:ext uri="{FF2B5EF4-FFF2-40B4-BE49-F238E27FC236}">
                  <a16:creationId xmlns:a16="http://schemas.microsoft.com/office/drawing/2014/main" id="{9FD554DF-8EBF-5323-489A-BB4EC9F1083B}"/>
                </a:ext>
              </a:extLst>
            </p:cNvPr>
            <p:cNvSpPr/>
            <p:nvPr/>
          </p:nvSpPr>
          <p:spPr>
            <a:xfrm rot="1493489">
              <a:off x="9149099" y="4062414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等腰三角形 49">
              <a:extLst>
                <a:ext uri="{FF2B5EF4-FFF2-40B4-BE49-F238E27FC236}">
                  <a16:creationId xmlns:a16="http://schemas.microsoft.com/office/drawing/2014/main" id="{3CFC37D5-B9C4-69F1-3232-1EBC9C4209B7}"/>
                </a:ext>
              </a:extLst>
            </p:cNvPr>
            <p:cNvSpPr/>
            <p:nvPr/>
          </p:nvSpPr>
          <p:spPr>
            <a:xfrm rot="18843586">
              <a:off x="9419671" y="3934961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等腰三角形 50">
              <a:extLst>
                <a:ext uri="{FF2B5EF4-FFF2-40B4-BE49-F238E27FC236}">
                  <a16:creationId xmlns:a16="http://schemas.microsoft.com/office/drawing/2014/main" id="{F7CE4637-2956-FBD9-F7EA-8AF4076B31F6}"/>
                </a:ext>
              </a:extLst>
            </p:cNvPr>
            <p:cNvSpPr/>
            <p:nvPr/>
          </p:nvSpPr>
          <p:spPr>
            <a:xfrm rot="19196059">
              <a:off x="8839113" y="430976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51">
              <a:extLst>
                <a:ext uri="{FF2B5EF4-FFF2-40B4-BE49-F238E27FC236}">
                  <a16:creationId xmlns:a16="http://schemas.microsoft.com/office/drawing/2014/main" id="{31E5D9A4-B6DD-BECB-310D-6F43C72906C3}"/>
                </a:ext>
              </a:extLst>
            </p:cNvPr>
            <p:cNvSpPr/>
            <p:nvPr/>
          </p:nvSpPr>
          <p:spPr>
            <a:xfrm rot="16523380">
              <a:off x="8713816" y="475633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>
              <a:extLst>
                <a:ext uri="{FF2B5EF4-FFF2-40B4-BE49-F238E27FC236}">
                  <a16:creationId xmlns:a16="http://schemas.microsoft.com/office/drawing/2014/main" id="{E49ED1B6-3A97-0816-8809-E6FCC0EED537}"/>
                </a:ext>
              </a:extLst>
            </p:cNvPr>
            <p:cNvSpPr/>
            <p:nvPr/>
          </p:nvSpPr>
          <p:spPr>
            <a:xfrm rot="19130763">
              <a:off x="8950103" y="491403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>
              <a:extLst>
                <a:ext uri="{FF2B5EF4-FFF2-40B4-BE49-F238E27FC236}">
                  <a16:creationId xmlns:a16="http://schemas.microsoft.com/office/drawing/2014/main" id="{10B783A3-AE94-8D6E-9642-CA91E75DC8E9}"/>
                </a:ext>
              </a:extLst>
            </p:cNvPr>
            <p:cNvSpPr/>
            <p:nvPr/>
          </p:nvSpPr>
          <p:spPr>
            <a:xfrm rot="19130763">
              <a:off x="9111350" y="522390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>
              <a:extLst>
                <a:ext uri="{FF2B5EF4-FFF2-40B4-BE49-F238E27FC236}">
                  <a16:creationId xmlns:a16="http://schemas.microsoft.com/office/drawing/2014/main" id="{31B38FFC-0337-5A91-B8E8-D1D8C0C9705C}"/>
                </a:ext>
              </a:extLst>
            </p:cNvPr>
            <p:cNvSpPr/>
            <p:nvPr/>
          </p:nvSpPr>
          <p:spPr>
            <a:xfrm rot="19130763">
              <a:off x="8459253" y="4725693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等腰三角形 55">
              <a:extLst>
                <a:ext uri="{FF2B5EF4-FFF2-40B4-BE49-F238E27FC236}">
                  <a16:creationId xmlns:a16="http://schemas.microsoft.com/office/drawing/2014/main" id="{0249B460-F20E-2E48-05F7-CD9FA3909A2D}"/>
                </a:ext>
              </a:extLst>
            </p:cNvPr>
            <p:cNvSpPr/>
            <p:nvPr/>
          </p:nvSpPr>
          <p:spPr>
            <a:xfrm rot="19130763">
              <a:off x="8403528" y="500319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0CEFB460-4E3D-8A68-6720-E1B7C0C98AF2}"/>
                </a:ext>
              </a:extLst>
            </p:cNvPr>
            <p:cNvSpPr/>
            <p:nvPr/>
          </p:nvSpPr>
          <p:spPr>
            <a:xfrm>
              <a:off x="8918674" y="5094288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0CA3C380-422D-FEBC-31EF-833F109D13A4}"/>
                </a:ext>
              </a:extLst>
            </p:cNvPr>
            <p:cNvSpPr/>
            <p:nvPr/>
          </p:nvSpPr>
          <p:spPr>
            <a:xfrm rot="12080545">
              <a:off x="8634744" y="501046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AC5C955E-5555-E7A6-3105-56E5825F744C}"/>
                </a:ext>
              </a:extLst>
            </p:cNvPr>
            <p:cNvSpPr/>
            <p:nvPr/>
          </p:nvSpPr>
          <p:spPr>
            <a:xfrm rot="158524">
              <a:off x="8814683" y="4493220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5BDD5204-C985-89AD-B865-41FB3A9C5252}"/>
                </a:ext>
              </a:extLst>
            </p:cNvPr>
            <p:cNvSpPr/>
            <p:nvPr/>
          </p:nvSpPr>
          <p:spPr>
            <a:xfrm rot="12464885">
              <a:off x="8530510" y="440686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49EDDD58-82F2-BD1F-E439-9448087A4DE8}"/>
                </a:ext>
              </a:extLst>
            </p:cNvPr>
            <p:cNvSpPr/>
            <p:nvPr/>
          </p:nvSpPr>
          <p:spPr>
            <a:xfrm>
              <a:off x="9347885" y="4405314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1D39E24A-A8B9-4477-B2DB-27156A743439}"/>
                </a:ext>
              </a:extLst>
            </p:cNvPr>
            <p:cNvSpPr/>
            <p:nvPr/>
          </p:nvSpPr>
          <p:spPr>
            <a:xfrm rot="12031468">
              <a:off x="9611008" y="4213297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3EAA847F-8CDD-829A-A241-846E06F23702}"/>
                </a:ext>
              </a:extLst>
            </p:cNvPr>
            <p:cNvSpPr/>
            <p:nvPr/>
          </p:nvSpPr>
          <p:spPr>
            <a:xfrm rot="753559">
              <a:off x="9884911" y="4303029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4A42F222-E41E-05D2-AA62-56E10340B58A}"/>
                </a:ext>
              </a:extLst>
            </p:cNvPr>
            <p:cNvSpPr/>
            <p:nvPr/>
          </p:nvSpPr>
          <p:spPr>
            <a:xfrm rot="443554">
              <a:off x="9780647" y="371230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9545C680-EB06-5205-EC09-CA25E32A5634}"/>
                </a:ext>
              </a:extLst>
            </p:cNvPr>
            <p:cNvSpPr/>
            <p:nvPr/>
          </p:nvSpPr>
          <p:spPr>
            <a:xfrm rot="12335474">
              <a:off x="10034395" y="3517822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2F030295-5897-844A-9B48-D1E8155F2DD8}"/>
                </a:ext>
              </a:extLst>
            </p:cNvPr>
            <p:cNvSpPr/>
            <p:nvPr/>
          </p:nvSpPr>
          <p:spPr>
            <a:xfrm rot="12759564">
              <a:off x="9719225" y="4811464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22D24DC4-5496-FD1A-9D12-16411A3BA4F7}"/>
                </a:ext>
              </a:extLst>
            </p:cNvPr>
            <p:cNvSpPr/>
            <p:nvPr/>
          </p:nvSpPr>
          <p:spPr>
            <a:xfrm rot="702808">
              <a:off x="9990192" y="4902655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6219A108-A715-AC31-E28D-729EC489AFE3}"/>
                </a:ext>
              </a:extLst>
            </p:cNvPr>
            <p:cNvSpPr/>
            <p:nvPr/>
          </p:nvSpPr>
          <p:spPr>
            <a:xfrm>
              <a:off x="9458625" y="5003128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5DD04E11-573D-12C6-68A2-C751B04C9585}"/>
                </a:ext>
              </a:extLst>
            </p:cNvPr>
            <p:cNvSpPr/>
            <p:nvPr/>
          </p:nvSpPr>
          <p:spPr>
            <a:xfrm>
              <a:off x="8702276" y="446896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F2EC1C34-8C7C-393C-B840-E590032E8432}"/>
                </a:ext>
              </a:extLst>
            </p:cNvPr>
            <p:cNvSpPr/>
            <p:nvPr/>
          </p:nvSpPr>
          <p:spPr>
            <a:xfrm>
              <a:off x="9242089" y="437899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157BE5F5-942F-758B-FE44-FF0436792E48}"/>
                </a:ext>
              </a:extLst>
            </p:cNvPr>
            <p:cNvSpPr/>
            <p:nvPr/>
          </p:nvSpPr>
          <p:spPr>
            <a:xfrm>
              <a:off x="9538956" y="4444836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5BC6042D-89B7-7AF0-60E0-6E38C5D24C55}"/>
                </a:ext>
              </a:extLst>
            </p:cNvPr>
            <p:cNvSpPr/>
            <p:nvPr/>
          </p:nvSpPr>
          <p:spPr>
            <a:xfrm>
              <a:off x="9778137" y="426875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52CFBADF-ED55-144C-2B4B-A59CD122B0B1}"/>
                </a:ext>
              </a:extLst>
            </p:cNvPr>
            <p:cNvSpPr/>
            <p:nvPr/>
          </p:nvSpPr>
          <p:spPr>
            <a:xfrm rot="11207665">
              <a:off x="10071474" y="434299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E9C4C09F-4406-E68F-42BC-C228B256A459}"/>
                </a:ext>
              </a:extLst>
            </p:cNvPr>
            <p:cNvSpPr/>
            <p:nvPr/>
          </p:nvSpPr>
          <p:spPr>
            <a:xfrm rot="2334738">
              <a:off x="10040141" y="406693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F03A5DA6-9B80-E771-9FD8-FC900C89A09D}"/>
                </a:ext>
              </a:extLst>
            </p:cNvPr>
            <p:cNvSpPr/>
            <p:nvPr/>
          </p:nvSpPr>
          <p:spPr>
            <a:xfrm rot="4712700">
              <a:off x="10065453" y="395680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E96F8AD8-CE86-1FBF-4304-CEB59B17F82B}"/>
                </a:ext>
              </a:extLst>
            </p:cNvPr>
            <p:cNvSpPr/>
            <p:nvPr/>
          </p:nvSpPr>
          <p:spPr>
            <a:xfrm rot="10800000">
              <a:off x="9958779" y="373976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95E582DF-4866-B830-C5F5-279E1D1C7EB6}"/>
                </a:ext>
              </a:extLst>
            </p:cNvPr>
            <p:cNvSpPr/>
            <p:nvPr/>
          </p:nvSpPr>
          <p:spPr>
            <a:xfrm rot="10800000">
              <a:off x="9611878" y="386605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D77ECE21-EECD-FA12-DB30-78DC85945FE1}"/>
                </a:ext>
              </a:extLst>
            </p:cNvPr>
            <p:cNvSpPr/>
            <p:nvPr/>
          </p:nvSpPr>
          <p:spPr>
            <a:xfrm rot="4313046">
              <a:off x="9531421" y="406165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52E877E8-9FAC-8D22-F57C-C3AB012ED006}"/>
                </a:ext>
              </a:extLst>
            </p:cNvPr>
            <p:cNvSpPr/>
            <p:nvPr/>
          </p:nvSpPr>
          <p:spPr>
            <a:xfrm rot="2450755">
              <a:off x="9500204" y="417807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4247DAFC-CD2D-CCDD-B909-194045E1730D}"/>
                </a:ext>
              </a:extLst>
            </p:cNvPr>
            <p:cNvSpPr/>
            <p:nvPr/>
          </p:nvSpPr>
          <p:spPr>
            <a:xfrm rot="2450755">
              <a:off x="9117024" y="432880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E95B965F-D17C-6DFA-28C6-5C69948393AB}"/>
                </a:ext>
              </a:extLst>
            </p:cNvPr>
            <p:cNvSpPr/>
            <p:nvPr/>
          </p:nvSpPr>
          <p:spPr>
            <a:xfrm rot="4908711">
              <a:off x="9648981" y="4652409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585853DE-26A6-80F0-AEDE-8B50314FC9F0}"/>
                </a:ext>
              </a:extLst>
            </p:cNvPr>
            <p:cNvSpPr/>
            <p:nvPr/>
          </p:nvSpPr>
          <p:spPr>
            <a:xfrm rot="11208076">
              <a:off x="9876028" y="486331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C5433C79-9FA2-5B8F-F724-9308009C30E9}"/>
                </a:ext>
              </a:extLst>
            </p:cNvPr>
            <p:cNvSpPr/>
            <p:nvPr/>
          </p:nvSpPr>
          <p:spPr>
            <a:xfrm rot="1826699">
              <a:off x="9615354" y="477260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7EFE735D-EB0F-0EE2-783C-D0369815D472}"/>
                </a:ext>
              </a:extLst>
            </p:cNvPr>
            <p:cNvSpPr/>
            <p:nvPr/>
          </p:nvSpPr>
          <p:spPr>
            <a:xfrm rot="11208076">
              <a:off x="9636932" y="5042109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3D725FBC-74A9-E5F8-5E32-1F751AB88B66}"/>
                </a:ext>
              </a:extLst>
            </p:cNvPr>
            <p:cNvSpPr/>
            <p:nvPr/>
          </p:nvSpPr>
          <p:spPr>
            <a:xfrm rot="4334556">
              <a:off x="9740131" y="524393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74FF5C81-FB1D-4620-CEAF-B9C0740109EE}"/>
                </a:ext>
              </a:extLst>
            </p:cNvPr>
            <p:cNvSpPr/>
            <p:nvPr/>
          </p:nvSpPr>
          <p:spPr>
            <a:xfrm rot="11491065">
              <a:off x="9101872" y="513278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2538B185-FF13-30CF-F441-A767ECA130E7}"/>
                </a:ext>
              </a:extLst>
            </p:cNvPr>
            <p:cNvSpPr/>
            <p:nvPr/>
          </p:nvSpPr>
          <p:spPr>
            <a:xfrm rot="20798594">
              <a:off x="8804495" y="507079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EC29EF78-D689-DF19-1BE2-F9D541D89305}"/>
                </a:ext>
              </a:extLst>
            </p:cNvPr>
            <p:cNvSpPr/>
            <p:nvPr/>
          </p:nvSpPr>
          <p:spPr>
            <a:xfrm rot="2653294">
              <a:off x="8538219" y="496685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18F45FE0-BC84-6540-A9F0-8CD6C8F247C9}"/>
                </a:ext>
              </a:extLst>
            </p:cNvPr>
            <p:cNvSpPr/>
            <p:nvPr/>
          </p:nvSpPr>
          <p:spPr>
            <a:xfrm rot="5152529">
              <a:off x="8566631" y="483779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D2E31660-F5A1-1830-9F3F-660D3CA2C460}"/>
                </a:ext>
              </a:extLst>
            </p:cNvPr>
            <p:cNvSpPr/>
            <p:nvPr/>
          </p:nvSpPr>
          <p:spPr>
            <a:xfrm rot="10053544">
              <a:off x="8448475" y="464025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08EAB3B9-6065-33A4-1A69-2818B3ED6FAE}"/>
                </a:ext>
              </a:extLst>
            </p:cNvPr>
            <p:cNvSpPr/>
            <p:nvPr/>
          </p:nvSpPr>
          <p:spPr>
            <a:xfrm rot="10053544">
              <a:off x="8571185" y="521945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5E4E6359-E954-F19C-F45F-C9043C79B8C9}"/>
                </a:ext>
              </a:extLst>
            </p:cNvPr>
            <p:cNvSpPr/>
            <p:nvPr/>
          </p:nvSpPr>
          <p:spPr>
            <a:xfrm rot="17013109">
              <a:off x="9017517" y="443101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等腰三角形 92">
              <a:extLst>
                <a:ext uri="{FF2B5EF4-FFF2-40B4-BE49-F238E27FC236}">
                  <a16:creationId xmlns:a16="http://schemas.microsoft.com/office/drawing/2014/main" id="{B1BC7972-583C-3B17-8B28-27C2E2669C3E}"/>
                </a:ext>
              </a:extLst>
            </p:cNvPr>
            <p:cNvSpPr/>
            <p:nvPr/>
          </p:nvSpPr>
          <p:spPr>
            <a:xfrm rot="7797687">
              <a:off x="9104285" y="4844345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C83E9C04-DBB4-67AC-77F4-72A4EC6E589A}"/>
                </a:ext>
              </a:extLst>
            </p:cNvPr>
            <p:cNvSpPr/>
            <p:nvPr/>
          </p:nvSpPr>
          <p:spPr>
            <a:xfrm>
              <a:off x="8973744" y="417807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A20D62E2-C8EE-35F8-A43E-BD8A13718D1D}"/>
                </a:ext>
              </a:extLst>
            </p:cNvPr>
            <p:cNvSpPr/>
            <p:nvPr/>
          </p:nvSpPr>
          <p:spPr>
            <a:xfrm rot="6037098">
              <a:off x="9062237" y="470682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47A6063C-7FFA-65CB-576E-32FEA8DC2673}"/>
                </a:ext>
              </a:extLst>
            </p:cNvPr>
            <p:cNvSpPr/>
            <p:nvPr/>
          </p:nvSpPr>
          <p:spPr>
            <a:xfrm>
              <a:off x="9307867" y="510057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A6E7F85F-A7FE-C6BA-655C-A4AC69DCF375}"/>
                </a:ext>
              </a:extLst>
            </p:cNvPr>
            <p:cNvSpPr/>
            <p:nvPr/>
          </p:nvSpPr>
          <p:spPr>
            <a:xfrm rot="8259588">
              <a:off x="9234486" y="5016475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64A6954B-347D-8339-BF69-3E934018459B}"/>
                </a:ext>
              </a:extLst>
            </p:cNvPr>
            <p:cNvSpPr/>
            <p:nvPr/>
          </p:nvSpPr>
          <p:spPr>
            <a:xfrm>
              <a:off x="9180119" y="495261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9" name="椭圆 98">
            <a:extLst>
              <a:ext uri="{FF2B5EF4-FFF2-40B4-BE49-F238E27FC236}">
                <a16:creationId xmlns:a16="http://schemas.microsoft.com/office/drawing/2014/main" id="{D5AC82DA-1D68-0D1F-9583-1CE3D3C15A73}"/>
              </a:ext>
            </a:extLst>
          </p:cNvPr>
          <p:cNvSpPr/>
          <p:nvPr/>
        </p:nvSpPr>
        <p:spPr>
          <a:xfrm>
            <a:off x="4351321" y="2366514"/>
            <a:ext cx="2360598" cy="2360598"/>
          </a:xfrm>
          <a:custGeom>
            <a:avLst/>
            <a:gdLst>
              <a:gd name="connsiteX0" fmla="*/ 0 w 2360598"/>
              <a:gd name="connsiteY0" fmla="*/ 1180299 h 2360598"/>
              <a:gd name="connsiteX1" fmla="*/ 1180299 w 2360598"/>
              <a:gd name="connsiteY1" fmla="*/ 0 h 2360598"/>
              <a:gd name="connsiteX2" fmla="*/ 2360598 w 2360598"/>
              <a:gd name="connsiteY2" fmla="*/ 1180299 h 2360598"/>
              <a:gd name="connsiteX3" fmla="*/ 1180299 w 2360598"/>
              <a:gd name="connsiteY3" fmla="*/ 2360598 h 2360598"/>
              <a:gd name="connsiteX4" fmla="*/ 0 w 2360598"/>
              <a:gd name="connsiteY4" fmla="*/ 1180299 h 2360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0598" h="2360598" extrusionOk="0">
                <a:moveTo>
                  <a:pt x="0" y="1180299"/>
                </a:moveTo>
                <a:cubicBezTo>
                  <a:pt x="-149688" y="436107"/>
                  <a:pt x="437909" y="33977"/>
                  <a:pt x="1180299" y="0"/>
                </a:cubicBezTo>
                <a:cubicBezTo>
                  <a:pt x="1954676" y="25792"/>
                  <a:pt x="2216191" y="533030"/>
                  <a:pt x="2360598" y="1180299"/>
                </a:cubicBezTo>
                <a:cubicBezTo>
                  <a:pt x="2330804" y="1861255"/>
                  <a:pt x="1799063" y="2543537"/>
                  <a:pt x="1180299" y="2360598"/>
                </a:cubicBezTo>
                <a:cubicBezTo>
                  <a:pt x="516389" y="2354006"/>
                  <a:pt x="44293" y="1853323"/>
                  <a:pt x="0" y="1180299"/>
                </a:cubicBezTo>
                <a:close/>
              </a:path>
            </a:pathLst>
          </a:custGeom>
          <a:noFill/>
          <a:ln w="127000">
            <a:solidFill>
              <a:srgbClr val="EEB9D0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13DB38E4-2D31-80BF-8809-8F32936D4254}"/>
              </a:ext>
            </a:extLst>
          </p:cNvPr>
          <p:cNvSpPr txBox="1"/>
          <p:nvPr/>
        </p:nvSpPr>
        <p:spPr>
          <a:xfrm rot="5400000">
            <a:off x="8074821" y="3161235"/>
            <a:ext cx="6858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2400">
                <a:solidFill>
                  <a:srgbClr val="E36358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Tristique Senectus Et Netus Et Malesuada Fames Ac</a:t>
            </a:r>
            <a:endParaRPr lang="zh-CN" altLang="en-US" sz="2400">
              <a:solidFill>
                <a:srgbClr val="E36358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660D2EAD-D86E-82ED-946F-A814E7AB7C6E}"/>
              </a:ext>
            </a:extLst>
          </p:cNvPr>
          <p:cNvSpPr txBox="1"/>
          <p:nvPr/>
        </p:nvSpPr>
        <p:spPr>
          <a:xfrm>
            <a:off x="6202979" y="5729596"/>
            <a:ext cx="3006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Supporters Say</a:t>
            </a:r>
            <a:endParaRPr lang="zh-CN" altLang="en-US" sz="3200" b="1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39B86EF4-A55C-6AB6-AAC8-25E0A67C315C}"/>
              </a:ext>
            </a:extLst>
          </p:cNvPr>
          <p:cNvSpPr txBox="1"/>
          <p:nvPr/>
        </p:nvSpPr>
        <p:spPr>
          <a:xfrm>
            <a:off x="6202979" y="6287947"/>
            <a:ext cx="30064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2023/06/23</a:t>
            </a:r>
            <a:endParaRPr lang="zh-CN" altLang="en-US" sz="2000" b="1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3C31D792-6C1F-EB3F-CC4A-4C73DAAC1C61}"/>
              </a:ext>
            </a:extLst>
          </p:cNvPr>
          <p:cNvSpPr txBox="1"/>
          <p:nvPr/>
        </p:nvSpPr>
        <p:spPr>
          <a:xfrm>
            <a:off x="4891513" y="3345516"/>
            <a:ext cx="2892204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highlight>
                  <a:srgbClr val="EEE560"/>
                </a:highlight>
                <a:latin typeface="Dreaming Outloud Pro" panose="03050502040302030504" pitchFamily="66" charset="0"/>
                <a:cs typeface="Dreaming Outloud Pro" panose="03050502040302030504" pitchFamily="66" charset="0"/>
              </a:rPr>
              <a:t>Tristique Senectus Et Netus Et</a:t>
            </a:r>
            <a:endParaRPr lang="zh-CN" altLang="en-US" sz="1600">
              <a:highlight>
                <a:srgbClr val="EEE560"/>
              </a:highlight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pic>
        <p:nvPicPr>
          <p:cNvPr id="107" name="图片 106">
            <a:extLst>
              <a:ext uri="{FF2B5EF4-FFF2-40B4-BE49-F238E27FC236}">
                <a16:creationId xmlns:a16="http://schemas.microsoft.com/office/drawing/2014/main" id="{A3ED9415-E737-9517-F2C2-66C70AA326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933887">
            <a:off x="615337" y="1578534"/>
            <a:ext cx="4154715" cy="4154715"/>
          </a:xfrm>
          <a:prstGeom prst="rect">
            <a:avLst/>
          </a:prstGeom>
        </p:spPr>
      </p:pic>
      <p:sp>
        <p:nvSpPr>
          <p:cNvPr id="108" name="任意多边形: 形状 107">
            <a:extLst>
              <a:ext uri="{FF2B5EF4-FFF2-40B4-BE49-F238E27FC236}">
                <a16:creationId xmlns:a16="http://schemas.microsoft.com/office/drawing/2014/main" id="{F93F9DC1-FD33-7448-2190-979C5567FDA6}"/>
              </a:ext>
            </a:extLst>
          </p:cNvPr>
          <p:cNvSpPr/>
          <p:nvPr/>
        </p:nvSpPr>
        <p:spPr>
          <a:xfrm>
            <a:off x="-778212" y="-377377"/>
            <a:ext cx="3809344" cy="2104037"/>
          </a:xfrm>
          <a:custGeom>
            <a:avLst/>
            <a:gdLst>
              <a:gd name="connsiteX0" fmla="*/ 0 w 5077839"/>
              <a:gd name="connsiteY0" fmla="*/ 2994887 h 2994887"/>
              <a:gd name="connsiteX1" fmla="*/ 2373549 w 5077839"/>
              <a:gd name="connsiteY1" fmla="*/ 37679 h 2994887"/>
              <a:gd name="connsiteX2" fmla="*/ 3735422 w 5077839"/>
              <a:gd name="connsiteY2" fmla="*/ 1380096 h 2994887"/>
              <a:gd name="connsiteX3" fmla="*/ 5077839 w 5077839"/>
              <a:gd name="connsiteY3" fmla="*/ 2216674 h 2994887"/>
              <a:gd name="connsiteX0" fmla="*/ 0 w 5077839"/>
              <a:gd name="connsiteY0" fmla="*/ 2994887 h 2994887"/>
              <a:gd name="connsiteX1" fmla="*/ 2373549 w 5077839"/>
              <a:gd name="connsiteY1" fmla="*/ 37679 h 2994887"/>
              <a:gd name="connsiteX2" fmla="*/ 3735422 w 5077839"/>
              <a:gd name="connsiteY2" fmla="*/ 1380096 h 2994887"/>
              <a:gd name="connsiteX3" fmla="*/ 5077839 w 5077839"/>
              <a:gd name="connsiteY3" fmla="*/ 2216674 h 2994887"/>
              <a:gd name="connsiteX0" fmla="*/ 0 w 5077839"/>
              <a:gd name="connsiteY0" fmla="*/ 3007692 h 3007692"/>
              <a:gd name="connsiteX1" fmla="*/ 2373549 w 5077839"/>
              <a:gd name="connsiteY1" fmla="*/ 50484 h 3007692"/>
              <a:gd name="connsiteX2" fmla="*/ 3735422 w 5077839"/>
              <a:gd name="connsiteY2" fmla="*/ 1392901 h 3007692"/>
              <a:gd name="connsiteX3" fmla="*/ 5077839 w 5077839"/>
              <a:gd name="connsiteY3" fmla="*/ 2229479 h 3007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7839" h="3007692">
                <a:moveTo>
                  <a:pt x="0" y="3007692"/>
                </a:moveTo>
                <a:cubicBezTo>
                  <a:pt x="875489" y="1663654"/>
                  <a:pt x="1750979" y="319616"/>
                  <a:pt x="2373549" y="50484"/>
                </a:cubicBezTo>
                <a:cubicBezTo>
                  <a:pt x="2996119" y="-218648"/>
                  <a:pt x="2856690" y="640379"/>
                  <a:pt x="3735422" y="1392901"/>
                </a:cubicBezTo>
                <a:cubicBezTo>
                  <a:pt x="4614154" y="2145423"/>
                  <a:pt x="4631988" y="1992773"/>
                  <a:pt x="5077839" y="2229479"/>
                </a:cubicBezTo>
              </a:path>
            </a:pathLst>
          </a:custGeom>
          <a:noFill/>
          <a:ln w="127000" cap="rnd">
            <a:solidFill>
              <a:srgbClr val="89CCD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>
            <a:extLst>
              <a:ext uri="{FF2B5EF4-FFF2-40B4-BE49-F238E27FC236}">
                <a16:creationId xmlns:a16="http://schemas.microsoft.com/office/drawing/2014/main" id="{34E5CF1F-AD31-1BDC-32D9-75AE66595F97}"/>
              </a:ext>
            </a:extLst>
          </p:cNvPr>
          <p:cNvSpPr/>
          <p:nvPr/>
        </p:nvSpPr>
        <p:spPr>
          <a:xfrm>
            <a:off x="-1867619" y="3066149"/>
            <a:ext cx="2360598" cy="2360598"/>
          </a:xfrm>
          <a:custGeom>
            <a:avLst/>
            <a:gdLst>
              <a:gd name="connsiteX0" fmla="*/ 0 w 2360598"/>
              <a:gd name="connsiteY0" fmla="*/ 1180299 h 2360598"/>
              <a:gd name="connsiteX1" fmla="*/ 1180299 w 2360598"/>
              <a:gd name="connsiteY1" fmla="*/ 0 h 2360598"/>
              <a:gd name="connsiteX2" fmla="*/ 2360598 w 2360598"/>
              <a:gd name="connsiteY2" fmla="*/ 1180299 h 2360598"/>
              <a:gd name="connsiteX3" fmla="*/ 1180299 w 2360598"/>
              <a:gd name="connsiteY3" fmla="*/ 2360598 h 2360598"/>
              <a:gd name="connsiteX4" fmla="*/ 0 w 2360598"/>
              <a:gd name="connsiteY4" fmla="*/ 1180299 h 2360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0598" h="2360598" extrusionOk="0">
                <a:moveTo>
                  <a:pt x="0" y="1180299"/>
                </a:moveTo>
                <a:cubicBezTo>
                  <a:pt x="-149688" y="436107"/>
                  <a:pt x="437909" y="33977"/>
                  <a:pt x="1180299" y="0"/>
                </a:cubicBezTo>
                <a:cubicBezTo>
                  <a:pt x="1954676" y="25792"/>
                  <a:pt x="2216191" y="533030"/>
                  <a:pt x="2360598" y="1180299"/>
                </a:cubicBezTo>
                <a:cubicBezTo>
                  <a:pt x="2330804" y="1861255"/>
                  <a:pt x="1799063" y="2543537"/>
                  <a:pt x="1180299" y="2360598"/>
                </a:cubicBezTo>
                <a:cubicBezTo>
                  <a:pt x="516389" y="2354006"/>
                  <a:pt x="44293" y="1853323"/>
                  <a:pt x="0" y="1180299"/>
                </a:cubicBezTo>
                <a:close/>
              </a:path>
            </a:pathLst>
          </a:custGeom>
          <a:noFill/>
          <a:ln w="127000">
            <a:solidFill>
              <a:srgbClr val="6760A3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6057C55D-73FF-4D04-4D19-6EE9E810B3F7}"/>
              </a:ext>
            </a:extLst>
          </p:cNvPr>
          <p:cNvGrpSpPr/>
          <p:nvPr/>
        </p:nvGrpSpPr>
        <p:grpSpPr>
          <a:xfrm rot="4298955">
            <a:off x="-1367512" y="1611223"/>
            <a:ext cx="2814115" cy="2909207"/>
            <a:chOff x="8349185" y="3517822"/>
            <a:chExt cx="1800397" cy="1861235"/>
          </a:xfrm>
        </p:grpSpPr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CF3239A4-D116-A614-FEED-8D641E323BA6}"/>
                </a:ext>
              </a:extLst>
            </p:cNvPr>
            <p:cNvSpPr/>
            <p:nvPr/>
          </p:nvSpPr>
          <p:spPr>
            <a:xfrm>
              <a:off x="8647643" y="43097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A3661D27-0857-AA39-95B3-F88812269604}"/>
                </a:ext>
              </a:extLst>
            </p:cNvPr>
            <p:cNvSpPr/>
            <p:nvPr/>
          </p:nvSpPr>
          <p:spPr>
            <a:xfrm>
              <a:off x="8771468" y="41573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9C4A50E3-855F-C130-EBF2-75668EBA4D7D}"/>
                </a:ext>
              </a:extLst>
            </p:cNvPr>
            <p:cNvSpPr/>
            <p:nvPr/>
          </p:nvSpPr>
          <p:spPr>
            <a:xfrm>
              <a:off x="9184218" y="42211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9FE9EF05-5F8C-115A-E8E3-7EE8B125B67C}"/>
                </a:ext>
              </a:extLst>
            </p:cNvPr>
            <p:cNvSpPr/>
            <p:nvPr/>
          </p:nvSpPr>
          <p:spPr>
            <a:xfrm>
              <a:off x="9329541" y="40624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440AF871-249B-D400-46FE-A028CDF77105}"/>
                </a:ext>
              </a:extLst>
            </p:cNvPr>
            <p:cNvSpPr/>
            <p:nvPr/>
          </p:nvSpPr>
          <p:spPr>
            <a:xfrm>
              <a:off x="9485116" y="4319287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41DCE81F-B40E-914D-8513-9C154CDC2A30}"/>
                </a:ext>
              </a:extLst>
            </p:cNvPr>
            <p:cNvSpPr/>
            <p:nvPr/>
          </p:nvSpPr>
          <p:spPr>
            <a:xfrm>
              <a:off x="9910566" y="36239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12BFBB82-4896-CF94-4AAC-922179107B79}"/>
                </a:ext>
              </a:extLst>
            </p:cNvPr>
            <p:cNvSpPr/>
            <p:nvPr/>
          </p:nvSpPr>
          <p:spPr>
            <a:xfrm>
              <a:off x="9848306" y="3966862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6BDA19A0-D668-EE27-4CD8-34E732773E70}"/>
                </a:ext>
              </a:extLst>
            </p:cNvPr>
            <p:cNvSpPr/>
            <p:nvPr/>
          </p:nvSpPr>
          <p:spPr>
            <a:xfrm>
              <a:off x="9728955" y="412546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FBFFBB20-5CAB-34F2-1463-43E62014D982}"/>
                </a:ext>
              </a:extLst>
            </p:cNvPr>
            <p:cNvSpPr/>
            <p:nvPr/>
          </p:nvSpPr>
          <p:spPr>
            <a:xfrm>
              <a:off x="10019150" y="42211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3D394BE7-5E9E-01E2-1857-572339BE197D}"/>
                </a:ext>
              </a:extLst>
            </p:cNvPr>
            <p:cNvSpPr/>
            <p:nvPr/>
          </p:nvSpPr>
          <p:spPr>
            <a:xfrm>
              <a:off x="9974368" y="45450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1C5EA036-B982-2DF2-67A2-53D1C125DADC}"/>
                </a:ext>
              </a:extLst>
            </p:cNvPr>
            <p:cNvSpPr/>
            <p:nvPr/>
          </p:nvSpPr>
          <p:spPr>
            <a:xfrm>
              <a:off x="9697054" y="44370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2247FFAE-31EE-8829-1A47-3076EA016AB0}"/>
                </a:ext>
              </a:extLst>
            </p:cNvPr>
            <p:cNvSpPr/>
            <p:nvPr/>
          </p:nvSpPr>
          <p:spPr>
            <a:xfrm>
              <a:off x="9431745" y="466248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2B8A1B98-DF6A-B3E4-9A4B-2ABEDF0F2FD0}"/>
                </a:ext>
              </a:extLst>
            </p:cNvPr>
            <p:cNvSpPr/>
            <p:nvPr/>
          </p:nvSpPr>
          <p:spPr>
            <a:xfrm>
              <a:off x="9152317" y="454501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2D4A5AC9-0199-DA9F-CC70-EBDA7C695088}"/>
                </a:ext>
              </a:extLst>
            </p:cNvPr>
            <p:cNvSpPr/>
            <p:nvPr/>
          </p:nvSpPr>
          <p:spPr>
            <a:xfrm>
              <a:off x="8615742" y="4630588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id="{56D55AF6-EB37-2C68-B1CF-557C8A6A0EDD}"/>
                </a:ext>
              </a:extLst>
            </p:cNvPr>
            <p:cNvSpPr/>
            <p:nvPr/>
          </p:nvSpPr>
          <p:spPr>
            <a:xfrm>
              <a:off x="8897107" y="47544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39422E68-ECE4-146F-2324-E14DB52F1905}"/>
                </a:ext>
              </a:extLst>
            </p:cNvPr>
            <p:cNvSpPr/>
            <p:nvPr/>
          </p:nvSpPr>
          <p:spPr>
            <a:xfrm>
              <a:off x="8771468" y="49068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51CDA204-046E-95B4-113A-C96E8F4A4653}"/>
                </a:ext>
              </a:extLst>
            </p:cNvPr>
            <p:cNvSpPr/>
            <p:nvPr/>
          </p:nvSpPr>
          <p:spPr>
            <a:xfrm>
              <a:off x="8507943" y="511636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id="{B2FA25C0-3D99-4A0B-9E27-79FA0AE60FB8}"/>
                </a:ext>
              </a:extLst>
            </p:cNvPr>
            <p:cNvSpPr/>
            <p:nvPr/>
          </p:nvSpPr>
          <p:spPr>
            <a:xfrm>
              <a:off x="8722633" y="5237013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AEE116A1-FFB7-15A0-7CE6-DEAE607F5422}"/>
                </a:ext>
              </a:extLst>
            </p:cNvPr>
            <p:cNvSpPr/>
            <p:nvPr/>
          </p:nvSpPr>
          <p:spPr>
            <a:xfrm>
              <a:off x="9371669" y="530081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BF55C79E-3603-0B63-1D93-2D9DA0C53618}"/>
                </a:ext>
              </a:extLst>
            </p:cNvPr>
            <p:cNvSpPr/>
            <p:nvPr/>
          </p:nvSpPr>
          <p:spPr>
            <a:xfrm>
              <a:off x="9802525" y="503986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id="{C5F0AEB3-9808-6DF6-24D1-7419D8BFC13E}"/>
                </a:ext>
              </a:extLst>
            </p:cNvPr>
            <p:cNvSpPr/>
            <p:nvPr/>
          </p:nvSpPr>
          <p:spPr>
            <a:xfrm>
              <a:off x="9942467" y="531525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79FACD05-2777-FC0D-0FF5-C18ABB60BBF3}"/>
                </a:ext>
              </a:extLst>
            </p:cNvPr>
            <p:cNvSpPr/>
            <p:nvPr/>
          </p:nvSpPr>
          <p:spPr>
            <a:xfrm>
              <a:off x="10085780" y="5148264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FC685F91-7016-5D94-970C-888A8B0C5442}"/>
                </a:ext>
              </a:extLst>
            </p:cNvPr>
            <p:cNvSpPr/>
            <p:nvPr/>
          </p:nvSpPr>
          <p:spPr>
            <a:xfrm>
              <a:off x="9845131" y="4719941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D6BDCEB7-EFCF-92AB-F379-C4A5F8DBD888}"/>
                </a:ext>
              </a:extLst>
            </p:cNvPr>
            <p:cNvSpPr/>
            <p:nvPr/>
          </p:nvSpPr>
          <p:spPr>
            <a:xfrm>
              <a:off x="9591131" y="492714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id="{F7D21B1C-10EA-19FF-4264-E2ADB785A7B4}"/>
                </a:ext>
              </a:extLst>
            </p:cNvPr>
            <p:cNvSpPr/>
            <p:nvPr/>
          </p:nvSpPr>
          <p:spPr>
            <a:xfrm>
              <a:off x="9297640" y="4818215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749958CE-8F82-8A60-2E1D-344E87EC87CE}"/>
                </a:ext>
              </a:extLst>
            </p:cNvPr>
            <p:cNvSpPr/>
            <p:nvPr/>
          </p:nvSpPr>
          <p:spPr>
            <a:xfrm>
              <a:off x="9052771" y="5007960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id="{40081C8C-6507-6B44-B983-D9CB9D1E1C3B}"/>
                </a:ext>
              </a:extLst>
            </p:cNvPr>
            <p:cNvSpPr/>
            <p:nvPr/>
          </p:nvSpPr>
          <p:spPr>
            <a:xfrm>
              <a:off x="8717485" y="500319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id="{90D608A6-F838-D5EB-1897-529BD682E7D8}"/>
                </a:ext>
              </a:extLst>
            </p:cNvPr>
            <p:cNvSpPr/>
            <p:nvPr/>
          </p:nvSpPr>
          <p:spPr>
            <a:xfrm>
              <a:off x="8349185" y="4850116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等腰三角形 139">
              <a:extLst>
                <a:ext uri="{FF2B5EF4-FFF2-40B4-BE49-F238E27FC236}">
                  <a16:creationId xmlns:a16="http://schemas.microsoft.com/office/drawing/2014/main" id="{E4509C03-BF10-E3F6-4457-BC98D4D82B32}"/>
                </a:ext>
              </a:extLst>
            </p:cNvPr>
            <p:cNvSpPr/>
            <p:nvPr/>
          </p:nvSpPr>
          <p:spPr>
            <a:xfrm rot="19121385">
              <a:off x="9374562" y="4221164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等腰三角形 140">
              <a:extLst>
                <a:ext uri="{FF2B5EF4-FFF2-40B4-BE49-F238E27FC236}">
                  <a16:creationId xmlns:a16="http://schemas.microsoft.com/office/drawing/2014/main" id="{47E91750-AAAB-C38B-15AC-E10593FBBDF2}"/>
                </a:ext>
              </a:extLst>
            </p:cNvPr>
            <p:cNvSpPr/>
            <p:nvPr/>
          </p:nvSpPr>
          <p:spPr>
            <a:xfrm rot="2085126">
              <a:off x="9689172" y="396686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等腰三角形 141">
              <a:extLst>
                <a:ext uri="{FF2B5EF4-FFF2-40B4-BE49-F238E27FC236}">
                  <a16:creationId xmlns:a16="http://schemas.microsoft.com/office/drawing/2014/main" id="{4CBA59A2-55C8-1F35-5584-9BB2703E69F5}"/>
                </a:ext>
              </a:extLst>
            </p:cNvPr>
            <p:cNvSpPr/>
            <p:nvPr/>
          </p:nvSpPr>
          <p:spPr>
            <a:xfrm rot="19763005">
              <a:off x="9962568" y="382645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等腰三角形 142">
              <a:extLst>
                <a:ext uri="{FF2B5EF4-FFF2-40B4-BE49-F238E27FC236}">
                  <a16:creationId xmlns:a16="http://schemas.microsoft.com/office/drawing/2014/main" id="{FF8B43B2-7C62-BCB7-EF98-ADB87EB8D0B1}"/>
                </a:ext>
              </a:extLst>
            </p:cNvPr>
            <p:cNvSpPr/>
            <p:nvPr/>
          </p:nvSpPr>
          <p:spPr>
            <a:xfrm rot="19763005">
              <a:off x="9811739" y="351847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等腰三角形 143">
              <a:extLst>
                <a:ext uri="{FF2B5EF4-FFF2-40B4-BE49-F238E27FC236}">
                  <a16:creationId xmlns:a16="http://schemas.microsoft.com/office/drawing/2014/main" id="{76C76166-A760-B55B-8299-708258841900}"/>
                </a:ext>
              </a:extLst>
            </p:cNvPr>
            <p:cNvSpPr/>
            <p:nvPr/>
          </p:nvSpPr>
          <p:spPr>
            <a:xfrm rot="19763005">
              <a:off x="9920733" y="411962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等腰三角形 144">
              <a:extLst>
                <a:ext uri="{FF2B5EF4-FFF2-40B4-BE49-F238E27FC236}">
                  <a16:creationId xmlns:a16="http://schemas.microsoft.com/office/drawing/2014/main" id="{D2D39618-D4D8-3B49-42A0-05FA21F8A46B}"/>
                </a:ext>
              </a:extLst>
            </p:cNvPr>
            <p:cNvSpPr/>
            <p:nvPr/>
          </p:nvSpPr>
          <p:spPr>
            <a:xfrm rot="19763005">
              <a:off x="10073340" y="4437063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等腰三角形 145">
              <a:extLst>
                <a:ext uri="{FF2B5EF4-FFF2-40B4-BE49-F238E27FC236}">
                  <a16:creationId xmlns:a16="http://schemas.microsoft.com/office/drawing/2014/main" id="{65C9A714-DDD9-38B3-4E5E-F31A6E4C3742}"/>
                </a:ext>
              </a:extLst>
            </p:cNvPr>
            <p:cNvSpPr/>
            <p:nvPr/>
          </p:nvSpPr>
          <p:spPr>
            <a:xfrm rot="2095186">
              <a:off x="9801430" y="456268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等腰三角形 146">
              <a:extLst>
                <a:ext uri="{FF2B5EF4-FFF2-40B4-BE49-F238E27FC236}">
                  <a16:creationId xmlns:a16="http://schemas.microsoft.com/office/drawing/2014/main" id="{C07646FE-AD46-7519-076E-47E740B46806}"/>
                </a:ext>
              </a:extLst>
            </p:cNvPr>
            <p:cNvSpPr/>
            <p:nvPr/>
          </p:nvSpPr>
          <p:spPr>
            <a:xfrm rot="18830111">
              <a:off x="10026240" y="471092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等腰三角形 147">
              <a:extLst>
                <a:ext uri="{FF2B5EF4-FFF2-40B4-BE49-F238E27FC236}">
                  <a16:creationId xmlns:a16="http://schemas.microsoft.com/office/drawing/2014/main" id="{80F7DDEB-AD84-2075-2B32-249197FF6FA4}"/>
                </a:ext>
              </a:extLst>
            </p:cNvPr>
            <p:cNvSpPr/>
            <p:nvPr/>
          </p:nvSpPr>
          <p:spPr>
            <a:xfrm rot="16942553">
              <a:off x="9888024" y="5167115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等腰三角形 148">
              <a:extLst>
                <a:ext uri="{FF2B5EF4-FFF2-40B4-BE49-F238E27FC236}">
                  <a16:creationId xmlns:a16="http://schemas.microsoft.com/office/drawing/2014/main" id="{BAFEB40E-1761-5FC0-ACE4-CE60CD37501C}"/>
                </a:ext>
              </a:extLst>
            </p:cNvPr>
            <p:cNvSpPr/>
            <p:nvPr/>
          </p:nvSpPr>
          <p:spPr>
            <a:xfrm rot="4400870">
              <a:off x="9655687" y="512911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等腰三角形 149">
              <a:extLst>
                <a:ext uri="{FF2B5EF4-FFF2-40B4-BE49-F238E27FC236}">
                  <a16:creationId xmlns:a16="http://schemas.microsoft.com/office/drawing/2014/main" id="{37986304-B0ED-6A4F-F4E1-56747A902AE2}"/>
                </a:ext>
              </a:extLst>
            </p:cNvPr>
            <p:cNvSpPr/>
            <p:nvPr/>
          </p:nvSpPr>
          <p:spPr>
            <a:xfrm rot="4400870">
              <a:off x="9503350" y="481041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等腰三角形 150">
              <a:extLst>
                <a:ext uri="{FF2B5EF4-FFF2-40B4-BE49-F238E27FC236}">
                  <a16:creationId xmlns:a16="http://schemas.microsoft.com/office/drawing/2014/main" id="{3B4E36EC-3969-F5D3-0B74-FEE754595776}"/>
                </a:ext>
              </a:extLst>
            </p:cNvPr>
            <p:cNvSpPr/>
            <p:nvPr/>
          </p:nvSpPr>
          <p:spPr>
            <a:xfrm rot="2286177">
              <a:off x="9254977" y="465444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等腰三角形 151">
              <a:extLst>
                <a:ext uri="{FF2B5EF4-FFF2-40B4-BE49-F238E27FC236}">
                  <a16:creationId xmlns:a16="http://schemas.microsoft.com/office/drawing/2014/main" id="{5A281874-E937-94A2-3AC5-B6DD739F2FFD}"/>
                </a:ext>
              </a:extLst>
            </p:cNvPr>
            <p:cNvSpPr/>
            <p:nvPr/>
          </p:nvSpPr>
          <p:spPr>
            <a:xfrm rot="18776724">
              <a:off x="9531845" y="453182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等腰三角形 152">
              <a:extLst>
                <a:ext uri="{FF2B5EF4-FFF2-40B4-BE49-F238E27FC236}">
                  <a16:creationId xmlns:a16="http://schemas.microsoft.com/office/drawing/2014/main" id="{913978FB-69E0-DD8D-D4D6-2A9BE66B5E2E}"/>
                </a:ext>
              </a:extLst>
            </p:cNvPr>
            <p:cNvSpPr/>
            <p:nvPr/>
          </p:nvSpPr>
          <p:spPr>
            <a:xfrm rot="1493489">
              <a:off x="9149099" y="4062414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等腰三角形 153">
              <a:extLst>
                <a:ext uri="{FF2B5EF4-FFF2-40B4-BE49-F238E27FC236}">
                  <a16:creationId xmlns:a16="http://schemas.microsoft.com/office/drawing/2014/main" id="{8D2C842C-8670-77EB-4F6D-13FFF50C9135}"/>
                </a:ext>
              </a:extLst>
            </p:cNvPr>
            <p:cNvSpPr/>
            <p:nvPr/>
          </p:nvSpPr>
          <p:spPr>
            <a:xfrm rot="18843586">
              <a:off x="9419671" y="3934961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等腰三角形 154">
              <a:extLst>
                <a:ext uri="{FF2B5EF4-FFF2-40B4-BE49-F238E27FC236}">
                  <a16:creationId xmlns:a16="http://schemas.microsoft.com/office/drawing/2014/main" id="{6700E355-DDF7-D629-E605-2B2F804D36C5}"/>
                </a:ext>
              </a:extLst>
            </p:cNvPr>
            <p:cNvSpPr/>
            <p:nvPr/>
          </p:nvSpPr>
          <p:spPr>
            <a:xfrm rot="19196059">
              <a:off x="8839113" y="430976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等腰三角形 155">
              <a:extLst>
                <a:ext uri="{FF2B5EF4-FFF2-40B4-BE49-F238E27FC236}">
                  <a16:creationId xmlns:a16="http://schemas.microsoft.com/office/drawing/2014/main" id="{F5B209A9-B0A8-F661-B751-3DA375E3C150}"/>
                </a:ext>
              </a:extLst>
            </p:cNvPr>
            <p:cNvSpPr/>
            <p:nvPr/>
          </p:nvSpPr>
          <p:spPr>
            <a:xfrm rot="16523380">
              <a:off x="8713816" y="475633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等腰三角形 156">
              <a:extLst>
                <a:ext uri="{FF2B5EF4-FFF2-40B4-BE49-F238E27FC236}">
                  <a16:creationId xmlns:a16="http://schemas.microsoft.com/office/drawing/2014/main" id="{AE25EB8B-2F65-C490-7511-B26A75DF4A85}"/>
                </a:ext>
              </a:extLst>
            </p:cNvPr>
            <p:cNvSpPr/>
            <p:nvPr/>
          </p:nvSpPr>
          <p:spPr>
            <a:xfrm rot="19130763">
              <a:off x="8950103" y="4914037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等腰三角形 157">
              <a:extLst>
                <a:ext uri="{FF2B5EF4-FFF2-40B4-BE49-F238E27FC236}">
                  <a16:creationId xmlns:a16="http://schemas.microsoft.com/office/drawing/2014/main" id="{5168C088-9353-B5C4-CA1A-0E52089A0FB1}"/>
                </a:ext>
              </a:extLst>
            </p:cNvPr>
            <p:cNvSpPr/>
            <p:nvPr/>
          </p:nvSpPr>
          <p:spPr>
            <a:xfrm rot="19130763">
              <a:off x="9111350" y="5223902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等腰三角形 158">
              <a:extLst>
                <a:ext uri="{FF2B5EF4-FFF2-40B4-BE49-F238E27FC236}">
                  <a16:creationId xmlns:a16="http://schemas.microsoft.com/office/drawing/2014/main" id="{5A7653B1-72F0-E822-9613-1832D685FB72}"/>
                </a:ext>
              </a:extLst>
            </p:cNvPr>
            <p:cNvSpPr/>
            <p:nvPr/>
          </p:nvSpPr>
          <p:spPr>
            <a:xfrm rot="19130763">
              <a:off x="8459253" y="4725693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等腰三角形 159">
              <a:extLst>
                <a:ext uri="{FF2B5EF4-FFF2-40B4-BE49-F238E27FC236}">
                  <a16:creationId xmlns:a16="http://schemas.microsoft.com/office/drawing/2014/main" id="{2124C684-C7FC-F157-4E0C-402A968B4D40}"/>
                </a:ext>
              </a:extLst>
            </p:cNvPr>
            <p:cNvSpPr/>
            <p:nvPr/>
          </p:nvSpPr>
          <p:spPr>
            <a:xfrm rot="19130763">
              <a:off x="8403528" y="5003199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8B595099-B7CF-E740-C6F6-CE7A31F4315A}"/>
                </a:ext>
              </a:extLst>
            </p:cNvPr>
            <p:cNvSpPr/>
            <p:nvPr/>
          </p:nvSpPr>
          <p:spPr>
            <a:xfrm>
              <a:off x="8918674" y="5094288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A5C5500D-054B-CD36-7EFA-9C9D1DEC4645}"/>
                </a:ext>
              </a:extLst>
            </p:cNvPr>
            <p:cNvSpPr/>
            <p:nvPr/>
          </p:nvSpPr>
          <p:spPr>
            <a:xfrm rot="12080545">
              <a:off x="8634744" y="501046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38748FB1-FED9-A5EA-4C34-44DB6F5A2A8B}"/>
                </a:ext>
              </a:extLst>
            </p:cNvPr>
            <p:cNvSpPr/>
            <p:nvPr/>
          </p:nvSpPr>
          <p:spPr>
            <a:xfrm rot="158524">
              <a:off x="8814683" y="4493220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B5408923-A937-A832-DA4F-3383B49B31FE}"/>
                </a:ext>
              </a:extLst>
            </p:cNvPr>
            <p:cNvSpPr/>
            <p:nvPr/>
          </p:nvSpPr>
          <p:spPr>
            <a:xfrm rot="12464885">
              <a:off x="8530510" y="440686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933FFE7F-AF5B-3842-91A0-2C4A17682B75}"/>
                </a:ext>
              </a:extLst>
            </p:cNvPr>
            <p:cNvSpPr/>
            <p:nvPr/>
          </p:nvSpPr>
          <p:spPr>
            <a:xfrm>
              <a:off x="9347885" y="4405314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4A2A4DFB-C9EF-1814-EDA7-03A7C830D293}"/>
                </a:ext>
              </a:extLst>
            </p:cNvPr>
            <p:cNvSpPr/>
            <p:nvPr/>
          </p:nvSpPr>
          <p:spPr>
            <a:xfrm rot="12031468">
              <a:off x="9611008" y="4213297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A5485B6F-4650-D0CC-B761-BD87B4131A16}"/>
                </a:ext>
              </a:extLst>
            </p:cNvPr>
            <p:cNvSpPr/>
            <p:nvPr/>
          </p:nvSpPr>
          <p:spPr>
            <a:xfrm rot="753559">
              <a:off x="9884911" y="4303029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0DED86CC-5E8C-E630-0CBB-D4E719B74428}"/>
                </a:ext>
              </a:extLst>
            </p:cNvPr>
            <p:cNvSpPr/>
            <p:nvPr/>
          </p:nvSpPr>
          <p:spPr>
            <a:xfrm rot="443554">
              <a:off x="9780647" y="371230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7B70AF3F-58D5-A2FF-3C77-121631229B05}"/>
                </a:ext>
              </a:extLst>
            </p:cNvPr>
            <p:cNvSpPr/>
            <p:nvPr/>
          </p:nvSpPr>
          <p:spPr>
            <a:xfrm rot="12335474">
              <a:off x="10034395" y="3517822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4130181D-75B7-BABB-7842-697AE9562E50}"/>
                </a:ext>
              </a:extLst>
            </p:cNvPr>
            <p:cNvSpPr/>
            <p:nvPr/>
          </p:nvSpPr>
          <p:spPr>
            <a:xfrm rot="12759564">
              <a:off x="9719225" y="4811464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5EC7EF46-BFF2-46EA-CA72-065C7CC7FE78}"/>
                </a:ext>
              </a:extLst>
            </p:cNvPr>
            <p:cNvSpPr/>
            <p:nvPr/>
          </p:nvSpPr>
          <p:spPr>
            <a:xfrm rot="702808">
              <a:off x="9990192" y="4902655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E3F89E1F-1D51-F9F6-DA06-D6712440F4E3}"/>
                </a:ext>
              </a:extLst>
            </p:cNvPr>
            <p:cNvSpPr/>
            <p:nvPr/>
          </p:nvSpPr>
          <p:spPr>
            <a:xfrm>
              <a:off x="9458625" y="5003128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0894FFDA-57CD-2F84-E262-7CFE20D601D2}"/>
                </a:ext>
              </a:extLst>
            </p:cNvPr>
            <p:cNvSpPr/>
            <p:nvPr/>
          </p:nvSpPr>
          <p:spPr>
            <a:xfrm>
              <a:off x="8702276" y="446896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E8710492-21BA-7390-3D2A-FEB95D82B9E3}"/>
                </a:ext>
              </a:extLst>
            </p:cNvPr>
            <p:cNvSpPr/>
            <p:nvPr/>
          </p:nvSpPr>
          <p:spPr>
            <a:xfrm>
              <a:off x="9242089" y="437899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2DF11A74-5C9A-3A8C-A949-7CBF0800C139}"/>
                </a:ext>
              </a:extLst>
            </p:cNvPr>
            <p:cNvSpPr/>
            <p:nvPr/>
          </p:nvSpPr>
          <p:spPr>
            <a:xfrm>
              <a:off x="9538956" y="4444836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49B7D87D-3179-25B3-2D0A-3A8272F4E0D2}"/>
                </a:ext>
              </a:extLst>
            </p:cNvPr>
            <p:cNvSpPr/>
            <p:nvPr/>
          </p:nvSpPr>
          <p:spPr>
            <a:xfrm>
              <a:off x="9778137" y="426875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06F469E3-8B22-4FA3-E29F-A404DC976136}"/>
                </a:ext>
              </a:extLst>
            </p:cNvPr>
            <p:cNvSpPr/>
            <p:nvPr/>
          </p:nvSpPr>
          <p:spPr>
            <a:xfrm rot="11207665">
              <a:off x="10071474" y="434299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E5C17BDB-287A-EF41-50D3-878AF560E357}"/>
                </a:ext>
              </a:extLst>
            </p:cNvPr>
            <p:cNvSpPr/>
            <p:nvPr/>
          </p:nvSpPr>
          <p:spPr>
            <a:xfrm rot="2334738">
              <a:off x="10040141" y="406693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2D8BC369-F185-86E3-9842-3B1DD8002201}"/>
                </a:ext>
              </a:extLst>
            </p:cNvPr>
            <p:cNvSpPr/>
            <p:nvPr/>
          </p:nvSpPr>
          <p:spPr>
            <a:xfrm rot="4712700">
              <a:off x="10065453" y="395680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6BE0AD50-6948-22A8-7E1E-CA0253B4D6BF}"/>
                </a:ext>
              </a:extLst>
            </p:cNvPr>
            <p:cNvSpPr/>
            <p:nvPr/>
          </p:nvSpPr>
          <p:spPr>
            <a:xfrm rot="10800000">
              <a:off x="9958779" y="373976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6A2B9218-C2B3-3705-EE01-AC0F52A5C4EA}"/>
                </a:ext>
              </a:extLst>
            </p:cNvPr>
            <p:cNvSpPr/>
            <p:nvPr/>
          </p:nvSpPr>
          <p:spPr>
            <a:xfrm rot="10800000">
              <a:off x="9611878" y="386605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86F8745C-9B78-41B6-9DE9-B3F2A4B8AA86}"/>
                </a:ext>
              </a:extLst>
            </p:cNvPr>
            <p:cNvSpPr/>
            <p:nvPr/>
          </p:nvSpPr>
          <p:spPr>
            <a:xfrm rot="4313046">
              <a:off x="9531421" y="4061650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5FF05331-736F-BDD4-B0A1-8E544FF569CC}"/>
                </a:ext>
              </a:extLst>
            </p:cNvPr>
            <p:cNvSpPr/>
            <p:nvPr/>
          </p:nvSpPr>
          <p:spPr>
            <a:xfrm rot="2450755">
              <a:off x="9500204" y="417807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9C6CBBAB-4853-FFAF-CC69-4E1BC77EC4A2}"/>
                </a:ext>
              </a:extLst>
            </p:cNvPr>
            <p:cNvSpPr/>
            <p:nvPr/>
          </p:nvSpPr>
          <p:spPr>
            <a:xfrm rot="2450755">
              <a:off x="9117024" y="432880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94475BA4-689D-4239-54CE-AD3278D04DE0}"/>
                </a:ext>
              </a:extLst>
            </p:cNvPr>
            <p:cNvSpPr/>
            <p:nvPr/>
          </p:nvSpPr>
          <p:spPr>
            <a:xfrm rot="4908711">
              <a:off x="9648981" y="4652409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E30CF611-00B8-337C-F769-4E11A77FDDBC}"/>
                </a:ext>
              </a:extLst>
            </p:cNvPr>
            <p:cNvSpPr/>
            <p:nvPr/>
          </p:nvSpPr>
          <p:spPr>
            <a:xfrm rot="11208076">
              <a:off x="9876028" y="486331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17F9A8F9-B30B-C17F-D7E2-D80763AD91E0}"/>
                </a:ext>
              </a:extLst>
            </p:cNvPr>
            <p:cNvSpPr/>
            <p:nvPr/>
          </p:nvSpPr>
          <p:spPr>
            <a:xfrm rot="1826699">
              <a:off x="9615354" y="477260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3778C0F0-8BC7-169D-1607-9FD6EDE830A0}"/>
                </a:ext>
              </a:extLst>
            </p:cNvPr>
            <p:cNvSpPr/>
            <p:nvPr/>
          </p:nvSpPr>
          <p:spPr>
            <a:xfrm rot="11208076">
              <a:off x="9636932" y="5042109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66D7E927-D823-6E31-0EAA-43BB72FCFFB4}"/>
                </a:ext>
              </a:extLst>
            </p:cNvPr>
            <p:cNvSpPr/>
            <p:nvPr/>
          </p:nvSpPr>
          <p:spPr>
            <a:xfrm rot="4334556">
              <a:off x="9740131" y="524393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77578219-94E4-E4D9-5742-B539D1571F56}"/>
                </a:ext>
              </a:extLst>
            </p:cNvPr>
            <p:cNvSpPr/>
            <p:nvPr/>
          </p:nvSpPr>
          <p:spPr>
            <a:xfrm rot="11491065">
              <a:off x="9101872" y="5132784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A8466EFB-2003-6BAD-2F75-8074EF323326}"/>
                </a:ext>
              </a:extLst>
            </p:cNvPr>
            <p:cNvSpPr/>
            <p:nvPr/>
          </p:nvSpPr>
          <p:spPr>
            <a:xfrm rot="20798594">
              <a:off x="8804495" y="507079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FF5F2ACC-BC41-CA63-DE57-C74ABAB85465}"/>
                </a:ext>
              </a:extLst>
            </p:cNvPr>
            <p:cNvSpPr/>
            <p:nvPr/>
          </p:nvSpPr>
          <p:spPr>
            <a:xfrm rot="2653294">
              <a:off x="8538219" y="496685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A4F94F4D-FB34-CFC2-4159-387D3F9C9151}"/>
                </a:ext>
              </a:extLst>
            </p:cNvPr>
            <p:cNvSpPr/>
            <p:nvPr/>
          </p:nvSpPr>
          <p:spPr>
            <a:xfrm rot="5152529">
              <a:off x="8566631" y="483779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039A398F-364D-34DB-A11C-91E49975020A}"/>
                </a:ext>
              </a:extLst>
            </p:cNvPr>
            <p:cNvSpPr/>
            <p:nvPr/>
          </p:nvSpPr>
          <p:spPr>
            <a:xfrm rot="10053544">
              <a:off x="8448475" y="4640257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14D2CBFD-1342-E93D-EC5E-F5D5CDA6CF4A}"/>
                </a:ext>
              </a:extLst>
            </p:cNvPr>
            <p:cNvSpPr/>
            <p:nvPr/>
          </p:nvSpPr>
          <p:spPr>
            <a:xfrm rot="10053544">
              <a:off x="8571185" y="521945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  <a:gd name="connsiteX0" fmla="*/ 62120 w 62120"/>
                <a:gd name="connsiteY0" fmla="*/ 0 h 74612"/>
                <a:gd name="connsiteX1" fmla="*/ 5222 w 62120"/>
                <a:gd name="connsiteY1" fmla="*/ 33535 h 74612"/>
                <a:gd name="connsiteX2" fmla="*/ 12908 w 62120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  <a:gd name="connsiteX0" fmla="*/ 59421 w 59421"/>
                <a:gd name="connsiteY0" fmla="*/ 0 h 74612"/>
                <a:gd name="connsiteX1" fmla="*/ 7369 w 59421"/>
                <a:gd name="connsiteY1" fmla="*/ 33535 h 74612"/>
                <a:gd name="connsiteX2" fmla="*/ 10209 w 59421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21" h="74612">
                  <a:moveTo>
                    <a:pt x="59421" y="0"/>
                  </a:moveTo>
                  <a:cubicBezTo>
                    <a:pt x="27803" y="6482"/>
                    <a:pt x="15571" y="21100"/>
                    <a:pt x="7369" y="33535"/>
                  </a:cubicBezTo>
                  <a:cubicBezTo>
                    <a:pt x="-833" y="45970"/>
                    <a:pt x="-5005" y="56223"/>
                    <a:pt x="10209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117C9324-8DE6-0586-D083-BF0B9A7875A5}"/>
                </a:ext>
              </a:extLst>
            </p:cNvPr>
            <p:cNvSpPr/>
            <p:nvPr/>
          </p:nvSpPr>
          <p:spPr>
            <a:xfrm rot="17013109">
              <a:off x="9017517" y="4431016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等腰三角形 196">
              <a:extLst>
                <a:ext uri="{FF2B5EF4-FFF2-40B4-BE49-F238E27FC236}">
                  <a16:creationId xmlns:a16="http://schemas.microsoft.com/office/drawing/2014/main" id="{FFB56581-E7B1-92D5-F420-26F082E69399}"/>
                </a:ext>
              </a:extLst>
            </p:cNvPr>
            <p:cNvSpPr/>
            <p:nvPr/>
          </p:nvSpPr>
          <p:spPr>
            <a:xfrm rot="7797687">
              <a:off x="9104285" y="4844345"/>
              <a:ext cx="63802" cy="63802"/>
            </a:xfrm>
            <a:custGeom>
              <a:avLst/>
              <a:gdLst>
                <a:gd name="connsiteX0" fmla="*/ 0 w 63802"/>
                <a:gd name="connsiteY0" fmla="*/ 63802 h 63802"/>
                <a:gd name="connsiteX1" fmla="*/ 31901 w 63802"/>
                <a:gd name="connsiteY1" fmla="*/ 0 h 63802"/>
                <a:gd name="connsiteX2" fmla="*/ 63802 w 63802"/>
                <a:gd name="connsiteY2" fmla="*/ 63802 h 63802"/>
                <a:gd name="connsiteX3" fmla="*/ 0 w 63802"/>
                <a:gd name="connsiteY3" fmla="*/ 63802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02" h="63802" extrusionOk="0">
                  <a:moveTo>
                    <a:pt x="0" y="63802"/>
                  </a:moveTo>
                  <a:cubicBezTo>
                    <a:pt x="8460" y="34874"/>
                    <a:pt x="29680" y="22680"/>
                    <a:pt x="31901" y="0"/>
                  </a:cubicBezTo>
                  <a:cubicBezTo>
                    <a:pt x="46939" y="12795"/>
                    <a:pt x="47941" y="36255"/>
                    <a:pt x="63802" y="63802"/>
                  </a:cubicBezTo>
                  <a:cubicBezTo>
                    <a:pt x="39327" y="71270"/>
                    <a:pt x="23101" y="59010"/>
                    <a:pt x="0" y="63802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triangl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F8E493F5-5ED1-22B8-0DD9-EE21418E8460}"/>
                </a:ext>
              </a:extLst>
            </p:cNvPr>
            <p:cNvSpPr/>
            <p:nvPr/>
          </p:nvSpPr>
          <p:spPr>
            <a:xfrm>
              <a:off x="8973744" y="4178071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692B5CC2-5F44-CF72-0FE4-8C6039860D3F}"/>
                </a:ext>
              </a:extLst>
            </p:cNvPr>
            <p:cNvSpPr/>
            <p:nvPr/>
          </p:nvSpPr>
          <p:spPr>
            <a:xfrm rot="6037098">
              <a:off x="9062237" y="4706823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椭圆 199">
              <a:extLst>
                <a:ext uri="{FF2B5EF4-FFF2-40B4-BE49-F238E27FC236}">
                  <a16:creationId xmlns:a16="http://schemas.microsoft.com/office/drawing/2014/main" id="{F2833DDE-E0D2-8F6B-5BF0-BAE2A9FCEB94}"/>
                </a:ext>
              </a:extLst>
            </p:cNvPr>
            <p:cNvSpPr/>
            <p:nvPr/>
          </p:nvSpPr>
          <p:spPr>
            <a:xfrm>
              <a:off x="9307867" y="5100579"/>
              <a:ext cx="63802" cy="63802"/>
            </a:xfrm>
            <a:custGeom>
              <a:avLst/>
              <a:gdLst>
                <a:gd name="connsiteX0" fmla="*/ 0 w 63802"/>
                <a:gd name="connsiteY0" fmla="*/ 31901 h 63802"/>
                <a:gd name="connsiteX1" fmla="*/ 31901 w 63802"/>
                <a:gd name="connsiteY1" fmla="*/ 0 h 63802"/>
                <a:gd name="connsiteX2" fmla="*/ 63802 w 63802"/>
                <a:gd name="connsiteY2" fmla="*/ 31901 h 63802"/>
                <a:gd name="connsiteX3" fmla="*/ 31901 w 63802"/>
                <a:gd name="connsiteY3" fmla="*/ 63802 h 63802"/>
                <a:gd name="connsiteX4" fmla="*/ 0 w 63802"/>
                <a:gd name="connsiteY4" fmla="*/ 31901 h 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02" h="63802" extrusionOk="0">
                  <a:moveTo>
                    <a:pt x="0" y="31901"/>
                  </a:moveTo>
                  <a:cubicBezTo>
                    <a:pt x="-1320" y="13469"/>
                    <a:pt x="12993" y="484"/>
                    <a:pt x="31901" y="0"/>
                  </a:cubicBezTo>
                  <a:cubicBezTo>
                    <a:pt x="53092" y="752"/>
                    <a:pt x="59690" y="14414"/>
                    <a:pt x="63802" y="31901"/>
                  </a:cubicBezTo>
                  <a:cubicBezTo>
                    <a:pt x="63080" y="50224"/>
                    <a:pt x="48911" y="67163"/>
                    <a:pt x="31901" y="63802"/>
                  </a:cubicBezTo>
                  <a:cubicBezTo>
                    <a:pt x="13908" y="63597"/>
                    <a:pt x="3978" y="51420"/>
                    <a:pt x="0" y="31901"/>
                  </a:cubicBezTo>
                  <a:close/>
                </a:path>
              </a:pathLst>
            </a:custGeom>
            <a:noFill/>
            <a:ln cap="rnd">
              <a:solidFill>
                <a:schemeClr val="tx1"/>
              </a:solidFill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90231B83-9436-C7B5-1BC1-CC71885C2C2B}"/>
                </a:ext>
              </a:extLst>
            </p:cNvPr>
            <p:cNvSpPr/>
            <p:nvPr/>
          </p:nvSpPr>
          <p:spPr>
            <a:xfrm rot="8259588">
              <a:off x="9234486" y="5016475"/>
              <a:ext cx="73751" cy="139700"/>
            </a:xfrm>
            <a:custGeom>
              <a:avLst/>
              <a:gdLst>
                <a:gd name="connsiteX0" fmla="*/ 15776 w 73751"/>
                <a:gd name="connsiteY0" fmla="*/ 0 h 139700"/>
                <a:gd name="connsiteX1" fmla="*/ 3076 w 73751"/>
                <a:gd name="connsiteY1" fmla="*/ 57150 h 139700"/>
                <a:gd name="connsiteX2" fmla="*/ 66576 w 73751"/>
                <a:gd name="connsiteY2" fmla="*/ 82550 h 139700"/>
                <a:gd name="connsiteX3" fmla="*/ 64989 w 73751"/>
                <a:gd name="connsiteY3" fmla="*/ 106362 h 139700"/>
                <a:gd name="connsiteX4" fmla="*/ 1489 w 73751"/>
                <a:gd name="connsiteY4" fmla="*/ 13970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751" h="139700">
                  <a:moveTo>
                    <a:pt x="15776" y="0"/>
                  </a:moveTo>
                  <a:cubicBezTo>
                    <a:pt x="5192" y="21696"/>
                    <a:pt x="-5391" y="43392"/>
                    <a:pt x="3076" y="57150"/>
                  </a:cubicBezTo>
                  <a:cubicBezTo>
                    <a:pt x="11543" y="70908"/>
                    <a:pt x="56257" y="74348"/>
                    <a:pt x="66576" y="82550"/>
                  </a:cubicBezTo>
                  <a:cubicBezTo>
                    <a:pt x="76895" y="90752"/>
                    <a:pt x="75837" y="96837"/>
                    <a:pt x="64989" y="106362"/>
                  </a:cubicBezTo>
                  <a:cubicBezTo>
                    <a:pt x="54141" y="115887"/>
                    <a:pt x="27815" y="127793"/>
                    <a:pt x="1489" y="139700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227C1F20-DC8F-02BA-0DF7-90E5AA594A70}"/>
                </a:ext>
              </a:extLst>
            </p:cNvPr>
            <p:cNvSpPr/>
            <p:nvPr/>
          </p:nvSpPr>
          <p:spPr>
            <a:xfrm>
              <a:off x="9180119" y="4952615"/>
              <a:ext cx="36000" cy="36000"/>
            </a:xfrm>
            <a:custGeom>
              <a:avLst/>
              <a:gdLst>
                <a:gd name="connsiteX0" fmla="*/ 73737 w 73737"/>
                <a:gd name="connsiteY0" fmla="*/ 0 h 74612"/>
                <a:gd name="connsiteX1" fmla="*/ 2300 w 73737"/>
                <a:gd name="connsiteY1" fmla="*/ 25400 h 74612"/>
                <a:gd name="connsiteX2" fmla="*/ 24525 w 73737"/>
                <a:gd name="connsiteY2" fmla="*/ 74612 h 7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737" h="74612">
                  <a:moveTo>
                    <a:pt x="73737" y="0"/>
                  </a:moveTo>
                  <a:cubicBezTo>
                    <a:pt x="42119" y="6482"/>
                    <a:pt x="10502" y="12965"/>
                    <a:pt x="2300" y="25400"/>
                  </a:cubicBezTo>
                  <a:cubicBezTo>
                    <a:pt x="-5902" y="37835"/>
                    <a:pt x="9311" y="56223"/>
                    <a:pt x="24525" y="74612"/>
                  </a:cubicBez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3" name="文本框 202">
            <a:extLst>
              <a:ext uri="{FF2B5EF4-FFF2-40B4-BE49-F238E27FC236}">
                <a16:creationId xmlns:a16="http://schemas.microsoft.com/office/drawing/2014/main" id="{3BDFD8E8-82A5-E32F-9F73-A19BD8DC5253}"/>
              </a:ext>
            </a:extLst>
          </p:cNvPr>
          <p:cNvSpPr txBox="1"/>
          <p:nvPr/>
        </p:nvSpPr>
        <p:spPr>
          <a:xfrm>
            <a:off x="2551699" y="447667"/>
            <a:ext cx="3242696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600">
                <a:latin typeface="Dreaming Outloud Pro" panose="03050502040302030504" pitchFamily="66" charset="0"/>
                <a:cs typeface="Dreaming Outloud Pro" panose="03050502040302030504" pitchFamily="66" charset="0"/>
              </a:rPr>
              <a:t>Habitant Morbi Tristique Senectus Et Netus Et Malesuada Fames Ac Turpis Egestas</a:t>
            </a:r>
            <a:endParaRPr lang="zh-CN" altLang="en-US" sz="1600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204" name="文本框 203">
            <a:extLst>
              <a:ext uri="{FF2B5EF4-FFF2-40B4-BE49-F238E27FC236}">
                <a16:creationId xmlns:a16="http://schemas.microsoft.com/office/drawing/2014/main" id="{7CACA30D-C557-3447-44B1-B55531FFE03B}"/>
              </a:ext>
            </a:extLst>
          </p:cNvPr>
          <p:cNvSpPr txBox="1"/>
          <p:nvPr/>
        </p:nvSpPr>
        <p:spPr>
          <a:xfrm>
            <a:off x="3160592" y="5352170"/>
            <a:ext cx="1735471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highlight>
                  <a:srgbClr val="EEB9D0"/>
                </a:highlight>
                <a:latin typeface="Dreaming Outloud Pro" panose="03050502040302030504" pitchFamily="66" charset="0"/>
                <a:cs typeface="Dreaming Outloud Pro" panose="03050502040302030504" pitchFamily="66" charset="0"/>
              </a:rPr>
              <a:t>Tristique Senectus Et Netus Et Malesuada Fames Ac Turpis Egestas</a:t>
            </a:r>
            <a:endParaRPr lang="zh-CN" altLang="en-US" sz="1600">
              <a:highlight>
                <a:srgbClr val="EEB9D0"/>
              </a:highlight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06182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</TotalTime>
  <Words>421</Words>
  <Application>Microsoft Office PowerPoint</Application>
  <PresentationFormat>宽屏</PresentationFormat>
  <Paragraphs>75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Dreaming Outloud Pro</vt:lpstr>
      <vt:lpstr>微软雅黑</vt:lpstr>
      <vt:lpstr>阿里巴巴普惠体 2.0 55 Regular</vt:lpstr>
      <vt:lpstr>Arial</vt:lpstr>
      <vt:lpstr>阿里巴巴普惠体 2.0 65 Medium</vt:lpstr>
      <vt:lpstr>等线</vt:lpstr>
      <vt:lpstr>HarmonyOS Sans SC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手帐式手绘简报ppt模板</dc:title>
  <dc:creator>yvonne 忘吃药的晓公子</dc:creator>
  <cp:keywords>51PPT模板网</cp:keywords>
  <dc:description>51PPT模板网，幻灯片演示模板及素材免费下载！_x000d_
51PPT模板网 唯一访问网址：www.51pptmoban.com</dc:description>
  <cp:lastModifiedBy>user Power</cp:lastModifiedBy>
  <cp:revision>15</cp:revision>
  <dcterms:created xsi:type="dcterms:W3CDTF">2023-06-21T22:40:17Z</dcterms:created>
  <dcterms:modified xsi:type="dcterms:W3CDTF">2023-06-25T13:25:16Z</dcterms:modified>
</cp:coreProperties>
</file>